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79" r:id="rId6"/>
    <p:sldId id="258" r:id="rId7"/>
    <p:sldId id="284" r:id="rId8"/>
    <p:sldId id="282" r:id="rId9"/>
    <p:sldId id="288" r:id="rId10"/>
    <p:sldId id="304" r:id="rId11"/>
    <p:sldId id="292" r:id="rId12"/>
    <p:sldId id="285" r:id="rId13"/>
    <p:sldId id="276" r:id="rId14"/>
    <p:sldId id="293" r:id="rId15"/>
    <p:sldId id="281" r:id="rId16"/>
    <p:sldId id="283" r:id="rId17"/>
    <p:sldId id="290" r:id="rId18"/>
    <p:sldId id="308" r:id="rId19"/>
    <p:sldId id="296" r:id="rId20"/>
    <p:sldId id="298" r:id="rId21"/>
    <p:sldId id="301" r:id="rId22"/>
    <p:sldId id="310" r:id="rId23"/>
    <p:sldId id="306" r:id="rId24"/>
    <p:sldId id="309" r:id="rId25"/>
    <p:sldId id="286" r:id="rId26"/>
    <p:sldId id="294" r:id="rId27"/>
    <p:sldId id="295" r:id="rId28"/>
    <p:sldId id="278" r:id="rId29"/>
    <p:sldId id="297" r:id="rId30"/>
    <p:sldId id="299" r:id="rId31"/>
    <p:sldId id="300" r:id="rId32"/>
    <p:sldId id="275" r:id="rId33"/>
    <p:sldId id="327" r:id="rId34"/>
    <p:sldId id="353" r:id="rId35"/>
  </p:sldIdLst>
  <p:sldSz cx="9144000" cy="5143500" type="screen16x9"/>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714" y="126"/>
      </p:cViewPr>
      <p:guideLst>
        <p:guide orient="horz" pos="1620"/>
        <p:guide pos="2880"/>
      </p:guideLst>
    </p:cSldViewPr>
  </p:slideViewPr>
  <p:notesTextViewPr>
    <p:cViewPr>
      <p:scale>
        <a:sx n="1" d="1"/>
        <a:sy n="1" d="1"/>
      </p:scale>
      <p:origin x="0" y="0"/>
    </p:cViewPr>
  </p:notesTextViewPr>
  <p:sorterViewPr>
    <p:cViewPr>
      <p:scale>
        <a:sx n="140" d="100"/>
        <a:sy n="14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tags" Target="tags/tag61.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slide" Target="slides/slide1.xml" /><Relationship Id="rId40"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0B266-E8A2-4BDF-BC09-5BF6A987684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2ED182-B60C-4A96-B336-20D59612699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3428C18-FABF-4875-BECF-355EA9210A86}" type="slidenum">
              <a:rPr lang="zh-CN" altLang="en-US"/>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E7BBB2B-57B3-473B-9A7B-0965831070A6}" type="slidenum">
              <a:rPr lang="zh-CN" altLang="en-US"/>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E7BBB2B-57B3-473B-9A7B-0965831070A6}" type="slidenum">
              <a:rPr lang="zh-CN" altLang="en-US"/>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3428C18-FABF-4875-BECF-355EA9210A86}" type="slidenum">
              <a:rPr lang="zh-CN" altLang="en-US"/>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E7BBB2B-57B3-473B-9A7B-0965831070A6}" type="slidenum">
              <a:rPr lang="zh-CN" altLang="en-US"/>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2E395E2-617E-4D77-A6A5-615F03CFC612}" type="slidenum">
              <a:rPr lang="zh-CN" altLang="en-US"/>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E7BBB2B-57B3-473B-9A7B-0965831070A6}" type="slidenum">
              <a:rPr lang="zh-CN" altLang="en-US"/>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32</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10</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9F6A9F9-3EDF-4BB6-8325-2BAFBDAC6DA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9F6A9F9-3EDF-4BB6-8325-2BAFBDAC6DA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9F6A9F9-3EDF-4BB6-8325-2BAFBDAC6DA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9F6A9F9-3EDF-4BB6-8325-2BAFBDAC6DA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9F6A9F9-3EDF-4BB6-8325-2BAFBDAC6DA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9F6A9F9-3EDF-4BB6-8325-2BAFBDAC6DA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A317DB-6ADD-43E7-9865-DA1DC50375AD}"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9F6A9F9-3EDF-4BB6-8325-2BAFBDAC6DAE}"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A317DB-6ADD-43E7-9865-DA1DC50375AD}"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9F6A9F9-3EDF-4BB6-8325-2BAFBDAC6DA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A317DB-6ADD-43E7-9865-DA1DC50375AD}"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blipFill dpi="0" rotWithShape="1">
          <a:blip r:embed="rId1">
            <a:lum/>
          </a:blip>
          <a:stretch>
            <a:fillRect/>
          </a:stretch>
        </a:blip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9F6A9F9-3EDF-4BB6-8325-2BAFBDAC6DAE}"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A317DB-6ADD-43E7-9865-DA1DC50375AD}"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9F6A9F9-3EDF-4BB6-8325-2BAFBDAC6DA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A317DB-6ADD-43E7-9865-DA1DC50375AD}"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9F6A9F9-3EDF-4BB6-8325-2BAFBDAC6DA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A317DB-6ADD-43E7-9865-DA1DC50375AD}"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9F6A9F9-3EDF-4BB6-8325-2BAFBDAC6DAE}" type="datetimeFigureOut">
              <a:rPr lang="zh-CN" altLang="en-US" smtClean="0"/>
              <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A317DB-6ADD-43E7-9865-DA1DC50375AD}"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2.png" /><Relationship Id="rId3" Type="http://schemas.microsoft.com/office/2007/relationships/hdphoto" Target="../media/image3.wdp" /><Relationship Id="rId4" Type="http://schemas.openxmlformats.org/officeDocument/2006/relationships/image" Target="../media/image4.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9.png" /><Relationship Id="rId4" Type="http://schemas.openxmlformats.org/officeDocument/2006/relationships/image" Target="../media/image16.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9.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9.png" /><Relationship Id="rId4" Type="http://schemas.openxmlformats.org/officeDocument/2006/relationships/image" Target="../media/image17.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image" Target="../media/image9.png" /><Relationship Id="rId4" Type="http://schemas.openxmlformats.org/officeDocument/2006/relationships/image" Target="../media/image18.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image" Target="../media/image9.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image" Target="../media/image9.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image" Target="../media/image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image" Target="../media/image9.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 Id="rId7" Type="http://schemas.openxmlformats.org/officeDocument/2006/relationships/image" Target="../media/image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image" Target="../media/image9.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image" Target="../media/image9.png" /><Relationship Id="rId4" Type="http://schemas.openxmlformats.org/officeDocument/2006/relationships/image" Target="../media/image19.png" /><Relationship Id="rId5" Type="http://schemas.openxmlformats.org/officeDocument/2006/relationships/image" Target="../media/image20.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image" Target="../media/image9.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image" Target="../media/image9.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 Id="rId3" Type="http://schemas.openxmlformats.org/officeDocument/2006/relationships/image" Target="../media/image9.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image" Target="../media/image9.png" /><Relationship Id="rId4" Type="http://schemas.openxmlformats.org/officeDocument/2006/relationships/image" Target="../media/image21.jpeg" /><Relationship Id="rId5" Type="http://schemas.openxmlformats.org/officeDocument/2006/relationships/image" Target="../media/image22.jpeg" /><Relationship Id="rId6" Type="http://schemas.openxmlformats.org/officeDocument/2006/relationships/image" Target="../media/image23.jpeg" /><Relationship Id="rId7" Type="http://schemas.openxmlformats.org/officeDocument/2006/relationships/image" Target="../media/image24.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7.xml" /><Relationship Id="rId3" Type="http://schemas.openxmlformats.org/officeDocument/2006/relationships/image" Target="../media/image9.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 Id="rId3" Type="http://schemas.openxmlformats.org/officeDocument/2006/relationships/image" Target="../media/image9.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6.png" /><Relationship Id="rId4" Type="http://schemas.openxmlformats.org/officeDocument/2006/relationships/image" Target="../media/image1.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9.xml" /><Relationship Id="rId3" Type="http://schemas.openxmlformats.org/officeDocument/2006/relationships/image" Target="../media/image4.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0.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5.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2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9.png" /><Relationship Id="rId4" Type="http://schemas.openxmlformats.org/officeDocument/2006/relationships/image" Target="../media/image10.jpeg" /><Relationship Id="rId5" Type="http://schemas.openxmlformats.org/officeDocument/2006/relationships/image" Target="../media/image11.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9.png" /><Relationship Id="rId4" Type="http://schemas.openxmlformats.org/officeDocument/2006/relationships/image" Target="../media/image1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9.png" /><Relationship Id="rId4" Type="http://schemas.openxmlformats.org/officeDocument/2006/relationships/image" Target="../media/image13.jpeg" /><Relationship Id="rId5" Type="http://schemas.openxmlformats.org/officeDocument/2006/relationships/image" Target="../media/image14.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image" Target="../media/image9.png" /><Relationship Id="rId4" Type="http://schemas.openxmlformats.org/officeDocument/2006/relationships/image" Target="../media/image1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蓝色曲线背景"/>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911" y="3456750"/>
            <a:ext cx="9138177" cy="1705792"/>
          </a:xfrm>
          <a:prstGeom prst="rect">
            <a:avLst/>
          </a:prstGeom>
        </p:spPr>
      </p:pic>
      <p:pic>
        <p:nvPicPr>
          <p:cNvPr id="7" name="招商银行logo"/>
          <p:cNvPicPr>
            <a:picLocks noChangeAspect="1" noChangeArrowheads="1"/>
          </p:cNvPicPr>
          <p:nvPr/>
        </p:nvPicPr>
        <p:blipFill>
          <a:blip r:embed="rId4"/>
          <a:stretch>
            <a:fillRect/>
          </a:stretch>
        </p:blipFill>
        <p:spPr bwMode="auto">
          <a:xfrm>
            <a:off x="3629279" y="371628"/>
            <a:ext cx="1734809" cy="1734809"/>
          </a:xfrm>
          <a:prstGeom prst="rect">
            <a:avLst/>
          </a:prstGeom>
          <a:noFill/>
          <a:extLst>
            <a:ext uri="{909E8E84-426E-40DD-AFC4-6F175D3DCCD1}">
              <a14:hiddenFill xmlns:a14="http://schemas.microsoft.com/office/drawing/2010/main">
                <a:solidFill>
                  <a:srgbClr val="FFFFFF"/>
                </a:solidFill>
              </a14:hiddenFill>
            </a:ext>
          </a:extLst>
        </p:spPr>
      </p:pic>
      <p:sp>
        <p:nvSpPr>
          <p:cNvPr id="8" name="主标题"/>
          <p:cNvSpPr>
            <a:spLocks noChangeArrowheads="1" noChangeShapeType="1" noTextEdit="1"/>
          </p:cNvSpPr>
          <p:nvPr/>
        </p:nvSpPr>
        <p:spPr bwMode="auto">
          <a:xfrm>
            <a:off x="1835696" y="2439336"/>
            <a:ext cx="5040560" cy="576000"/>
          </a:xfrm>
          <a:prstGeom prst="rect">
            <a:avLst/>
          </a:prstGeom>
        </p:spPr>
        <p:txBody>
          <a:bodyPr wrap="none" fromWordArt="1"/>
          <a:lstStyle/>
          <a:p>
            <a:pPr fontAlgn="base">
              <a:spcBef>
                <a:spcPct val="0"/>
              </a:spcBef>
              <a:spcAft>
                <a:spcPct val="0"/>
              </a:spcAft>
            </a:pPr>
            <a:r>
              <a:rPr lang="zh-CN" altLang="en-US" sz="3600" b="1" kern="10" spc="300">
                <a:solidFill>
                  <a:srgbClr val="AF362C"/>
                </a:solidFill>
                <a:latin typeface="微软雅黑" panose="020b0503020204020204" pitchFamily="34" charset="-122"/>
                <a:ea typeface="微软雅黑" panose="020b0503020204020204" pitchFamily="34" charset="-122"/>
              </a:rPr>
              <a:t>工商银行工作汇报总结</a:t>
            </a:r>
            <a:endParaRPr lang="zh-CN" altLang="en-US" sz="3600" b="1" kern="10" spc="300">
              <a:solidFill>
                <a:srgbClr val="AF362C"/>
              </a:solidFill>
              <a:latin typeface="微软雅黑" panose="020b0503020204020204" pitchFamily="34" charset="-122"/>
              <a:ea typeface="微软雅黑" panose="020b0503020204020204" pitchFamily="34" charset="-122"/>
            </a:endParaRPr>
          </a:p>
        </p:txBody>
      </p:sp>
      <p:sp>
        <p:nvSpPr>
          <p:cNvPr id="9" name="副标题"/>
          <p:cNvSpPr txBox="1">
            <a:spLocks noChangeArrowheads="1"/>
          </p:cNvSpPr>
          <p:nvPr/>
        </p:nvSpPr>
        <p:spPr bwMode="ltGray">
          <a:xfrm>
            <a:off x="2627784" y="3261630"/>
            <a:ext cx="3708000" cy="390240"/>
          </a:xfrm>
          <a:prstGeom prst="rect">
            <a:avLst/>
          </a:prstGeom>
          <a:noFill/>
          <a:ln>
            <a:noFill/>
          </a:ln>
          <a:effectLst/>
          <a:extLst>
            <a:ext uri="{909E8E84-426E-40DD-AFC4-6F175D3DCCD1}">
              <a14:hiddenFill xmlns:a14="http://schemas.microsoft.com/office/drawing/2010/main">
                <a:gradFill rotWithShape="1">
                  <a:gsLst>
                    <a:gs pos="0">
                      <a:srgbClr val="D7E4BE"/>
                    </a:gs>
                    <a:gs pos="100000">
                      <a:srgbClr val="2F86B1"/>
                    </a:gs>
                  </a:gsLst>
                  <a:lin ang="0" scaled="1"/>
                </a:gradFill>
              </a14:hiddenFill>
            </a:ext>
            <a:ext uri="{91240B29-F687-4F45-9708-019B960494DF}">
              <a14:hiddenLine xmlns:a14="http://schemas.microsoft.com/office/drawing/2010/main" w="9525">
                <a:solidFill>
                  <a:srgbClr val="33533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r">
              <a:spcBef>
                <a:spcPct val="0"/>
              </a:spcBef>
              <a:spcAft>
                <a:spcPct val="0"/>
              </a:spcAft>
            </a:pPr>
            <a:r>
              <a:rPr lang="zh-CN" altLang="en-US" sz="2000" b="1" spc="300">
                <a:solidFill>
                  <a:srgbClr val="AF362C"/>
                </a:solidFill>
                <a:latin typeface="微软雅黑" panose="020b0503020204020204" pitchFamily="34" charset="-122"/>
                <a:ea typeface="微软雅黑" panose="020b0503020204020204" pitchFamily="34" charset="-122"/>
              </a:rPr>
              <a:t>工商银行专用动态</a:t>
            </a:r>
            <a:r>
              <a:rPr lang="en-US" altLang="zh-CN" sz="2000" b="1" spc="300">
                <a:solidFill>
                  <a:srgbClr val="AF362C"/>
                </a:solidFill>
                <a:latin typeface="微软雅黑" panose="020b0503020204020204" pitchFamily="34" charset="-122"/>
                <a:ea typeface="微软雅黑" panose="020b0503020204020204" pitchFamily="34" charset="-122"/>
              </a:rPr>
              <a:t>PPT</a:t>
            </a:r>
            <a:r>
              <a:rPr lang="zh-CN" altLang="en-US" sz="2000" b="1" spc="300">
                <a:solidFill>
                  <a:srgbClr val="AF362C"/>
                </a:solidFill>
                <a:latin typeface="微软雅黑" panose="020b0503020204020204" pitchFamily="34" charset="-122"/>
                <a:ea typeface="微软雅黑" panose="020b0503020204020204" pitchFamily="34" charset="-122"/>
              </a:rPr>
              <a:t>模板</a:t>
            </a:r>
            <a:endParaRPr lang="zh-CN" altLang="en-US" sz="2000" b="1" spc="300">
              <a:solidFill>
                <a:srgbClr val="AF362C"/>
              </a:solidFill>
              <a:latin typeface="微软雅黑" panose="020b0503020204020204" pitchFamily="34" charset="-122"/>
              <a:ea typeface="微软雅黑" panose="020b0503020204020204" pitchFamily="34" charset="-122"/>
            </a:endParaRPr>
          </a:p>
        </p:txBody>
      </p:sp>
      <p:sp>
        <p:nvSpPr>
          <p:cNvPr id="10" name="直线"/>
          <p:cNvSpPr>
            <a:spLocks noChangeShapeType="1"/>
          </p:cNvSpPr>
          <p:nvPr/>
        </p:nvSpPr>
        <p:spPr bwMode="auto">
          <a:xfrm>
            <a:off x="2340074" y="2243348"/>
            <a:ext cx="4248150" cy="0"/>
          </a:xfrm>
          <a:prstGeom prst="line">
            <a:avLst/>
          </a:prstGeom>
          <a:noFill/>
          <a:ln w="9525">
            <a:solidFill>
              <a:srgbClr val="AF36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 name="直线"/>
          <p:cNvSpPr>
            <a:spLocks noChangeShapeType="1"/>
          </p:cNvSpPr>
          <p:nvPr/>
        </p:nvSpPr>
        <p:spPr bwMode="auto">
          <a:xfrm>
            <a:off x="2340074" y="3179973"/>
            <a:ext cx="4248150" cy="0"/>
          </a:xfrm>
          <a:prstGeom prst="line">
            <a:avLst/>
          </a:prstGeom>
          <a:noFill/>
          <a:ln w="9525">
            <a:solidFill>
              <a:srgbClr val="AF362C"/>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mc:AlternateContent>
    <mc:Choice xmlns:p14="http://schemas.microsoft.com/office/powerpoint/2010/main" Requires="p14">
      <p:transition spd="slow" advTm="6000" p14:dur="2000"/>
    </mc:Choice>
    <mc:Fallback>
      <p:transition spd="slow" advTm="6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filter="">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0-#ppt_w/2"/>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ppt_x</p:attrName>
                                        </p:attrNameLst>
                                      </p:cBhvr>
                                      <p:tavLst>
                                        <p:tav tm="0">
                                          <p:val>
                                            <p:strVal val="1+#ppt_w/2"/>
                                          </p:val>
                                        </p:tav>
                                        <p:tav tm="100000">
                                          <p:val>
                                            <p:strVal val="#ppt_x"/>
                                          </p:val>
                                        </p:tav>
                                      </p:tavLst>
                                    </p:anim>
                                    <p:anim calcmode="lin" valueType="num">
                                      <p:cBhvr>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filter="">
                                      <p:cBhvr>
                                        <p:cTn id="29" dur="500" tmFilter="0,0; .5, 1; 1, 1"/>
                                        <p:tgtEl>
                                          <p:spTgt spid="8"/>
                                        </p:tgtEl>
                                      </p:cBhvr>
                                    </p:animEffect>
                                  </p:childTnLst>
                                </p:cTn>
                              </p:par>
                            </p:childTnLst>
                          </p:cTn>
                        </p:par>
                        <p:par>
                          <p:cTn id="30" fill="hold" nodeType="afterGroup">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by="(-#ppt_w*2)" calcmode="lin" valueType="num">
                                      <p:cBhvr rctx="PPT">
                                        <p:cTn id="33" dur="500" autoRev="1" fill="hold">
                                          <p:stCondLst>
                                            <p:cond delay="0"/>
                                          </p:stCondLst>
                                        </p:cTn>
                                        <p:tgtEl>
                                          <p:spTgt spid="9"/>
                                        </p:tgtEl>
                                        <p:attrNameLst>
                                          <p:attrName>ppt_w</p:attrName>
                                        </p:attrNameLst>
                                      </p:cBhvr>
                                    </p:anim>
                                    <p:anim by="(#ppt_w*0.50)" calcmode="lin" valueType="num">
                                      <p:cBhvr>
                                        <p:cTn id="34" dur="500" decel="50000" autoRev="1" fill="hold">
                                          <p:stCondLst>
                                            <p:cond delay="0"/>
                                          </p:stCondLst>
                                        </p:cTn>
                                        <p:tgtEl>
                                          <p:spTgt spid="9"/>
                                        </p:tgtEl>
                                        <p:attrNameLst>
                                          <p:attrName>ppt_x</p:attrName>
                                        </p:attrNameLst>
                                      </p:cBhvr>
                                    </p:anim>
                                    <p:anim to="(#ppt_y)" calcmode="lin" valueType="num">
                                      <p:cBhvr>
                                        <p:cTn id="35" dur="1000" fill="hold">
                                          <p:stCondLst>
                                            <p:cond delay="0"/>
                                          </p:stCondLst>
                                        </p:cTn>
                                        <p:tgtEl>
                                          <p:spTgt spid="9"/>
                                        </p:tgtEl>
                                        <p:attrNameLst>
                                          <p:attrName>ppt_y</p:attrName>
                                        </p:attrNameLst>
                                      </p:cBhvr>
                                    </p:anim>
                                    <p:animRot by="21600000">
                                      <p:cBhvr>
                                        <p:cTn id="36"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grpSp>
        <p:nvGrpSpPr>
          <p:cNvPr id="8" name="组合 7"/>
          <p:cNvGrpSpPr/>
          <p:nvPr/>
        </p:nvGrpSpPr>
        <p:grpSpPr>
          <a:xfrm>
            <a:off x="7057931" y="2591246"/>
            <a:ext cx="1554750" cy="1554960"/>
            <a:chOff x="7056706" y="2531646"/>
            <a:chExt cx="1554480" cy="1554480"/>
          </a:xfrm>
        </p:grpSpPr>
        <p:sp>
          <p:nvSpPr>
            <p:cNvPr id="9" name="Oval 11"/>
            <p:cNvSpPr/>
            <p:nvPr/>
          </p:nvSpPr>
          <p:spPr>
            <a:xfrm>
              <a:off x="7056706" y="2531646"/>
              <a:ext cx="1554480" cy="1554480"/>
            </a:xfrm>
            <a:prstGeom prst="ellipse">
              <a:avLst/>
            </a:prstGeom>
            <a:solidFill>
              <a:srgbClr val="CC33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zh-CN" altLang="en-US">
                  <a:solidFill>
                    <a:schemeClr val="bg1"/>
                  </a:solidFill>
                  <a:latin typeface="微软雅黑" panose="020b0503020204020204" pitchFamily="34" charset="-122"/>
                  <a:ea typeface="微软雅黑" panose="020b0503020204020204" pitchFamily="34" charset="-122"/>
                </a:rPr>
                <a:t>单击添加标题</a:t>
              </a:r>
              <a:endParaRPr lang="en-US" altLang="zh-CN">
                <a:solidFill>
                  <a:schemeClr val="bg1"/>
                </a:solidFill>
                <a:latin typeface="微软雅黑" panose="020b0503020204020204" pitchFamily="34" charset="-122"/>
                <a:ea typeface="微软雅黑" panose="020b0503020204020204" pitchFamily="34" charset="-122"/>
              </a:endParaRPr>
            </a:p>
          </p:txBody>
        </p:sp>
        <p:pic>
          <p:nvPicPr>
            <p:cNvPr id="10" name="Picture 7" descr="\\MAGNUM\Projects\Microsoft\Cloud Power FY12\Design\ICONS_PNG\Within_Your_Reach.png"/>
            <p:cNvPicPr>
              <a:picLocks noChangeAspect="1" noChangeArrowheads="1"/>
            </p:cNvPicPr>
            <p:nvPr/>
          </p:nvPicPr>
          <p:blipFill>
            <a:blip r:embed="rId4">
              <a:biLevel thresh="25000"/>
            </a:blip>
            <a:stretch>
              <a:fillRect/>
            </a:stretch>
          </p:blipFill>
          <p:spPr bwMode="auto">
            <a:xfrm>
              <a:off x="7513343" y="2648104"/>
              <a:ext cx="641205" cy="660782"/>
            </a:xfrm>
            <a:prstGeom prst="rect">
              <a:avLst/>
            </a:prstGeom>
            <a:noFill/>
          </p:spPr>
        </p:pic>
      </p:grpSp>
      <p:grpSp>
        <p:nvGrpSpPr>
          <p:cNvPr id="11" name="组合 10"/>
          <p:cNvGrpSpPr/>
          <p:nvPr/>
        </p:nvGrpSpPr>
        <p:grpSpPr>
          <a:xfrm>
            <a:off x="5308882" y="2255274"/>
            <a:ext cx="1920573" cy="1920833"/>
            <a:chOff x="5307960" y="2195778"/>
            <a:chExt cx="1920240" cy="1920240"/>
          </a:xfrm>
          <a:solidFill>
            <a:srgbClr val="FF9900"/>
          </a:solidFill>
        </p:grpSpPr>
        <p:sp>
          <p:nvSpPr>
            <p:cNvPr id="12" name="Oval 10"/>
            <p:cNvSpPr/>
            <p:nvPr/>
          </p:nvSpPr>
          <p:spPr>
            <a:xfrm>
              <a:off x="5307960" y="2195778"/>
              <a:ext cx="1920240" cy="1920240"/>
            </a:xfrm>
            <a:prstGeom prst="ellipse">
              <a:avLst/>
            </a:prstGeom>
            <a:solidFill>
              <a:srgbClr val="FF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zh-CN" altLang="en-US" sz="2000">
                  <a:solidFill>
                    <a:schemeClr val="bg1"/>
                  </a:solidFill>
                  <a:latin typeface="微软雅黑" panose="020b0503020204020204" pitchFamily="34" charset="-122"/>
                  <a:ea typeface="微软雅黑" panose="020b0503020204020204" pitchFamily="34" charset="-122"/>
                </a:rPr>
                <a:t>单击添加标题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3" name="Freeform 18"/>
            <p:cNvSpPr>
              <a:spLocks noEditPoints="1"/>
            </p:cNvSpPr>
            <p:nvPr/>
          </p:nvSpPr>
          <p:spPr bwMode="black">
            <a:xfrm>
              <a:off x="6055235" y="2392526"/>
              <a:ext cx="599568" cy="585970"/>
            </a:xfrm>
            <a:custGeom>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61735" tIns="30867" rIns="61735" bIns="30867" numCol="1" anchor="t" anchorCtr="0" compatLnSpc="1"/>
            <a:lstStyle/>
            <a:p>
              <a:endParaRPr lang="en-US" sz="1200">
                <a:latin typeface="微软雅黑" panose="020b0503020204020204" pitchFamily="34" charset="-122"/>
                <a:ea typeface="微软雅黑" panose="020b0503020204020204" pitchFamily="34" charset="-122"/>
              </a:endParaRPr>
            </a:p>
          </p:txBody>
        </p:sp>
      </p:grpSp>
      <p:sp>
        <p:nvSpPr>
          <p:cNvPr id="14" name="矩形 13"/>
          <p:cNvSpPr/>
          <p:nvPr/>
        </p:nvSpPr>
        <p:spPr>
          <a:xfrm>
            <a:off x="764837" y="1276000"/>
            <a:ext cx="1441670" cy="307872"/>
          </a:xfrm>
          <a:prstGeom prst="rect">
            <a:avLst/>
          </a:prstGeom>
        </p:spPr>
        <p:txBody>
          <a:bodyPr wrap="none"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rPr>
              <a:t>单击添加标题一</a:t>
            </a:r>
            <a:endParaRPr lang="zh-CN" altLang="en-US" sz="1400" b="1">
              <a:solidFill>
                <a:srgbClr val="C00000"/>
              </a:solidFill>
              <a:latin typeface="微软雅黑" panose="020b0503020204020204" pitchFamily="34" charset="-122"/>
              <a:ea typeface="微软雅黑" panose="020b0503020204020204" pitchFamily="34" charset="-122"/>
            </a:endParaRPr>
          </a:p>
        </p:txBody>
      </p:sp>
      <p:sp>
        <p:nvSpPr>
          <p:cNvPr id="15" name="矩形 14"/>
          <p:cNvSpPr/>
          <p:nvPr/>
        </p:nvSpPr>
        <p:spPr>
          <a:xfrm>
            <a:off x="718340" y="2374608"/>
            <a:ext cx="1441670" cy="307872"/>
          </a:xfrm>
          <a:prstGeom prst="rect">
            <a:avLst/>
          </a:prstGeom>
        </p:spPr>
        <p:txBody>
          <a:bodyPr wrap="none"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rPr>
              <a:t>单击添加标题二</a:t>
            </a:r>
            <a:endParaRPr lang="zh-CN" altLang="en-US" sz="1400" b="1">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693243" y="3450487"/>
            <a:ext cx="1441670" cy="307872"/>
          </a:xfrm>
          <a:prstGeom prst="rect">
            <a:avLst/>
          </a:prstGeom>
        </p:spPr>
        <p:txBody>
          <a:bodyPr wrap="none"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rPr>
              <a:t>单击添加标题三</a:t>
            </a:r>
            <a:endParaRPr lang="zh-CN" altLang="en-US" sz="1400" b="1">
              <a:solidFill>
                <a:srgbClr val="C0000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821972" y="1640464"/>
            <a:ext cx="195722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8" name="直接连接符 17"/>
          <p:cNvCxnSpPr/>
          <p:nvPr/>
        </p:nvCxnSpPr>
        <p:spPr>
          <a:xfrm>
            <a:off x="764981" y="2739919"/>
            <a:ext cx="195722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9" name="直接连接符 18"/>
          <p:cNvCxnSpPr/>
          <p:nvPr/>
        </p:nvCxnSpPr>
        <p:spPr>
          <a:xfrm>
            <a:off x="744912" y="3815799"/>
            <a:ext cx="1957221"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20" name="TextBox 19"/>
          <p:cNvSpPr txBox="1"/>
          <p:nvPr/>
        </p:nvSpPr>
        <p:spPr>
          <a:xfrm>
            <a:off x="755708" y="1652199"/>
            <a:ext cx="2144813" cy="646531"/>
          </a:xfrm>
          <a:prstGeom prst="rect">
            <a:avLst/>
          </a:prstGeom>
          <a:noFill/>
        </p:spPr>
        <p:txBody>
          <a:bodyPr wrap="square" lIns="91458" tIns="45729" rIns="91458" bIns="45729" rtlCol="0">
            <a:spAutoFit/>
          </a:bodyPr>
          <a:lstStyle/>
          <a:p>
            <a:r>
              <a:rPr lang="zh-CN" altLang="en-US" sz="1200">
                <a:solidFill>
                  <a:srgbClr val="C00000"/>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200">
              <a:solidFill>
                <a:srgbClr val="C0000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07937" y="2750808"/>
            <a:ext cx="2144813" cy="646531"/>
          </a:xfrm>
          <a:prstGeom prst="rect">
            <a:avLst/>
          </a:prstGeom>
          <a:noFill/>
        </p:spPr>
        <p:txBody>
          <a:bodyPr wrap="square" lIns="91458" tIns="45729" rIns="91458" bIns="45729" rtlCol="0">
            <a:spAutoFit/>
          </a:bodyPr>
          <a:lstStyle/>
          <a:p>
            <a:r>
              <a:rPr lang="zh-CN" altLang="en-US" sz="1200">
                <a:solidFill>
                  <a:srgbClr val="C00000"/>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200">
              <a:solidFill>
                <a:srgbClr val="C0000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83687" y="3826688"/>
            <a:ext cx="2144813" cy="646531"/>
          </a:xfrm>
          <a:prstGeom prst="rect">
            <a:avLst/>
          </a:prstGeom>
          <a:noFill/>
        </p:spPr>
        <p:txBody>
          <a:bodyPr wrap="square" lIns="91458" tIns="45729" rIns="91458" bIns="45729" rtlCol="0">
            <a:spAutoFit/>
          </a:bodyPr>
          <a:lstStyle/>
          <a:p>
            <a:r>
              <a:rPr lang="zh-CN" altLang="en-US" sz="1200">
                <a:solidFill>
                  <a:srgbClr val="C00000"/>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200">
              <a:solidFill>
                <a:srgbClr val="C000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204404" y="1585095"/>
            <a:ext cx="2560765" cy="2561110"/>
            <a:chOff x="3537429" y="1525806"/>
            <a:chExt cx="2560320" cy="2560320"/>
          </a:xfrm>
        </p:grpSpPr>
        <p:sp>
          <p:nvSpPr>
            <p:cNvPr id="24" name="Oval 9"/>
            <p:cNvSpPr/>
            <p:nvPr/>
          </p:nvSpPr>
          <p:spPr>
            <a:xfrm>
              <a:off x="3537429" y="1525806"/>
              <a:ext cx="2560320" cy="2560320"/>
            </a:xfrm>
            <a:prstGeom prst="ellipse">
              <a:avLst/>
            </a:prstGeom>
            <a:solidFill>
              <a:srgbClr val="9A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2000">
                <a:solidFill>
                  <a:schemeClr val="bg1"/>
                </a:solidFill>
                <a:latin typeface="微软雅黑" panose="020b0503020204020204" pitchFamily="34" charset="-122"/>
                <a:ea typeface="微软雅黑" panose="020b0503020204020204" pitchFamily="34" charset="-122"/>
              </a:endParaRPr>
            </a:p>
            <a:p>
              <a:pPr algn="ctr"/>
              <a:r>
                <a:rPr lang="zh-CN" altLang="en-US" sz="2000">
                  <a:solidFill>
                    <a:schemeClr val="bg1"/>
                  </a:solidFill>
                  <a:latin typeface="微软雅黑" panose="020b0503020204020204" pitchFamily="34" charset="-122"/>
                  <a:ea typeface="微软雅黑" panose="020b0503020204020204" pitchFamily="34" charset="-122"/>
                </a:rPr>
                <a:t>单击添加</a:t>
              </a:r>
              <a:endParaRPr lang="en-US" altLang="zh-CN" sz="2000">
                <a:solidFill>
                  <a:schemeClr val="bg1"/>
                </a:solidFill>
                <a:latin typeface="微软雅黑" panose="020b0503020204020204" pitchFamily="34" charset="-122"/>
                <a:ea typeface="微软雅黑" panose="020b0503020204020204" pitchFamily="34" charset="-122"/>
              </a:endParaRPr>
            </a:p>
            <a:p>
              <a:pPr algn="ctr"/>
              <a:r>
                <a:rPr lang="zh-CN" altLang="en-US" sz="2000">
                  <a:solidFill>
                    <a:schemeClr val="bg1"/>
                  </a:solidFill>
                  <a:latin typeface="微软雅黑" panose="020b0503020204020204" pitchFamily="34" charset="-122"/>
                  <a:ea typeface="微软雅黑" panose="020b0503020204020204" pitchFamily="34" charset="-122"/>
                </a:rPr>
                <a:t>标题</a:t>
              </a:r>
              <a:endParaRPr lang="en-US" sz="2000">
                <a:solidFill>
                  <a:schemeClr val="bg1"/>
                </a:solidFill>
                <a:latin typeface="微软雅黑" panose="020b0503020204020204" pitchFamily="34" charset="-122"/>
                <a:ea typeface="微软雅黑" panose="020b0503020204020204" pitchFamily="34" charset="-122"/>
              </a:endParaRPr>
            </a:p>
          </p:txBody>
        </p:sp>
        <p:sp>
          <p:nvSpPr>
            <p:cNvPr id="25" name="Freeform 16"/>
            <p:cNvSpPr>
              <a:spLocks noEditPoints="1"/>
            </p:cNvSpPr>
            <p:nvPr/>
          </p:nvSpPr>
          <p:spPr bwMode="black">
            <a:xfrm>
              <a:off x="4157852" y="1871391"/>
              <a:ext cx="842545" cy="846990"/>
            </a:xfrm>
            <a:custGeom>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auto">
                <a:spcBef>
                  <a:spcPct val="0"/>
                </a:spcBef>
                <a:spcAft>
                  <a:spcPct val="0"/>
                </a:spcAft>
                <a:defRPr/>
              </a:pPr>
              <a:endParaRPr lang="en-US" sz="800">
                <a:solidFill>
                  <a:srgbClr val="FFFFFF"/>
                </a:solidFill>
                <a:latin typeface="微软雅黑" panose="020b0503020204020204" pitchFamily="34" charset="-122"/>
                <a:ea typeface="微软雅黑" panose="020b0503020204020204" pitchFamily="34" charset="-122"/>
              </a:endParaRPr>
            </a:p>
          </p:txBody>
        </p:sp>
        <p:sp>
          <p:nvSpPr>
            <p:cNvPr id="26" name="Freeform 18"/>
            <p:cNvSpPr>
              <a:spLocks noEditPoints="1"/>
            </p:cNvSpPr>
            <p:nvPr/>
          </p:nvSpPr>
          <p:spPr bwMode="black">
            <a:xfrm>
              <a:off x="4910832" y="2197313"/>
              <a:ext cx="532768" cy="573569"/>
            </a:xfrm>
            <a:custGeom>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auto">
                <a:spcBef>
                  <a:spcPct val="0"/>
                </a:spcBef>
                <a:spcAft>
                  <a:spcPct val="0"/>
                </a:spcAft>
                <a:defRPr/>
              </a:pPr>
              <a:endParaRPr lang="en-US" sz="80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nodeType="withEffect">
                                  <p:stCondLst>
                                    <p:cond delay="2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nodeType="withEffect">
                                  <p:stCondLst>
                                    <p:cond delay="30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par>
                                <p:cTn id="50" presetID="22" presetClass="entr" presetSubtype="8" fill="hold" grpId="0"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par>
                                <p:cTn id="56" presetID="22" presetClass="entr" presetSubtype="8" fill="hold" nodeType="withEffect">
                                  <p:stCondLst>
                                    <p:cond delay="50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22" presetClass="entr" presetSubtype="8" fill="hold" nodeType="withEffect">
                                  <p:stCondLst>
                                    <p:cond delay="100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par>
                                <p:cTn id="62" presetID="22" presetClass="entr" presetSubtype="8" fill="hold" nodeType="withEffect">
                                  <p:stCondLst>
                                    <p:cond delay="100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4" grpId="0"/>
      <p:bldP spid="15" grpId="0"/>
      <p:bldP spid="16" grpId="0"/>
      <p:bldP spid="20" grpId="0"/>
      <p:bldP spid="21" grpId="0"/>
      <p:bldP spid="2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22" name="part two"/>
          <p:cNvSpPr>
            <a:spLocks noChangeArrowheads="1"/>
          </p:cNvSpPr>
          <p:nvPr/>
        </p:nvSpPr>
        <p:spPr bwMode="auto">
          <a:xfrm>
            <a:off x="2916634" y="2015480"/>
            <a:ext cx="1783693" cy="523220"/>
          </a:xfrm>
          <a:prstGeom prst="rect">
            <a:avLst/>
          </a:prstGeom>
          <a:solidFill>
            <a:srgbClr val="AF362C"/>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Two</a:t>
            </a:r>
            <a:endPar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3" name="标题"/>
          <p:cNvSpPr>
            <a:spLocks noChangeArrowheads="1"/>
          </p:cNvSpPr>
          <p:nvPr/>
        </p:nvSpPr>
        <p:spPr bwMode="auto">
          <a:xfrm>
            <a:off x="2800828" y="2539355"/>
            <a:ext cx="513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spc="300">
                <a:solidFill>
                  <a:srgbClr val="AF362C"/>
                </a:solidFill>
                <a:latin typeface="微软雅黑" panose="020b0503020204020204" pitchFamily="34" charset="-122"/>
                <a:ea typeface="微软雅黑" panose="020b0503020204020204" pitchFamily="34" charset="-122"/>
              </a:rPr>
              <a:t>点击添加目录文字内容</a:t>
            </a:r>
            <a:endParaRPr lang="en-US" altLang="zh-CN" sz="2800" b="1" spc="300">
              <a:solidFill>
                <a:srgbClr val="AF362C"/>
              </a:solidFill>
              <a:latin typeface="微软雅黑" panose="020b0503020204020204" pitchFamily="34" charset="-122"/>
              <a:ea typeface="微软雅黑" panose="020b0503020204020204" pitchFamily="34" charset="-122"/>
            </a:endParaRPr>
          </a:p>
        </p:txBody>
      </p:sp>
      <p:sp>
        <p:nvSpPr>
          <p:cNvPr id="5124" name="02"/>
          <p:cNvSpPr>
            <a:spLocks noChangeArrowheads="1"/>
          </p:cNvSpPr>
          <p:nvPr/>
        </p:nvSpPr>
        <p:spPr bwMode="auto">
          <a:xfrm>
            <a:off x="1154509" y="1721793"/>
            <a:ext cx="1762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600" b="1">
                <a:solidFill>
                  <a:srgbClr val="AF362C"/>
                </a:solidFill>
                <a:latin typeface="Kozuka Mincho Pr6N H" pitchFamily="18" charset="-128"/>
                <a:ea typeface="Kozuka Mincho Pr6N H" pitchFamily="18" charset="-128"/>
                <a:sym typeface="Kozuka Mincho Pr6N H" pitchFamily="18" charset="-128"/>
              </a:rPr>
              <a:t>02</a:t>
            </a:r>
            <a:endParaRPr lang="zh-CN" altLang="en-US" sz="9600" b="1">
              <a:solidFill>
                <a:srgbClr val="AF362C"/>
              </a:solidFill>
              <a:latin typeface="Kozuka Mincho Pr6N H" pitchFamily="18" charset="-128"/>
              <a:ea typeface="Kozuka Mincho Pr6N H" pitchFamily="18" charset="-128"/>
              <a:sym typeface="Kozuka Mincho Pr6N H" pitchFamily="18" charset="-128"/>
            </a:endParaRPr>
          </a:p>
        </p:txBody>
      </p:sp>
      <p:sp>
        <p:nvSpPr>
          <p:cNvPr id="5125" name="虚线2"/>
          <p:cNvSpPr>
            <a:spLocks noChangeShapeType="1"/>
          </p:cNvSpPr>
          <p:nvPr/>
        </p:nvSpPr>
        <p:spPr bwMode="auto">
          <a:xfrm>
            <a:off x="1303734" y="3146227"/>
            <a:ext cx="4249738" cy="1587"/>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5126" name="虚线1"/>
          <p:cNvSpPr>
            <a:spLocks noChangeShapeType="1"/>
          </p:cNvSpPr>
          <p:nvPr/>
        </p:nvSpPr>
        <p:spPr bwMode="auto">
          <a:xfrm>
            <a:off x="1303734" y="1779662"/>
            <a:ext cx="4249738" cy="0"/>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filter="">
                                      <p:cBhvr>
                                        <p:cTn id="7" dur="750"/>
                                        <p:tgtEl>
                                          <p:spTgt spid="5125"/>
                                        </p:tgtEl>
                                      </p:cBhvr>
                                    </p:animEffect>
                                    <p:anim calcmode="lin" valueType="num">
                                      <p:cBhvr>
                                        <p:cTn id="8" dur="750" fill="hold"/>
                                        <p:tgtEl>
                                          <p:spTgt spid="5125"/>
                                        </p:tgtEl>
                                        <p:attrNameLst>
                                          <p:attrName>ppt_x</p:attrName>
                                        </p:attrNameLst>
                                      </p:cBhvr>
                                      <p:tavLst>
                                        <p:tav tm="0">
                                          <p:val>
                                            <p:strVal val="#ppt_x"/>
                                          </p:val>
                                        </p:tav>
                                        <p:tav tm="100000">
                                          <p:val>
                                            <p:strVal val="#ppt_x"/>
                                          </p:val>
                                        </p:tav>
                                      </p:tavLst>
                                    </p:anim>
                                    <p:anim calcmode="lin" valueType="num">
                                      <p:cBhvr>
                                        <p:cTn id="9" dur="750" fill="hold"/>
                                        <p:tgtEl>
                                          <p:spTgt spid="51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6"/>
                                        </p:tgtEl>
                                        <p:attrNameLst>
                                          <p:attrName>style.visibility</p:attrName>
                                        </p:attrNameLst>
                                      </p:cBhvr>
                                      <p:to>
                                        <p:strVal val="visible"/>
                                      </p:to>
                                    </p:set>
                                    <p:animEffect filter="">
                                      <p:cBhvr>
                                        <p:cTn id="12" dur="750"/>
                                        <p:tgtEl>
                                          <p:spTgt spid="5126"/>
                                        </p:tgtEl>
                                      </p:cBhvr>
                                    </p:animEffect>
                                    <p:anim calcmode="lin" valueType="num">
                                      <p:cBhvr>
                                        <p:cTn id="13" dur="750" fill="hold"/>
                                        <p:tgtEl>
                                          <p:spTgt spid="5126"/>
                                        </p:tgtEl>
                                        <p:attrNameLst>
                                          <p:attrName>ppt_x</p:attrName>
                                        </p:attrNameLst>
                                      </p:cBhvr>
                                      <p:tavLst>
                                        <p:tav tm="0">
                                          <p:val>
                                            <p:strVal val="#ppt_x"/>
                                          </p:val>
                                        </p:tav>
                                        <p:tav tm="100000">
                                          <p:val>
                                            <p:strVal val="#ppt_x"/>
                                          </p:val>
                                        </p:tav>
                                      </p:tavLst>
                                    </p:anim>
                                    <p:anim calcmode="lin" valueType="num">
                                      <p:cBhvr>
                                        <p:cTn id="14" dur="750" fill="hold"/>
                                        <p:tgtEl>
                                          <p:spTgt spid="512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5124"/>
                                        </p:tgtEl>
                                        <p:attrNameLst>
                                          <p:attrName>style.visibility</p:attrName>
                                        </p:attrNameLst>
                                      </p:cBhvr>
                                      <p:to>
                                        <p:strVal val="visible"/>
                                      </p:to>
                                    </p:set>
                                    <p:animEffect filter="">
                                      <p:cBhvr>
                                        <p:cTn id="18" dur="1000"/>
                                        <p:tgtEl>
                                          <p:spTgt spid="5124"/>
                                        </p:tgtEl>
                                      </p:cBhvr>
                                    </p:animEffect>
                                  </p:childTnLst>
                                </p:cTn>
                              </p:par>
                            </p:childTnLst>
                          </p:cTn>
                        </p:par>
                        <p:par>
                          <p:cTn id="19" fill="hold" nodeType="afterGroup">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filter="">
                                      <p:cBhvr>
                                        <p:cTn id="22" dur="1000"/>
                                        <p:tgtEl>
                                          <p:spTgt spid="5122"/>
                                        </p:tgtEl>
                                      </p:cBhvr>
                                    </p:animEffect>
                                  </p:childTnLst>
                                </p:cTn>
                              </p:par>
                            </p:childTnLst>
                          </p:cTn>
                        </p:par>
                        <p:par>
                          <p:cTn id="23" fill="hold" nodeType="afterGroup">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5123"/>
                                        </p:tgtEl>
                                        <p:attrNameLst>
                                          <p:attrName>style.visibility</p:attrName>
                                        </p:attrNameLst>
                                      </p:cBhvr>
                                      <p:to>
                                        <p:strVal val="visible"/>
                                      </p:to>
                                    </p:set>
                                    <p:animEffect filter="">
                                      <p:cBhvr>
                                        <p:cTn id="26" dur="1000"/>
                                        <p:tgtEl>
                                          <p:spTgt spid="5123"/>
                                        </p:tgtEl>
                                      </p:cBhvr>
                                    </p:animEffect>
                                    <p:anim calcmode="lin" valueType="num">
                                      <p:cBhvr>
                                        <p:cTn id="27" dur="1000" fill="hold"/>
                                        <p:tgtEl>
                                          <p:spTgt spid="5123"/>
                                        </p:tgtEl>
                                        <p:attrNameLst>
                                          <p:attrName>ppt_x</p:attrName>
                                        </p:attrNameLst>
                                      </p:cBhvr>
                                      <p:tavLst>
                                        <p:tav tm="0">
                                          <p:val>
                                            <p:strVal val="#ppt_x"/>
                                          </p:val>
                                        </p:tav>
                                        <p:tav tm="100000">
                                          <p:val>
                                            <p:strVal val="#ppt_x"/>
                                          </p:val>
                                        </p:tav>
                                      </p:tavLst>
                                    </p:anim>
                                    <p:anim calcmode="lin" valueType="num">
                                      <p:cBhvr>
                                        <p:cTn id="28"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P spid="5124" grpId="0"/>
      <p:bldP spid="5125" grpId="0" animBg="1"/>
      <p:bldP spid="5126"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sp>
        <p:nvSpPr>
          <p:cNvPr id="8" name="Freeform 16"/>
          <p:cNvSpPr>
            <a:spLocks noEditPoints="1"/>
          </p:cNvSpPr>
          <p:nvPr/>
        </p:nvSpPr>
        <p:spPr bwMode="auto">
          <a:xfrm>
            <a:off x="5349931" y="2418859"/>
            <a:ext cx="2177377" cy="2026471"/>
          </a:xfrm>
          <a:custGeom>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C0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600"/>
          </a:p>
        </p:txBody>
      </p:sp>
      <p:sp>
        <p:nvSpPr>
          <p:cNvPr id="9" name="Freeform 17"/>
          <p:cNvSpPr/>
          <p:nvPr/>
        </p:nvSpPr>
        <p:spPr bwMode="auto">
          <a:xfrm>
            <a:off x="4171910" y="2634859"/>
            <a:ext cx="1765071" cy="1737816"/>
          </a:xfrm>
          <a:custGeom>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tx1">
              <a:lumMod val="75000"/>
              <a:lumOff val="25000"/>
            </a:schemeClr>
          </a:solidFill>
          <a:ln w="3175">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600"/>
          </a:p>
        </p:txBody>
      </p:sp>
      <p:sp>
        <p:nvSpPr>
          <p:cNvPr id="10" name="Freeform 18"/>
          <p:cNvSpPr/>
          <p:nvPr/>
        </p:nvSpPr>
        <p:spPr bwMode="auto">
          <a:xfrm>
            <a:off x="3076351" y="2793913"/>
            <a:ext cx="1543208" cy="1508071"/>
          </a:xfrm>
          <a:custGeom>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tx1">
              <a:lumMod val="65000"/>
              <a:lumOff val="35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600"/>
          </a:p>
        </p:txBody>
      </p:sp>
      <p:sp>
        <p:nvSpPr>
          <p:cNvPr id="11" name="Freeform 19"/>
          <p:cNvSpPr/>
          <p:nvPr/>
        </p:nvSpPr>
        <p:spPr bwMode="auto">
          <a:xfrm>
            <a:off x="2216394" y="2927440"/>
            <a:ext cx="1225143" cy="1241017"/>
          </a:xfrm>
          <a:custGeom>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tx1">
              <a:lumMod val="50000"/>
              <a:lumOff val="5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600"/>
          </a:p>
        </p:txBody>
      </p:sp>
      <p:grpSp>
        <p:nvGrpSpPr>
          <p:cNvPr id="12" name="组合 19"/>
          <p:cNvGrpSpPr/>
          <p:nvPr/>
        </p:nvGrpSpPr>
        <p:grpSpPr>
          <a:xfrm flipH="1">
            <a:off x="6952043" y="1833903"/>
            <a:ext cx="1437838" cy="1337030"/>
            <a:chOff x="2875159" y="1255134"/>
            <a:chExt cx="1163001" cy="1080485"/>
          </a:xfrm>
        </p:grpSpPr>
        <p:sp>
          <p:nvSpPr>
            <p:cNvPr id="13" name="任意多边形 12"/>
            <p:cNvSpPr/>
            <p:nvPr/>
          </p:nvSpPr>
          <p:spPr>
            <a:xfrm flipH="1">
              <a:off x="2891567" y="1727851"/>
              <a:ext cx="1146593" cy="607768"/>
            </a:xfrm>
            <a:custGeom>
              <a:gdLst>
                <a:gd name="connsiteX0" fmla="*/ 0 w 1600200"/>
                <a:gd name="connsiteY0" fmla="*/ 552450 h 552450"/>
                <a:gd name="connsiteX1" fmla="*/ 171450 w 1600200"/>
                <a:gd name="connsiteY1" fmla="*/ 0 h 552450"/>
                <a:gd name="connsiteX2" fmla="*/ 1600200 w 1600200"/>
                <a:gd name="connsiteY2" fmla="*/ 0 h 552450"/>
              </a:gd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solidFill>
                  <a:schemeClr val="tx1">
                    <a:lumMod val="95000"/>
                    <a:lumOff val="5000"/>
                  </a:schemeClr>
                </a:solidFill>
              </a:endParaRPr>
            </a:p>
          </p:txBody>
        </p:sp>
        <p:sp>
          <p:nvSpPr>
            <p:cNvPr id="14" name="TextBox 11"/>
            <p:cNvSpPr txBox="1">
              <a:spLocks noChangeArrowheads="1"/>
            </p:cNvSpPr>
            <p:nvPr/>
          </p:nvSpPr>
          <p:spPr bwMode="auto">
            <a:xfrm>
              <a:off x="2875159" y="1255134"/>
              <a:ext cx="1146593" cy="47271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zh-CN" altLang="en-US" sz="1600" kern="0">
                  <a:solidFill>
                    <a:schemeClr val="tx1">
                      <a:lumMod val="95000"/>
                      <a:lumOff val="5000"/>
                    </a:schemeClr>
                  </a:solidFill>
                  <a:latin typeface="微软雅黑" panose="020b0503020204020204" pitchFamily="34" charset="-122"/>
                  <a:ea typeface="微软雅黑" panose="020b0503020204020204" pitchFamily="34" charset="-122"/>
                </a:rPr>
                <a:t>点击添加文本    </a:t>
              </a:r>
              <a:endParaRPr lang="en-US" altLang="zh-CN" sz="1600" kern="0">
                <a:solidFill>
                  <a:schemeClr val="tx1">
                    <a:lumMod val="95000"/>
                    <a:lumOff val="5000"/>
                  </a:schemeClr>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r>
                <a:rPr lang="zh-CN" altLang="en-US" sz="1600" kern="0">
                  <a:solidFill>
                    <a:schemeClr val="tx1">
                      <a:lumMod val="95000"/>
                      <a:lumOff val="5000"/>
                    </a:schemeClr>
                  </a:solidFill>
                  <a:latin typeface="微软雅黑" panose="020b0503020204020204" pitchFamily="34" charset="-122"/>
                  <a:ea typeface="微软雅黑" panose="020b0503020204020204" pitchFamily="34" charset="-122"/>
                </a:rPr>
                <a:t>点击添加文本</a:t>
              </a:r>
              <a:endParaRPr lang="en-US" altLang="zh-CN" sz="1600" kern="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5" name="组合 29"/>
          <p:cNvGrpSpPr/>
          <p:nvPr/>
        </p:nvGrpSpPr>
        <p:grpSpPr>
          <a:xfrm>
            <a:off x="792951" y="2607368"/>
            <a:ext cx="1757215" cy="930763"/>
            <a:chOff x="2617747" y="1583447"/>
            <a:chExt cx="1420413" cy="752172"/>
          </a:xfrm>
        </p:grpSpPr>
        <p:sp>
          <p:nvSpPr>
            <p:cNvPr id="16" name="任意多边形 15"/>
            <p:cNvSpPr/>
            <p:nvPr/>
          </p:nvSpPr>
          <p:spPr>
            <a:xfrm flipH="1">
              <a:off x="2617747" y="2059505"/>
              <a:ext cx="1420413" cy="276114"/>
            </a:xfrm>
            <a:custGeom>
              <a:gdLst>
                <a:gd name="connsiteX0" fmla="*/ 0 w 1600200"/>
                <a:gd name="connsiteY0" fmla="*/ 552450 h 552450"/>
                <a:gd name="connsiteX1" fmla="*/ 171450 w 1600200"/>
                <a:gd name="connsiteY1" fmla="*/ 0 h 552450"/>
                <a:gd name="connsiteX2" fmla="*/ 1600200 w 1600200"/>
                <a:gd name="connsiteY2" fmla="*/ 0 h 552450"/>
              </a:gd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solidFill>
                  <a:schemeClr val="tx1">
                    <a:lumMod val="95000"/>
                    <a:lumOff val="5000"/>
                  </a:schemeClr>
                </a:solidFill>
              </a:endParaRPr>
            </a:p>
          </p:txBody>
        </p:sp>
        <p:sp>
          <p:nvSpPr>
            <p:cNvPr id="17" name="TextBox 16"/>
            <p:cNvSpPr txBox="1">
              <a:spLocks noChangeArrowheads="1"/>
            </p:cNvSpPr>
            <p:nvPr/>
          </p:nvSpPr>
          <p:spPr bwMode="auto">
            <a:xfrm>
              <a:off x="2617747" y="1583447"/>
              <a:ext cx="1145853" cy="47271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zh-CN" altLang="en-US" sz="1600" kern="0">
                  <a:solidFill>
                    <a:schemeClr val="tx1">
                      <a:lumMod val="95000"/>
                      <a:lumOff val="5000"/>
                    </a:schemeClr>
                  </a:solidFill>
                  <a:latin typeface="微软雅黑" panose="020b0503020204020204" pitchFamily="34" charset="-122"/>
                  <a:ea typeface="微软雅黑" panose="020b0503020204020204" pitchFamily="34" charset="-122"/>
                </a:rPr>
                <a:t>点击添加文本    </a:t>
              </a:r>
              <a:endParaRPr lang="en-US" altLang="zh-CN" sz="1600" kern="0">
                <a:solidFill>
                  <a:schemeClr val="tx1">
                    <a:lumMod val="95000"/>
                    <a:lumOff val="5000"/>
                  </a:schemeClr>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r>
                <a:rPr lang="zh-CN" altLang="en-US" sz="1600" kern="0">
                  <a:solidFill>
                    <a:schemeClr val="tx1">
                      <a:lumMod val="95000"/>
                      <a:lumOff val="5000"/>
                    </a:schemeClr>
                  </a:solidFill>
                  <a:latin typeface="微软雅黑" panose="020b0503020204020204" pitchFamily="34" charset="-122"/>
                  <a:ea typeface="微软雅黑" panose="020b0503020204020204" pitchFamily="34" charset="-122"/>
                </a:rPr>
                <a:t>点击添加文本</a:t>
              </a:r>
              <a:endParaRPr lang="en-US" altLang="zh-CN" sz="1600" kern="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759394" y="1421332"/>
            <a:ext cx="1417552" cy="1767272"/>
            <a:chOff x="6241499" y="1801098"/>
            <a:chExt cx="1417306" cy="1766727"/>
          </a:xfrm>
        </p:grpSpPr>
        <p:sp>
          <p:nvSpPr>
            <p:cNvPr id="19" name="TextBox 11"/>
            <p:cNvSpPr txBox="1">
              <a:spLocks noChangeArrowheads="1"/>
            </p:cNvSpPr>
            <p:nvPr/>
          </p:nvSpPr>
          <p:spPr bwMode="auto">
            <a:xfrm flipH="1">
              <a:off x="6241499" y="1801098"/>
              <a:ext cx="1417306" cy="5847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zh-CN" altLang="en-US" sz="1600" kern="0">
                  <a:solidFill>
                    <a:schemeClr val="tx1">
                      <a:lumMod val="95000"/>
                      <a:lumOff val="5000"/>
                    </a:schemeClr>
                  </a:solidFill>
                  <a:latin typeface="微软雅黑" panose="020b0503020204020204" pitchFamily="34" charset="-122"/>
                  <a:ea typeface="微软雅黑" panose="020b0503020204020204" pitchFamily="34" charset="-122"/>
                </a:rPr>
                <a:t>点击添加文本    </a:t>
              </a:r>
              <a:endParaRPr lang="en-US" altLang="zh-CN" sz="1600" kern="0">
                <a:solidFill>
                  <a:schemeClr val="tx1">
                    <a:lumMod val="95000"/>
                    <a:lumOff val="5000"/>
                  </a:schemeClr>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r>
                <a:rPr lang="zh-CN" altLang="en-US" sz="1600" kern="0">
                  <a:solidFill>
                    <a:schemeClr val="tx1">
                      <a:lumMod val="95000"/>
                      <a:lumOff val="5000"/>
                    </a:schemeClr>
                  </a:solidFill>
                  <a:latin typeface="微软雅黑" panose="020b0503020204020204" pitchFamily="34" charset="-122"/>
                  <a:ea typeface="微软雅黑" panose="020b0503020204020204" pitchFamily="34" charset="-122"/>
                </a:rPr>
                <a:t>点击添加文本</a:t>
              </a:r>
              <a:endParaRPr lang="en-US" altLang="zh-CN" sz="1600" kern="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6537476" y="2366451"/>
              <a:ext cx="546046" cy="1201374"/>
            </a:xfrm>
            <a:custGeom>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solidFill>
                  <a:schemeClr val="tx1">
                    <a:lumMod val="95000"/>
                    <a:lumOff val="5000"/>
                  </a:schemeClr>
                </a:solidFill>
              </a:endParaRPr>
            </a:p>
          </p:txBody>
        </p:sp>
      </p:grpSp>
      <p:grpSp>
        <p:nvGrpSpPr>
          <p:cNvPr id="21" name="组合 20"/>
          <p:cNvGrpSpPr/>
          <p:nvPr/>
        </p:nvGrpSpPr>
        <p:grpSpPr>
          <a:xfrm>
            <a:off x="2398989" y="1421333"/>
            <a:ext cx="1417552" cy="1759416"/>
            <a:chOff x="3881503" y="1801099"/>
            <a:chExt cx="1417306" cy="1758873"/>
          </a:xfrm>
        </p:grpSpPr>
        <p:sp>
          <p:nvSpPr>
            <p:cNvPr id="22" name="任意多边形 21"/>
            <p:cNvSpPr/>
            <p:nvPr/>
          </p:nvSpPr>
          <p:spPr>
            <a:xfrm flipH="1">
              <a:off x="4497893" y="2366451"/>
              <a:ext cx="800916" cy="1193521"/>
            </a:xfrm>
            <a:custGeom>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solidFill>
                  <a:schemeClr val="tx1">
                    <a:lumMod val="95000"/>
                    <a:lumOff val="5000"/>
                  </a:schemeClr>
                </a:solidFill>
              </a:endParaRPr>
            </a:p>
          </p:txBody>
        </p:sp>
        <p:sp>
          <p:nvSpPr>
            <p:cNvPr id="23" name="TextBox 11"/>
            <p:cNvSpPr txBox="1">
              <a:spLocks noChangeArrowheads="1"/>
            </p:cNvSpPr>
            <p:nvPr/>
          </p:nvSpPr>
          <p:spPr bwMode="auto">
            <a:xfrm flipH="1">
              <a:off x="3881503" y="1801099"/>
              <a:ext cx="1417306" cy="5847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zh-CN" altLang="en-US" sz="1600" kern="0">
                  <a:solidFill>
                    <a:schemeClr val="tx1">
                      <a:lumMod val="95000"/>
                      <a:lumOff val="5000"/>
                    </a:schemeClr>
                  </a:solidFill>
                  <a:latin typeface="微软雅黑" panose="020b0503020204020204" pitchFamily="34" charset="-122"/>
                  <a:ea typeface="微软雅黑" panose="020b0503020204020204" pitchFamily="34" charset="-122"/>
                </a:rPr>
                <a:t>点击添加文本    </a:t>
              </a:r>
              <a:endParaRPr lang="en-US" altLang="zh-CN" sz="1600" kern="0">
                <a:solidFill>
                  <a:schemeClr val="tx1">
                    <a:lumMod val="95000"/>
                    <a:lumOff val="5000"/>
                  </a:schemeClr>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r>
                <a:rPr lang="zh-CN" altLang="en-US" sz="1600" kern="0">
                  <a:solidFill>
                    <a:schemeClr val="tx1">
                      <a:lumMod val="95000"/>
                      <a:lumOff val="5000"/>
                    </a:schemeClr>
                  </a:solidFill>
                  <a:latin typeface="微软雅黑" panose="020b0503020204020204" pitchFamily="34" charset="-122"/>
                  <a:ea typeface="微软雅黑" panose="020b0503020204020204" pitchFamily="34" charset="-122"/>
                </a:rPr>
                <a:t>点击添加文本</a:t>
              </a:r>
              <a:endParaRPr lang="en-US" altLang="zh-CN" sz="1600" kern="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4000"/>
                            </p:stCondLst>
                            <p:childTnLst>
                              <p:par>
                                <p:cTn id="43" presetID="22" presetClass="entr" presetSubtype="2"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par>
                          <p:cTn id="46" fill="hold" nodeType="afterGroup">
                            <p:stCondLst>
                              <p:cond delay="4500"/>
                            </p:stCondLst>
                            <p:childTnLst>
                              <p:par>
                                <p:cTn id="47" presetID="22" presetClass="entr" presetSubtype="4"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childTnLst>
                          </p:cTn>
                        </p:par>
                        <p:par>
                          <p:cTn id="50" fill="hold" nodeType="afterGroup">
                            <p:stCondLst>
                              <p:cond delay="5000"/>
                            </p:stCondLst>
                            <p:childTnLst>
                              <p:par>
                                <p:cTn id="51" presetID="22" presetClass="entr" presetSubtype="4"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par>
                          <p:cTn id="54" fill="hold" nodeType="afterGroup">
                            <p:stCondLst>
                              <p:cond delay="5500"/>
                            </p:stCondLst>
                            <p:childTnLst>
                              <p:par>
                                <p:cTn id="55" presetID="22" presetClass="entr" presetSubtype="8"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grpSp>
        <p:nvGrpSpPr>
          <p:cNvPr id="23" name="组合 9"/>
          <p:cNvGrpSpPr/>
          <p:nvPr/>
        </p:nvGrpSpPr>
        <p:grpSpPr>
          <a:xfrm>
            <a:off x="1187830" y="1276000"/>
            <a:ext cx="1122929" cy="1071556"/>
            <a:chOff x="3148013" y="2374900"/>
            <a:chExt cx="1857375" cy="1851025"/>
          </a:xfrm>
          <a:effectLst/>
        </p:grpSpPr>
        <p:grpSp>
          <p:nvGrpSpPr>
            <p:cNvPr id="24" name="Group 20"/>
            <p:cNvGrpSpPr/>
            <p:nvPr/>
          </p:nvGrpSpPr>
          <p:grpSpPr>
            <a:xfrm>
              <a:off x="3148013" y="2374900"/>
              <a:ext cx="1857375" cy="1851025"/>
              <a:chOff x="549" y="2205"/>
              <a:chExt cx="1406" cy="1402"/>
            </a:xfrm>
          </p:grpSpPr>
          <p:sp>
            <p:nvSpPr>
              <p:cNvPr id="27" name="Oval 21"/>
              <p:cNvSpPr>
                <a:spLocks noChangeArrowheads="1"/>
              </p:cNvSpPr>
              <p:nvPr/>
            </p:nvSpPr>
            <p:spPr bwMode="auto">
              <a:xfrm>
                <a:off x="549" y="2205"/>
                <a:ext cx="1406" cy="1402"/>
              </a:xfrm>
              <a:prstGeom prst="ellipse">
                <a:avLst/>
              </a:prstGeom>
              <a:solidFill>
                <a:srgbClr val="FF9900"/>
              </a:solidFill>
              <a:ln w="9525" algn="ctr">
                <a:noFill/>
                <a:round/>
              </a:ln>
            </p:spPr>
            <p:txBody>
              <a:bodyPr wrap="none" anchor="ctr"/>
              <a:lstStyle/>
              <a:p>
                <a:endParaRPr lang="zh-CN" altLang="en-US" sz="1200">
                  <a:solidFill>
                    <a:schemeClr val="bg1"/>
                  </a:solidFill>
                  <a:latin typeface="微软雅黑" panose="020b0503020204020204" pitchFamily="34" charset="-122"/>
                </a:endParaRPr>
              </a:p>
            </p:txBody>
          </p:sp>
          <p:sp>
            <p:nvSpPr>
              <p:cNvPr id="28" name="Oval 22"/>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sz="1200">
                  <a:solidFill>
                    <a:schemeClr val="bg1"/>
                  </a:solidFill>
                  <a:latin typeface="微软雅黑" panose="020b0503020204020204" pitchFamily="34" charset="-122"/>
                </a:endParaRPr>
              </a:p>
            </p:txBody>
          </p:sp>
        </p:grpSp>
        <p:sp>
          <p:nvSpPr>
            <p:cNvPr id="25" name="Text Box 23"/>
            <p:cNvSpPr txBox="1">
              <a:spLocks noChangeArrowheads="1"/>
            </p:cNvSpPr>
            <p:nvPr/>
          </p:nvSpPr>
          <p:spPr bwMode="auto">
            <a:xfrm>
              <a:off x="3540341" y="2801319"/>
              <a:ext cx="984386" cy="1010463"/>
            </a:xfrm>
            <a:prstGeom prst="rect">
              <a:avLst/>
            </a:prstGeom>
            <a:noFill/>
            <a:ln w="9525">
              <a:noFill/>
              <a:miter lim="800000"/>
            </a:ln>
          </p:spPr>
          <p:txBody>
            <a:bodyPr wrap="none">
              <a:spAutoFit/>
            </a:bodyPr>
            <a:lstStyle/>
            <a:p>
              <a:pPr algn="ctr"/>
              <a:r>
                <a:rPr kumimoji="1" lang="zh-CN" altLang="en-US" sz="1600" b="1">
                  <a:solidFill>
                    <a:schemeClr val="bg1"/>
                  </a:solidFill>
                  <a:latin typeface="微软雅黑" panose="020b0503020204020204" pitchFamily="34" charset="-122"/>
                  <a:ea typeface="微软雅黑" panose="020b0503020204020204" pitchFamily="34" charset="-122"/>
                </a:rPr>
                <a:t>添加</a:t>
              </a:r>
              <a:endParaRPr kumimoji="1" lang="en-US" altLang="zh-CN" sz="1600" b="1">
                <a:solidFill>
                  <a:schemeClr val="bg1"/>
                </a:solidFill>
                <a:latin typeface="微软雅黑" panose="020b0503020204020204" pitchFamily="34" charset="-122"/>
                <a:ea typeface="微软雅黑" panose="020b0503020204020204" pitchFamily="34" charset="-122"/>
              </a:endParaRPr>
            </a:p>
            <a:p>
              <a:pPr algn="ctr"/>
              <a:r>
                <a:rPr kumimoji="1" lang="zh-CN" altLang="en-US" sz="1600" b="1">
                  <a:solidFill>
                    <a:schemeClr val="bg1"/>
                  </a:solidFill>
                  <a:latin typeface="微软雅黑" panose="020b0503020204020204" pitchFamily="34" charset="-122"/>
                  <a:ea typeface="微软雅黑" panose="020b0503020204020204" pitchFamily="34" charset="-122"/>
                </a:rPr>
                <a:t>标题</a:t>
              </a:r>
              <a:endParaRPr kumimoji="1" lang="en-US" altLang="ko-KR" sz="1600" b="1">
                <a:solidFill>
                  <a:schemeClr val="bg1"/>
                </a:solidFill>
                <a:latin typeface="微软雅黑" panose="020b0503020204020204" pitchFamily="34" charset="-122"/>
                <a:ea typeface="微软雅黑" panose="020b0503020204020204" pitchFamily="34" charset="-122"/>
              </a:endParaRPr>
            </a:p>
          </p:txBody>
        </p:sp>
        <p:sp>
          <p:nvSpPr>
            <p:cNvPr id="26" name="Freeform 24"/>
            <p:cNvSpPr/>
            <p:nvPr/>
          </p:nvSpPr>
          <p:spPr bwMode="auto">
            <a:xfrm>
              <a:off x="3276601" y="2406650"/>
              <a:ext cx="1584325" cy="525463"/>
            </a:xfrm>
            <a:custGeom>
              <a:gdLst>
                <a:gd name="T0" fmla="*/ 0 w 4756"/>
                <a:gd name="T1" fmla="*/ 70 h 1576"/>
                <a:gd name="T2" fmla="*/ 2 w 4756"/>
                <a:gd name="T3" fmla="*/ 64 h 1576"/>
                <a:gd name="T4" fmla="*/ 5 w 4756"/>
                <a:gd name="T5" fmla="*/ 60 h 1576"/>
                <a:gd name="T6" fmla="*/ 8 w 4756"/>
                <a:gd name="T7" fmla="*/ 55 h 1576"/>
                <a:gd name="T8" fmla="*/ 10 w 4756"/>
                <a:gd name="T9" fmla="*/ 50 h 1576"/>
                <a:gd name="T10" fmla="*/ 14 w 4756"/>
                <a:gd name="T11" fmla="*/ 46 h 1576"/>
                <a:gd name="T12" fmla="*/ 17 w 4756"/>
                <a:gd name="T13" fmla="*/ 41 h 1576"/>
                <a:gd name="T14" fmla="*/ 21 w 4756"/>
                <a:gd name="T15" fmla="*/ 37 h 1576"/>
                <a:gd name="T16" fmla="*/ 24 w 4756"/>
                <a:gd name="T17" fmla="*/ 33 h 1576"/>
                <a:gd name="T18" fmla="*/ 26 w 4756"/>
                <a:gd name="T19" fmla="*/ 32 h 1576"/>
                <a:gd name="T20" fmla="*/ 30 w 4756"/>
                <a:gd name="T21" fmla="*/ 28 h 1576"/>
                <a:gd name="T22" fmla="*/ 35 w 4756"/>
                <a:gd name="T23" fmla="*/ 24 h 1576"/>
                <a:gd name="T24" fmla="*/ 39 w 4756"/>
                <a:gd name="T25" fmla="*/ 21 h 1576"/>
                <a:gd name="T26" fmla="*/ 43 w 4756"/>
                <a:gd name="T27" fmla="*/ 18 h 1576"/>
                <a:gd name="T28" fmla="*/ 48 w 4756"/>
                <a:gd name="T29" fmla="*/ 15 h 1576"/>
                <a:gd name="T30" fmla="*/ 53 w 4756"/>
                <a:gd name="T31" fmla="*/ 12 h 1576"/>
                <a:gd name="T32" fmla="*/ 58 w 4756"/>
                <a:gd name="T33" fmla="*/ 10 h 1576"/>
                <a:gd name="T34" fmla="*/ 60 w 4756"/>
                <a:gd name="T35" fmla="*/ 9 h 1576"/>
                <a:gd name="T36" fmla="*/ 66 w 4756"/>
                <a:gd name="T37" fmla="*/ 7 h 1576"/>
                <a:gd name="T38" fmla="*/ 71 w 4756"/>
                <a:gd name="T39" fmla="*/ 5 h 1576"/>
                <a:gd name="T40" fmla="*/ 76 w 4756"/>
                <a:gd name="T41" fmla="*/ 4 h 1576"/>
                <a:gd name="T42" fmla="*/ 82 w 4756"/>
                <a:gd name="T43" fmla="*/ 2 h 1576"/>
                <a:gd name="T44" fmla="*/ 87 w 4756"/>
                <a:gd name="T45" fmla="*/ 1 h 1576"/>
                <a:gd name="T46" fmla="*/ 93 w 4756"/>
                <a:gd name="T47" fmla="*/ 1 h 1576"/>
                <a:gd name="T48" fmla="*/ 99 w 4756"/>
                <a:gd name="T49" fmla="*/ 0 h 1576"/>
                <a:gd name="T50" fmla="*/ 105 w 4756"/>
                <a:gd name="T51" fmla="*/ 0 h 1576"/>
                <a:gd name="T52" fmla="*/ 108 w 4756"/>
                <a:gd name="T53" fmla="*/ 0 h 1576"/>
                <a:gd name="T54" fmla="*/ 114 w 4756"/>
                <a:gd name="T55" fmla="*/ 0 h 1576"/>
                <a:gd name="T56" fmla="*/ 119 w 4756"/>
                <a:gd name="T57" fmla="*/ 1 h 1576"/>
                <a:gd name="T58" fmla="*/ 125 w 4756"/>
                <a:gd name="T59" fmla="*/ 2 h 1576"/>
                <a:gd name="T60" fmla="*/ 131 w 4756"/>
                <a:gd name="T61" fmla="*/ 3 h 1576"/>
                <a:gd name="T62" fmla="*/ 136 w 4756"/>
                <a:gd name="T63" fmla="*/ 4 h 1576"/>
                <a:gd name="T64" fmla="*/ 141 w 4756"/>
                <a:gd name="T65" fmla="*/ 6 h 1576"/>
                <a:gd name="T66" fmla="*/ 146 w 4756"/>
                <a:gd name="T67" fmla="*/ 8 h 1576"/>
                <a:gd name="T68" fmla="*/ 149 w 4756"/>
                <a:gd name="T69" fmla="*/ 9 h 1576"/>
                <a:gd name="T70" fmla="*/ 154 w 4756"/>
                <a:gd name="T71" fmla="*/ 11 h 1576"/>
                <a:gd name="T72" fmla="*/ 159 w 4756"/>
                <a:gd name="T73" fmla="*/ 14 h 1576"/>
                <a:gd name="T74" fmla="*/ 164 w 4756"/>
                <a:gd name="T75" fmla="*/ 17 h 1576"/>
                <a:gd name="T76" fmla="*/ 168 w 4756"/>
                <a:gd name="T77" fmla="*/ 19 h 1576"/>
                <a:gd name="T78" fmla="*/ 173 w 4756"/>
                <a:gd name="T79" fmla="*/ 23 h 1576"/>
                <a:gd name="T80" fmla="*/ 177 w 4756"/>
                <a:gd name="T81" fmla="*/ 26 h 1576"/>
                <a:gd name="T82" fmla="*/ 181 w 4756"/>
                <a:gd name="T83" fmla="*/ 30 h 1576"/>
                <a:gd name="T84" fmla="*/ 185 w 4756"/>
                <a:gd name="T85" fmla="*/ 33 h 1576"/>
                <a:gd name="T86" fmla="*/ 187 w 4756"/>
                <a:gd name="T87" fmla="*/ 35 h 1576"/>
                <a:gd name="T88" fmla="*/ 191 w 4756"/>
                <a:gd name="T89" fmla="*/ 39 h 1576"/>
                <a:gd name="T90" fmla="*/ 194 w 4756"/>
                <a:gd name="T91" fmla="*/ 44 h 1576"/>
                <a:gd name="T92" fmla="*/ 197 w 4756"/>
                <a:gd name="T93" fmla="*/ 48 h 1576"/>
                <a:gd name="T94" fmla="*/ 200 w 4756"/>
                <a:gd name="T95" fmla="*/ 53 h 1576"/>
                <a:gd name="T96" fmla="*/ 203 w 4756"/>
                <a:gd name="T97" fmla="*/ 57 h 1576"/>
                <a:gd name="T98" fmla="*/ 206 w 4756"/>
                <a:gd name="T99" fmla="*/ 62 h 1576"/>
                <a:gd name="T100" fmla="*/ 208 w 4756"/>
                <a:gd name="T101" fmla="*/ 67 h 1576"/>
                <a:gd name="T102" fmla="*/ 0 w 4756"/>
                <a:gd name="T103" fmla="*/ 7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ln>
          </p:spPr>
          <p:txBody>
            <a:bodyPr/>
            <a:lstStyle/>
            <a:p>
              <a:endParaRPr lang="zh-CN" altLang="en-US" sz="1200">
                <a:solidFill>
                  <a:schemeClr val="bg1"/>
                </a:solidFill>
              </a:endParaRPr>
            </a:p>
          </p:txBody>
        </p:sp>
      </p:grpSp>
      <p:grpSp>
        <p:nvGrpSpPr>
          <p:cNvPr id="29" name="组合 46"/>
          <p:cNvGrpSpPr/>
          <p:nvPr/>
        </p:nvGrpSpPr>
        <p:grpSpPr>
          <a:xfrm rot="16200000">
            <a:off x="1611318" y="2356575"/>
            <a:ext cx="2461126" cy="1214658"/>
            <a:chOff x="2538413" y="3297237"/>
            <a:chExt cx="4219575" cy="1562100"/>
          </a:xfrm>
        </p:grpSpPr>
        <p:sp>
          <p:nvSpPr>
            <p:cNvPr id="30" name="Freeform 3"/>
            <p:cNvSpPr/>
            <p:nvPr/>
          </p:nvSpPr>
          <p:spPr bwMode="gray">
            <a:xfrm>
              <a:off x="2538413" y="3362325"/>
              <a:ext cx="1900237" cy="1376362"/>
            </a:xfrm>
            <a:custGeom>
              <a:gdLst>
                <a:gd name="T0" fmla="*/ 0 w 735"/>
                <a:gd name="T1" fmla="*/ 0 h 532"/>
                <a:gd name="T2" fmla="*/ 987606 w 735"/>
                <a:gd name="T3" fmla="*/ 522604 h 532"/>
                <a:gd name="T4" fmla="*/ 1491751 w 735"/>
                <a:gd name="T5" fmla="*/ 522604 h 532"/>
                <a:gd name="T6" fmla="*/ 1646872 w 735"/>
                <a:gd name="T7" fmla="*/ 644199 h 532"/>
                <a:gd name="T8" fmla="*/ 1652043 w 735"/>
                <a:gd name="T9" fmla="*/ 1040033 h 532"/>
                <a:gd name="T10" fmla="*/ 1546043 w 735"/>
                <a:gd name="T11" fmla="*/ 1034858 h 532"/>
                <a:gd name="T12" fmla="*/ 1729604 w 735"/>
                <a:gd name="T13" fmla="*/ 1376362 h 532"/>
                <a:gd name="T14" fmla="*/ 1900237 w 735"/>
                <a:gd name="T15" fmla="*/ 1040033 h 532"/>
                <a:gd name="T16" fmla="*/ 1799408 w 735"/>
                <a:gd name="T17" fmla="*/ 1040033 h 532"/>
                <a:gd name="T18" fmla="*/ 1794237 w 735"/>
                <a:gd name="T19" fmla="*/ 584695 h 532"/>
                <a:gd name="T20" fmla="*/ 1592580 w 735"/>
                <a:gd name="T21" fmla="*/ 388072 h 532"/>
                <a:gd name="T22" fmla="*/ 866094 w 735"/>
                <a:gd name="T23" fmla="*/ 385485 h 532"/>
                <a:gd name="T24" fmla="*/ 178390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w="9525" cap="flat" cmpd="sng">
              <a:noFill/>
              <a:prstDash val="solid"/>
              <a:round/>
              <a:headEnd type="none" w="med" len="med"/>
              <a:tailEnd type="none" w="med" len="med"/>
            </a:ln>
          </p:spPr>
          <p:txBody>
            <a:bodyPr wrap="none" anchor="ctr"/>
            <a:lstStyle/>
            <a:p>
              <a:endParaRPr lang="zh-CN" altLang="en-US"/>
            </a:p>
          </p:txBody>
        </p:sp>
        <p:sp>
          <p:nvSpPr>
            <p:cNvPr id="31" name="Freeform 4"/>
            <p:cNvSpPr/>
            <p:nvPr/>
          </p:nvSpPr>
          <p:spPr bwMode="gray">
            <a:xfrm>
              <a:off x="4457700" y="3297237"/>
              <a:ext cx="366713" cy="1562100"/>
            </a:xfrm>
            <a:custGeom>
              <a:gdLst>
                <a:gd name="T0" fmla="*/ 95552 w 142"/>
                <a:gd name="T1" fmla="*/ 2586 h 604"/>
                <a:gd name="T2" fmla="*/ 116212 w 142"/>
                <a:gd name="T3" fmla="*/ 1220714 h 604"/>
                <a:gd name="T4" fmla="*/ 0 w 142"/>
                <a:gd name="T5" fmla="*/ 1225886 h 604"/>
                <a:gd name="T6" fmla="*/ 185939 w 142"/>
                <a:gd name="T7" fmla="*/ 1562100 h 604"/>
                <a:gd name="T8" fmla="*/ 366713 w 142"/>
                <a:gd name="T9" fmla="*/ 1225886 h 604"/>
                <a:gd name="T10" fmla="*/ 258249 w 142"/>
                <a:gd name="T11" fmla="*/ 1225886 h 604"/>
                <a:gd name="T12" fmla="*/ 255666 w 142"/>
                <a:gd name="T13" fmla="*/ 0 h 604"/>
                <a:gd name="T14" fmla="*/ 95552 w 142"/>
                <a:gd name="T15" fmla="*/ 258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808080"/>
                </a:gs>
              </a:gsLst>
              <a:lin ang="5400000" scaled="1"/>
            </a:gradFill>
            <a:ln w="9525" cap="flat" cmpd="sng">
              <a:noFill/>
              <a:prstDash val="solid"/>
              <a:round/>
              <a:headEnd type="none" w="med" len="med"/>
              <a:tailEnd type="none" w="med" len="med"/>
            </a:ln>
          </p:spPr>
          <p:txBody>
            <a:bodyPr wrap="none" anchor="ctr"/>
            <a:lstStyle/>
            <a:p>
              <a:endParaRPr lang="zh-CN" altLang="en-US"/>
            </a:p>
          </p:txBody>
        </p:sp>
        <p:sp>
          <p:nvSpPr>
            <p:cNvPr id="32" name="Freeform 5"/>
            <p:cNvSpPr/>
            <p:nvPr/>
          </p:nvSpPr>
          <p:spPr bwMode="gray">
            <a:xfrm flipH="1">
              <a:off x="4857750" y="3362325"/>
              <a:ext cx="1900238" cy="1376362"/>
            </a:xfrm>
            <a:custGeom>
              <a:gdLst>
                <a:gd name="T0" fmla="*/ 0 w 735"/>
                <a:gd name="T1" fmla="*/ 0 h 532"/>
                <a:gd name="T2" fmla="*/ 987607 w 735"/>
                <a:gd name="T3" fmla="*/ 522604 h 532"/>
                <a:gd name="T4" fmla="*/ 1491752 w 735"/>
                <a:gd name="T5" fmla="*/ 522604 h 532"/>
                <a:gd name="T6" fmla="*/ 1646873 w 735"/>
                <a:gd name="T7" fmla="*/ 644199 h 532"/>
                <a:gd name="T8" fmla="*/ 1652044 w 735"/>
                <a:gd name="T9" fmla="*/ 1040033 h 532"/>
                <a:gd name="T10" fmla="*/ 1546044 w 735"/>
                <a:gd name="T11" fmla="*/ 1034858 h 532"/>
                <a:gd name="T12" fmla="*/ 1729604 w 735"/>
                <a:gd name="T13" fmla="*/ 1376362 h 532"/>
                <a:gd name="T14" fmla="*/ 1900238 w 735"/>
                <a:gd name="T15" fmla="*/ 1040033 h 532"/>
                <a:gd name="T16" fmla="*/ 1799409 w 735"/>
                <a:gd name="T17" fmla="*/ 1040033 h 532"/>
                <a:gd name="T18" fmla="*/ 1794238 w 735"/>
                <a:gd name="T19" fmla="*/ 584695 h 532"/>
                <a:gd name="T20" fmla="*/ 1592581 w 735"/>
                <a:gd name="T21" fmla="*/ 388072 h 532"/>
                <a:gd name="T22" fmla="*/ 866095 w 735"/>
                <a:gd name="T23" fmla="*/ 385485 h 532"/>
                <a:gd name="T24" fmla="*/ 178390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w="9525" cap="flat" cmpd="sng">
              <a:noFill/>
              <a:prstDash val="solid"/>
              <a:round/>
              <a:headEnd type="none" w="med" len="med"/>
              <a:tailEnd type="none" w="med" len="med"/>
            </a:ln>
          </p:spPr>
          <p:txBody>
            <a:bodyPr wrap="none" anchor="ctr"/>
            <a:lstStyle/>
            <a:p>
              <a:endParaRPr lang="zh-CN" altLang="en-US"/>
            </a:p>
          </p:txBody>
        </p:sp>
      </p:grpSp>
      <p:sp>
        <p:nvSpPr>
          <p:cNvPr id="33" name="AutoShape 2"/>
          <p:cNvSpPr>
            <a:spLocks noChangeArrowheads="1"/>
          </p:cNvSpPr>
          <p:nvPr/>
        </p:nvSpPr>
        <p:spPr bwMode="auto">
          <a:xfrm>
            <a:off x="3525424" y="1428447"/>
            <a:ext cx="4429925" cy="2967212"/>
          </a:xfrm>
          <a:prstGeom prst="roundRect">
            <a:avLst>
              <a:gd name="adj" fmla="val 5856"/>
            </a:avLst>
          </a:prstGeom>
          <a:solidFill>
            <a:srgbClr val="FFFFFF">
              <a:alpha val="50196"/>
            </a:srgbClr>
          </a:solidFill>
          <a:ln w="9525">
            <a:solidFill>
              <a:srgbClr val="000000"/>
            </a:solidFill>
            <a:prstDash val="dash"/>
            <a:round/>
          </a:ln>
        </p:spPr>
        <p:txBody>
          <a:bodyPr wrap="none" lIns="91458" tIns="45729" rIns="91458" bIns="45729" anchor="ctr"/>
          <a:lstStyle/>
          <a:p>
            <a:endParaRPr lang="zh-CN" altLang="en-US" sz="1600">
              <a:ea typeface="宋体" panose="02010600030101010101" pitchFamily="2" charset="-122"/>
            </a:endParaRPr>
          </a:p>
        </p:txBody>
      </p:sp>
      <p:grpSp>
        <p:nvGrpSpPr>
          <p:cNvPr id="34" name="组合 33"/>
          <p:cNvGrpSpPr/>
          <p:nvPr/>
        </p:nvGrpSpPr>
        <p:grpSpPr>
          <a:xfrm>
            <a:off x="1187830" y="2463426"/>
            <a:ext cx="1122929" cy="1071556"/>
            <a:chOff x="1315666" y="2981331"/>
            <a:chExt cx="1290982" cy="1286567"/>
          </a:xfrm>
        </p:grpSpPr>
        <p:sp>
          <p:nvSpPr>
            <p:cNvPr id="35" name="Oval 21"/>
            <p:cNvSpPr>
              <a:spLocks noChangeArrowheads="1"/>
            </p:cNvSpPr>
            <p:nvPr/>
          </p:nvSpPr>
          <p:spPr bwMode="auto">
            <a:xfrm>
              <a:off x="1315666" y="2981331"/>
              <a:ext cx="1290982" cy="1286567"/>
            </a:xfrm>
            <a:prstGeom prst="ellipse">
              <a:avLst/>
            </a:prstGeom>
            <a:solidFill>
              <a:srgbClr val="FF0000"/>
            </a:solidFill>
            <a:ln w="9525" algn="ctr">
              <a:noFill/>
              <a:round/>
            </a:ln>
          </p:spPr>
          <p:txBody>
            <a:bodyPr wrap="none" anchor="ctr"/>
            <a:lstStyle/>
            <a:p>
              <a:endParaRPr lang="zh-CN" altLang="en-US" sz="1200">
                <a:solidFill>
                  <a:schemeClr val="bg1"/>
                </a:solidFill>
                <a:latin typeface="微软雅黑" panose="020b0503020204020204" pitchFamily="34" charset="-122"/>
              </a:endParaRPr>
            </a:p>
          </p:txBody>
        </p:sp>
        <p:sp>
          <p:nvSpPr>
            <p:cNvPr id="36" name="Oval 22"/>
            <p:cNvSpPr>
              <a:spLocks noChangeArrowheads="1"/>
            </p:cNvSpPr>
            <p:nvPr/>
          </p:nvSpPr>
          <p:spPr bwMode="auto">
            <a:xfrm>
              <a:off x="1662316" y="3124818"/>
              <a:ext cx="216694" cy="215651"/>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sz="1200">
                <a:solidFill>
                  <a:schemeClr val="bg1"/>
                </a:solidFill>
                <a:latin typeface="微软雅黑" panose="020b0503020204020204" pitchFamily="34" charset="-122"/>
              </a:endParaRPr>
            </a:p>
          </p:txBody>
        </p:sp>
        <p:sp>
          <p:nvSpPr>
            <p:cNvPr id="37" name="Text Box 23"/>
            <p:cNvSpPr txBox="1">
              <a:spLocks noChangeArrowheads="1"/>
            </p:cNvSpPr>
            <p:nvPr/>
          </p:nvSpPr>
          <p:spPr bwMode="auto">
            <a:xfrm>
              <a:off x="1590439" y="3254169"/>
              <a:ext cx="727509" cy="702329"/>
            </a:xfrm>
            <a:prstGeom prst="rect">
              <a:avLst/>
            </a:prstGeom>
            <a:noFill/>
            <a:ln w="9525">
              <a:noFill/>
              <a:miter lim="800000"/>
            </a:ln>
          </p:spPr>
          <p:txBody>
            <a:bodyPr wrap="square">
              <a:spAutoFit/>
            </a:bodyPr>
            <a:lstStyle/>
            <a:p>
              <a:pPr algn="ctr"/>
              <a:r>
                <a:rPr kumimoji="1" lang="zh-CN" altLang="en-US" sz="1600" b="1">
                  <a:solidFill>
                    <a:schemeClr val="bg1"/>
                  </a:solidFill>
                  <a:latin typeface="微软雅黑" panose="020b0503020204020204" pitchFamily="34" charset="-122"/>
                  <a:ea typeface="微软雅黑" panose="020b0503020204020204" pitchFamily="34" charset="-122"/>
                </a:rPr>
                <a:t>添加</a:t>
              </a:r>
              <a:endParaRPr kumimoji="1" lang="en-US" altLang="zh-CN" sz="1600" b="1">
                <a:solidFill>
                  <a:schemeClr val="bg1"/>
                </a:solidFill>
                <a:latin typeface="微软雅黑" panose="020b0503020204020204" pitchFamily="34" charset="-122"/>
                <a:ea typeface="微软雅黑" panose="020b0503020204020204" pitchFamily="34" charset="-122"/>
              </a:endParaRPr>
            </a:p>
            <a:p>
              <a:pPr algn="ctr"/>
              <a:r>
                <a:rPr kumimoji="1" lang="zh-CN" altLang="en-US" sz="1600" b="1">
                  <a:solidFill>
                    <a:schemeClr val="bg1"/>
                  </a:solidFill>
                  <a:latin typeface="微软雅黑" panose="020b0503020204020204" pitchFamily="34" charset="-122"/>
                  <a:ea typeface="微软雅黑" panose="020b0503020204020204" pitchFamily="34" charset="-122"/>
                </a:rPr>
                <a:t>标题</a:t>
              </a:r>
              <a:endParaRPr kumimoji="1" lang="en-US" altLang="ko-KR" sz="1600" b="1">
                <a:solidFill>
                  <a:schemeClr val="bg1"/>
                </a:solidFill>
                <a:latin typeface="微软雅黑" panose="020b0503020204020204" pitchFamily="34" charset="-122"/>
                <a:ea typeface="微软雅黑" panose="020b0503020204020204" pitchFamily="34" charset="-122"/>
              </a:endParaRPr>
            </a:p>
          </p:txBody>
        </p:sp>
        <p:sp>
          <p:nvSpPr>
            <p:cNvPr id="38" name="Freeform 24"/>
            <p:cNvSpPr/>
            <p:nvPr/>
          </p:nvSpPr>
          <p:spPr bwMode="auto">
            <a:xfrm>
              <a:off x="1416247" y="3000938"/>
              <a:ext cx="1101196" cy="365226"/>
            </a:xfrm>
            <a:custGeom>
              <a:gdLst>
                <a:gd name="T0" fmla="*/ 0 w 4756"/>
                <a:gd name="T1" fmla="*/ 70 h 1576"/>
                <a:gd name="T2" fmla="*/ 2 w 4756"/>
                <a:gd name="T3" fmla="*/ 64 h 1576"/>
                <a:gd name="T4" fmla="*/ 5 w 4756"/>
                <a:gd name="T5" fmla="*/ 60 h 1576"/>
                <a:gd name="T6" fmla="*/ 8 w 4756"/>
                <a:gd name="T7" fmla="*/ 55 h 1576"/>
                <a:gd name="T8" fmla="*/ 10 w 4756"/>
                <a:gd name="T9" fmla="*/ 50 h 1576"/>
                <a:gd name="T10" fmla="*/ 14 w 4756"/>
                <a:gd name="T11" fmla="*/ 46 h 1576"/>
                <a:gd name="T12" fmla="*/ 17 w 4756"/>
                <a:gd name="T13" fmla="*/ 41 h 1576"/>
                <a:gd name="T14" fmla="*/ 21 w 4756"/>
                <a:gd name="T15" fmla="*/ 37 h 1576"/>
                <a:gd name="T16" fmla="*/ 24 w 4756"/>
                <a:gd name="T17" fmla="*/ 33 h 1576"/>
                <a:gd name="T18" fmla="*/ 26 w 4756"/>
                <a:gd name="T19" fmla="*/ 32 h 1576"/>
                <a:gd name="T20" fmla="*/ 30 w 4756"/>
                <a:gd name="T21" fmla="*/ 28 h 1576"/>
                <a:gd name="T22" fmla="*/ 35 w 4756"/>
                <a:gd name="T23" fmla="*/ 24 h 1576"/>
                <a:gd name="T24" fmla="*/ 39 w 4756"/>
                <a:gd name="T25" fmla="*/ 21 h 1576"/>
                <a:gd name="T26" fmla="*/ 43 w 4756"/>
                <a:gd name="T27" fmla="*/ 18 h 1576"/>
                <a:gd name="T28" fmla="*/ 48 w 4756"/>
                <a:gd name="T29" fmla="*/ 15 h 1576"/>
                <a:gd name="T30" fmla="*/ 53 w 4756"/>
                <a:gd name="T31" fmla="*/ 12 h 1576"/>
                <a:gd name="T32" fmla="*/ 58 w 4756"/>
                <a:gd name="T33" fmla="*/ 10 h 1576"/>
                <a:gd name="T34" fmla="*/ 60 w 4756"/>
                <a:gd name="T35" fmla="*/ 9 h 1576"/>
                <a:gd name="T36" fmla="*/ 66 w 4756"/>
                <a:gd name="T37" fmla="*/ 7 h 1576"/>
                <a:gd name="T38" fmla="*/ 71 w 4756"/>
                <a:gd name="T39" fmla="*/ 5 h 1576"/>
                <a:gd name="T40" fmla="*/ 76 w 4756"/>
                <a:gd name="T41" fmla="*/ 4 h 1576"/>
                <a:gd name="T42" fmla="*/ 82 w 4756"/>
                <a:gd name="T43" fmla="*/ 2 h 1576"/>
                <a:gd name="T44" fmla="*/ 87 w 4756"/>
                <a:gd name="T45" fmla="*/ 1 h 1576"/>
                <a:gd name="T46" fmla="*/ 93 w 4756"/>
                <a:gd name="T47" fmla="*/ 1 h 1576"/>
                <a:gd name="T48" fmla="*/ 99 w 4756"/>
                <a:gd name="T49" fmla="*/ 0 h 1576"/>
                <a:gd name="T50" fmla="*/ 105 w 4756"/>
                <a:gd name="T51" fmla="*/ 0 h 1576"/>
                <a:gd name="T52" fmla="*/ 108 w 4756"/>
                <a:gd name="T53" fmla="*/ 0 h 1576"/>
                <a:gd name="T54" fmla="*/ 114 w 4756"/>
                <a:gd name="T55" fmla="*/ 0 h 1576"/>
                <a:gd name="T56" fmla="*/ 119 w 4756"/>
                <a:gd name="T57" fmla="*/ 1 h 1576"/>
                <a:gd name="T58" fmla="*/ 125 w 4756"/>
                <a:gd name="T59" fmla="*/ 2 h 1576"/>
                <a:gd name="T60" fmla="*/ 131 w 4756"/>
                <a:gd name="T61" fmla="*/ 3 h 1576"/>
                <a:gd name="T62" fmla="*/ 136 w 4756"/>
                <a:gd name="T63" fmla="*/ 4 h 1576"/>
                <a:gd name="T64" fmla="*/ 141 w 4756"/>
                <a:gd name="T65" fmla="*/ 6 h 1576"/>
                <a:gd name="T66" fmla="*/ 146 w 4756"/>
                <a:gd name="T67" fmla="*/ 8 h 1576"/>
                <a:gd name="T68" fmla="*/ 149 w 4756"/>
                <a:gd name="T69" fmla="*/ 9 h 1576"/>
                <a:gd name="T70" fmla="*/ 154 w 4756"/>
                <a:gd name="T71" fmla="*/ 11 h 1576"/>
                <a:gd name="T72" fmla="*/ 159 w 4756"/>
                <a:gd name="T73" fmla="*/ 14 h 1576"/>
                <a:gd name="T74" fmla="*/ 164 w 4756"/>
                <a:gd name="T75" fmla="*/ 17 h 1576"/>
                <a:gd name="T76" fmla="*/ 168 w 4756"/>
                <a:gd name="T77" fmla="*/ 19 h 1576"/>
                <a:gd name="T78" fmla="*/ 173 w 4756"/>
                <a:gd name="T79" fmla="*/ 23 h 1576"/>
                <a:gd name="T80" fmla="*/ 177 w 4756"/>
                <a:gd name="T81" fmla="*/ 26 h 1576"/>
                <a:gd name="T82" fmla="*/ 181 w 4756"/>
                <a:gd name="T83" fmla="*/ 30 h 1576"/>
                <a:gd name="T84" fmla="*/ 185 w 4756"/>
                <a:gd name="T85" fmla="*/ 33 h 1576"/>
                <a:gd name="T86" fmla="*/ 187 w 4756"/>
                <a:gd name="T87" fmla="*/ 35 h 1576"/>
                <a:gd name="T88" fmla="*/ 191 w 4756"/>
                <a:gd name="T89" fmla="*/ 39 h 1576"/>
                <a:gd name="T90" fmla="*/ 194 w 4756"/>
                <a:gd name="T91" fmla="*/ 44 h 1576"/>
                <a:gd name="T92" fmla="*/ 197 w 4756"/>
                <a:gd name="T93" fmla="*/ 48 h 1576"/>
                <a:gd name="T94" fmla="*/ 200 w 4756"/>
                <a:gd name="T95" fmla="*/ 53 h 1576"/>
                <a:gd name="T96" fmla="*/ 203 w 4756"/>
                <a:gd name="T97" fmla="*/ 57 h 1576"/>
                <a:gd name="T98" fmla="*/ 206 w 4756"/>
                <a:gd name="T99" fmla="*/ 62 h 1576"/>
                <a:gd name="T100" fmla="*/ 208 w 4756"/>
                <a:gd name="T101" fmla="*/ 67 h 1576"/>
                <a:gd name="T102" fmla="*/ 0 w 4756"/>
                <a:gd name="T103" fmla="*/ 7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ln>
          </p:spPr>
          <p:txBody>
            <a:bodyPr/>
            <a:lstStyle/>
            <a:p>
              <a:endParaRPr lang="zh-CN" altLang="en-US" sz="1200">
                <a:solidFill>
                  <a:schemeClr val="bg1"/>
                </a:solidFill>
              </a:endParaRPr>
            </a:p>
          </p:txBody>
        </p:sp>
      </p:grpSp>
      <p:grpSp>
        <p:nvGrpSpPr>
          <p:cNvPr id="39" name="组合 38"/>
          <p:cNvGrpSpPr/>
          <p:nvPr/>
        </p:nvGrpSpPr>
        <p:grpSpPr>
          <a:xfrm>
            <a:off x="1197533" y="3611467"/>
            <a:ext cx="1117266" cy="1070988"/>
            <a:chOff x="1325365" y="4410092"/>
            <a:chExt cx="1284471" cy="1285884"/>
          </a:xfrm>
        </p:grpSpPr>
        <p:grpSp>
          <p:nvGrpSpPr>
            <p:cNvPr id="40" name="Group 78"/>
            <p:cNvGrpSpPr/>
            <p:nvPr/>
          </p:nvGrpSpPr>
          <p:grpSpPr>
            <a:xfrm>
              <a:off x="1325365" y="4410092"/>
              <a:ext cx="1284471" cy="1285884"/>
              <a:chOff x="2335" y="1139"/>
              <a:chExt cx="1089" cy="1089"/>
            </a:xfrm>
          </p:grpSpPr>
          <p:sp>
            <p:nvSpPr>
              <p:cNvPr id="60" name="Oval 79"/>
              <p:cNvSpPr>
                <a:spLocks noChangeArrowheads="1"/>
              </p:cNvSpPr>
              <p:nvPr/>
            </p:nvSpPr>
            <p:spPr bwMode="auto">
              <a:xfrm>
                <a:off x="2335" y="1139"/>
                <a:ext cx="1089" cy="1089"/>
              </a:xfrm>
              <a:prstGeom prst="ellipse">
                <a:avLst/>
              </a:prstGeom>
              <a:solidFill>
                <a:srgbClr val="C00000"/>
              </a:solidFill>
              <a:ln w="9525" algn="ctr">
                <a:noFill/>
                <a:round/>
              </a:ln>
            </p:spPr>
            <p:txBody>
              <a:bodyPr wrap="none" anchor="ctr"/>
              <a:lstStyle/>
              <a:p>
                <a:endParaRPr lang="zh-CN" altLang="en-US" sz="1600">
                  <a:solidFill>
                    <a:sysClr val="windowText" lastClr="000000"/>
                  </a:solidFill>
                </a:endParaRPr>
              </a:p>
            </p:txBody>
          </p:sp>
          <p:grpSp>
            <p:nvGrpSpPr>
              <p:cNvPr id="61" name="Group 80"/>
              <p:cNvGrpSpPr/>
              <p:nvPr/>
            </p:nvGrpSpPr>
            <p:grpSpPr>
              <a:xfrm>
                <a:off x="2433" y="1168"/>
                <a:ext cx="902" cy="297"/>
                <a:chOff x="1438" y="1842"/>
                <a:chExt cx="901" cy="296"/>
              </a:xfrm>
            </p:grpSpPr>
            <p:sp>
              <p:nvSpPr>
                <p:cNvPr id="62" name="Freeform 81"/>
                <p:cNvSpPr/>
                <p:nvPr/>
              </p:nvSpPr>
              <p:spPr bwMode="auto">
                <a:xfrm>
                  <a:off x="1438" y="1842"/>
                  <a:ext cx="901" cy="296"/>
                </a:xfrm>
                <a:custGeom>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sz="1600">
                    <a:solidFill>
                      <a:sysClr val="windowText" lastClr="000000"/>
                    </a:solidFill>
                  </a:endParaRPr>
                </a:p>
              </p:txBody>
            </p:sp>
            <p:sp>
              <p:nvSpPr>
                <p:cNvPr id="63" name="Oval 8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sz="1600">
                    <a:solidFill>
                      <a:sysClr val="windowText" lastClr="000000"/>
                    </a:solidFill>
                  </a:endParaRPr>
                </a:p>
              </p:txBody>
            </p:sp>
          </p:grpSp>
        </p:grpSp>
        <p:sp>
          <p:nvSpPr>
            <p:cNvPr id="53" name="Text Box 23"/>
            <p:cNvSpPr txBox="1">
              <a:spLocks noChangeArrowheads="1"/>
            </p:cNvSpPr>
            <p:nvPr/>
          </p:nvSpPr>
          <p:spPr bwMode="auto">
            <a:xfrm>
              <a:off x="1585677" y="4695844"/>
              <a:ext cx="727509" cy="702328"/>
            </a:xfrm>
            <a:prstGeom prst="rect">
              <a:avLst/>
            </a:prstGeom>
            <a:noFill/>
            <a:ln w="9525">
              <a:noFill/>
              <a:miter lim="800000"/>
            </a:ln>
          </p:spPr>
          <p:txBody>
            <a:bodyPr wrap="square">
              <a:spAutoFit/>
            </a:bodyPr>
            <a:lstStyle/>
            <a:p>
              <a:pPr algn="ctr"/>
              <a:r>
                <a:rPr kumimoji="1" lang="zh-CN" altLang="en-US" sz="1600" b="1">
                  <a:solidFill>
                    <a:sysClr val="windowText" lastClr="000000"/>
                  </a:solidFill>
                  <a:latin typeface="微软雅黑" panose="020b0503020204020204" pitchFamily="34" charset="-122"/>
                  <a:ea typeface="微软雅黑" panose="020b0503020204020204" pitchFamily="34" charset="-122"/>
                </a:rPr>
                <a:t>添加</a:t>
              </a:r>
              <a:endParaRPr kumimoji="1" lang="en-US" altLang="zh-CN" sz="1600" b="1">
                <a:solidFill>
                  <a:sysClr val="windowText" lastClr="000000"/>
                </a:solidFill>
                <a:latin typeface="微软雅黑" panose="020b0503020204020204" pitchFamily="34" charset="-122"/>
                <a:ea typeface="微软雅黑" panose="020b0503020204020204" pitchFamily="34" charset="-122"/>
              </a:endParaRPr>
            </a:p>
            <a:p>
              <a:pPr algn="ctr"/>
              <a:r>
                <a:rPr kumimoji="1" lang="zh-CN" altLang="en-US" sz="1600" b="1">
                  <a:solidFill>
                    <a:sysClr val="windowText" lastClr="000000"/>
                  </a:solidFill>
                  <a:latin typeface="微软雅黑" panose="020b0503020204020204" pitchFamily="34" charset="-122"/>
                  <a:ea typeface="微软雅黑" panose="020b0503020204020204" pitchFamily="34" charset="-122"/>
                </a:rPr>
                <a:t>标题</a:t>
              </a:r>
              <a:endParaRPr kumimoji="1" lang="en-US" altLang="ko-KR" sz="1600" b="1">
                <a:solidFill>
                  <a:sysClr val="windowText" lastClr="000000"/>
                </a:solidFill>
                <a:latin typeface="微软雅黑" panose="020b0503020204020204" pitchFamily="34" charset="-122"/>
                <a:ea typeface="微软雅黑" panose="020b0503020204020204" pitchFamily="34" charset="-122"/>
              </a:endParaRPr>
            </a:p>
          </p:txBody>
        </p:sp>
      </p:grpSp>
      <p:sp>
        <p:nvSpPr>
          <p:cNvPr id="64" name="TextBox 63"/>
          <p:cNvSpPr txBox="1"/>
          <p:nvPr/>
        </p:nvSpPr>
        <p:spPr>
          <a:xfrm>
            <a:off x="3626654" y="1580894"/>
            <a:ext cx="4144124" cy="1323848"/>
          </a:xfrm>
          <a:prstGeom prst="rect">
            <a:avLst/>
          </a:prstGeom>
          <a:noFill/>
        </p:spPr>
        <p:txBody>
          <a:bodyPr wrap="square" lIns="91458" tIns="45729" rIns="91458" bIns="45729" rtlCol="0">
            <a:spAutoFit/>
          </a:bodyPr>
          <a:lstStyle/>
          <a:p>
            <a:r>
              <a:rPr lang="zh-CN" altLang="en-US" sz="1600">
                <a:solidFill>
                  <a:srgbClr val="000000"/>
                </a:solidFill>
                <a:latin typeface="Arial" panose="020b0604020202020204" pitchFamily="34" charset="0"/>
                <a:ea typeface="宋体" panose="02010600030101010101" pitchFamily="2" charset="-122"/>
              </a:rPr>
              <a:t>       点击输入你想输入的文字内容点击输入你想输入的文字内容点击输入你想输入的文字内容</a:t>
            </a:r>
            <a:endParaRPr lang="en-US" altLang="zh-CN" sz="1600">
              <a:solidFill>
                <a:srgbClr val="000000"/>
              </a:solidFill>
              <a:latin typeface="Arial" panose="020b0604020202020204" pitchFamily="34" charset="0"/>
              <a:ea typeface="宋体" panose="02010600030101010101" pitchFamily="2" charset="-122"/>
            </a:endParaRPr>
          </a:p>
          <a:p>
            <a:r>
              <a:rPr lang="zh-CN" altLang="en-US" sz="1600">
                <a:solidFill>
                  <a:srgbClr val="000000"/>
                </a:solidFill>
                <a:latin typeface="Arial" panose="020b0604020202020204" pitchFamily="34" charset="0"/>
                <a:ea typeface="宋体" panose="02010600030101010101" pitchFamily="2" charset="-122"/>
              </a:rPr>
              <a:t>       点击输入你想输入的文字内容的文字内容点击输入你想输入的文字内容</a:t>
            </a:r>
            <a:endParaRPr lang="zh-CN" altLang="en-US" sz="1600"/>
          </a:p>
        </p:txBody>
      </p:sp>
      <p:pic>
        <p:nvPicPr>
          <p:cNvPr id="65" name="图片 64" descr="7.png"/>
          <p:cNvPicPr>
            <a:picLocks noChangeAspect="1"/>
          </p:cNvPicPr>
          <p:nvPr/>
        </p:nvPicPr>
        <p:blipFill>
          <a:blip r:embed="rId4"/>
          <a:stretch>
            <a:fillRect/>
          </a:stretch>
        </p:blipFill>
        <p:spPr>
          <a:xfrm>
            <a:off x="5608198" y="2724247"/>
            <a:ext cx="2357863" cy="20580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8" decel="5000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8" decel="50000" fill="hold" nodeType="withEffect">
                                  <p:stCondLst>
                                    <p:cond delay="20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0-#ppt_w/2"/>
                                          </p:val>
                                        </p:tav>
                                        <p:tav tm="100000">
                                          <p:val>
                                            <p:strVal val="#ppt_x"/>
                                          </p:val>
                                        </p:tav>
                                      </p:tavLst>
                                    </p:anim>
                                    <p:anim calcmode="lin" valueType="num">
                                      <p:cBhvr additive="base">
                                        <p:cTn id="30" dur="500" fill="hold"/>
                                        <p:tgtEl>
                                          <p:spTgt spid="34"/>
                                        </p:tgtEl>
                                        <p:attrNameLst>
                                          <p:attrName>ppt_y</p:attrName>
                                        </p:attrNameLst>
                                      </p:cBhvr>
                                      <p:tavLst>
                                        <p:tav tm="0">
                                          <p:val>
                                            <p:strVal val="#ppt_y"/>
                                          </p:val>
                                        </p:tav>
                                        <p:tav tm="100000">
                                          <p:val>
                                            <p:strVal val="#ppt_y"/>
                                          </p:val>
                                        </p:tav>
                                      </p:tavLst>
                                    </p:anim>
                                  </p:childTnLst>
                                </p:cTn>
                              </p:par>
                              <p:par>
                                <p:cTn id="31" presetID="2" presetClass="entr" presetSubtype="8" decel="50000" fill="hold" nodeType="withEffect">
                                  <p:stCondLst>
                                    <p:cond delay="40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900"/>
                            </p:stCondLst>
                            <p:childTnLst>
                              <p:par>
                                <p:cTn id="36" presetID="12" presetClass="entr" presetSubtype="8"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slide(fromLeft)">
                                      <p:cBhvr>
                                        <p:cTn id="38" dur="500"/>
                                        <p:tgtEl>
                                          <p:spTgt spid="29"/>
                                        </p:tgtEl>
                                      </p:cBhvr>
                                    </p:animEffect>
                                  </p:childTnLst>
                                </p:cTn>
                              </p:par>
                            </p:childTnLst>
                          </p:cTn>
                        </p:par>
                        <p:par>
                          <p:cTn id="39" fill="hold" nodeType="afterGroup">
                            <p:stCondLst>
                              <p:cond delay="3400"/>
                            </p:stCondLst>
                            <p:childTnLst>
                              <p:par>
                                <p:cTn id="40" presetID="14" presetClass="entr" presetSubtype="1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randombar(horizontal)">
                                      <p:cBhvr>
                                        <p:cTn id="42" dur="500"/>
                                        <p:tgtEl>
                                          <p:spTgt spid="3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randombar(horizontal)">
                                      <p:cBhvr>
                                        <p:cTn id="45" dur="500"/>
                                        <p:tgtEl>
                                          <p:spTgt spid="64"/>
                                        </p:tgtEl>
                                      </p:cBhvr>
                                    </p:animEffect>
                                  </p:childTnLst>
                                </p:cTn>
                              </p:par>
                            </p:childTnLst>
                          </p:cTn>
                        </p:par>
                        <p:par>
                          <p:cTn id="46" fill="hold" nodeType="afterGroup">
                            <p:stCondLst>
                              <p:cond delay="3900"/>
                            </p:stCondLst>
                            <p:childTnLst>
                              <p:par>
                                <p:cTn id="47" presetID="23" presetClass="entr" presetSubtype="528"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p:cTn id="49" dur="500" fill="hold"/>
                                        <p:tgtEl>
                                          <p:spTgt spid="65"/>
                                        </p:tgtEl>
                                        <p:attrNameLst>
                                          <p:attrName>ppt_w</p:attrName>
                                        </p:attrNameLst>
                                      </p:cBhvr>
                                      <p:tavLst>
                                        <p:tav tm="0">
                                          <p:val>
                                            <p:fltVal val="0"/>
                                          </p:val>
                                        </p:tav>
                                        <p:tav tm="100000">
                                          <p:val>
                                            <p:strVal val="#ppt_w"/>
                                          </p:val>
                                        </p:tav>
                                      </p:tavLst>
                                    </p:anim>
                                    <p:anim calcmode="lin" valueType="num">
                                      <p:cBhvr>
                                        <p:cTn id="50" dur="500" fill="hold"/>
                                        <p:tgtEl>
                                          <p:spTgt spid="65"/>
                                        </p:tgtEl>
                                        <p:attrNameLst>
                                          <p:attrName>ppt_h</p:attrName>
                                        </p:attrNameLst>
                                      </p:cBhvr>
                                      <p:tavLst>
                                        <p:tav tm="0">
                                          <p:val>
                                            <p:fltVal val="0"/>
                                          </p:val>
                                        </p:tav>
                                        <p:tav tm="100000">
                                          <p:val>
                                            <p:strVal val="#ppt_h"/>
                                          </p:val>
                                        </p:tav>
                                      </p:tavLst>
                                    </p:anim>
                                    <p:anim calcmode="lin" valueType="num">
                                      <p:cBhvr>
                                        <p:cTn id="51" dur="500" fill="hold"/>
                                        <p:tgtEl>
                                          <p:spTgt spid="65"/>
                                        </p:tgtEl>
                                        <p:attrNameLst>
                                          <p:attrName>ppt_x</p:attrName>
                                        </p:attrNameLst>
                                      </p:cBhvr>
                                      <p:tavLst>
                                        <p:tav tm="0">
                                          <p:val>
                                            <p:fltVal val="0.5"/>
                                          </p:val>
                                        </p:tav>
                                        <p:tav tm="100000">
                                          <p:val>
                                            <p:strVal val="#ppt_x"/>
                                          </p:val>
                                        </p:tav>
                                      </p:tavLst>
                                    </p:anim>
                                    <p:anim calcmode="lin" valueType="num">
                                      <p:cBhvr>
                                        <p:cTn id="52" dur="500" fill="hold"/>
                                        <p:tgtEl>
                                          <p:spTgt spid="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33" grpId="0" animBg="1"/>
      <p:bldP spid="6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grpSp>
        <p:nvGrpSpPr>
          <p:cNvPr id="8" name="组合 7"/>
          <p:cNvGrpSpPr/>
          <p:nvPr/>
        </p:nvGrpSpPr>
        <p:grpSpPr>
          <a:xfrm>
            <a:off x="3509268" y="1655907"/>
            <a:ext cx="2197482" cy="2501302"/>
            <a:chOff x="3360585" y="1637866"/>
            <a:chExt cx="2197100" cy="2500530"/>
          </a:xfrm>
        </p:grpSpPr>
        <p:sp>
          <p:nvSpPr>
            <p:cNvPr id="9" name="Freeform 6"/>
            <p:cNvSpPr/>
            <p:nvPr/>
          </p:nvSpPr>
          <p:spPr bwMode="auto">
            <a:xfrm>
              <a:off x="4459135" y="3208172"/>
              <a:ext cx="1035427" cy="930224"/>
            </a:xfrm>
            <a:custGeom>
              <a:gdLst>
                <a:gd name="T0" fmla="*/ 0 w 881"/>
                <a:gd name="T1" fmla="*/ 198 h 792"/>
                <a:gd name="T2" fmla="*/ 0 w 881"/>
                <a:gd name="T3" fmla="*/ 792 h 792"/>
                <a:gd name="T4" fmla="*/ 881 w 881"/>
                <a:gd name="T5" fmla="*/ 283 h 792"/>
                <a:gd name="T6" fmla="*/ 390 w 881"/>
                <a:gd name="T7" fmla="*/ 0 h 792"/>
                <a:gd name="T8" fmla="*/ 0 w 881"/>
                <a:gd name="T9" fmla="*/ 198 h 792"/>
              </a:gdLst>
              <a:cxnLst>
                <a:cxn ang="0">
                  <a:pos x="T0" y="T1"/>
                </a:cxn>
                <a:cxn ang="0">
                  <a:pos x="T2" y="T3"/>
                </a:cxn>
                <a:cxn ang="0">
                  <a:pos x="T4" y="T5"/>
                </a:cxn>
                <a:cxn ang="0">
                  <a:pos x="T6" y="T7"/>
                </a:cxn>
                <a:cxn ang="0">
                  <a:pos x="T8" y="T9"/>
                </a:cxn>
              </a:cxnLst>
              <a:rect l="0" t="0" r="r" b="b"/>
              <a:pathLst>
                <a:path w="881" h="792">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rgbClr val="C00000"/>
            </a:solidFill>
            <a:ln>
              <a:noFill/>
            </a:ln>
          </p:spPr>
          <p:txBody>
            <a:bodyPr vert="horz" wrap="square" lIns="91440" tIns="45720" rIns="91440" bIns="45720" numCol="1" anchor="t" anchorCtr="0" compatLnSpc="1"/>
            <a:lstStyle/>
            <a:p>
              <a:pPr defTabSz="914400" fontAlgn="auto">
                <a:spcBef>
                  <a:spcPct val="0"/>
                </a:spcBef>
                <a:spcAft>
                  <a:spcPct val="0"/>
                </a:spcAft>
                <a:defRPr/>
              </a:pPr>
              <a:endParaRPr lang="zh-CN" altLang="en-US" kern="0">
                <a:solidFill>
                  <a:srgbClr val="CC0000"/>
                </a:solidFill>
              </a:endParaRPr>
            </a:p>
          </p:txBody>
        </p:sp>
        <p:sp>
          <p:nvSpPr>
            <p:cNvPr id="10" name="Freeform 7"/>
            <p:cNvSpPr/>
            <p:nvPr/>
          </p:nvSpPr>
          <p:spPr bwMode="auto">
            <a:xfrm>
              <a:off x="3423707" y="3208172"/>
              <a:ext cx="1035427" cy="930224"/>
            </a:xfrm>
            <a:custGeom>
              <a:gdLst>
                <a:gd name="T0" fmla="*/ 881 w 881"/>
                <a:gd name="T1" fmla="*/ 198 h 792"/>
                <a:gd name="T2" fmla="*/ 490 w 881"/>
                <a:gd name="T3" fmla="*/ 0 h 792"/>
                <a:gd name="T4" fmla="*/ 0 w 881"/>
                <a:gd name="T5" fmla="*/ 283 h 792"/>
                <a:gd name="T6" fmla="*/ 881 w 881"/>
                <a:gd name="T7" fmla="*/ 792 h 792"/>
                <a:gd name="T8" fmla="*/ 881 w 881"/>
                <a:gd name="T9" fmla="*/ 792 h 792"/>
                <a:gd name="T10" fmla="*/ 881 w 881"/>
                <a:gd name="T11" fmla="*/ 198 h 792"/>
              </a:gdLst>
              <a:cxnLst>
                <a:cxn ang="0">
                  <a:pos x="T0" y="T1"/>
                </a:cxn>
                <a:cxn ang="0">
                  <a:pos x="T2" y="T3"/>
                </a:cxn>
                <a:cxn ang="0">
                  <a:pos x="T4" y="T5"/>
                </a:cxn>
                <a:cxn ang="0">
                  <a:pos x="T6" y="T7"/>
                </a:cxn>
                <a:cxn ang="0">
                  <a:pos x="T8" y="T9"/>
                </a:cxn>
                <a:cxn ang="0">
                  <a:pos x="T10" y="T11"/>
                </a:cxn>
              </a:cxnLst>
              <a:rect l="0" t="0" r="r" b="b"/>
              <a:pathLst>
                <a:path w="881" h="792">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rgbClr val="FF0000"/>
            </a:solidFill>
            <a:ln>
              <a:noFill/>
            </a:ln>
          </p:spPr>
          <p:txBody>
            <a:bodyPr vert="horz" wrap="square" lIns="91440" tIns="45720" rIns="91440" bIns="45720" numCol="1" anchor="t" anchorCtr="0" compatLnSpc="1"/>
            <a:lstStyle/>
            <a:p>
              <a:pPr defTabSz="914400" fontAlgn="auto">
                <a:spcBef>
                  <a:spcPct val="0"/>
                </a:spcBef>
                <a:spcAft>
                  <a:spcPct val="0"/>
                </a:spcAft>
                <a:defRPr/>
              </a:pPr>
              <a:endParaRPr lang="zh-CN" altLang="en-US" kern="0">
                <a:solidFill>
                  <a:srgbClr val="CC0000"/>
                </a:solidFill>
              </a:endParaRPr>
            </a:p>
          </p:txBody>
        </p:sp>
        <p:sp>
          <p:nvSpPr>
            <p:cNvPr id="11" name="Freeform 8"/>
            <p:cNvSpPr/>
            <p:nvPr/>
          </p:nvSpPr>
          <p:spPr bwMode="auto">
            <a:xfrm>
              <a:off x="3360585" y="1637866"/>
              <a:ext cx="1034320" cy="946835"/>
            </a:xfrm>
            <a:custGeom>
              <a:gdLst>
                <a:gd name="T0" fmla="*/ 880 w 880"/>
                <a:gd name="T1" fmla="*/ 566 h 806"/>
                <a:gd name="T2" fmla="*/ 880 w 880"/>
                <a:gd name="T3" fmla="*/ 0 h 806"/>
                <a:gd name="T4" fmla="*/ 0 w 880"/>
                <a:gd name="T5" fmla="*/ 508 h 806"/>
                <a:gd name="T6" fmla="*/ 0 w 880"/>
                <a:gd name="T7" fmla="*/ 508 h 806"/>
                <a:gd name="T8" fmla="*/ 515 w 880"/>
                <a:gd name="T9" fmla="*/ 806 h 806"/>
                <a:gd name="T10" fmla="*/ 880 w 880"/>
                <a:gd name="T11" fmla="*/ 566 h 806"/>
              </a:gdLst>
              <a:cxnLst>
                <a:cxn ang="0">
                  <a:pos x="T0" y="T1"/>
                </a:cxn>
                <a:cxn ang="0">
                  <a:pos x="T2" y="T3"/>
                </a:cxn>
                <a:cxn ang="0">
                  <a:pos x="T4" y="T5"/>
                </a:cxn>
                <a:cxn ang="0">
                  <a:pos x="T6" y="T7"/>
                </a:cxn>
                <a:cxn ang="0">
                  <a:pos x="T8" y="T9"/>
                </a:cxn>
                <a:cxn ang="0">
                  <a:pos x="T10" y="T11"/>
                </a:cxn>
              </a:cxnLst>
              <a:rect l="0" t="0" r="r" b="b"/>
              <a:pathLst>
                <a:path w="880" h="805">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rgbClr val="C00000"/>
            </a:solidFill>
            <a:ln>
              <a:noFill/>
            </a:ln>
          </p:spPr>
          <p:txBody>
            <a:bodyPr vert="horz" wrap="square" lIns="91440" tIns="45720" rIns="91440" bIns="45720" numCol="1" anchor="t" anchorCtr="0" compatLnSpc="1"/>
            <a:lstStyle/>
            <a:p>
              <a:pPr defTabSz="914400" fontAlgn="auto">
                <a:spcBef>
                  <a:spcPct val="0"/>
                </a:spcBef>
                <a:spcAft>
                  <a:spcPct val="0"/>
                </a:spcAft>
                <a:defRPr/>
              </a:pPr>
              <a:endParaRPr lang="zh-CN" altLang="en-US" kern="0">
                <a:solidFill>
                  <a:srgbClr val="CC0000"/>
                </a:solidFill>
              </a:endParaRPr>
            </a:p>
          </p:txBody>
        </p:sp>
        <p:sp>
          <p:nvSpPr>
            <p:cNvPr id="12" name="Freeform 9"/>
            <p:cNvSpPr/>
            <p:nvPr/>
          </p:nvSpPr>
          <p:spPr bwMode="auto">
            <a:xfrm>
              <a:off x="3360585" y="2234759"/>
              <a:ext cx="604645" cy="1193787"/>
            </a:xfrm>
            <a:custGeom>
              <a:gdLst>
                <a:gd name="T0" fmla="*/ 449 w 515"/>
                <a:gd name="T1" fmla="*/ 540 h 1016"/>
                <a:gd name="T2" fmla="*/ 515 w 515"/>
                <a:gd name="T3" fmla="*/ 298 h 1016"/>
                <a:gd name="T4" fmla="*/ 0 w 515"/>
                <a:gd name="T5" fmla="*/ 0 h 1016"/>
                <a:gd name="T6" fmla="*/ 0 w 515"/>
                <a:gd name="T7" fmla="*/ 1016 h 1016"/>
                <a:gd name="T8" fmla="*/ 489 w 515"/>
                <a:gd name="T9" fmla="*/ 733 h 1016"/>
                <a:gd name="T10" fmla="*/ 449 w 515"/>
                <a:gd name="T11" fmla="*/ 540 h 1016"/>
              </a:gdLst>
              <a:cxnLst>
                <a:cxn ang="0">
                  <a:pos x="T0" y="T1"/>
                </a:cxn>
                <a:cxn ang="0">
                  <a:pos x="T2" y="T3"/>
                </a:cxn>
                <a:cxn ang="0">
                  <a:pos x="T4" y="T5"/>
                </a:cxn>
                <a:cxn ang="0">
                  <a:pos x="T6" y="T7"/>
                </a:cxn>
                <a:cxn ang="0">
                  <a:pos x="T8" y="T9"/>
                </a:cxn>
                <a:cxn ang="0">
                  <a:pos x="T10" y="T11"/>
                </a:cxn>
              </a:cxnLst>
              <a:rect l="0" t="0" r="r" b="b"/>
              <a:pathLst>
                <a:path w="515" h="1016">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rgbClr val="E60000"/>
            </a:solidFill>
            <a:ln>
              <a:noFill/>
            </a:ln>
          </p:spPr>
          <p:txBody>
            <a:bodyPr vert="horz" wrap="square" lIns="91440" tIns="45720" rIns="91440" bIns="45720" numCol="1" anchor="t" anchorCtr="0" compatLnSpc="1"/>
            <a:lstStyle/>
            <a:p>
              <a:pPr defTabSz="914400" fontAlgn="auto">
                <a:spcBef>
                  <a:spcPct val="0"/>
                </a:spcBef>
                <a:spcAft>
                  <a:spcPct val="0"/>
                </a:spcAft>
                <a:defRPr/>
              </a:pPr>
              <a:endParaRPr lang="zh-CN" altLang="en-US" kern="0">
                <a:solidFill>
                  <a:srgbClr val="CC0000"/>
                </a:solidFill>
              </a:endParaRPr>
            </a:p>
          </p:txBody>
        </p:sp>
        <p:sp>
          <p:nvSpPr>
            <p:cNvPr id="13" name="Freeform 10"/>
            <p:cNvSpPr/>
            <p:nvPr/>
          </p:nvSpPr>
          <p:spPr bwMode="auto">
            <a:xfrm>
              <a:off x="4523365" y="1637866"/>
              <a:ext cx="1034320" cy="946835"/>
            </a:xfrm>
            <a:custGeom>
              <a:gdLst>
                <a:gd name="T0" fmla="*/ 365 w 880"/>
                <a:gd name="T1" fmla="*/ 806 h 806"/>
                <a:gd name="T2" fmla="*/ 880 w 880"/>
                <a:gd name="T3" fmla="*/ 508 h 806"/>
                <a:gd name="T4" fmla="*/ 880 w 880"/>
                <a:gd name="T5" fmla="*/ 508 h 806"/>
                <a:gd name="T6" fmla="*/ 0 w 880"/>
                <a:gd name="T7" fmla="*/ 0 h 806"/>
                <a:gd name="T8" fmla="*/ 0 w 880"/>
                <a:gd name="T9" fmla="*/ 566 h 806"/>
                <a:gd name="T10" fmla="*/ 365 w 880"/>
                <a:gd name="T11" fmla="*/ 806 h 806"/>
              </a:gdLst>
              <a:cxnLst>
                <a:cxn ang="0">
                  <a:pos x="T0" y="T1"/>
                </a:cxn>
                <a:cxn ang="0">
                  <a:pos x="T2" y="T3"/>
                </a:cxn>
                <a:cxn ang="0">
                  <a:pos x="T4" y="T5"/>
                </a:cxn>
                <a:cxn ang="0">
                  <a:pos x="T6" y="T7"/>
                </a:cxn>
                <a:cxn ang="0">
                  <a:pos x="T8" y="T9"/>
                </a:cxn>
                <a:cxn ang="0">
                  <a:pos x="T10" y="T11"/>
                </a:cxn>
              </a:cxnLst>
              <a:rect l="0" t="0" r="r" b="b"/>
              <a:pathLst>
                <a:path w="880" h="805">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rgbClr val="FF0000"/>
            </a:solidFill>
            <a:ln>
              <a:noFill/>
            </a:ln>
          </p:spPr>
          <p:txBody>
            <a:bodyPr vert="horz" wrap="square" lIns="91440" tIns="45720" rIns="91440" bIns="45720" numCol="1" anchor="t" anchorCtr="0" compatLnSpc="1"/>
            <a:lstStyle/>
            <a:p>
              <a:pPr defTabSz="914400" fontAlgn="auto">
                <a:spcBef>
                  <a:spcPct val="0"/>
                </a:spcBef>
                <a:spcAft>
                  <a:spcPct val="0"/>
                </a:spcAft>
                <a:defRPr/>
              </a:pPr>
              <a:endParaRPr lang="zh-CN" altLang="en-US" kern="0">
                <a:solidFill>
                  <a:srgbClr val="CC0000"/>
                </a:solidFill>
              </a:endParaRPr>
            </a:p>
          </p:txBody>
        </p:sp>
        <p:sp>
          <p:nvSpPr>
            <p:cNvPr id="14" name="Freeform 11"/>
            <p:cNvSpPr/>
            <p:nvPr/>
          </p:nvSpPr>
          <p:spPr bwMode="auto">
            <a:xfrm>
              <a:off x="4953040" y="2234759"/>
              <a:ext cx="604645" cy="1193787"/>
            </a:xfrm>
            <a:custGeom>
              <a:gdLst>
                <a:gd name="T0" fmla="*/ 0 w 515"/>
                <a:gd name="T1" fmla="*/ 298 h 1016"/>
                <a:gd name="T2" fmla="*/ 65 w 515"/>
                <a:gd name="T3" fmla="*/ 540 h 1016"/>
                <a:gd name="T4" fmla="*/ 25 w 515"/>
                <a:gd name="T5" fmla="*/ 733 h 1016"/>
                <a:gd name="T6" fmla="*/ 515 w 515"/>
                <a:gd name="T7" fmla="*/ 1016 h 1016"/>
                <a:gd name="T8" fmla="*/ 515 w 515"/>
                <a:gd name="T9" fmla="*/ 0 h 1016"/>
                <a:gd name="T10" fmla="*/ 0 w 515"/>
                <a:gd name="T11" fmla="*/ 298 h 1016"/>
              </a:gdLst>
              <a:cxnLst>
                <a:cxn ang="0">
                  <a:pos x="T0" y="T1"/>
                </a:cxn>
                <a:cxn ang="0">
                  <a:pos x="T2" y="T3"/>
                </a:cxn>
                <a:cxn ang="0">
                  <a:pos x="T4" y="T5"/>
                </a:cxn>
                <a:cxn ang="0">
                  <a:pos x="T6" y="T7"/>
                </a:cxn>
                <a:cxn ang="0">
                  <a:pos x="T8" y="T9"/>
                </a:cxn>
                <a:cxn ang="0">
                  <a:pos x="T10" y="T11"/>
                </a:cxn>
              </a:cxnLst>
              <a:rect l="0" t="0" r="r" b="b"/>
              <a:pathLst>
                <a:path w="515" h="1016">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rgbClr val="E60000"/>
            </a:solidFill>
            <a:ln>
              <a:noFill/>
            </a:ln>
          </p:spPr>
          <p:txBody>
            <a:bodyPr vert="horz" wrap="square" lIns="91440" tIns="45720" rIns="91440" bIns="45720" numCol="1" anchor="t" anchorCtr="0" compatLnSpc="1"/>
            <a:lstStyle/>
            <a:p>
              <a:pPr defTabSz="914400" fontAlgn="auto">
                <a:spcBef>
                  <a:spcPct val="0"/>
                </a:spcBef>
                <a:spcAft>
                  <a:spcPct val="0"/>
                </a:spcAft>
                <a:defRPr/>
              </a:pPr>
              <a:endParaRPr lang="zh-CN" altLang="en-US" kern="0">
                <a:solidFill>
                  <a:srgbClr val="CC0000"/>
                </a:solidFill>
              </a:endParaRPr>
            </a:p>
          </p:txBody>
        </p:sp>
      </p:grpSp>
      <p:sp>
        <p:nvSpPr>
          <p:cNvPr id="15" name="Freeform 12"/>
          <p:cNvSpPr/>
          <p:nvPr/>
        </p:nvSpPr>
        <p:spPr bwMode="auto">
          <a:xfrm>
            <a:off x="4173830" y="2671714"/>
            <a:ext cx="434179" cy="650251"/>
          </a:xfrm>
          <a:custGeom>
            <a:gdLst>
              <a:gd name="T0" fmla="*/ 313 w 369"/>
              <a:gd name="T1" fmla="*/ 152 h 553"/>
              <a:gd name="T2" fmla="*/ 50 w 369"/>
              <a:gd name="T3" fmla="*/ 0 h 553"/>
              <a:gd name="T4" fmla="*/ 0 w 369"/>
              <a:gd name="T5" fmla="*/ 184 h 553"/>
              <a:gd name="T6" fmla="*/ 26 w 369"/>
              <a:gd name="T7" fmla="*/ 318 h 553"/>
              <a:gd name="T8" fmla="*/ 80 w 369"/>
              <a:gd name="T9" fmla="*/ 413 h 553"/>
              <a:gd name="T10" fmla="*/ 369 w 369"/>
              <a:gd name="T11" fmla="*/ 553 h 553"/>
              <a:gd name="T12" fmla="*/ 369 w 369"/>
              <a:gd name="T13" fmla="*/ 553 h 553"/>
              <a:gd name="T14" fmla="*/ 369 w 369"/>
              <a:gd name="T15" fmla="*/ 247 h 553"/>
              <a:gd name="T16" fmla="*/ 369 w 369"/>
              <a:gd name="T17" fmla="*/ 184 h 553"/>
              <a:gd name="T18" fmla="*/ 313 w 369"/>
              <a:gd name="T19" fmla="*/ 152 h 5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553">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rgbClr val="C00000"/>
          </a:solidFill>
          <a:ln>
            <a:noFill/>
          </a:ln>
        </p:spPr>
        <p:txBody>
          <a:bodyPr vert="horz" wrap="square" lIns="91458" tIns="45729" rIns="91458" bIns="45729" numCol="1" anchor="t" anchorCtr="0" compatLnSpc="1"/>
          <a:lstStyle/>
          <a:p>
            <a:pPr defTabSz="914400" fontAlgn="auto">
              <a:spcBef>
                <a:spcPct val="0"/>
              </a:spcBef>
              <a:spcAft>
                <a:spcPct val="0"/>
              </a:spcAft>
              <a:defRPr/>
            </a:pPr>
            <a:endParaRPr lang="zh-CN" altLang="en-US" kern="0">
              <a:solidFill>
                <a:srgbClr val="CC0000"/>
              </a:solidFill>
            </a:endParaRPr>
          </a:p>
        </p:txBody>
      </p:sp>
      <p:sp>
        <p:nvSpPr>
          <p:cNvPr id="16" name="Freeform 13"/>
          <p:cNvSpPr/>
          <p:nvPr/>
        </p:nvSpPr>
        <p:spPr bwMode="auto">
          <a:xfrm>
            <a:off x="4233641" y="2455703"/>
            <a:ext cx="748739" cy="432023"/>
          </a:xfrm>
          <a:custGeom>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E60000"/>
          </a:solidFill>
          <a:ln>
            <a:noFill/>
          </a:ln>
        </p:spPr>
        <p:txBody>
          <a:bodyPr vert="horz" wrap="square" lIns="91458" tIns="45729" rIns="91458" bIns="45729" numCol="1" anchor="t" anchorCtr="0" compatLnSpc="1"/>
          <a:lstStyle/>
          <a:p>
            <a:pPr defTabSz="914400" fontAlgn="auto">
              <a:spcBef>
                <a:spcPct val="0"/>
              </a:spcBef>
              <a:spcAft>
                <a:spcPct val="0"/>
              </a:spcAft>
              <a:defRPr/>
            </a:pPr>
            <a:endParaRPr lang="zh-CN" altLang="en-US" kern="0">
              <a:solidFill>
                <a:srgbClr val="CC0000"/>
              </a:solidFill>
            </a:endParaRPr>
          </a:p>
        </p:txBody>
      </p:sp>
      <p:sp>
        <p:nvSpPr>
          <p:cNvPr id="17" name="Freeform 14"/>
          <p:cNvSpPr/>
          <p:nvPr/>
        </p:nvSpPr>
        <p:spPr bwMode="auto">
          <a:xfrm>
            <a:off x="4608010" y="2671714"/>
            <a:ext cx="433072" cy="650251"/>
          </a:xfrm>
          <a:custGeom>
            <a:gdLst>
              <a:gd name="T0" fmla="*/ 319 w 369"/>
              <a:gd name="T1" fmla="*/ 0 h 553"/>
              <a:gd name="T2" fmla="*/ 55 w 369"/>
              <a:gd name="T3" fmla="*/ 152 h 553"/>
              <a:gd name="T4" fmla="*/ 0 w 369"/>
              <a:gd name="T5" fmla="*/ 184 h 553"/>
              <a:gd name="T6" fmla="*/ 0 w 369"/>
              <a:gd name="T7" fmla="*/ 247 h 553"/>
              <a:gd name="T8" fmla="*/ 0 w 369"/>
              <a:gd name="T9" fmla="*/ 553 h 553"/>
              <a:gd name="T10" fmla="*/ 288 w 369"/>
              <a:gd name="T11" fmla="*/ 413 h 553"/>
              <a:gd name="T12" fmla="*/ 343 w 369"/>
              <a:gd name="T13" fmla="*/ 318 h 553"/>
              <a:gd name="T14" fmla="*/ 369 w 369"/>
              <a:gd name="T15" fmla="*/ 184 h 553"/>
              <a:gd name="T16" fmla="*/ 319 w 369"/>
              <a:gd name="T17" fmla="*/ 0 h 5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53">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rgbClr val="FF0000"/>
          </a:solidFill>
          <a:ln>
            <a:noFill/>
          </a:ln>
        </p:spPr>
        <p:txBody>
          <a:bodyPr vert="horz" wrap="square" lIns="91458" tIns="45729" rIns="91458" bIns="45729" numCol="1" anchor="t" anchorCtr="0" compatLnSpc="1"/>
          <a:lstStyle/>
          <a:p>
            <a:pPr defTabSz="914400" fontAlgn="auto">
              <a:spcBef>
                <a:spcPct val="0"/>
              </a:spcBef>
              <a:spcAft>
                <a:spcPct val="0"/>
              </a:spcAft>
              <a:defRPr/>
            </a:pPr>
            <a:endParaRPr lang="zh-CN" altLang="en-US" kern="0">
              <a:solidFill>
                <a:srgbClr val="CC0000"/>
              </a:solidFill>
            </a:endParaRPr>
          </a:p>
        </p:txBody>
      </p:sp>
      <p:grpSp>
        <p:nvGrpSpPr>
          <p:cNvPr id="18" name="组合 17"/>
          <p:cNvGrpSpPr/>
          <p:nvPr/>
        </p:nvGrpSpPr>
        <p:grpSpPr>
          <a:xfrm>
            <a:off x="975828" y="1857379"/>
            <a:ext cx="3050691" cy="118421"/>
            <a:chOff x="1161799" y="2300503"/>
            <a:chExt cx="3050161" cy="118384"/>
          </a:xfrm>
        </p:grpSpPr>
        <p:cxnSp>
          <p:nvCxnSpPr>
            <p:cNvPr id="19" name="直接连接符 18"/>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20" name="直接连接符 19"/>
            <p:cNvCxnSpPr/>
            <p:nvPr/>
          </p:nvCxnSpPr>
          <p:spPr>
            <a:xfrm flipH="1">
              <a:off x="1161799" y="2300503"/>
              <a:ext cx="2931778" cy="0"/>
            </a:xfrm>
            <a:prstGeom prst="line">
              <a:avLst/>
            </a:prstGeom>
            <a:noFill/>
            <a:ln w="9525" cap="flat" cmpd="sng" algn="ctr">
              <a:solidFill>
                <a:sysClr val="windowText" lastClr="000000">
                  <a:lumMod val="50000"/>
                  <a:lumOff val="50000"/>
                </a:sysClr>
              </a:solidFill>
              <a:prstDash val="sysDash"/>
            </a:ln>
            <a:effectLst/>
          </p:spPr>
        </p:cxnSp>
      </p:grpSp>
      <p:sp>
        <p:nvSpPr>
          <p:cNvPr id="21" name="椭圆 20"/>
          <p:cNvSpPr/>
          <p:nvPr/>
        </p:nvSpPr>
        <p:spPr>
          <a:xfrm>
            <a:off x="3993281" y="1951541"/>
            <a:ext cx="94659" cy="92403"/>
          </a:xfrm>
          <a:prstGeom prst="ellipse">
            <a:avLst/>
          </a:prstGeom>
          <a:solidFill>
            <a:sysClr val="window" lastClr="FFFFFF">
              <a:lumMod val="75000"/>
            </a:sysClr>
          </a:solidFill>
          <a:ln w="3810" cap="flat" cmpd="sng" algn="ctr">
            <a:solidFill>
              <a:sysClr val="window" lastClr="FFFFFF"/>
            </a:solidFill>
            <a:prstDash val="solid"/>
          </a:ln>
          <a:effectLst/>
        </p:spPr>
        <p:txBody>
          <a:bodyPr lIns="91458" tIns="45729" rIns="91458" bIns="45729" rtlCol="0" anchor="ctr"/>
          <a:lstStyle/>
          <a:p>
            <a:pPr defTabSz="914400" fontAlgn="auto">
              <a:spcBef>
                <a:spcPct val="0"/>
              </a:spcBef>
              <a:spcAft>
                <a:spcPct val="0"/>
              </a:spcAft>
              <a:defRPr/>
            </a:pPr>
            <a:endParaRPr lang="zh-CN" altLang="en-US" kern="0">
              <a:solidFill>
                <a:srgbClr val="CC0000"/>
              </a:solidFill>
              <a:latin typeface="Calibri"/>
              <a:ea typeface="宋体" panose="02010600030101010101" pitchFamily="2" charset="-122"/>
            </a:endParaRPr>
          </a:p>
        </p:txBody>
      </p:sp>
      <p:sp>
        <p:nvSpPr>
          <p:cNvPr id="22" name="矩形 21"/>
          <p:cNvSpPr/>
          <p:nvPr/>
        </p:nvSpPr>
        <p:spPr>
          <a:xfrm>
            <a:off x="1006444" y="1365565"/>
            <a:ext cx="2016368" cy="400234"/>
          </a:xfrm>
          <a:prstGeom prst="rect">
            <a:avLst/>
          </a:prstGeom>
        </p:spPr>
        <p:txBody>
          <a:bodyPr wrap="square" lIns="91458" tIns="45729" rIns="91458" bIns="45729">
            <a:spAutoFit/>
          </a:bodyPr>
          <a:lstStyle/>
          <a:p>
            <a:pPr algn="just" defTabSz="914400">
              <a:lnSpc>
                <a:spcPts val="1200"/>
              </a:lnSpc>
            </a:pPr>
            <a:r>
              <a:rPr lang="zh-CN" altLang="en-US" sz="10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a:solidFill>
                <a:srgbClr val="CC0000"/>
              </a:solidFill>
              <a:latin typeface="微软雅黑" panose="020b0503020204020204" pitchFamily="34" charset="-122"/>
              <a:ea typeface="微软雅黑" panose="020b0503020204020204" pitchFamily="34" charset="-122"/>
            </a:endParaRPr>
          </a:p>
        </p:txBody>
      </p:sp>
      <p:sp>
        <p:nvSpPr>
          <p:cNvPr id="23" name="椭圆 22"/>
          <p:cNvSpPr/>
          <p:nvPr/>
        </p:nvSpPr>
        <p:spPr>
          <a:xfrm>
            <a:off x="3509269" y="2793719"/>
            <a:ext cx="94659" cy="92403"/>
          </a:xfrm>
          <a:prstGeom prst="ellipse">
            <a:avLst/>
          </a:prstGeom>
          <a:solidFill>
            <a:sysClr val="window" lastClr="FFFFFF">
              <a:lumMod val="75000"/>
            </a:sysClr>
          </a:solidFill>
          <a:ln w="3810" cap="flat" cmpd="sng" algn="ctr">
            <a:solidFill>
              <a:sysClr val="window" lastClr="FFFFFF"/>
            </a:solidFill>
            <a:prstDash val="solid"/>
          </a:ln>
          <a:effectLst/>
        </p:spPr>
        <p:txBody>
          <a:bodyPr lIns="91458" tIns="45729" rIns="91458" bIns="45729" rtlCol="0" anchor="ctr"/>
          <a:lstStyle/>
          <a:p>
            <a:pPr defTabSz="914400" fontAlgn="auto">
              <a:spcBef>
                <a:spcPct val="0"/>
              </a:spcBef>
              <a:spcAft>
                <a:spcPct val="0"/>
              </a:spcAft>
              <a:defRPr/>
            </a:pPr>
            <a:endParaRPr lang="zh-CN" altLang="en-US" kern="0">
              <a:solidFill>
                <a:srgbClr val="CC0000"/>
              </a:solidFill>
              <a:latin typeface="Calibri"/>
              <a:ea typeface="宋体" panose="02010600030101010101" pitchFamily="2" charset="-122"/>
            </a:endParaRPr>
          </a:p>
        </p:txBody>
      </p:sp>
      <p:cxnSp>
        <p:nvCxnSpPr>
          <p:cNvPr id="24" name="直接连接符 23"/>
          <p:cNvCxnSpPr/>
          <p:nvPr/>
        </p:nvCxnSpPr>
        <p:spPr>
          <a:xfrm flipH="1">
            <a:off x="1006444" y="2839921"/>
            <a:ext cx="2502827" cy="0"/>
          </a:xfrm>
          <a:prstGeom prst="line">
            <a:avLst/>
          </a:prstGeom>
          <a:noFill/>
          <a:ln w="9525" cap="flat" cmpd="sng" algn="ctr">
            <a:solidFill>
              <a:sysClr val="windowText" lastClr="000000">
                <a:lumMod val="50000"/>
                <a:lumOff val="50000"/>
              </a:sysClr>
            </a:solidFill>
            <a:prstDash val="sysDash"/>
          </a:ln>
          <a:effectLst/>
        </p:spPr>
      </p:cxnSp>
      <p:sp>
        <p:nvSpPr>
          <p:cNvPr id="25" name="矩形 24"/>
          <p:cNvSpPr/>
          <p:nvPr/>
        </p:nvSpPr>
        <p:spPr>
          <a:xfrm>
            <a:off x="1006444" y="2373988"/>
            <a:ext cx="2016368" cy="400234"/>
          </a:xfrm>
          <a:prstGeom prst="rect">
            <a:avLst/>
          </a:prstGeom>
        </p:spPr>
        <p:txBody>
          <a:bodyPr wrap="square" lIns="91458" tIns="45729" rIns="91458" bIns="45729">
            <a:spAutoFit/>
          </a:bodyPr>
          <a:lstStyle/>
          <a:p>
            <a:pPr algn="just" defTabSz="914400">
              <a:lnSpc>
                <a:spcPts val="1200"/>
              </a:lnSpc>
            </a:pPr>
            <a:r>
              <a:rPr lang="zh-CN" altLang="en-US" sz="10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a:solidFill>
                <a:srgbClr val="CC0000"/>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flipV="1">
            <a:off x="1006444" y="3854936"/>
            <a:ext cx="3062072" cy="118421"/>
            <a:chOff x="1150420" y="2300503"/>
            <a:chExt cx="3061540" cy="118384"/>
          </a:xfrm>
        </p:grpSpPr>
        <p:cxnSp>
          <p:nvCxnSpPr>
            <p:cNvPr id="27" name="直接连接符 26"/>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28" name="直接连接符 27"/>
            <p:cNvCxnSpPr/>
            <p:nvPr/>
          </p:nvCxnSpPr>
          <p:spPr>
            <a:xfrm flipH="1" flipV="1">
              <a:off x="1150420" y="2300503"/>
              <a:ext cx="2943157" cy="0"/>
            </a:xfrm>
            <a:prstGeom prst="line">
              <a:avLst/>
            </a:prstGeom>
            <a:noFill/>
            <a:ln w="9525" cap="flat" cmpd="sng" algn="ctr">
              <a:solidFill>
                <a:sysClr val="windowText" lastClr="000000">
                  <a:lumMod val="50000"/>
                  <a:lumOff val="50000"/>
                </a:sysClr>
              </a:solidFill>
              <a:prstDash val="sysDash"/>
            </a:ln>
            <a:effectLst/>
          </p:spPr>
        </p:cxnSp>
      </p:grpSp>
      <p:sp>
        <p:nvSpPr>
          <p:cNvPr id="29" name="椭圆 28"/>
          <p:cNvSpPr/>
          <p:nvPr/>
        </p:nvSpPr>
        <p:spPr>
          <a:xfrm>
            <a:off x="4066405" y="3767822"/>
            <a:ext cx="94659" cy="92403"/>
          </a:xfrm>
          <a:prstGeom prst="ellipse">
            <a:avLst/>
          </a:prstGeom>
          <a:solidFill>
            <a:sysClr val="window" lastClr="FFFFFF">
              <a:lumMod val="75000"/>
            </a:sysClr>
          </a:solidFill>
          <a:ln w="3810" cap="flat" cmpd="sng" algn="ctr">
            <a:solidFill>
              <a:sysClr val="window" lastClr="FFFFFF"/>
            </a:solidFill>
            <a:prstDash val="solid"/>
          </a:ln>
          <a:effectLst/>
        </p:spPr>
        <p:txBody>
          <a:bodyPr lIns="91458" tIns="45729" rIns="91458" bIns="45729" rtlCol="0" anchor="ctr"/>
          <a:lstStyle/>
          <a:p>
            <a:pPr defTabSz="914400" fontAlgn="auto">
              <a:spcBef>
                <a:spcPct val="0"/>
              </a:spcBef>
              <a:spcAft>
                <a:spcPct val="0"/>
              </a:spcAft>
              <a:defRPr/>
            </a:pPr>
            <a:endParaRPr lang="zh-CN" altLang="en-US" kern="0">
              <a:solidFill>
                <a:srgbClr val="CC0000"/>
              </a:solidFill>
              <a:latin typeface="Calibri"/>
              <a:ea typeface="宋体" panose="02010600030101010101" pitchFamily="2" charset="-122"/>
            </a:endParaRPr>
          </a:p>
        </p:txBody>
      </p:sp>
      <p:sp>
        <p:nvSpPr>
          <p:cNvPr id="30" name="矩形 29"/>
          <p:cNvSpPr/>
          <p:nvPr/>
        </p:nvSpPr>
        <p:spPr>
          <a:xfrm>
            <a:off x="1048054" y="3516900"/>
            <a:ext cx="2016368" cy="400234"/>
          </a:xfrm>
          <a:prstGeom prst="rect">
            <a:avLst/>
          </a:prstGeom>
        </p:spPr>
        <p:txBody>
          <a:bodyPr wrap="square" lIns="91458" tIns="45729" rIns="91458" bIns="45729">
            <a:spAutoFit/>
          </a:bodyPr>
          <a:lstStyle/>
          <a:p>
            <a:pPr algn="just" defTabSz="914400">
              <a:lnSpc>
                <a:spcPts val="1200"/>
              </a:lnSpc>
            </a:pPr>
            <a:r>
              <a:rPr lang="zh-CN" altLang="en-US" sz="10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a:solidFill>
                <a:srgbClr val="CC0000"/>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flipH="1">
            <a:off x="5195149" y="1856353"/>
            <a:ext cx="3050691" cy="118421"/>
            <a:chOff x="1161799" y="2300503"/>
            <a:chExt cx="3050161" cy="118384"/>
          </a:xfrm>
        </p:grpSpPr>
        <p:cxnSp>
          <p:nvCxnSpPr>
            <p:cNvPr id="32" name="直接连接符 31"/>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33" name="直接连接符 32"/>
            <p:cNvCxnSpPr/>
            <p:nvPr/>
          </p:nvCxnSpPr>
          <p:spPr>
            <a:xfrm flipH="1">
              <a:off x="1161799" y="2300503"/>
              <a:ext cx="2931778" cy="0"/>
            </a:xfrm>
            <a:prstGeom prst="line">
              <a:avLst/>
            </a:prstGeom>
            <a:noFill/>
            <a:ln w="9525" cap="flat" cmpd="sng" algn="ctr">
              <a:solidFill>
                <a:sysClr val="windowText" lastClr="000000">
                  <a:lumMod val="50000"/>
                  <a:lumOff val="50000"/>
                </a:sysClr>
              </a:solidFill>
              <a:prstDash val="sysDash"/>
            </a:ln>
            <a:effectLst/>
          </p:spPr>
        </p:cxnSp>
      </p:grpSp>
      <p:sp>
        <p:nvSpPr>
          <p:cNvPr id="34" name="椭圆 33"/>
          <p:cNvSpPr/>
          <p:nvPr/>
        </p:nvSpPr>
        <p:spPr>
          <a:xfrm>
            <a:off x="5125813" y="1951541"/>
            <a:ext cx="94659" cy="92403"/>
          </a:xfrm>
          <a:prstGeom prst="ellipse">
            <a:avLst/>
          </a:prstGeom>
          <a:solidFill>
            <a:sysClr val="window" lastClr="FFFFFF">
              <a:lumMod val="75000"/>
            </a:sysClr>
          </a:solidFill>
          <a:ln w="3810" cap="flat" cmpd="sng" algn="ctr">
            <a:solidFill>
              <a:sysClr val="window" lastClr="FFFFFF"/>
            </a:solidFill>
            <a:prstDash val="solid"/>
          </a:ln>
          <a:effectLst/>
        </p:spPr>
        <p:txBody>
          <a:bodyPr lIns="91458" tIns="45729" rIns="91458" bIns="45729" rtlCol="0" anchor="ctr"/>
          <a:lstStyle/>
          <a:p>
            <a:pPr defTabSz="914400" fontAlgn="auto">
              <a:spcBef>
                <a:spcPct val="0"/>
              </a:spcBef>
              <a:spcAft>
                <a:spcPct val="0"/>
              </a:spcAft>
              <a:defRPr/>
            </a:pPr>
            <a:endParaRPr lang="zh-CN" altLang="en-US" kern="0">
              <a:solidFill>
                <a:srgbClr val="CC0000"/>
              </a:solidFill>
              <a:latin typeface="Calibri"/>
              <a:ea typeface="宋体" panose="02010600030101010101" pitchFamily="2" charset="-122"/>
            </a:endParaRPr>
          </a:p>
        </p:txBody>
      </p:sp>
      <p:sp>
        <p:nvSpPr>
          <p:cNvPr id="35" name="矩形 34"/>
          <p:cNvSpPr/>
          <p:nvPr/>
        </p:nvSpPr>
        <p:spPr>
          <a:xfrm>
            <a:off x="6229472" y="1457146"/>
            <a:ext cx="2016368" cy="400234"/>
          </a:xfrm>
          <a:prstGeom prst="rect">
            <a:avLst/>
          </a:prstGeom>
        </p:spPr>
        <p:txBody>
          <a:bodyPr wrap="square" lIns="91458" tIns="45729" rIns="91458" bIns="45729">
            <a:spAutoFit/>
          </a:bodyPr>
          <a:lstStyle/>
          <a:p>
            <a:pPr algn="just" defTabSz="914400">
              <a:lnSpc>
                <a:spcPts val="1200"/>
              </a:lnSpc>
            </a:pPr>
            <a:r>
              <a:rPr lang="zh-CN" altLang="en-US" sz="10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a:solidFill>
                <a:srgbClr val="CC0000"/>
              </a:solidFill>
              <a:latin typeface="微软雅黑" panose="020b0503020204020204" pitchFamily="34" charset="-122"/>
              <a:ea typeface="微软雅黑" panose="020b0503020204020204" pitchFamily="34" charset="-122"/>
            </a:endParaRPr>
          </a:p>
        </p:txBody>
      </p:sp>
      <p:sp>
        <p:nvSpPr>
          <p:cNvPr id="36" name="椭圆 35"/>
          <p:cNvSpPr/>
          <p:nvPr/>
        </p:nvSpPr>
        <p:spPr>
          <a:xfrm>
            <a:off x="5596286" y="2803860"/>
            <a:ext cx="94659" cy="92403"/>
          </a:xfrm>
          <a:prstGeom prst="ellipse">
            <a:avLst/>
          </a:prstGeom>
          <a:solidFill>
            <a:sysClr val="window" lastClr="FFFFFF">
              <a:lumMod val="75000"/>
            </a:sysClr>
          </a:solidFill>
          <a:ln w="3810" cap="flat" cmpd="sng" algn="ctr">
            <a:solidFill>
              <a:sysClr val="window" lastClr="FFFFFF"/>
            </a:solidFill>
            <a:prstDash val="solid"/>
          </a:ln>
          <a:effectLst/>
        </p:spPr>
        <p:txBody>
          <a:bodyPr lIns="91458" tIns="45729" rIns="91458" bIns="45729" rtlCol="0" anchor="ctr"/>
          <a:lstStyle/>
          <a:p>
            <a:pPr defTabSz="914400" fontAlgn="auto">
              <a:spcBef>
                <a:spcPct val="0"/>
              </a:spcBef>
              <a:spcAft>
                <a:spcPct val="0"/>
              </a:spcAft>
              <a:defRPr/>
            </a:pPr>
            <a:endParaRPr lang="zh-CN" altLang="en-US" kern="0">
              <a:solidFill>
                <a:srgbClr val="CC0000"/>
              </a:solidFill>
              <a:latin typeface="Calibri"/>
              <a:ea typeface="宋体" panose="02010600030101010101" pitchFamily="2" charset="-122"/>
            </a:endParaRPr>
          </a:p>
        </p:txBody>
      </p:sp>
      <p:cxnSp>
        <p:nvCxnSpPr>
          <p:cNvPr id="37" name="直接连接符 36"/>
          <p:cNvCxnSpPr/>
          <p:nvPr/>
        </p:nvCxnSpPr>
        <p:spPr>
          <a:xfrm flipH="1">
            <a:off x="5706750" y="2853615"/>
            <a:ext cx="2502827" cy="0"/>
          </a:xfrm>
          <a:prstGeom prst="line">
            <a:avLst/>
          </a:prstGeom>
          <a:noFill/>
          <a:ln w="9525" cap="flat" cmpd="sng" algn="ctr">
            <a:solidFill>
              <a:sysClr val="windowText" lastClr="000000">
                <a:lumMod val="50000"/>
                <a:lumOff val="50000"/>
              </a:sysClr>
            </a:solidFill>
            <a:prstDash val="sysDash"/>
          </a:ln>
          <a:effectLst/>
        </p:spPr>
      </p:cxnSp>
      <p:sp>
        <p:nvSpPr>
          <p:cNvPr id="38" name="矩形 37"/>
          <p:cNvSpPr/>
          <p:nvPr/>
        </p:nvSpPr>
        <p:spPr>
          <a:xfrm>
            <a:off x="6229472" y="2373988"/>
            <a:ext cx="2016368" cy="400234"/>
          </a:xfrm>
          <a:prstGeom prst="rect">
            <a:avLst/>
          </a:prstGeom>
        </p:spPr>
        <p:txBody>
          <a:bodyPr wrap="square" lIns="91458" tIns="45729" rIns="91458" bIns="45729">
            <a:spAutoFit/>
          </a:bodyPr>
          <a:lstStyle/>
          <a:p>
            <a:pPr algn="just" defTabSz="914400">
              <a:lnSpc>
                <a:spcPts val="1200"/>
              </a:lnSpc>
            </a:pPr>
            <a:r>
              <a:rPr lang="zh-CN" altLang="en-US" sz="10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a:solidFill>
                <a:srgbClr val="CC0000"/>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flipH="1" flipV="1">
            <a:off x="5149318" y="3854936"/>
            <a:ext cx="3062072" cy="118421"/>
            <a:chOff x="1150420" y="2300503"/>
            <a:chExt cx="3061540" cy="118384"/>
          </a:xfrm>
        </p:grpSpPr>
        <p:cxnSp>
          <p:nvCxnSpPr>
            <p:cNvPr id="40" name="直接连接符 39"/>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41" name="直接连接符 40"/>
            <p:cNvCxnSpPr/>
            <p:nvPr/>
          </p:nvCxnSpPr>
          <p:spPr>
            <a:xfrm flipH="1" flipV="1">
              <a:off x="1150420" y="2300503"/>
              <a:ext cx="2943157" cy="0"/>
            </a:xfrm>
            <a:prstGeom prst="line">
              <a:avLst/>
            </a:prstGeom>
            <a:noFill/>
            <a:ln w="9525" cap="flat" cmpd="sng" algn="ctr">
              <a:solidFill>
                <a:sysClr val="windowText" lastClr="000000">
                  <a:lumMod val="50000"/>
                  <a:lumOff val="50000"/>
                </a:sysClr>
              </a:solidFill>
              <a:prstDash val="sysDash"/>
            </a:ln>
            <a:effectLst/>
          </p:spPr>
        </p:cxnSp>
      </p:grpSp>
      <p:sp>
        <p:nvSpPr>
          <p:cNvPr id="42" name="椭圆 41"/>
          <p:cNvSpPr/>
          <p:nvPr/>
        </p:nvSpPr>
        <p:spPr>
          <a:xfrm>
            <a:off x="5075272" y="3767822"/>
            <a:ext cx="94659" cy="92403"/>
          </a:xfrm>
          <a:prstGeom prst="ellipse">
            <a:avLst/>
          </a:prstGeom>
          <a:solidFill>
            <a:sysClr val="window" lastClr="FFFFFF">
              <a:lumMod val="75000"/>
            </a:sysClr>
          </a:solidFill>
          <a:ln w="3810" cap="flat" cmpd="sng" algn="ctr">
            <a:solidFill>
              <a:sysClr val="window" lastClr="FFFFFF"/>
            </a:solidFill>
            <a:prstDash val="solid"/>
          </a:ln>
          <a:effectLst/>
        </p:spPr>
        <p:txBody>
          <a:bodyPr lIns="91458" tIns="45729" rIns="91458" bIns="45729" rtlCol="0" anchor="ctr"/>
          <a:lstStyle/>
          <a:p>
            <a:pPr defTabSz="914400" fontAlgn="auto">
              <a:spcBef>
                <a:spcPct val="0"/>
              </a:spcBef>
              <a:spcAft>
                <a:spcPct val="0"/>
              </a:spcAft>
              <a:defRPr/>
            </a:pPr>
            <a:endParaRPr lang="zh-CN" altLang="en-US" kern="0">
              <a:solidFill>
                <a:srgbClr val="CC0000"/>
              </a:solidFill>
              <a:latin typeface="Calibri"/>
              <a:ea typeface="宋体" panose="02010600030101010101" pitchFamily="2" charset="-122"/>
            </a:endParaRPr>
          </a:p>
        </p:txBody>
      </p:sp>
      <p:sp>
        <p:nvSpPr>
          <p:cNvPr id="43" name="矩形 42"/>
          <p:cNvSpPr/>
          <p:nvPr/>
        </p:nvSpPr>
        <p:spPr>
          <a:xfrm>
            <a:off x="6229472" y="3491836"/>
            <a:ext cx="2016368" cy="400234"/>
          </a:xfrm>
          <a:prstGeom prst="rect">
            <a:avLst/>
          </a:prstGeom>
        </p:spPr>
        <p:txBody>
          <a:bodyPr wrap="square" lIns="91458" tIns="45729" rIns="91458" bIns="45729">
            <a:spAutoFit/>
          </a:bodyPr>
          <a:lstStyle/>
          <a:p>
            <a:pPr algn="just" defTabSz="914400">
              <a:lnSpc>
                <a:spcPts val="1200"/>
              </a:lnSpc>
            </a:pPr>
            <a:r>
              <a:rPr lang="zh-CN" altLang="en-US" sz="10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a:solidFill>
                <a:srgbClr val="CC0000"/>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1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300" fill="hold"/>
                                        <p:tgtEl>
                                          <p:spTgt spid="15"/>
                                        </p:tgtEl>
                                        <p:attrNameLst>
                                          <p:attrName>ppt_x</p:attrName>
                                        </p:attrNameLst>
                                      </p:cBhvr>
                                      <p:tavLst>
                                        <p:tav tm="0">
                                          <p:val>
                                            <p:strVal val="0-#ppt_w/2"/>
                                          </p:val>
                                        </p:tav>
                                        <p:tav tm="100000">
                                          <p:val>
                                            <p:strVal val="#ppt_x"/>
                                          </p:val>
                                        </p:tav>
                                      </p:tavLst>
                                    </p:anim>
                                    <p:anim calcmode="lin" valueType="num">
                                      <p:cBhvr additive="base">
                                        <p:cTn id="26" dur="3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300" fill="hold"/>
                                        <p:tgtEl>
                                          <p:spTgt spid="17"/>
                                        </p:tgtEl>
                                        <p:attrNameLst>
                                          <p:attrName>ppt_x</p:attrName>
                                        </p:attrNameLst>
                                      </p:cBhvr>
                                      <p:tavLst>
                                        <p:tav tm="0">
                                          <p:val>
                                            <p:strVal val="1+#ppt_w/2"/>
                                          </p:val>
                                        </p:tav>
                                        <p:tav tm="100000">
                                          <p:val>
                                            <p:strVal val="#ppt_x"/>
                                          </p:val>
                                        </p:tav>
                                      </p:tavLst>
                                    </p:anim>
                                    <p:anim calcmode="lin" valueType="num">
                                      <p:cBhvr additive="base">
                                        <p:cTn id="30" dur="3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300" fill="hold"/>
                                        <p:tgtEl>
                                          <p:spTgt spid="16"/>
                                        </p:tgtEl>
                                        <p:attrNameLst>
                                          <p:attrName>ppt_x</p:attrName>
                                        </p:attrNameLst>
                                      </p:cBhvr>
                                      <p:tavLst>
                                        <p:tav tm="0">
                                          <p:val>
                                            <p:strVal val="#ppt_x"/>
                                          </p:val>
                                        </p:tav>
                                        <p:tav tm="100000">
                                          <p:val>
                                            <p:strVal val="#ppt_x"/>
                                          </p:val>
                                        </p:tav>
                                      </p:tavLst>
                                    </p:anim>
                                    <p:anim calcmode="lin" valueType="num">
                                      <p:cBhvr additive="base">
                                        <p:cTn id="34" dur="300" fill="hold"/>
                                        <p:tgtEl>
                                          <p:spTgt spid="16"/>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23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3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 calcmode="lin" valueType="num">
                                      <p:cBhvr>
                                        <p:cTn id="43" dur="500" fill="hold"/>
                                        <p:tgtEl>
                                          <p:spTgt spid="8"/>
                                        </p:tgtEl>
                                        <p:attrNameLst>
                                          <p:attrName>style.rotation</p:attrName>
                                        </p:attrNameLst>
                                      </p:cBhvr>
                                      <p:tavLst>
                                        <p:tav tm="0">
                                          <p:val>
                                            <p:fltVal val="90"/>
                                          </p:val>
                                        </p:tav>
                                        <p:tav tm="100000">
                                          <p:val>
                                            <p:fltVal val="0"/>
                                          </p:val>
                                        </p:tav>
                                      </p:tavLst>
                                    </p:anim>
                                    <p:animEffect transition="in" filter="fade">
                                      <p:cBhvr>
                                        <p:cTn id="44" dur="500"/>
                                        <p:tgtEl>
                                          <p:spTgt spid="8"/>
                                        </p:tgtEl>
                                      </p:cBhvr>
                                    </p:animEffect>
                                  </p:childTnLst>
                                </p:cTn>
                              </p:par>
                            </p:childTnLst>
                          </p:cTn>
                        </p:par>
                        <p:par>
                          <p:cTn id="45" fill="hold" nodeType="afterGroup">
                            <p:stCondLst>
                              <p:cond delay="2800"/>
                            </p:stCondLst>
                            <p:childTnLst>
                              <p:par>
                                <p:cTn id="46" presetID="10" presetClass="entr" presetSubtype="0" repeatCount="300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50"/>
                                        <p:tgtEl>
                                          <p:spTgt spid="21"/>
                                        </p:tgtEl>
                                      </p:cBhvr>
                                    </p:animEffect>
                                  </p:childTnLst>
                                </p:cTn>
                              </p:par>
                            </p:childTnLst>
                          </p:cTn>
                        </p:par>
                        <p:par>
                          <p:cTn id="49" fill="hold" nodeType="afterGroup">
                            <p:stCondLst>
                              <p:cond delay="2950"/>
                            </p:stCondLst>
                            <p:childTnLst>
                              <p:par>
                                <p:cTn id="50" presetID="22" presetClass="entr" presetSubtype="2"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300"/>
                                        <p:tgtEl>
                                          <p:spTgt spid="18"/>
                                        </p:tgtEl>
                                      </p:cBhvr>
                                    </p:animEffect>
                                  </p:childTnLst>
                                </p:cTn>
                              </p:par>
                            </p:childTnLst>
                          </p:cTn>
                        </p:par>
                        <p:par>
                          <p:cTn id="53" fill="hold" nodeType="afterGroup">
                            <p:stCondLst>
                              <p:cond delay="3250"/>
                            </p:stCondLst>
                            <p:childTnLst>
                              <p:par>
                                <p:cTn id="54" presetID="2" presetClass="entr" presetSubtype="2"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300" fill="hold"/>
                                        <p:tgtEl>
                                          <p:spTgt spid="22"/>
                                        </p:tgtEl>
                                        <p:attrNameLst>
                                          <p:attrName>ppt_x</p:attrName>
                                        </p:attrNameLst>
                                      </p:cBhvr>
                                      <p:tavLst>
                                        <p:tav tm="0">
                                          <p:val>
                                            <p:strVal val="1+#ppt_w/2"/>
                                          </p:val>
                                        </p:tav>
                                        <p:tav tm="100000">
                                          <p:val>
                                            <p:strVal val="#ppt_x"/>
                                          </p:val>
                                        </p:tav>
                                      </p:tavLst>
                                    </p:anim>
                                    <p:anim calcmode="lin" valueType="num">
                                      <p:cBhvr additive="base">
                                        <p:cTn id="57" dur="300" fill="hold"/>
                                        <p:tgtEl>
                                          <p:spTgt spid="22"/>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3550"/>
                            </p:stCondLst>
                            <p:childTnLst>
                              <p:par>
                                <p:cTn id="59" presetID="10" presetClass="entr" presetSubtype="0" repeatCount="300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50"/>
                                        <p:tgtEl>
                                          <p:spTgt spid="23"/>
                                        </p:tgtEl>
                                      </p:cBhvr>
                                    </p:animEffect>
                                  </p:childTnLst>
                                </p:cTn>
                              </p:par>
                            </p:childTnLst>
                          </p:cTn>
                        </p:par>
                        <p:par>
                          <p:cTn id="62" fill="hold" nodeType="afterGroup">
                            <p:stCondLst>
                              <p:cond delay="3700"/>
                            </p:stCondLst>
                            <p:childTnLst>
                              <p:par>
                                <p:cTn id="63" presetID="22" presetClass="entr" presetSubtype="2"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right)">
                                      <p:cBhvr>
                                        <p:cTn id="65" dur="300"/>
                                        <p:tgtEl>
                                          <p:spTgt spid="24"/>
                                        </p:tgtEl>
                                      </p:cBhvr>
                                    </p:animEffect>
                                  </p:childTnLst>
                                </p:cTn>
                              </p:par>
                            </p:childTnLst>
                          </p:cTn>
                        </p:par>
                        <p:par>
                          <p:cTn id="66" fill="hold" nodeType="afterGroup">
                            <p:stCondLst>
                              <p:cond delay="4000"/>
                            </p:stCondLst>
                            <p:childTnLst>
                              <p:par>
                                <p:cTn id="67" presetID="2" presetClass="entr" presetSubtype="2"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300" fill="hold"/>
                                        <p:tgtEl>
                                          <p:spTgt spid="25"/>
                                        </p:tgtEl>
                                        <p:attrNameLst>
                                          <p:attrName>ppt_x</p:attrName>
                                        </p:attrNameLst>
                                      </p:cBhvr>
                                      <p:tavLst>
                                        <p:tav tm="0">
                                          <p:val>
                                            <p:strVal val="1+#ppt_w/2"/>
                                          </p:val>
                                        </p:tav>
                                        <p:tav tm="100000">
                                          <p:val>
                                            <p:strVal val="#ppt_x"/>
                                          </p:val>
                                        </p:tav>
                                      </p:tavLst>
                                    </p:anim>
                                    <p:anim calcmode="lin" valueType="num">
                                      <p:cBhvr additive="base">
                                        <p:cTn id="70" dur="300" fill="hold"/>
                                        <p:tgtEl>
                                          <p:spTgt spid="25"/>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4300"/>
                            </p:stCondLst>
                            <p:childTnLst>
                              <p:par>
                                <p:cTn id="72" presetID="10" presetClass="entr" presetSubtype="0" repeatCount="3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50"/>
                                        <p:tgtEl>
                                          <p:spTgt spid="29"/>
                                        </p:tgtEl>
                                      </p:cBhvr>
                                    </p:animEffect>
                                  </p:childTnLst>
                                </p:cTn>
                              </p:par>
                            </p:childTnLst>
                          </p:cTn>
                        </p:par>
                        <p:par>
                          <p:cTn id="75" fill="hold" nodeType="afterGroup">
                            <p:stCondLst>
                              <p:cond delay="4450"/>
                            </p:stCondLst>
                            <p:childTnLst>
                              <p:par>
                                <p:cTn id="76" presetID="22" presetClass="entr" presetSubtype="2"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right)">
                                      <p:cBhvr>
                                        <p:cTn id="78" dur="300"/>
                                        <p:tgtEl>
                                          <p:spTgt spid="26"/>
                                        </p:tgtEl>
                                      </p:cBhvr>
                                    </p:animEffect>
                                  </p:childTnLst>
                                </p:cTn>
                              </p:par>
                            </p:childTnLst>
                          </p:cTn>
                        </p:par>
                        <p:par>
                          <p:cTn id="79" fill="hold" nodeType="afterGroup">
                            <p:stCondLst>
                              <p:cond delay="4750"/>
                            </p:stCondLst>
                            <p:childTnLst>
                              <p:par>
                                <p:cTn id="80" presetID="2" presetClass="entr" presetSubtype="2"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300" fill="hold"/>
                                        <p:tgtEl>
                                          <p:spTgt spid="30"/>
                                        </p:tgtEl>
                                        <p:attrNameLst>
                                          <p:attrName>ppt_x</p:attrName>
                                        </p:attrNameLst>
                                      </p:cBhvr>
                                      <p:tavLst>
                                        <p:tav tm="0">
                                          <p:val>
                                            <p:strVal val="1+#ppt_w/2"/>
                                          </p:val>
                                        </p:tav>
                                        <p:tav tm="100000">
                                          <p:val>
                                            <p:strVal val="#ppt_x"/>
                                          </p:val>
                                        </p:tav>
                                      </p:tavLst>
                                    </p:anim>
                                    <p:anim calcmode="lin" valueType="num">
                                      <p:cBhvr additive="base">
                                        <p:cTn id="83" dur="300" fill="hold"/>
                                        <p:tgtEl>
                                          <p:spTgt spid="30"/>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5050"/>
                            </p:stCondLst>
                            <p:childTnLst>
                              <p:par>
                                <p:cTn id="85" presetID="10" presetClass="entr" presetSubtype="0" repeatCount="3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50"/>
                                        <p:tgtEl>
                                          <p:spTgt spid="34"/>
                                        </p:tgtEl>
                                      </p:cBhvr>
                                    </p:animEffect>
                                  </p:childTnLst>
                                </p:cTn>
                              </p:par>
                            </p:childTnLst>
                          </p:cTn>
                        </p:par>
                        <p:par>
                          <p:cTn id="88" fill="hold" nodeType="afterGroup">
                            <p:stCondLst>
                              <p:cond delay="5200"/>
                            </p:stCondLst>
                            <p:childTnLst>
                              <p:par>
                                <p:cTn id="89" presetID="22" presetClass="entr" presetSubtype="8"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300"/>
                                        <p:tgtEl>
                                          <p:spTgt spid="31"/>
                                        </p:tgtEl>
                                      </p:cBhvr>
                                    </p:animEffect>
                                  </p:childTnLst>
                                </p:cTn>
                              </p:par>
                            </p:childTnLst>
                          </p:cTn>
                        </p:par>
                        <p:par>
                          <p:cTn id="92" fill="hold" nodeType="afterGroup">
                            <p:stCondLst>
                              <p:cond delay="5500"/>
                            </p:stCondLst>
                            <p:childTnLst>
                              <p:par>
                                <p:cTn id="93" presetID="2" presetClass="entr" presetSubtype="2"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300" fill="hold"/>
                                        <p:tgtEl>
                                          <p:spTgt spid="35"/>
                                        </p:tgtEl>
                                        <p:attrNameLst>
                                          <p:attrName>ppt_x</p:attrName>
                                        </p:attrNameLst>
                                      </p:cBhvr>
                                      <p:tavLst>
                                        <p:tav tm="0">
                                          <p:val>
                                            <p:strVal val="1+#ppt_w/2"/>
                                          </p:val>
                                        </p:tav>
                                        <p:tav tm="100000">
                                          <p:val>
                                            <p:strVal val="#ppt_x"/>
                                          </p:val>
                                        </p:tav>
                                      </p:tavLst>
                                    </p:anim>
                                    <p:anim calcmode="lin" valueType="num">
                                      <p:cBhvr additive="base">
                                        <p:cTn id="96" dur="300" fill="hold"/>
                                        <p:tgtEl>
                                          <p:spTgt spid="35"/>
                                        </p:tgtEl>
                                        <p:attrNameLst>
                                          <p:attrName>ppt_y</p:attrName>
                                        </p:attrNameLst>
                                      </p:cBhvr>
                                      <p:tavLst>
                                        <p:tav tm="0">
                                          <p:val>
                                            <p:strVal val="#ppt_y"/>
                                          </p:val>
                                        </p:tav>
                                        <p:tav tm="100000">
                                          <p:val>
                                            <p:strVal val="#ppt_y"/>
                                          </p:val>
                                        </p:tav>
                                      </p:tavLst>
                                    </p:anim>
                                  </p:childTnLst>
                                </p:cTn>
                              </p:par>
                            </p:childTnLst>
                          </p:cTn>
                        </p:par>
                        <p:par>
                          <p:cTn id="97" fill="hold" nodeType="afterGroup">
                            <p:stCondLst>
                              <p:cond delay="5800"/>
                            </p:stCondLst>
                            <p:childTnLst>
                              <p:par>
                                <p:cTn id="98" presetID="10" presetClass="entr" presetSubtype="0" repeatCount="3000"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150"/>
                                        <p:tgtEl>
                                          <p:spTgt spid="36"/>
                                        </p:tgtEl>
                                      </p:cBhvr>
                                    </p:animEffect>
                                  </p:childTnLst>
                                </p:cTn>
                              </p:par>
                            </p:childTnLst>
                          </p:cTn>
                        </p:par>
                        <p:par>
                          <p:cTn id="101" fill="hold" nodeType="afterGroup">
                            <p:stCondLst>
                              <p:cond delay="595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300"/>
                                        <p:tgtEl>
                                          <p:spTgt spid="37"/>
                                        </p:tgtEl>
                                      </p:cBhvr>
                                    </p:animEffect>
                                  </p:childTnLst>
                                </p:cTn>
                              </p:par>
                            </p:childTnLst>
                          </p:cTn>
                        </p:par>
                        <p:par>
                          <p:cTn id="105" fill="hold" nodeType="afterGroup">
                            <p:stCondLst>
                              <p:cond delay="6250"/>
                            </p:stCondLst>
                            <p:childTnLst>
                              <p:par>
                                <p:cTn id="106" presetID="2" presetClass="entr" presetSubtype="2" fill="hold" grpId="0" nodeType="after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additive="base">
                                        <p:cTn id="108" dur="300" fill="hold"/>
                                        <p:tgtEl>
                                          <p:spTgt spid="38"/>
                                        </p:tgtEl>
                                        <p:attrNameLst>
                                          <p:attrName>ppt_x</p:attrName>
                                        </p:attrNameLst>
                                      </p:cBhvr>
                                      <p:tavLst>
                                        <p:tav tm="0">
                                          <p:val>
                                            <p:strVal val="1+#ppt_w/2"/>
                                          </p:val>
                                        </p:tav>
                                        <p:tav tm="100000">
                                          <p:val>
                                            <p:strVal val="#ppt_x"/>
                                          </p:val>
                                        </p:tav>
                                      </p:tavLst>
                                    </p:anim>
                                    <p:anim calcmode="lin" valueType="num">
                                      <p:cBhvr additive="base">
                                        <p:cTn id="109" dur="300" fill="hold"/>
                                        <p:tgtEl>
                                          <p:spTgt spid="38"/>
                                        </p:tgtEl>
                                        <p:attrNameLst>
                                          <p:attrName>ppt_y</p:attrName>
                                        </p:attrNameLst>
                                      </p:cBhvr>
                                      <p:tavLst>
                                        <p:tav tm="0">
                                          <p:val>
                                            <p:strVal val="#ppt_y"/>
                                          </p:val>
                                        </p:tav>
                                        <p:tav tm="100000">
                                          <p:val>
                                            <p:strVal val="#ppt_y"/>
                                          </p:val>
                                        </p:tav>
                                      </p:tavLst>
                                    </p:anim>
                                  </p:childTnLst>
                                </p:cTn>
                              </p:par>
                            </p:childTnLst>
                          </p:cTn>
                        </p:par>
                        <p:par>
                          <p:cTn id="110" fill="hold" nodeType="afterGroup">
                            <p:stCondLst>
                              <p:cond delay="6550"/>
                            </p:stCondLst>
                            <p:childTnLst>
                              <p:par>
                                <p:cTn id="111" presetID="10" presetClass="entr" presetSubtype="0" repeatCount="3000" fill="hold" grpId="0" nodeType="after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150"/>
                                        <p:tgtEl>
                                          <p:spTgt spid="42"/>
                                        </p:tgtEl>
                                      </p:cBhvr>
                                    </p:animEffect>
                                  </p:childTnLst>
                                </p:cTn>
                              </p:par>
                            </p:childTnLst>
                          </p:cTn>
                        </p:par>
                        <p:par>
                          <p:cTn id="114" fill="hold" nodeType="afterGroup">
                            <p:stCondLst>
                              <p:cond delay="6700"/>
                            </p:stCondLst>
                            <p:childTnLst>
                              <p:par>
                                <p:cTn id="115" presetID="22" presetClass="entr" presetSubtype="8"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wipe(left)">
                                      <p:cBhvr>
                                        <p:cTn id="117" dur="300"/>
                                        <p:tgtEl>
                                          <p:spTgt spid="39"/>
                                        </p:tgtEl>
                                      </p:cBhvr>
                                    </p:animEffect>
                                  </p:childTnLst>
                                </p:cTn>
                              </p:par>
                            </p:childTnLst>
                          </p:cTn>
                        </p:par>
                        <p:par>
                          <p:cTn id="118" fill="hold" nodeType="afterGroup">
                            <p:stCondLst>
                              <p:cond delay="7000"/>
                            </p:stCondLst>
                            <p:childTnLst>
                              <p:par>
                                <p:cTn id="119" presetID="2" presetClass="entr" presetSubtype="2"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 calcmode="lin" valueType="num">
                                      <p:cBhvr additive="base">
                                        <p:cTn id="121" dur="300" fill="hold"/>
                                        <p:tgtEl>
                                          <p:spTgt spid="43"/>
                                        </p:tgtEl>
                                        <p:attrNameLst>
                                          <p:attrName>ppt_x</p:attrName>
                                        </p:attrNameLst>
                                      </p:cBhvr>
                                      <p:tavLst>
                                        <p:tav tm="0">
                                          <p:val>
                                            <p:strVal val="1+#ppt_w/2"/>
                                          </p:val>
                                        </p:tav>
                                        <p:tav tm="100000">
                                          <p:val>
                                            <p:strVal val="#ppt_x"/>
                                          </p:val>
                                        </p:tav>
                                      </p:tavLst>
                                    </p:anim>
                                    <p:anim calcmode="lin" valueType="num">
                                      <p:cBhvr additive="base">
                                        <p:cTn id="122"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animBg="1"/>
      <p:bldP spid="16" grpId="0" animBg="1"/>
      <p:bldP spid="17" grpId="0" animBg="1"/>
      <p:bldP spid="21" grpId="0" animBg="1"/>
      <p:bldP spid="22" grpId="0"/>
      <p:bldP spid="23" grpId="0" animBg="1"/>
      <p:bldP spid="25" grpId="0"/>
      <p:bldP spid="29" grpId="0" animBg="1"/>
      <p:bldP spid="30" grpId="0"/>
      <p:bldP spid="34" grpId="0" animBg="1"/>
      <p:bldP spid="35" grpId="0"/>
      <p:bldP spid="36" grpId="0" animBg="1"/>
      <p:bldP spid="38" grpId="0"/>
      <p:bldP spid="42" grpId="0" animBg="1"/>
      <p:bldP spid="4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sp>
        <p:nvSpPr>
          <p:cNvPr id="8" name="Oval 6"/>
          <p:cNvSpPr>
            <a:spLocks noChangeArrowheads="1"/>
          </p:cNvSpPr>
          <p:nvPr/>
        </p:nvSpPr>
        <p:spPr bwMode="auto">
          <a:xfrm>
            <a:off x="1228085" y="1070302"/>
            <a:ext cx="3768865" cy="3772165"/>
          </a:xfrm>
          <a:prstGeom prst="ellipse">
            <a:avLst/>
          </a:prstGeom>
          <a:noFill/>
          <a:ln w="9">
            <a:solidFill>
              <a:srgbClr val="977201"/>
            </a:solidFill>
            <a:prstDash val="dash"/>
            <a:round/>
          </a:ln>
          <a:extLst>
            <a:ext uri="{909E8E84-426E-40DD-AFC4-6F175D3DCCD1}">
              <a14:hiddenFill xmlns:a14="http://schemas.microsoft.com/office/drawing/2010/main">
                <a:solidFill>
                  <a:srgbClr val="FFFFFF"/>
                </a:solidFill>
              </a14:hiddenFill>
            </a:ext>
          </a:extLst>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9" name="Oval 10"/>
          <p:cNvSpPr>
            <a:spLocks noChangeArrowheads="1"/>
          </p:cNvSpPr>
          <p:nvPr/>
        </p:nvSpPr>
        <p:spPr bwMode="auto">
          <a:xfrm>
            <a:off x="4052947" y="1241817"/>
            <a:ext cx="439265" cy="439511"/>
          </a:xfrm>
          <a:prstGeom prst="ellipse">
            <a:avLst/>
          </a:prstGeom>
          <a:solidFill>
            <a:srgbClr val="C00000"/>
          </a:solidFill>
          <a:ln>
            <a:noFill/>
          </a:ln>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1</a:t>
            </a:r>
            <a:endParaRPr lang="zh-CN" altLang="en-US" sz="1800" b="1">
              <a:solidFill>
                <a:schemeClr val="bg1"/>
              </a:solidFill>
              <a:latin typeface="微软雅黑" panose="020b0503020204020204" pitchFamily="34" charset="-122"/>
            </a:endParaRPr>
          </a:p>
        </p:txBody>
      </p:sp>
      <p:sp>
        <p:nvSpPr>
          <p:cNvPr id="10" name="Oval 11"/>
          <p:cNvSpPr>
            <a:spLocks noChangeArrowheads="1"/>
          </p:cNvSpPr>
          <p:nvPr/>
        </p:nvSpPr>
        <p:spPr bwMode="auto">
          <a:xfrm>
            <a:off x="4052947" y="4231439"/>
            <a:ext cx="439265" cy="439511"/>
          </a:xfrm>
          <a:prstGeom prst="ellipse">
            <a:avLst/>
          </a:prstGeom>
          <a:solidFill>
            <a:srgbClr val="C00000"/>
          </a:solidFill>
          <a:ln>
            <a:noFill/>
          </a:ln>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5</a:t>
            </a:r>
            <a:endParaRPr lang="zh-CN" altLang="en-US" sz="1800" b="1">
              <a:solidFill>
                <a:schemeClr val="bg1"/>
              </a:solidFill>
              <a:latin typeface="微软雅黑" panose="020b0503020204020204" pitchFamily="34" charset="-122"/>
            </a:endParaRPr>
          </a:p>
        </p:txBody>
      </p:sp>
      <p:sp>
        <p:nvSpPr>
          <p:cNvPr id="11" name="Oval 12"/>
          <p:cNvSpPr>
            <a:spLocks noChangeArrowheads="1"/>
          </p:cNvSpPr>
          <p:nvPr/>
        </p:nvSpPr>
        <p:spPr bwMode="auto">
          <a:xfrm>
            <a:off x="4581494" y="3537038"/>
            <a:ext cx="440454" cy="439510"/>
          </a:xfrm>
          <a:prstGeom prst="ellipse">
            <a:avLst/>
          </a:prstGeom>
          <a:solidFill>
            <a:srgbClr val="C00000"/>
          </a:solidFill>
          <a:ln>
            <a:noFill/>
          </a:ln>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4</a:t>
            </a:r>
            <a:endParaRPr lang="zh-CN" altLang="en-US" sz="1800" b="1">
              <a:solidFill>
                <a:schemeClr val="bg1"/>
              </a:solidFill>
              <a:latin typeface="微软雅黑" panose="020b0503020204020204" pitchFamily="34" charset="-122"/>
            </a:endParaRPr>
          </a:p>
        </p:txBody>
      </p:sp>
      <p:sp>
        <p:nvSpPr>
          <p:cNvPr id="12" name="Oval 13"/>
          <p:cNvSpPr>
            <a:spLocks noChangeArrowheads="1"/>
          </p:cNvSpPr>
          <p:nvPr/>
        </p:nvSpPr>
        <p:spPr bwMode="auto">
          <a:xfrm>
            <a:off x="4581494" y="1936219"/>
            <a:ext cx="440454" cy="439510"/>
          </a:xfrm>
          <a:prstGeom prst="ellipse">
            <a:avLst/>
          </a:prstGeom>
          <a:solidFill>
            <a:srgbClr val="C00000"/>
          </a:solidFill>
          <a:ln>
            <a:noFill/>
          </a:ln>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2</a:t>
            </a:r>
            <a:endParaRPr lang="zh-CN" altLang="en-US" sz="1800" b="1">
              <a:solidFill>
                <a:schemeClr val="bg1"/>
              </a:solidFill>
              <a:latin typeface="微软雅黑" panose="020b0503020204020204" pitchFamily="34" charset="-122"/>
            </a:endParaRPr>
          </a:p>
        </p:txBody>
      </p:sp>
      <p:sp>
        <p:nvSpPr>
          <p:cNvPr id="13" name="Oval 14"/>
          <p:cNvSpPr>
            <a:spLocks noChangeArrowheads="1"/>
          </p:cNvSpPr>
          <p:nvPr/>
        </p:nvSpPr>
        <p:spPr bwMode="auto">
          <a:xfrm>
            <a:off x="4752913" y="2736628"/>
            <a:ext cx="439265" cy="439510"/>
          </a:xfrm>
          <a:prstGeom prst="ellipse">
            <a:avLst/>
          </a:prstGeom>
          <a:solidFill>
            <a:srgbClr val="C00000"/>
          </a:solidFill>
          <a:ln>
            <a:noFill/>
          </a:ln>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3</a:t>
            </a:r>
            <a:endParaRPr lang="zh-CN" altLang="en-US" sz="1800" b="1">
              <a:solidFill>
                <a:schemeClr val="bg1"/>
              </a:solidFill>
              <a:latin typeface="微软雅黑" panose="020b0503020204020204" pitchFamily="34" charset="-122"/>
            </a:endParaRPr>
          </a:p>
        </p:txBody>
      </p:sp>
      <p:sp>
        <p:nvSpPr>
          <p:cNvPr id="14" name="TextBox 19"/>
          <p:cNvSpPr txBox="1">
            <a:spLocks noChangeArrowheads="1"/>
          </p:cNvSpPr>
          <p:nvPr/>
        </p:nvSpPr>
        <p:spPr bwMode="auto">
          <a:xfrm>
            <a:off x="4752913" y="1070301"/>
            <a:ext cx="2710584" cy="4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300" b="1">
                <a:solidFill>
                  <a:schemeClr val="tx1"/>
                </a:solidFill>
                <a:latin typeface="微软雅黑" panose="020b0503020204020204" pitchFamily="34" charset="-122"/>
              </a:rPr>
              <a:t>这里可以添加主要内容这里可以添加主要内容</a:t>
            </a:r>
            <a:endParaRPr lang="zh-CN" altLang="en-US" sz="1300" b="1">
              <a:solidFill>
                <a:schemeClr val="tx1"/>
              </a:solidFill>
              <a:latin typeface="微软雅黑" panose="020b0503020204020204" pitchFamily="34" charset="-122"/>
            </a:endParaRPr>
          </a:p>
        </p:txBody>
      </p:sp>
      <p:sp>
        <p:nvSpPr>
          <p:cNvPr id="15" name="TextBox 20"/>
          <p:cNvSpPr txBox="1">
            <a:spLocks noChangeArrowheads="1"/>
          </p:cNvSpPr>
          <p:nvPr/>
        </p:nvSpPr>
        <p:spPr bwMode="auto">
          <a:xfrm>
            <a:off x="5131466" y="1858799"/>
            <a:ext cx="2711774" cy="4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300" b="1">
                <a:solidFill>
                  <a:schemeClr val="tx1"/>
                </a:solidFill>
                <a:latin typeface="微软雅黑" panose="020b0503020204020204" pitchFamily="34" charset="-122"/>
              </a:rPr>
              <a:t>这里可以添加主要内容这里可以添加主要内容</a:t>
            </a:r>
            <a:endParaRPr lang="zh-CN" altLang="en-US" sz="1300" b="1">
              <a:solidFill>
                <a:schemeClr val="tx1"/>
              </a:solidFill>
              <a:latin typeface="微软雅黑" panose="020b0503020204020204" pitchFamily="34" charset="-122"/>
            </a:endParaRPr>
          </a:p>
        </p:txBody>
      </p:sp>
      <p:sp>
        <p:nvSpPr>
          <p:cNvPr id="16" name="TextBox 21"/>
          <p:cNvSpPr txBox="1">
            <a:spLocks noChangeArrowheads="1"/>
          </p:cNvSpPr>
          <p:nvPr/>
        </p:nvSpPr>
        <p:spPr bwMode="auto">
          <a:xfrm>
            <a:off x="5264793" y="2709233"/>
            <a:ext cx="2710584" cy="4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300" b="1">
                <a:solidFill>
                  <a:schemeClr val="tx1"/>
                </a:solidFill>
                <a:latin typeface="微软雅黑" panose="020b0503020204020204" pitchFamily="34" charset="-122"/>
              </a:rPr>
              <a:t>这里可以添加主要内容这里可以添加主要内容</a:t>
            </a:r>
            <a:endParaRPr lang="zh-CN" altLang="en-US" sz="1300" b="1">
              <a:solidFill>
                <a:schemeClr val="tx1"/>
              </a:solidFill>
              <a:latin typeface="微软雅黑" panose="020b0503020204020204" pitchFamily="34" charset="-122"/>
            </a:endParaRPr>
          </a:p>
        </p:txBody>
      </p:sp>
      <p:sp>
        <p:nvSpPr>
          <p:cNvPr id="17" name="TextBox 22"/>
          <p:cNvSpPr txBox="1">
            <a:spLocks noChangeArrowheads="1"/>
          </p:cNvSpPr>
          <p:nvPr/>
        </p:nvSpPr>
        <p:spPr bwMode="auto">
          <a:xfrm>
            <a:off x="5070755" y="3569196"/>
            <a:ext cx="2710583" cy="4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300" b="1">
                <a:solidFill>
                  <a:schemeClr val="tx1"/>
                </a:solidFill>
                <a:latin typeface="微软雅黑" panose="020b0503020204020204" pitchFamily="34" charset="-122"/>
              </a:rPr>
              <a:t>这里可以添加主要内容这里可以添加主要内容</a:t>
            </a:r>
            <a:endParaRPr lang="zh-CN" altLang="en-US" sz="1300" b="1">
              <a:solidFill>
                <a:schemeClr val="tx1"/>
              </a:solidFill>
              <a:latin typeface="微软雅黑" panose="020b0503020204020204" pitchFamily="34" charset="-122"/>
            </a:endParaRPr>
          </a:p>
        </p:txBody>
      </p:sp>
      <p:sp>
        <p:nvSpPr>
          <p:cNvPr id="18" name="TextBox 23"/>
          <p:cNvSpPr txBox="1">
            <a:spLocks noChangeArrowheads="1"/>
          </p:cNvSpPr>
          <p:nvPr/>
        </p:nvSpPr>
        <p:spPr bwMode="auto">
          <a:xfrm>
            <a:off x="4701725" y="4275510"/>
            <a:ext cx="2710583" cy="4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300" b="1">
                <a:solidFill>
                  <a:schemeClr val="tx1"/>
                </a:solidFill>
                <a:latin typeface="微软雅黑" panose="020b0503020204020204" pitchFamily="34" charset="-122"/>
              </a:rPr>
              <a:t>这里可以添加主要内容这里可以添加主要内容</a:t>
            </a:r>
            <a:endParaRPr lang="zh-CN" altLang="en-US" sz="1300" b="1">
              <a:solidFill>
                <a:schemeClr val="tx1"/>
              </a:solidFill>
              <a:latin typeface="微软雅黑" panose="020b0503020204020204" pitchFamily="34" charset="-122"/>
            </a:endParaRPr>
          </a:p>
        </p:txBody>
      </p:sp>
      <p:sp>
        <p:nvSpPr>
          <p:cNvPr id="19" name="Oval 7"/>
          <p:cNvSpPr>
            <a:spLocks noChangeArrowheads="1"/>
          </p:cNvSpPr>
          <p:nvPr/>
        </p:nvSpPr>
        <p:spPr bwMode="auto">
          <a:xfrm>
            <a:off x="1145944" y="1275168"/>
            <a:ext cx="3339125" cy="333861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20" name="Oval 8"/>
          <p:cNvSpPr>
            <a:spLocks noChangeArrowheads="1"/>
          </p:cNvSpPr>
          <p:nvPr/>
        </p:nvSpPr>
        <p:spPr bwMode="auto">
          <a:xfrm>
            <a:off x="1374505" y="1502665"/>
            <a:ext cx="2882003" cy="2883615"/>
          </a:xfrm>
          <a:prstGeom prst="ellipse">
            <a:avLst/>
          </a:prstGeom>
          <a:blipFill dpi="0" rotWithShape="1">
            <a:blip r:embed="rId4"/>
            <a:stretch>
              <a:fillRect/>
            </a:stretch>
          </a:bli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21" name="Oval 9"/>
          <p:cNvSpPr>
            <a:spLocks noChangeArrowheads="1"/>
          </p:cNvSpPr>
          <p:nvPr/>
        </p:nvSpPr>
        <p:spPr bwMode="auto">
          <a:xfrm>
            <a:off x="1218561" y="3546566"/>
            <a:ext cx="814246" cy="814701"/>
          </a:xfrm>
          <a:prstGeom prst="ellipse">
            <a:avLst/>
          </a:prstGeom>
          <a:solidFill>
            <a:srgbClr val="C00000"/>
          </a:solidFill>
          <a:ln>
            <a:noFill/>
          </a:ln>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22" name="TextBox 18"/>
          <p:cNvSpPr txBox="1">
            <a:spLocks noChangeArrowheads="1"/>
          </p:cNvSpPr>
          <p:nvPr/>
        </p:nvSpPr>
        <p:spPr bwMode="auto">
          <a:xfrm>
            <a:off x="1335222" y="3684731"/>
            <a:ext cx="580924" cy="56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b="1">
                <a:solidFill>
                  <a:schemeClr val="bg1"/>
                </a:solidFill>
                <a:latin typeface="微软雅黑" panose="020b0503020204020204" pitchFamily="34" charset="-122"/>
              </a:rPr>
              <a:t>添加</a:t>
            </a:r>
            <a:endParaRPr lang="en-US" altLang="zh-CN" sz="1600" b="1">
              <a:solidFill>
                <a:schemeClr val="bg1"/>
              </a:solidFill>
              <a:latin typeface="微软雅黑" panose="020b0503020204020204" pitchFamily="34" charset="-122"/>
            </a:endParaRPr>
          </a:p>
          <a:p>
            <a:pPr algn="ctr" eaLnBrk="1" hangingPunct="1">
              <a:spcBef>
                <a:spcPct val="0"/>
              </a:spcBef>
              <a:buFontTx/>
              <a:buNone/>
            </a:pPr>
            <a:r>
              <a:rPr lang="zh-CN" altLang="en-US" sz="1600" b="1">
                <a:solidFill>
                  <a:schemeClr val="bg1"/>
                </a:solidFill>
                <a:latin typeface="微软雅黑" panose="020b0503020204020204" pitchFamily="34" charset="-122"/>
              </a:rPr>
              <a:t>标题</a:t>
            </a:r>
            <a:endParaRPr lang="en-US" altLang="zh-CN" sz="1600" b="1">
              <a:solidFill>
                <a:schemeClr val="bg1"/>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1000"/>
                                        <p:tgtEl>
                                          <p:spTgt spid="2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1000"/>
                                        <p:tgtEl>
                                          <p:spTgt spid="19"/>
                                        </p:tgtEl>
                                      </p:cBhvr>
                                    </p:animEffect>
                                  </p:childTnLst>
                                </p:cTn>
                              </p:par>
                            </p:childTnLst>
                          </p:cTn>
                        </p:par>
                        <p:par>
                          <p:cTn id="29" fill="hold" nodeType="afterGroup">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nodeType="afterGroup">
                            <p:stCondLst>
                              <p:cond delay="3500"/>
                            </p:stCondLst>
                            <p:childTnLst>
                              <p:par>
                                <p:cTn id="36" presetID="52"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Scale>
                                      <p:cBhvr>
                                        <p:cTn id="38"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39" dur="1000" decel="50000" fill="hold">
                                          <p:stCondLst>
                                            <p:cond delay="0"/>
                                          </p:stCondLst>
                                        </p:cTn>
                                        <p:tgtEl>
                                          <p:spTgt spid="21"/>
                                        </p:tgtEl>
                                        <p:attrNameLst>
                                          <p:attrName>ppt_x</p:attrName>
                                          <p:attrName>ppt_y</p:attrName>
                                        </p:attrNameLst>
                                      </p:cBhvr>
                                      <p:rCtr x="0" y="0"/>
                                    </p:animMotion>
                                    <p:animEffect transition="in" filter="fade">
                                      <p:cBhvr>
                                        <p:cTn id="40" dur="1000"/>
                                        <p:tgtEl>
                                          <p:spTgt spid="21"/>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Scale>
                                      <p:cBhvr>
                                        <p:cTn id="43"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44" dur="1000" decel="50000" fill="hold">
                                          <p:stCondLst>
                                            <p:cond delay="0"/>
                                          </p:stCondLst>
                                        </p:cTn>
                                        <p:tgtEl>
                                          <p:spTgt spid="22"/>
                                        </p:tgtEl>
                                        <p:attrNameLst>
                                          <p:attrName>ppt_x</p:attrName>
                                          <p:attrName>ppt_y</p:attrName>
                                        </p:attrNameLst>
                                      </p:cBhvr>
                                      <p:rCtr x="0" y="0"/>
                                    </p:animMotion>
                                    <p:animEffect transition="in" filter="fade">
                                      <p:cBhvr>
                                        <p:cTn id="45" dur="1000"/>
                                        <p:tgtEl>
                                          <p:spTgt spid="22"/>
                                        </p:tgtEl>
                                      </p:cBhvr>
                                    </p:animEffect>
                                  </p:childTnLst>
                                </p:cTn>
                              </p:par>
                            </p:childTnLst>
                          </p:cTn>
                        </p:par>
                        <p:par>
                          <p:cTn id="46" fill="hold" nodeType="afterGroup">
                            <p:stCondLst>
                              <p:cond delay="4500"/>
                            </p:stCondLst>
                            <p:childTnLst>
                              <p:par>
                                <p:cTn id="47" presetID="1"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35" presetClass="path" presetSubtype="0" accel="50000" decel="50000" fill="hold" grpId="1" nodeType="withEffect">
                                  <p:stCondLst>
                                    <p:cond delay="0"/>
                                  </p:stCondLst>
                                  <p:childTnLst>
                                    <p:animMotion origin="layout" path="M 2.29608E-06 1.11111E-06 L -0.17354 0.29051" pathEditMode="relative" rAng="0" ptsTypes="AA">
                                      <p:cBhvr>
                                        <p:cTn id="58" dur="500" spd="-99900" fill="hold"/>
                                        <p:tgtEl>
                                          <p:spTgt spid="9"/>
                                        </p:tgtEl>
                                        <p:attrNameLst>
                                          <p:attrName>ppt_x</p:attrName>
                                          <p:attrName>ppt_y</p:attrName>
                                        </p:attrNameLst>
                                      </p:cBhvr>
                                      <p:rCtr x="-8600" y="14500"/>
                                    </p:animMotion>
                                  </p:childTnLst>
                                </p:cTn>
                              </p:par>
                              <p:par>
                                <p:cTn id="59" presetID="35" presetClass="path" presetSubtype="0" accel="50000" decel="50000" fill="hold" grpId="1" nodeType="withEffect">
                                  <p:stCondLst>
                                    <p:cond delay="0"/>
                                  </p:stCondLst>
                                  <p:childTnLst>
                                    <p:animMotion origin="layout" path="M 2.35202E-06 -2.59259E-06 L -0.23143 0.15556" pathEditMode="relative" rAng="0" ptsTypes="AA">
                                      <p:cBhvr>
                                        <p:cTn id="60" dur="500" spd="-99900" fill="hold"/>
                                        <p:tgtEl>
                                          <p:spTgt spid="12"/>
                                        </p:tgtEl>
                                        <p:attrNameLst>
                                          <p:attrName>ppt_x</p:attrName>
                                          <p:attrName>ppt_y</p:attrName>
                                        </p:attrNameLst>
                                      </p:cBhvr>
                                      <p:rCtr x="-11500" y="7800"/>
                                    </p:animMotion>
                                  </p:childTnLst>
                                </p:cTn>
                              </p:par>
                              <p:par>
                                <p:cTn id="61" presetID="35" presetClass="path" presetSubtype="0" accel="50000" decel="50000" fill="hold" grpId="1" nodeType="withEffect">
                                  <p:stCondLst>
                                    <p:cond delay="0"/>
                                  </p:stCondLst>
                                  <p:childTnLst>
                                    <p:animMotion origin="layout" path="M 0 0 L -0.25 0 E" pathEditMode="relative" rAng="0" ptsTypes="">
                                      <p:cBhvr>
                                        <p:cTn id="62" dur="500" spd="-99900" fill="hold"/>
                                        <p:tgtEl>
                                          <p:spTgt spid="13"/>
                                        </p:tgtEl>
                                        <p:attrNameLst>
                                          <p:attrName>ppt_x</p:attrName>
                                          <p:attrName>ppt_y</p:attrName>
                                        </p:attrNameLst>
                                      </p:cBhvr>
                                      <p:rCtr x="0" y="0"/>
                                    </p:animMotion>
                                  </p:childTnLst>
                                </p:cTn>
                              </p:par>
                              <p:par>
                                <p:cTn id="63" presetID="35" presetClass="path" presetSubtype="0" accel="50000" decel="50000" fill="hold" grpId="1" nodeType="withEffect">
                                  <p:stCondLst>
                                    <p:cond delay="0"/>
                                  </p:stCondLst>
                                  <p:childTnLst>
                                    <p:animMotion origin="layout" path="M 2.35202E-06 -3.7037E-06 L -0.23143 -0.15555" pathEditMode="relative" rAng="0" ptsTypes="AA">
                                      <p:cBhvr>
                                        <p:cTn id="64" dur="500" spd="-99900" fill="hold"/>
                                        <p:tgtEl>
                                          <p:spTgt spid="11"/>
                                        </p:tgtEl>
                                        <p:attrNameLst>
                                          <p:attrName>ppt_x</p:attrName>
                                          <p:attrName>ppt_y</p:attrName>
                                        </p:attrNameLst>
                                      </p:cBhvr>
                                      <p:rCtr x="-11500" y="-7700"/>
                                    </p:animMotion>
                                  </p:childTnLst>
                                </p:cTn>
                              </p:par>
                              <p:par>
                                <p:cTn id="65" presetID="35" presetClass="path" presetSubtype="0" accel="50000" decel="50000" fill="hold" grpId="1" nodeType="withEffect">
                                  <p:stCondLst>
                                    <p:cond delay="0"/>
                                  </p:stCondLst>
                                  <p:childTnLst>
                                    <p:animMotion origin="layout" path="M 2.29608E-06 2.59259E-06 L -0.17354 -0.29051" pathEditMode="relative" rAng="0" ptsTypes="AA">
                                      <p:cBhvr>
                                        <p:cTn id="66" dur="500" spd="-99900" fill="hold"/>
                                        <p:tgtEl>
                                          <p:spTgt spid="10"/>
                                        </p:tgtEl>
                                        <p:attrNameLst>
                                          <p:attrName>ppt_x</p:attrName>
                                          <p:attrName>ppt_y</p:attrName>
                                        </p:attrNameLst>
                                      </p:cBhvr>
                                      <p:rCtr x="-8600" y="-14400"/>
                                    </p:animMotion>
                                  </p:childTnLst>
                                </p:cTn>
                              </p:par>
                            </p:childTnLst>
                          </p:cTn>
                        </p:par>
                        <p:par>
                          <p:cTn id="67" fill="hold" nodeType="afterGroup">
                            <p:stCondLst>
                              <p:cond delay="5000"/>
                            </p:stCondLst>
                            <p:childTnLst>
                              <p:par>
                                <p:cTn id="68" presetID="22" presetClass="entr" presetSubtype="8"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500"/>
                                        <p:tgtEl>
                                          <p:spTgt spid="1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p:bldP spid="15" grpId="0"/>
      <p:bldP spid="16" grpId="0"/>
      <p:bldP spid="17" grpId="0"/>
      <p:bldP spid="18" grpId="0"/>
      <p:bldP spid="19" grpId="0" animBg="1"/>
      <p:bldP spid="20" grpId="0" animBg="1"/>
      <p:bldP spid="21" grpId="0" animBg="1"/>
      <p:bldP spid="2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sp>
        <p:nvSpPr>
          <p:cNvPr id="8" name="椭圆 7"/>
          <p:cNvSpPr/>
          <p:nvPr/>
        </p:nvSpPr>
        <p:spPr>
          <a:xfrm>
            <a:off x="809290" y="1267925"/>
            <a:ext cx="1040663" cy="10264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en-US" altLang="zh-CN" sz="4000" b="1">
                <a:solidFill>
                  <a:srgbClr val="CC0000"/>
                </a:solidFill>
                <a:latin typeface="Agency FB" pitchFamily="34" charset="0"/>
                <a:ea typeface="Arial Unicode MS" pitchFamily="34" charset="-122"/>
                <a:cs typeface="Arial Unicode MS" pitchFamily="34" charset="-122"/>
              </a:rPr>
              <a:t>01</a:t>
            </a:r>
            <a:endParaRPr lang="zh-CN" altLang="en-US" sz="4000" b="1">
              <a:solidFill>
                <a:srgbClr val="CC0000"/>
              </a:solidFill>
              <a:latin typeface="Agency FB" pitchFamily="34" charset="0"/>
              <a:ea typeface="Arial Unicode MS" pitchFamily="34" charset="-122"/>
              <a:cs typeface="Arial Unicode MS" pitchFamily="34" charset="-122"/>
            </a:endParaRPr>
          </a:p>
        </p:txBody>
      </p:sp>
      <p:sp>
        <p:nvSpPr>
          <p:cNvPr id="9" name="矩形 8"/>
          <p:cNvSpPr/>
          <p:nvPr/>
        </p:nvSpPr>
        <p:spPr>
          <a:xfrm>
            <a:off x="-15103" y="2294356"/>
            <a:ext cx="1402876" cy="196226"/>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solidFill>
                <a:srgbClr val="CC0000"/>
              </a:solidFill>
            </a:endParaRPr>
          </a:p>
        </p:txBody>
      </p:sp>
      <p:sp>
        <p:nvSpPr>
          <p:cNvPr id="10" name="同心圆 9"/>
          <p:cNvSpPr/>
          <p:nvPr/>
        </p:nvSpPr>
        <p:spPr>
          <a:xfrm>
            <a:off x="611891" y="1085992"/>
            <a:ext cx="1424065" cy="1404590"/>
          </a:xfrm>
          <a:prstGeom prst="donut">
            <a:avLst>
              <a:gd name="adj" fmla="val 13848"/>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solidFill>
                <a:srgbClr val="CC0000"/>
              </a:solidFill>
            </a:endParaRPr>
          </a:p>
        </p:txBody>
      </p:sp>
      <p:sp>
        <p:nvSpPr>
          <p:cNvPr id="11" name="TextBox 10"/>
          <p:cNvSpPr txBox="1"/>
          <p:nvPr/>
        </p:nvSpPr>
        <p:spPr>
          <a:xfrm>
            <a:off x="2044521" y="1302083"/>
            <a:ext cx="2801253" cy="923615"/>
          </a:xfrm>
          <a:prstGeom prst="rect">
            <a:avLst/>
          </a:prstGeom>
          <a:noFill/>
        </p:spPr>
        <p:txBody>
          <a:bodyPr wrap="none" lIns="91458" tIns="45729" rIns="91458" bIns="45729" rtlCol="0">
            <a:spAutoFit/>
          </a:bodyPr>
          <a:lstStyle/>
          <a:p>
            <a:r>
              <a:rPr lang="zh-CN" altLang="en-US" b="1">
                <a:solidFill>
                  <a:srgbClr val="CC0000"/>
                </a:solidFill>
                <a:latin typeface="微软雅黑" panose="020b0503020204020204" pitchFamily="34" charset="-122"/>
                <a:ea typeface="微软雅黑" panose="020b0503020204020204" pitchFamily="34" charset="-122"/>
              </a:rPr>
              <a:t>单击此处添加标题</a:t>
            </a:r>
            <a:endParaRPr lang="en-US" altLang="zh-CN" b="1">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zh-CN" altLang="en-US" sz="1200">
              <a:solidFill>
                <a:srgbClr val="CC0000"/>
              </a:solidFill>
              <a:latin typeface="微软雅黑" panose="020b0503020204020204" pitchFamily="34" charset="-122"/>
              <a:ea typeface="微软雅黑" panose="020b0503020204020204" pitchFamily="34" charset="-122"/>
            </a:endParaRPr>
          </a:p>
        </p:txBody>
      </p:sp>
      <p:sp>
        <p:nvSpPr>
          <p:cNvPr id="12" name="椭圆 11"/>
          <p:cNvSpPr/>
          <p:nvPr/>
        </p:nvSpPr>
        <p:spPr>
          <a:xfrm>
            <a:off x="4893434" y="1848833"/>
            <a:ext cx="1040663" cy="10264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en-US" altLang="zh-CN" sz="4000" b="1">
                <a:solidFill>
                  <a:srgbClr val="CC0000"/>
                </a:solidFill>
                <a:latin typeface="Agency FB" pitchFamily="34" charset="0"/>
                <a:ea typeface="Arial Unicode MS" pitchFamily="34" charset="-122"/>
                <a:cs typeface="Arial Unicode MS" pitchFamily="34" charset="-122"/>
              </a:rPr>
              <a:t>02</a:t>
            </a:r>
            <a:endParaRPr lang="zh-CN" altLang="en-US" sz="4000" b="1">
              <a:solidFill>
                <a:srgbClr val="CC0000"/>
              </a:solidFill>
              <a:latin typeface="Agency FB" pitchFamily="34" charset="0"/>
              <a:ea typeface="Arial Unicode MS" pitchFamily="34" charset="-122"/>
              <a:cs typeface="Arial Unicode MS" pitchFamily="34" charset="-122"/>
            </a:endParaRPr>
          </a:p>
        </p:txBody>
      </p:sp>
      <p:sp>
        <p:nvSpPr>
          <p:cNvPr id="13" name="矩形 12"/>
          <p:cNvSpPr/>
          <p:nvPr/>
        </p:nvSpPr>
        <p:spPr>
          <a:xfrm>
            <a:off x="-15102" y="2875264"/>
            <a:ext cx="5428868" cy="196226"/>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solidFill>
                <a:srgbClr val="CC0000"/>
              </a:solidFill>
            </a:endParaRPr>
          </a:p>
        </p:txBody>
      </p:sp>
      <p:sp>
        <p:nvSpPr>
          <p:cNvPr id="14" name="同心圆 13"/>
          <p:cNvSpPr/>
          <p:nvPr/>
        </p:nvSpPr>
        <p:spPr>
          <a:xfrm>
            <a:off x="4701733" y="1666899"/>
            <a:ext cx="1424065" cy="1404590"/>
          </a:xfrm>
          <a:prstGeom prst="donut">
            <a:avLst>
              <a:gd name="adj" fmla="val 13848"/>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solidFill>
                <a:srgbClr val="CC0000"/>
              </a:solidFill>
            </a:endParaRPr>
          </a:p>
        </p:txBody>
      </p:sp>
      <p:sp>
        <p:nvSpPr>
          <p:cNvPr id="15" name="椭圆 14"/>
          <p:cNvSpPr/>
          <p:nvPr/>
        </p:nvSpPr>
        <p:spPr>
          <a:xfrm>
            <a:off x="3818824" y="3589043"/>
            <a:ext cx="1040663" cy="10264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en-US" altLang="zh-CN" sz="4000" b="1">
                <a:solidFill>
                  <a:srgbClr val="CC0000"/>
                </a:solidFill>
                <a:latin typeface="Agency FB" pitchFamily="34" charset="0"/>
                <a:ea typeface="Arial Unicode MS" pitchFamily="34" charset="-122"/>
                <a:cs typeface="Arial Unicode MS" pitchFamily="34" charset="-122"/>
              </a:rPr>
              <a:t>03</a:t>
            </a:r>
            <a:endParaRPr lang="zh-CN" altLang="en-US" sz="4000" b="1">
              <a:solidFill>
                <a:srgbClr val="CC0000"/>
              </a:solidFill>
              <a:latin typeface="Agency FB" pitchFamily="34" charset="0"/>
              <a:ea typeface="Arial Unicode MS" pitchFamily="34" charset="-122"/>
              <a:cs typeface="Arial Unicode MS" pitchFamily="34" charset="-122"/>
            </a:endParaRPr>
          </a:p>
        </p:txBody>
      </p:sp>
      <p:sp>
        <p:nvSpPr>
          <p:cNvPr id="16" name="矩形 15"/>
          <p:cNvSpPr/>
          <p:nvPr/>
        </p:nvSpPr>
        <p:spPr>
          <a:xfrm>
            <a:off x="-15101" y="3400892"/>
            <a:ext cx="4356731" cy="196226"/>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solidFill>
                <a:srgbClr val="CC0000"/>
              </a:solidFill>
            </a:endParaRPr>
          </a:p>
        </p:txBody>
      </p:sp>
      <p:sp>
        <p:nvSpPr>
          <p:cNvPr id="17" name="同心圆 16"/>
          <p:cNvSpPr/>
          <p:nvPr/>
        </p:nvSpPr>
        <p:spPr>
          <a:xfrm flipV="1">
            <a:off x="3621425" y="3400891"/>
            <a:ext cx="1424065" cy="1404590"/>
          </a:xfrm>
          <a:prstGeom prst="donut">
            <a:avLst>
              <a:gd name="adj" fmla="val 13848"/>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solidFill>
                <a:srgbClr val="CC0000"/>
              </a:solidFill>
            </a:endParaRPr>
          </a:p>
        </p:txBody>
      </p:sp>
      <p:sp>
        <p:nvSpPr>
          <p:cNvPr id="18" name="TextBox 17"/>
          <p:cNvSpPr txBox="1"/>
          <p:nvPr/>
        </p:nvSpPr>
        <p:spPr>
          <a:xfrm>
            <a:off x="6106641" y="1963133"/>
            <a:ext cx="2801253" cy="923615"/>
          </a:xfrm>
          <a:prstGeom prst="rect">
            <a:avLst/>
          </a:prstGeom>
          <a:noFill/>
        </p:spPr>
        <p:txBody>
          <a:bodyPr wrap="none" lIns="91458" tIns="45729" rIns="91458" bIns="45729" rtlCol="0">
            <a:spAutoFit/>
          </a:bodyPr>
          <a:lstStyle/>
          <a:p>
            <a:r>
              <a:rPr lang="zh-CN" altLang="en-US" b="1">
                <a:solidFill>
                  <a:srgbClr val="CC0000"/>
                </a:solidFill>
                <a:latin typeface="微软雅黑" panose="020b0503020204020204" pitchFamily="34" charset="-122"/>
                <a:ea typeface="微软雅黑" panose="020b0503020204020204" pitchFamily="34" charset="-122"/>
              </a:rPr>
              <a:t>单击此处添加标题</a:t>
            </a:r>
            <a:endParaRPr lang="en-US" altLang="zh-CN" b="1">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zh-CN" altLang="en-US" sz="1200">
              <a:solidFill>
                <a:srgbClr val="CC000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205877" y="3607050"/>
            <a:ext cx="2801253" cy="923615"/>
          </a:xfrm>
          <a:prstGeom prst="rect">
            <a:avLst/>
          </a:prstGeom>
          <a:noFill/>
        </p:spPr>
        <p:txBody>
          <a:bodyPr wrap="none" lIns="91458" tIns="45729" rIns="91458" bIns="45729" rtlCol="0">
            <a:spAutoFit/>
          </a:bodyPr>
          <a:lstStyle/>
          <a:p>
            <a:r>
              <a:rPr lang="zh-CN" altLang="en-US" b="1">
                <a:solidFill>
                  <a:srgbClr val="CC0000"/>
                </a:solidFill>
                <a:latin typeface="微软雅黑" panose="020b0503020204020204" pitchFamily="34" charset="-122"/>
                <a:ea typeface="微软雅黑" panose="020b0503020204020204" pitchFamily="34" charset="-122"/>
              </a:rPr>
              <a:t>单击此处添加标题</a:t>
            </a:r>
            <a:endParaRPr lang="en-US" altLang="zh-CN" b="1">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zh-CN" altLang="en-US" sz="1200">
              <a:solidFill>
                <a:srgbClr val="CC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nodeType="afterGroup">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nodeType="afterGroup">
                            <p:stCondLst>
                              <p:cond delay="3300"/>
                            </p:stCondLst>
                            <p:childTnLst>
                              <p:par>
                                <p:cTn id="34" presetID="22" presetClass="entr" presetSubtype="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nodeType="afterGroup">
                            <p:stCondLst>
                              <p:cond delay="3800"/>
                            </p:stCondLst>
                            <p:childTnLst>
                              <p:par>
                                <p:cTn id="41" presetID="2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10" presetClass="entr" presetSubtype="0" fill="hold" grpId="0" nodeType="withEffect">
                                  <p:stCondLst>
                                    <p:cond delay="3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nodeType="afterGroup">
                            <p:stCondLst>
                              <p:cond delay="46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nodeType="afterGroup">
                            <p:stCondLst>
                              <p:cond delay="51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par>
                                <p:cTn id="58" presetID="10" presetClass="entr" presetSubtype="0" fill="hold" grpId="0" nodeType="withEffect">
                                  <p:stCondLst>
                                    <p:cond delay="30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par>
                          <p:cTn id="61" fill="hold" nodeType="afterGroup">
                            <p:stCondLst>
                              <p:cond delay="5900"/>
                            </p:stCondLst>
                            <p:childTnLst>
                              <p:par>
                                <p:cTn id="62" presetID="22" presetClass="entr" presetSubtype="1"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p:bldP spid="9" grpId="0" animBg="1"/>
      <p:bldP spid="10" grpId="0" animBg="1"/>
      <p:bldP spid="11" grpId="0"/>
      <p:bldP spid="12" grpId="0"/>
      <p:bldP spid="13" grpId="0" animBg="1"/>
      <p:bldP spid="14" grpId="0" animBg="1"/>
      <p:bldP spid="15" grpId="0"/>
      <p:bldP spid="16" grpId="0" animBg="1"/>
      <p:bldP spid="17" grpId="0" animBg="1"/>
      <p:bldP spid="18" grpId="0"/>
      <p:bldP spid="19"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grpSp>
        <p:nvGrpSpPr>
          <p:cNvPr id="8" name="Group 8"/>
          <p:cNvGrpSpPr/>
          <p:nvPr/>
        </p:nvGrpSpPr>
        <p:grpSpPr>
          <a:xfrm>
            <a:off x="4212766" y="2433918"/>
            <a:ext cx="2079986" cy="2080267"/>
            <a:chOff x="3242" y="1969"/>
            <a:chExt cx="1310" cy="1310"/>
          </a:xfrm>
        </p:grpSpPr>
        <p:sp>
          <p:nvSpPr>
            <p:cNvPr id="9" name="Freeform 9"/>
            <p:cNvSpPr/>
            <p:nvPr/>
          </p:nvSpPr>
          <p:spPr bwMode="auto">
            <a:xfrm>
              <a:off x="3242" y="1969"/>
              <a:ext cx="1310" cy="327"/>
            </a:xfrm>
            <a:custGeom>
              <a:gdLst>
                <a:gd name="T0" fmla="*/ 982 w 2304"/>
                <a:gd name="T1" fmla="*/ 0 h 576"/>
                <a:gd name="T2" fmla="*/ 0 w 2304"/>
                <a:gd name="T3" fmla="*/ 0 h 576"/>
                <a:gd name="T4" fmla="*/ 328 w 2304"/>
                <a:gd name="T5" fmla="*/ 327 h 576"/>
                <a:gd name="T6" fmla="*/ 1310 w 2304"/>
                <a:gd name="T7" fmla="*/ 327 h 576"/>
                <a:gd name="T8" fmla="*/ 982 w 2304"/>
                <a:gd name="T9" fmla="*/ 0 h 576"/>
                <a:gd name="T10" fmla="*/ 0 60000 65536"/>
                <a:gd name="T11" fmla="*/ 0 60000 65536"/>
                <a:gd name="T12" fmla="*/ 0 60000 65536"/>
                <a:gd name="T13" fmla="*/ 0 60000 65536"/>
                <a:gd name="T14" fmla="*/ 0 60000 65536"/>
                <a:gd name="T15" fmla="*/ 0 w 2304"/>
                <a:gd name="T16" fmla="*/ 0 h 576"/>
                <a:gd name="T17" fmla="*/ 2304 w 2304"/>
                <a:gd name="T18" fmla="*/ 576 h 576"/>
              </a:gdLst>
              <a:cxnLst>
                <a:cxn ang="T10">
                  <a:pos x="T0" y="T1"/>
                </a:cxn>
                <a:cxn ang="T11">
                  <a:pos x="T2" y="T3"/>
                </a:cxn>
                <a:cxn ang="T12">
                  <a:pos x="T4" y="T5"/>
                </a:cxn>
                <a:cxn ang="T13">
                  <a:pos x="T6" y="T7"/>
                </a:cxn>
                <a:cxn ang="T14">
                  <a:pos x="T8" y="T9"/>
                </a:cxn>
              </a:cxnLst>
              <a:rect l="T15" t="T16" r="T17" b="T18"/>
              <a:pathLst>
                <a:path w="2304" h="576">
                  <a:moveTo>
                    <a:pt x="1728" y="0"/>
                  </a:moveTo>
                  <a:lnTo>
                    <a:pt x="0" y="0"/>
                  </a:lnTo>
                  <a:lnTo>
                    <a:pt x="576" y="576"/>
                  </a:lnTo>
                  <a:lnTo>
                    <a:pt x="2304" y="576"/>
                  </a:lnTo>
                  <a:lnTo>
                    <a:pt x="1728" y="0"/>
                  </a:lnTo>
                  <a:close/>
                </a:path>
              </a:pathLst>
            </a:custGeom>
            <a:solidFill>
              <a:srgbClr val="C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sp>
          <p:nvSpPr>
            <p:cNvPr id="10" name="Rectangle 10"/>
            <p:cNvSpPr>
              <a:spLocks noChangeArrowheads="1"/>
            </p:cNvSpPr>
            <p:nvPr/>
          </p:nvSpPr>
          <p:spPr bwMode="auto">
            <a:xfrm>
              <a:off x="3569" y="2296"/>
              <a:ext cx="983" cy="98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sp>
          <p:nvSpPr>
            <p:cNvPr id="11" name="Freeform 11"/>
            <p:cNvSpPr/>
            <p:nvPr/>
          </p:nvSpPr>
          <p:spPr bwMode="auto">
            <a:xfrm>
              <a:off x="3242" y="1969"/>
              <a:ext cx="327" cy="1310"/>
            </a:xfrm>
            <a:custGeom>
              <a:gdLst>
                <a:gd name="T0" fmla="*/ 0 w 576"/>
                <a:gd name="T1" fmla="*/ 0 h 2304"/>
                <a:gd name="T2" fmla="*/ 0 w 576"/>
                <a:gd name="T3" fmla="*/ 982 h 2304"/>
                <a:gd name="T4" fmla="*/ 327 w 576"/>
                <a:gd name="T5" fmla="*/ 1310 h 2304"/>
                <a:gd name="T6" fmla="*/ 327 w 576"/>
                <a:gd name="T7" fmla="*/ 328 h 2304"/>
                <a:gd name="T8" fmla="*/ 0 w 576"/>
                <a:gd name="T9" fmla="*/ 0 h 2304"/>
                <a:gd name="T10" fmla="*/ 0 60000 65536"/>
                <a:gd name="T11" fmla="*/ 0 60000 65536"/>
                <a:gd name="T12" fmla="*/ 0 60000 65536"/>
                <a:gd name="T13" fmla="*/ 0 60000 65536"/>
                <a:gd name="T14" fmla="*/ 0 60000 65536"/>
                <a:gd name="T15" fmla="*/ 0 w 576"/>
                <a:gd name="T16" fmla="*/ 0 h 2304"/>
                <a:gd name="T17" fmla="*/ 576 w 576"/>
                <a:gd name="T18" fmla="*/ 2304 h 2304"/>
              </a:gdLst>
              <a:cxnLst>
                <a:cxn ang="T10">
                  <a:pos x="T0" y="T1"/>
                </a:cxn>
                <a:cxn ang="T11">
                  <a:pos x="T2" y="T3"/>
                </a:cxn>
                <a:cxn ang="T12">
                  <a:pos x="T4" y="T5"/>
                </a:cxn>
                <a:cxn ang="T13">
                  <a:pos x="T6" y="T7"/>
                </a:cxn>
                <a:cxn ang="T14">
                  <a:pos x="T8" y="T9"/>
                </a:cxn>
              </a:cxnLst>
              <a:rect l="T15" t="T16" r="T17" b="T18"/>
              <a:pathLst>
                <a:path w="576" h="2304">
                  <a:moveTo>
                    <a:pt x="0" y="0"/>
                  </a:moveTo>
                  <a:lnTo>
                    <a:pt x="0" y="1728"/>
                  </a:lnTo>
                  <a:lnTo>
                    <a:pt x="576" y="2304"/>
                  </a:lnTo>
                  <a:lnTo>
                    <a:pt x="576" y="576"/>
                  </a:lnTo>
                  <a:lnTo>
                    <a:pt x="0" y="0"/>
                  </a:lnTo>
                  <a:close/>
                </a:path>
              </a:pathLst>
            </a:custGeom>
            <a:solidFill>
              <a:srgbClr val="9A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grpSp>
      <p:grpSp>
        <p:nvGrpSpPr>
          <p:cNvPr id="12" name="Group 12"/>
          <p:cNvGrpSpPr/>
          <p:nvPr/>
        </p:nvGrpSpPr>
        <p:grpSpPr>
          <a:xfrm>
            <a:off x="2651983" y="2953190"/>
            <a:ext cx="2079986" cy="1560995"/>
            <a:chOff x="2259" y="2296"/>
            <a:chExt cx="1310" cy="983"/>
          </a:xfrm>
        </p:grpSpPr>
        <p:sp>
          <p:nvSpPr>
            <p:cNvPr id="13" name="Freeform 13"/>
            <p:cNvSpPr/>
            <p:nvPr/>
          </p:nvSpPr>
          <p:spPr bwMode="auto">
            <a:xfrm>
              <a:off x="2259" y="2296"/>
              <a:ext cx="1310" cy="328"/>
            </a:xfrm>
            <a:custGeom>
              <a:gdLst>
                <a:gd name="T0" fmla="*/ 982 w 2304"/>
                <a:gd name="T1" fmla="*/ 0 h 576"/>
                <a:gd name="T2" fmla="*/ 0 w 2304"/>
                <a:gd name="T3" fmla="*/ 0 h 576"/>
                <a:gd name="T4" fmla="*/ 328 w 2304"/>
                <a:gd name="T5" fmla="*/ 328 h 576"/>
                <a:gd name="T6" fmla="*/ 1310 w 2304"/>
                <a:gd name="T7" fmla="*/ 328 h 576"/>
                <a:gd name="T8" fmla="*/ 982 w 2304"/>
                <a:gd name="T9" fmla="*/ 0 h 576"/>
                <a:gd name="T10" fmla="*/ 0 60000 65536"/>
                <a:gd name="T11" fmla="*/ 0 60000 65536"/>
                <a:gd name="T12" fmla="*/ 0 60000 65536"/>
                <a:gd name="T13" fmla="*/ 0 60000 65536"/>
                <a:gd name="T14" fmla="*/ 0 60000 65536"/>
                <a:gd name="T15" fmla="*/ 0 w 2304"/>
                <a:gd name="T16" fmla="*/ 0 h 576"/>
                <a:gd name="T17" fmla="*/ 2304 w 2304"/>
                <a:gd name="T18" fmla="*/ 576 h 576"/>
              </a:gdLst>
              <a:cxnLst>
                <a:cxn ang="T10">
                  <a:pos x="T0" y="T1"/>
                </a:cxn>
                <a:cxn ang="T11">
                  <a:pos x="T2" y="T3"/>
                </a:cxn>
                <a:cxn ang="T12">
                  <a:pos x="T4" y="T5"/>
                </a:cxn>
                <a:cxn ang="T13">
                  <a:pos x="T6" y="T7"/>
                </a:cxn>
                <a:cxn ang="T14">
                  <a:pos x="T8" y="T9"/>
                </a:cxn>
              </a:cxnLst>
              <a:rect l="T15" t="T16" r="T17" b="T18"/>
              <a:pathLst>
                <a:path w="2304" h="576">
                  <a:moveTo>
                    <a:pt x="1728" y="0"/>
                  </a:moveTo>
                  <a:lnTo>
                    <a:pt x="0" y="0"/>
                  </a:lnTo>
                  <a:lnTo>
                    <a:pt x="576" y="576"/>
                  </a:lnTo>
                  <a:lnTo>
                    <a:pt x="2304" y="576"/>
                  </a:lnTo>
                  <a:lnTo>
                    <a:pt x="1728" y="0"/>
                  </a:lnTo>
                  <a:close/>
                </a:path>
              </a:pathLst>
            </a:custGeom>
            <a:solidFill>
              <a:srgbClr val="969696"/>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sp>
          <p:nvSpPr>
            <p:cNvPr id="14" name="Rectangle 14"/>
            <p:cNvSpPr>
              <a:spLocks noChangeArrowheads="1"/>
            </p:cNvSpPr>
            <p:nvPr/>
          </p:nvSpPr>
          <p:spPr bwMode="auto">
            <a:xfrm>
              <a:off x="2586" y="2624"/>
              <a:ext cx="983" cy="65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sp>
          <p:nvSpPr>
            <p:cNvPr id="15" name="Freeform 15"/>
            <p:cNvSpPr/>
            <p:nvPr/>
          </p:nvSpPr>
          <p:spPr bwMode="auto">
            <a:xfrm>
              <a:off x="2259" y="2296"/>
              <a:ext cx="327" cy="983"/>
            </a:xfrm>
            <a:custGeom>
              <a:gdLst>
                <a:gd name="T0" fmla="*/ 0 w 576"/>
                <a:gd name="T1" fmla="*/ 0 h 1728"/>
                <a:gd name="T2" fmla="*/ 0 w 576"/>
                <a:gd name="T3" fmla="*/ 655 h 1728"/>
                <a:gd name="T4" fmla="*/ 327 w 576"/>
                <a:gd name="T5" fmla="*/ 983 h 1728"/>
                <a:gd name="T6" fmla="*/ 327 w 576"/>
                <a:gd name="T7" fmla="*/ 328 h 1728"/>
                <a:gd name="T8" fmla="*/ 0 w 576"/>
                <a:gd name="T9" fmla="*/ 0 h 1728"/>
                <a:gd name="T10" fmla="*/ 0 60000 65536"/>
                <a:gd name="T11" fmla="*/ 0 60000 65536"/>
                <a:gd name="T12" fmla="*/ 0 60000 65536"/>
                <a:gd name="T13" fmla="*/ 0 60000 65536"/>
                <a:gd name="T14" fmla="*/ 0 60000 65536"/>
                <a:gd name="T15" fmla="*/ 0 w 576"/>
                <a:gd name="T16" fmla="*/ 0 h 1728"/>
                <a:gd name="T17" fmla="*/ 576 w 576"/>
                <a:gd name="T18" fmla="*/ 1728 h 1728"/>
              </a:gdLst>
              <a:cxnLst>
                <a:cxn ang="T10">
                  <a:pos x="T0" y="T1"/>
                </a:cxn>
                <a:cxn ang="T11">
                  <a:pos x="T2" y="T3"/>
                </a:cxn>
                <a:cxn ang="T12">
                  <a:pos x="T4" y="T5"/>
                </a:cxn>
                <a:cxn ang="T13">
                  <a:pos x="T6" y="T7"/>
                </a:cxn>
                <a:cxn ang="T14">
                  <a:pos x="T8" y="T9"/>
                </a:cxn>
              </a:cxnLst>
              <a:rect l="T15" t="T16" r="T17" b="T18"/>
              <a:pathLst>
                <a:path w="576" h="1728">
                  <a:moveTo>
                    <a:pt x="0" y="0"/>
                  </a:moveTo>
                  <a:lnTo>
                    <a:pt x="0" y="1152"/>
                  </a:lnTo>
                  <a:lnTo>
                    <a:pt x="576" y="1728"/>
                  </a:lnTo>
                  <a:lnTo>
                    <a:pt x="576" y="57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grpSp>
      <p:grpSp>
        <p:nvGrpSpPr>
          <p:cNvPr id="16" name="Group 16"/>
          <p:cNvGrpSpPr/>
          <p:nvPr/>
        </p:nvGrpSpPr>
        <p:grpSpPr>
          <a:xfrm>
            <a:off x="1091199" y="3474051"/>
            <a:ext cx="2079986" cy="1040134"/>
            <a:chOff x="1276" y="2624"/>
            <a:chExt cx="1310" cy="655"/>
          </a:xfrm>
        </p:grpSpPr>
        <p:sp>
          <p:nvSpPr>
            <p:cNvPr id="17" name="Freeform 17"/>
            <p:cNvSpPr/>
            <p:nvPr/>
          </p:nvSpPr>
          <p:spPr bwMode="auto">
            <a:xfrm>
              <a:off x="1276" y="2624"/>
              <a:ext cx="1310" cy="328"/>
            </a:xfrm>
            <a:custGeom>
              <a:gdLst>
                <a:gd name="T0" fmla="*/ 982 w 2304"/>
                <a:gd name="T1" fmla="*/ 0 h 576"/>
                <a:gd name="T2" fmla="*/ 0 w 2304"/>
                <a:gd name="T3" fmla="*/ 0 h 576"/>
                <a:gd name="T4" fmla="*/ 328 w 2304"/>
                <a:gd name="T5" fmla="*/ 328 h 576"/>
                <a:gd name="T6" fmla="*/ 1310 w 2304"/>
                <a:gd name="T7" fmla="*/ 328 h 576"/>
                <a:gd name="T8" fmla="*/ 982 w 2304"/>
                <a:gd name="T9" fmla="*/ 0 h 576"/>
                <a:gd name="T10" fmla="*/ 0 60000 65536"/>
                <a:gd name="T11" fmla="*/ 0 60000 65536"/>
                <a:gd name="T12" fmla="*/ 0 60000 65536"/>
                <a:gd name="T13" fmla="*/ 0 60000 65536"/>
                <a:gd name="T14" fmla="*/ 0 60000 65536"/>
                <a:gd name="T15" fmla="*/ 0 w 2304"/>
                <a:gd name="T16" fmla="*/ 0 h 576"/>
                <a:gd name="T17" fmla="*/ 2304 w 2304"/>
                <a:gd name="T18" fmla="*/ 576 h 576"/>
              </a:gdLst>
              <a:cxnLst>
                <a:cxn ang="T10">
                  <a:pos x="T0" y="T1"/>
                </a:cxn>
                <a:cxn ang="T11">
                  <a:pos x="T2" y="T3"/>
                </a:cxn>
                <a:cxn ang="T12">
                  <a:pos x="T4" y="T5"/>
                </a:cxn>
                <a:cxn ang="T13">
                  <a:pos x="T6" y="T7"/>
                </a:cxn>
                <a:cxn ang="T14">
                  <a:pos x="T8" y="T9"/>
                </a:cxn>
              </a:cxnLst>
              <a:rect l="T15" t="T16" r="T17" b="T18"/>
              <a:pathLst>
                <a:path w="2304" h="576">
                  <a:moveTo>
                    <a:pt x="1728" y="0"/>
                  </a:moveTo>
                  <a:lnTo>
                    <a:pt x="0" y="0"/>
                  </a:lnTo>
                  <a:lnTo>
                    <a:pt x="576" y="576"/>
                  </a:lnTo>
                  <a:lnTo>
                    <a:pt x="2304" y="576"/>
                  </a:lnTo>
                  <a:lnTo>
                    <a:pt x="1728" y="0"/>
                  </a:lnTo>
                  <a:close/>
                </a:path>
              </a:pathLst>
            </a:custGeom>
            <a:solidFill>
              <a:srgbClr val="DDDDDD"/>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defTabSz="914400">
                <a:defRPr/>
              </a:pPr>
              <a:endParaRPr lang="zh-CN" altLang="en-US" sz="2400" kern="0">
                <a:solidFill>
                  <a:prstClr val="black"/>
                </a:solidFill>
                <a:latin typeface="Arial" panose="020b0604020202020204" pitchFamily="34" charset="0"/>
                <a:ea typeface="黑体" panose="02010609060101010101" charset="-122"/>
              </a:endParaRPr>
            </a:p>
          </p:txBody>
        </p:sp>
        <p:sp>
          <p:nvSpPr>
            <p:cNvPr id="18" name="Rectangle 18"/>
            <p:cNvSpPr>
              <a:spLocks noChangeArrowheads="1"/>
            </p:cNvSpPr>
            <p:nvPr/>
          </p:nvSpPr>
          <p:spPr bwMode="auto">
            <a:xfrm>
              <a:off x="1603" y="2952"/>
              <a:ext cx="983" cy="327"/>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defRPr/>
              </a:pPr>
              <a:endParaRPr lang="zh-CN" altLang="en-US" sz="2400" kern="0">
                <a:solidFill>
                  <a:prstClr val="black"/>
                </a:solidFill>
                <a:latin typeface="Arial" panose="020b0604020202020204" pitchFamily="34" charset="0"/>
                <a:ea typeface="黑体" panose="02010609060101010101" charset="-122"/>
              </a:endParaRPr>
            </a:p>
          </p:txBody>
        </p:sp>
        <p:sp>
          <p:nvSpPr>
            <p:cNvPr id="19" name="Freeform 19"/>
            <p:cNvSpPr/>
            <p:nvPr/>
          </p:nvSpPr>
          <p:spPr bwMode="auto">
            <a:xfrm>
              <a:off x="1276" y="2624"/>
              <a:ext cx="327" cy="655"/>
            </a:xfrm>
            <a:custGeom>
              <a:gdLst>
                <a:gd name="T0" fmla="*/ 0 w 576"/>
                <a:gd name="T1" fmla="*/ 0 h 1152"/>
                <a:gd name="T2" fmla="*/ 0 w 576"/>
                <a:gd name="T3" fmla="*/ 328 h 1152"/>
                <a:gd name="T4" fmla="*/ 327 w 576"/>
                <a:gd name="T5" fmla="*/ 655 h 1152"/>
                <a:gd name="T6" fmla="*/ 327 w 576"/>
                <a:gd name="T7" fmla="*/ 328 h 1152"/>
                <a:gd name="T8" fmla="*/ 0 w 576"/>
                <a:gd name="T9" fmla="*/ 0 h 1152"/>
                <a:gd name="T10" fmla="*/ 0 60000 65536"/>
                <a:gd name="T11" fmla="*/ 0 60000 65536"/>
                <a:gd name="T12" fmla="*/ 0 60000 65536"/>
                <a:gd name="T13" fmla="*/ 0 60000 65536"/>
                <a:gd name="T14" fmla="*/ 0 60000 65536"/>
                <a:gd name="T15" fmla="*/ 0 w 576"/>
                <a:gd name="T16" fmla="*/ 0 h 1152"/>
                <a:gd name="T17" fmla="*/ 576 w 576"/>
                <a:gd name="T18" fmla="*/ 1152 h 1152"/>
              </a:gdLst>
              <a:cxnLst>
                <a:cxn ang="T10">
                  <a:pos x="T0" y="T1"/>
                </a:cxn>
                <a:cxn ang="T11">
                  <a:pos x="T2" y="T3"/>
                </a:cxn>
                <a:cxn ang="T12">
                  <a:pos x="T4" y="T5"/>
                </a:cxn>
                <a:cxn ang="T13">
                  <a:pos x="T6" y="T7"/>
                </a:cxn>
                <a:cxn ang="T14">
                  <a:pos x="T8" y="T9"/>
                </a:cxn>
              </a:cxnLst>
              <a:rect l="T15" t="T16" r="T17" b="T18"/>
              <a:pathLst>
                <a:path w="576" h="1152">
                  <a:moveTo>
                    <a:pt x="0" y="0"/>
                  </a:moveTo>
                  <a:lnTo>
                    <a:pt x="0" y="576"/>
                  </a:lnTo>
                  <a:lnTo>
                    <a:pt x="576" y="1152"/>
                  </a:lnTo>
                  <a:lnTo>
                    <a:pt x="576" y="57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defTabSz="914400">
                <a:defRPr/>
              </a:pPr>
              <a:endParaRPr lang="zh-CN" altLang="en-US" sz="2400" kern="0">
                <a:solidFill>
                  <a:prstClr val="black"/>
                </a:solidFill>
                <a:latin typeface="Arial" panose="020b0604020202020204" pitchFamily="34" charset="0"/>
                <a:ea typeface="黑体" panose="02010609060101010101" charset="-122"/>
              </a:endParaRPr>
            </a:p>
          </p:txBody>
        </p:sp>
      </p:grpSp>
      <p:grpSp>
        <p:nvGrpSpPr>
          <p:cNvPr id="20" name="Group 20"/>
          <p:cNvGrpSpPr/>
          <p:nvPr/>
        </p:nvGrpSpPr>
        <p:grpSpPr>
          <a:xfrm>
            <a:off x="1634218" y="1457303"/>
            <a:ext cx="952665" cy="2332758"/>
            <a:chOff x="1618" y="1354"/>
            <a:chExt cx="600" cy="1469"/>
          </a:xfrm>
        </p:grpSpPr>
        <p:sp>
          <p:nvSpPr>
            <p:cNvPr id="21" name="Freeform 21"/>
            <p:cNvSpPr/>
            <p:nvPr/>
          </p:nvSpPr>
          <p:spPr bwMode="auto">
            <a:xfrm>
              <a:off x="1618" y="1594"/>
              <a:ext cx="600" cy="1229"/>
            </a:xfrm>
            <a:custGeom>
              <a:gdLst>
                <a:gd name="T0" fmla="*/ 480 w 1054"/>
                <a:gd name="T1" fmla="*/ 0 h 2160"/>
                <a:gd name="T2" fmla="*/ 504 w 1054"/>
                <a:gd name="T3" fmla="*/ 2 h 2160"/>
                <a:gd name="T4" fmla="*/ 527 w 1054"/>
                <a:gd name="T5" fmla="*/ 9 h 2160"/>
                <a:gd name="T6" fmla="*/ 548 w 1054"/>
                <a:gd name="T7" fmla="*/ 20 h 2160"/>
                <a:gd name="T8" fmla="*/ 565 w 1054"/>
                <a:gd name="T9" fmla="*/ 35 h 2160"/>
                <a:gd name="T10" fmla="*/ 580 w 1054"/>
                <a:gd name="T11" fmla="*/ 52 h 2160"/>
                <a:gd name="T12" fmla="*/ 591 w 1054"/>
                <a:gd name="T13" fmla="*/ 73 h 2160"/>
                <a:gd name="T14" fmla="*/ 598 w 1054"/>
                <a:gd name="T15" fmla="*/ 96 h 2160"/>
                <a:gd name="T16" fmla="*/ 600 w 1054"/>
                <a:gd name="T17" fmla="*/ 119 h 2160"/>
                <a:gd name="T18" fmla="*/ 600 w 1054"/>
                <a:gd name="T19" fmla="*/ 509 h 2160"/>
                <a:gd name="T20" fmla="*/ 595 w 1054"/>
                <a:gd name="T21" fmla="*/ 533 h 2160"/>
                <a:gd name="T22" fmla="*/ 583 w 1054"/>
                <a:gd name="T23" fmla="*/ 552 h 2160"/>
                <a:gd name="T24" fmla="*/ 564 w 1054"/>
                <a:gd name="T25" fmla="*/ 564 h 2160"/>
                <a:gd name="T26" fmla="*/ 540 w 1054"/>
                <a:gd name="T27" fmla="*/ 569 h 2160"/>
                <a:gd name="T28" fmla="*/ 528 w 1054"/>
                <a:gd name="T29" fmla="*/ 568 h 2160"/>
                <a:gd name="T30" fmla="*/ 507 w 1054"/>
                <a:gd name="T31" fmla="*/ 559 h 2160"/>
                <a:gd name="T32" fmla="*/ 491 w 1054"/>
                <a:gd name="T33" fmla="*/ 543 h 2160"/>
                <a:gd name="T34" fmla="*/ 482 w 1054"/>
                <a:gd name="T35" fmla="*/ 521 h 2160"/>
                <a:gd name="T36" fmla="*/ 480 w 1054"/>
                <a:gd name="T37" fmla="*/ 149 h 2160"/>
                <a:gd name="T38" fmla="*/ 450 w 1054"/>
                <a:gd name="T39" fmla="*/ 1161 h 2160"/>
                <a:gd name="T40" fmla="*/ 450 w 1054"/>
                <a:gd name="T41" fmla="*/ 1168 h 2160"/>
                <a:gd name="T42" fmla="*/ 445 w 1054"/>
                <a:gd name="T43" fmla="*/ 1187 h 2160"/>
                <a:gd name="T44" fmla="*/ 430 w 1054"/>
                <a:gd name="T45" fmla="*/ 1209 h 2160"/>
                <a:gd name="T46" fmla="*/ 409 w 1054"/>
                <a:gd name="T47" fmla="*/ 1223 h 2160"/>
                <a:gd name="T48" fmla="*/ 389 w 1054"/>
                <a:gd name="T49" fmla="*/ 1228 h 2160"/>
                <a:gd name="T50" fmla="*/ 383 w 1054"/>
                <a:gd name="T51" fmla="*/ 1229 h 2160"/>
                <a:gd name="T52" fmla="*/ 369 w 1054"/>
                <a:gd name="T53" fmla="*/ 1227 h 2160"/>
                <a:gd name="T54" fmla="*/ 345 w 1054"/>
                <a:gd name="T55" fmla="*/ 1216 h 2160"/>
                <a:gd name="T56" fmla="*/ 327 w 1054"/>
                <a:gd name="T57" fmla="*/ 1198 h 2160"/>
                <a:gd name="T58" fmla="*/ 317 w 1054"/>
                <a:gd name="T59" fmla="*/ 1174 h 2160"/>
                <a:gd name="T60" fmla="*/ 315 w 1054"/>
                <a:gd name="T61" fmla="*/ 1161 h 2160"/>
                <a:gd name="T62" fmla="*/ 285 w 1054"/>
                <a:gd name="T63" fmla="*/ 569 h 2160"/>
                <a:gd name="T64" fmla="*/ 285 w 1054"/>
                <a:gd name="T65" fmla="*/ 1161 h 2160"/>
                <a:gd name="T66" fmla="*/ 283 w 1054"/>
                <a:gd name="T67" fmla="*/ 1174 h 2160"/>
                <a:gd name="T68" fmla="*/ 273 w 1054"/>
                <a:gd name="T69" fmla="*/ 1198 h 2160"/>
                <a:gd name="T70" fmla="*/ 255 w 1054"/>
                <a:gd name="T71" fmla="*/ 1216 h 2160"/>
                <a:gd name="T72" fmla="*/ 231 w 1054"/>
                <a:gd name="T73" fmla="*/ 1227 h 2160"/>
                <a:gd name="T74" fmla="*/ 217 w 1054"/>
                <a:gd name="T75" fmla="*/ 1229 h 2160"/>
                <a:gd name="T76" fmla="*/ 211 w 1054"/>
                <a:gd name="T77" fmla="*/ 1228 h 2160"/>
                <a:gd name="T78" fmla="*/ 191 w 1054"/>
                <a:gd name="T79" fmla="*/ 1223 h 2160"/>
                <a:gd name="T80" fmla="*/ 170 w 1054"/>
                <a:gd name="T81" fmla="*/ 1209 h 2160"/>
                <a:gd name="T82" fmla="*/ 156 w 1054"/>
                <a:gd name="T83" fmla="*/ 1187 h 2160"/>
                <a:gd name="T84" fmla="*/ 150 w 1054"/>
                <a:gd name="T85" fmla="*/ 1168 h 2160"/>
                <a:gd name="T86" fmla="*/ 150 w 1054"/>
                <a:gd name="T87" fmla="*/ 149 h 2160"/>
                <a:gd name="T88" fmla="*/ 121 w 1054"/>
                <a:gd name="T89" fmla="*/ 509 h 2160"/>
                <a:gd name="T90" fmla="*/ 120 w 1054"/>
                <a:gd name="T91" fmla="*/ 521 h 2160"/>
                <a:gd name="T92" fmla="*/ 110 w 1054"/>
                <a:gd name="T93" fmla="*/ 543 h 2160"/>
                <a:gd name="T94" fmla="*/ 93 w 1054"/>
                <a:gd name="T95" fmla="*/ 559 h 2160"/>
                <a:gd name="T96" fmla="*/ 73 w 1054"/>
                <a:gd name="T97" fmla="*/ 568 h 2160"/>
                <a:gd name="T98" fmla="*/ 60 w 1054"/>
                <a:gd name="T99" fmla="*/ 569 h 2160"/>
                <a:gd name="T100" fmla="*/ 36 w 1054"/>
                <a:gd name="T101" fmla="*/ 564 h 2160"/>
                <a:gd name="T102" fmla="*/ 18 w 1054"/>
                <a:gd name="T103" fmla="*/ 552 h 2160"/>
                <a:gd name="T104" fmla="*/ 5 w 1054"/>
                <a:gd name="T105" fmla="*/ 533 h 2160"/>
                <a:gd name="T106" fmla="*/ 0 w 1054"/>
                <a:gd name="T107" fmla="*/ 509 h 2160"/>
                <a:gd name="T108" fmla="*/ 0 w 1054"/>
                <a:gd name="T109" fmla="*/ 119 h 2160"/>
                <a:gd name="T110" fmla="*/ 2 w 1054"/>
                <a:gd name="T111" fmla="*/ 96 h 2160"/>
                <a:gd name="T112" fmla="*/ 10 w 1054"/>
                <a:gd name="T113" fmla="*/ 73 h 2160"/>
                <a:gd name="T114" fmla="*/ 20 w 1054"/>
                <a:gd name="T115" fmla="*/ 52 h 2160"/>
                <a:gd name="T116" fmla="*/ 35 w 1054"/>
                <a:gd name="T117" fmla="*/ 35 h 2160"/>
                <a:gd name="T118" fmla="*/ 54 w 1054"/>
                <a:gd name="T119" fmla="*/ 20 h 2160"/>
                <a:gd name="T120" fmla="*/ 74 w 1054"/>
                <a:gd name="T121" fmla="*/ 9 h 2160"/>
                <a:gd name="T122" fmla="*/ 96 w 1054"/>
                <a:gd name="T123" fmla="*/ 2 h 2160"/>
                <a:gd name="T124" fmla="*/ 121 w 1054"/>
                <a:gd name="T125" fmla="*/ 0 h 21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54"/>
                <a:gd name="T190" fmla="*/ 0 h 2160"/>
                <a:gd name="T191" fmla="*/ 1054 w 1054"/>
                <a:gd name="T192" fmla="*/ 2160 h 2160"/>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54" h="2160">
                  <a:moveTo>
                    <a:pt x="844" y="0"/>
                  </a:moveTo>
                  <a:lnTo>
                    <a:pt x="844" y="0"/>
                  </a:lnTo>
                  <a:lnTo>
                    <a:pt x="864" y="0"/>
                  </a:lnTo>
                  <a:lnTo>
                    <a:pt x="886" y="4"/>
                  </a:lnTo>
                  <a:lnTo>
                    <a:pt x="906" y="8"/>
                  </a:lnTo>
                  <a:lnTo>
                    <a:pt x="926" y="16"/>
                  </a:lnTo>
                  <a:lnTo>
                    <a:pt x="944" y="24"/>
                  </a:lnTo>
                  <a:lnTo>
                    <a:pt x="962" y="36"/>
                  </a:lnTo>
                  <a:lnTo>
                    <a:pt x="978" y="48"/>
                  </a:lnTo>
                  <a:lnTo>
                    <a:pt x="992" y="62"/>
                  </a:lnTo>
                  <a:lnTo>
                    <a:pt x="1006" y="76"/>
                  </a:lnTo>
                  <a:lnTo>
                    <a:pt x="1018" y="92"/>
                  </a:lnTo>
                  <a:lnTo>
                    <a:pt x="1028" y="110"/>
                  </a:lnTo>
                  <a:lnTo>
                    <a:pt x="1038" y="128"/>
                  </a:lnTo>
                  <a:lnTo>
                    <a:pt x="1044" y="148"/>
                  </a:lnTo>
                  <a:lnTo>
                    <a:pt x="1050" y="168"/>
                  </a:lnTo>
                  <a:lnTo>
                    <a:pt x="1052" y="188"/>
                  </a:lnTo>
                  <a:lnTo>
                    <a:pt x="1054" y="210"/>
                  </a:lnTo>
                  <a:lnTo>
                    <a:pt x="1054" y="894"/>
                  </a:lnTo>
                  <a:lnTo>
                    <a:pt x="1052" y="916"/>
                  </a:lnTo>
                  <a:lnTo>
                    <a:pt x="1046" y="936"/>
                  </a:lnTo>
                  <a:lnTo>
                    <a:pt x="1036" y="954"/>
                  </a:lnTo>
                  <a:lnTo>
                    <a:pt x="1024" y="970"/>
                  </a:lnTo>
                  <a:lnTo>
                    <a:pt x="1008" y="982"/>
                  </a:lnTo>
                  <a:lnTo>
                    <a:pt x="990" y="992"/>
                  </a:lnTo>
                  <a:lnTo>
                    <a:pt x="970" y="998"/>
                  </a:lnTo>
                  <a:lnTo>
                    <a:pt x="948" y="1000"/>
                  </a:lnTo>
                  <a:lnTo>
                    <a:pt x="928" y="998"/>
                  </a:lnTo>
                  <a:lnTo>
                    <a:pt x="908" y="992"/>
                  </a:lnTo>
                  <a:lnTo>
                    <a:pt x="890" y="982"/>
                  </a:lnTo>
                  <a:lnTo>
                    <a:pt x="874" y="970"/>
                  </a:lnTo>
                  <a:lnTo>
                    <a:pt x="862" y="954"/>
                  </a:lnTo>
                  <a:lnTo>
                    <a:pt x="852" y="936"/>
                  </a:lnTo>
                  <a:lnTo>
                    <a:pt x="846" y="916"/>
                  </a:lnTo>
                  <a:lnTo>
                    <a:pt x="844" y="894"/>
                  </a:lnTo>
                  <a:lnTo>
                    <a:pt x="844" y="262"/>
                  </a:lnTo>
                  <a:lnTo>
                    <a:pt x="790" y="262"/>
                  </a:lnTo>
                  <a:lnTo>
                    <a:pt x="790" y="2040"/>
                  </a:lnTo>
                  <a:lnTo>
                    <a:pt x="790" y="2052"/>
                  </a:lnTo>
                  <a:lnTo>
                    <a:pt x="788" y="2064"/>
                  </a:lnTo>
                  <a:lnTo>
                    <a:pt x="782" y="2086"/>
                  </a:lnTo>
                  <a:lnTo>
                    <a:pt x="770" y="2106"/>
                  </a:lnTo>
                  <a:lnTo>
                    <a:pt x="756" y="2124"/>
                  </a:lnTo>
                  <a:lnTo>
                    <a:pt x="738" y="2138"/>
                  </a:lnTo>
                  <a:lnTo>
                    <a:pt x="718" y="2150"/>
                  </a:lnTo>
                  <a:lnTo>
                    <a:pt x="696" y="2156"/>
                  </a:lnTo>
                  <a:lnTo>
                    <a:pt x="684" y="2158"/>
                  </a:lnTo>
                  <a:lnTo>
                    <a:pt x="672" y="2160"/>
                  </a:lnTo>
                  <a:lnTo>
                    <a:pt x="660" y="2158"/>
                  </a:lnTo>
                  <a:lnTo>
                    <a:pt x="648" y="2156"/>
                  </a:lnTo>
                  <a:lnTo>
                    <a:pt x="626" y="2150"/>
                  </a:lnTo>
                  <a:lnTo>
                    <a:pt x="606" y="2138"/>
                  </a:lnTo>
                  <a:lnTo>
                    <a:pt x="588" y="2124"/>
                  </a:lnTo>
                  <a:lnTo>
                    <a:pt x="574" y="2106"/>
                  </a:lnTo>
                  <a:lnTo>
                    <a:pt x="562" y="2086"/>
                  </a:lnTo>
                  <a:lnTo>
                    <a:pt x="556" y="2064"/>
                  </a:lnTo>
                  <a:lnTo>
                    <a:pt x="554" y="2052"/>
                  </a:lnTo>
                  <a:lnTo>
                    <a:pt x="554" y="2040"/>
                  </a:lnTo>
                  <a:lnTo>
                    <a:pt x="554" y="1000"/>
                  </a:lnTo>
                  <a:lnTo>
                    <a:pt x="500" y="1000"/>
                  </a:lnTo>
                  <a:lnTo>
                    <a:pt x="500" y="2040"/>
                  </a:lnTo>
                  <a:lnTo>
                    <a:pt x="500" y="2052"/>
                  </a:lnTo>
                  <a:lnTo>
                    <a:pt x="498" y="2064"/>
                  </a:lnTo>
                  <a:lnTo>
                    <a:pt x="492" y="2086"/>
                  </a:lnTo>
                  <a:lnTo>
                    <a:pt x="480" y="2106"/>
                  </a:lnTo>
                  <a:lnTo>
                    <a:pt x="466" y="2124"/>
                  </a:lnTo>
                  <a:lnTo>
                    <a:pt x="448" y="2138"/>
                  </a:lnTo>
                  <a:lnTo>
                    <a:pt x="428" y="2150"/>
                  </a:lnTo>
                  <a:lnTo>
                    <a:pt x="406" y="2156"/>
                  </a:lnTo>
                  <a:lnTo>
                    <a:pt x="394" y="2158"/>
                  </a:lnTo>
                  <a:lnTo>
                    <a:pt x="382" y="2160"/>
                  </a:lnTo>
                  <a:lnTo>
                    <a:pt x="370" y="2158"/>
                  </a:lnTo>
                  <a:lnTo>
                    <a:pt x="358" y="2156"/>
                  </a:lnTo>
                  <a:lnTo>
                    <a:pt x="336" y="2150"/>
                  </a:lnTo>
                  <a:lnTo>
                    <a:pt x="316" y="2138"/>
                  </a:lnTo>
                  <a:lnTo>
                    <a:pt x="298" y="2124"/>
                  </a:lnTo>
                  <a:lnTo>
                    <a:pt x="284" y="2106"/>
                  </a:lnTo>
                  <a:lnTo>
                    <a:pt x="274" y="2086"/>
                  </a:lnTo>
                  <a:lnTo>
                    <a:pt x="266" y="2064"/>
                  </a:lnTo>
                  <a:lnTo>
                    <a:pt x="264" y="2052"/>
                  </a:lnTo>
                  <a:lnTo>
                    <a:pt x="264" y="2040"/>
                  </a:lnTo>
                  <a:lnTo>
                    <a:pt x="264" y="262"/>
                  </a:lnTo>
                  <a:lnTo>
                    <a:pt x="212" y="262"/>
                  </a:lnTo>
                  <a:lnTo>
                    <a:pt x="212" y="894"/>
                  </a:lnTo>
                  <a:lnTo>
                    <a:pt x="210" y="916"/>
                  </a:lnTo>
                  <a:lnTo>
                    <a:pt x="202" y="936"/>
                  </a:lnTo>
                  <a:lnTo>
                    <a:pt x="194" y="954"/>
                  </a:lnTo>
                  <a:lnTo>
                    <a:pt x="180" y="970"/>
                  </a:lnTo>
                  <a:lnTo>
                    <a:pt x="164" y="982"/>
                  </a:lnTo>
                  <a:lnTo>
                    <a:pt x="146" y="992"/>
                  </a:lnTo>
                  <a:lnTo>
                    <a:pt x="128" y="998"/>
                  </a:lnTo>
                  <a:lnTo>
                    <a:pt x="106" y="1000"/>
                  </a:lnTo>
                  <a:lnTo>
                    <a:pt x="84" y="998"/>
                  </a:lnTo>
                  <a:lnTo>
                    <a:pt x="64" y="992"/>
                  </a:lnTo>
                  <a:lnTo>
                    <a:pt x="46" y="982"/>
                  </a:lnTo>
                  <a:lnTo>
                    <a:pt x="32" y="970"/>
                  </a:lnTo>
                  <a:lnTo>
                    <a:pt x="18" y="954"/>
                  </a:lnTo>
                  <a:lnTo>
                    <a:pt x="8" y="936"/>
                  </a:lnTo>
                  <a:lnTo>
                    <a:pt x="2" y="916"/>
                  </a:lnTo>
                  <a:lnTo>
                    <a:pt x="0" y="894"/>
                  </a:lnTo>
                  <a:lnTo>
                    <a:pt x="0" y="210"/>
                  </a:lnTo>
                  <a:lnTo>
                    <a:pt x="2" y="188"/>
                  </a:lnTo>
                  <a:lnTo>
                    <a:pt x="4" y="168"/>
                  </a:lnTo>
                  <a:lnTo>
                    <a:pt x="10" y="148"/>
                  </a:lnTo>
                  <a:lnTo>
                    <a:pt x="18" y="128"/>
                  </a:lnTo>
                  <a:lnTo>
                    <a:pt x="26" y="110"/>
                  </a:lnTo>
                  <a:lnTo>
                    <a:pt x="36" y="92"/>
                  </a:lnTo>
                  <a:lnTo>
                    <a:pt x="48" y="76"/>
                  </a:lnTo>
                  <a:lnTo>
                    <a:pt x="62" y="62"/>
                  </a:lnTo>
                  <a:lnTo>
                    <a:pt x="78" y="48"/>
                  </a:lnTo>
                  <a:lnTo>
                    <a:pt x="94" y="36"/>
                  </a:lnTo>
                  <a:lnTo>
                    <a:pt x="110" y="24"/>
                  </a:lnTo>
                  <a:lnTo>
                    <a:pt x="130" y="16"/>
                  </a:lnTo>
                  <a:lnTo>
                    <a:pt x="148" y="8"/>
                  </a:lnTo>
                  <a:lnTo>
                    <a:pt x="168" y="4"/>
                  </a:lnTo>
                  <a:lnTo>
                    <a:pt x="190" y="0"/>
                  </a:lnTo>
                  <a:lnTo>
                    <a:pt x="212" y="0"/>
                  </a:lnTo>
                  <a:lnTo>
                    <a:pt x="844" y="0"/>
                  </a:lnTo>
                  <a:close/>
                </a:path>
              </a:pathLst>
            </a:custGeom>
            <a:solidFill>
              <a:srgbClr val="777777"/>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sp>
          <p:nvSpPr>
            <p:cNvPr id="22" name="Freeform 22"/>
            <p:cNvSpPr/>
            <p:nvPr/>
          </p:nvSpPr>
          <p:spPr bwMode="auto">
            <a:xfrm>
              <a:off x="1813" y="1354"/>
              <a:ext cx="210" cy="210"/>
            </a:xfrm>
            <a:custGeom>
              <a:gdLst>
                <a:gd name="T0" fmla="*/ 210 w 370"/>
                <a:gd name="T1" fmla="*/ 105 h 368"/>
                <a:gd name="T2" fmla="*/ 208 w 370"/>
                <a:gd name="T3" fmla="*/ 127 h 368"/>
                <a:gd name="T4" fmla="*/ 202 w 370"/>
                <a:gd name="T5" fmla="*/ 146 h 368"/>
                <a:gd name="T6" fmla="*/ 192 w 370"/>
                <a:gd name="T7" fmla="*/ 164 h 368"/>
                <a:gd name="T8" fmla="*/ 179 w 370"/>
                <a:gd name="T9" fmla="*/ 179 h 368"/>
                <a:gd name="T10" fmla="*/ 163 w 370"/>
                <a:gd name="T11" fmla="*/ 193 h 368"/>
                <a:gd name="T12" fmla="*/ 145 w 370"/>
                <a:gd name="T13" fmla="*/ 202 h 368"/>
                <a:gd name="T14" fmla="*/ 126 w 370"/>
                <a:gd name="T15" fmla="*/ 208 h 368"/>
                <a:gd name="T16" fmla="*/ 106 w 370"/>
                <a:gd name="T17" fmla="*/ 210 h 368"/>
                <a:gd name="T18" fmla="*/ 94 w 370"/>
                <a:gd name="T19" fmla="*/ 210 h 368"/>
                <a:gd name="T20" fmla="*/ 74 w 370"/>
                <a:gd name="T21" fmla="*/ 205 h 368"/>
                <a:gd name="T22" fmla="*/ 56 w 370"/>
                <a:gd name="T23" fmla="*/ 197 h 368"/>
                <a:gd name="T24" fmla="*/ 39 w 370"/>
                <a:gd name="T25" fmla="*/ 186 h 368"/>
                <a:gd name="T26" fmla="*/ 24 w 370"/>
                <a:gd name="T27" fmla="*/ 172 h 368"/>
                <a:gd name="T28" fmla="*/ 14 w 370"/>
                <a:gd name="T29" fmla="*/ 155 h 368"/>
                <a:gd name="T30" fmla="*/ 6 w 370"/>
                <a:gd name="T31" fmla="*/ 137 h 368"/>
                <a:gd name="T32" fmla="*/ 1 w 370"/>
                <a:gd name="T33" fmla="*/ 116 h 368"/>
                <a:gd name="T34" fmla="*/ 0 w 370"/>
                <a:gd name="T35" fmla="*/ 105 h 368"/>
                <a:gd name="T36" fmla="*/ 2 w 370"/>
                <a:gd name="T37" fmla="*/ 84 h 368"/>
                <a:gd name="T38" fmla="*/ 9 w 370"/>
                <a:gd name="T39" fmla="*/ 64 h 368"/>
                <a:gd name="T40" fmla="*/ 18 w 370"/>
                <a:gd name="T41" fmla="*/ 47 h 368"/>
                <a:gd name="T42" fmla="*/ 31 w 370"/>
                <a:gd name="T43" fmla="*/ 31 h 368"/>
                <a:gd name="T44" fmla="*/ 47 w 370"/>
                <a:gd name="T45" fmla="*/ 18 h 368"/>
                <a:gd name="T46" fmla="*/ 65 w 370"/>
                <a:gd name="T47" fmla="*/ 8 h 368"/>
                <a:gd name="T48" fmla="*/ 84 w 370"/>
                <a:gd name="T49" fmla="*/ 2 h 368"/>
                <a:gd name="T50" fmla="*/ 106 w 370"/>
                <a:gd name="T51" fmla="*/ 0 h 368"/>
                <a:gd name="T52" fmla="*/ 116 w 370"/>
                <a:gd name="T53" fmla="*/ 0 h 368"/>
                <a:gd name="T54" fmla="*/ 136 w 370"/>
                <a:gd name="T55" fmla="*/ 5 h 368"/>
                <a:gd name="T56" fmla="*/ 156 w 370"/>
                <a:gd name="T57" fmla="*/ 13 h 368"/>
                <a:gd name="T58" fmla="*/ 171 w 370"/>
                <a:gd name="T59" fmla="*/ 24 h 368"/>
                <a:gd name="T60" fmla="*/ 186 w 370"/>
                <a:gd name="T61" fmla="*/ 39 h 368"/>
                <a:gd name="T62" fmla="*/ 198 w 370"/>
                <a:gd name="T63" fmla="*/ 55 h 368"/>
                <a:gd name="T64" fmla="*/ 205 w 370"/>
                <a:gd name="T65" fmla="*/ 74 h 368"/>
                <a:gd name="T66" fmla="*/ 209 w 370"/>
                <a:gd name="T67" fmla="*/ 95 h 368"/>
                <a:gd name="T68" fmla="*/ 210 w 370"/>
                <a:gd name="T69" fmla="*/ 105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0"/>
                <a:gd name="T106" fmla="*/ 0 h 368"/>
                <a:gd name="T107" fmla="*/ 370 w 370"/>
                <a:gd name="T108" fmla="*/ 368 h 36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0" h="368">
                  <a:moveTo>
                    <a:pt x="370" y="184"/>
                  </a:moveTo>
                  <a:lnTo>
                    <a:pt x="370" y="184"/>
                  </a:lnTo>
                  <a:lnTo>
                    <a:pt x="368" y="204"/>
                  </a:lnTo>
                  <a:lnTo>
                    <a:pt x="366" y="222"/>
                  </a:lnTo>
                  <a:lnTo>
                    <a:pt x="362" y="240"/>
                  </a:lnTo>
                  <a:lnTo>
                    <a:pt x="356" y="256"/>
                  </a:lnTo>
                  <a:lnTo>
                    <a:pt x="348" y="272"/>
                  </a:lnTo>
                  <a:lnTo>
                    <a:pt x="338" y="288"/>
                  </a:lnTo>
                  <a:lnTo>
                    <a:pt x="328" y="302"/>
                  </a:lnTo>
                  <a:lnTo>
                    <a:pt x="316" y="314"/>
                  </a:lnTo>
                  <a:lnTo>
                    <a:pt x="302" y="326"/>
                  </a:lnTo>
                  <a:lnTo>
                    <a:pt x="288" y="338"/>
                  </a:lnTo>
                  <a:lnTo>
                    <a:pt x="274" y="346"/>
                  </a:lnTo>
                  <a:lnTo>
                    <a:pt x="256" y="354"/>
                  </a:lnTo>
                  <a:lnTo>
                    <a:pt x="240" y="360"/>
                  </a:lnTo>
                  <a:lnTo>
                    <a:pt x="222" y="364"/>
                  </a:lnTo>
                  <a:lnTo>
                    <a:pt x="204" y="368"/>
                  </a:lnTo>
                  <a:lnTo>
                    <a:pt x="186" y="368"/>
                  </a:lnTo>
                  <a:lnTo>
                    <a:pt x="166" y="368"/>
                  </a:lnTo>
                  <a:lnTo>
                    <a:pt x="148" y="364"/>
                  </a:lnTo>
                  <a:lnTo>
                    <a:pt x="130" y="360"/>
                  </a:lnTo>
                  <a:lnTo>
                    <a:pt x="114" y="354"/>
                  </a:lnTo>
                  <a:lnTo>
                    <a:pt x="98" y="346"/>
                  </a:lnTo>
                  <a:lnTo>
                    <a:pt x="82" y="338"/>
                  </a:lnTo>
                  <a:lnTo>
                    <a:pt x="68" y="326"/>
                  </a:lnTo>
                  <a:lnTo>
                    <a:pt x="54" y="314"/>
                  </a:lnTo>
                  <a:lnTo>
                    <a:pt x="42" y="302"/>
                  </a:lnTo>
                  <a:lnTo>
                    <a:pt x="32" y="288"/>
                  </a:lnTo>
                  <a:lnTo>
                    <a:pt x="24" y="272"/>
                  </a:lnTo>
                  <a:lnTo>
                    <a:pt x="16" y="256"/>
                  </a:lnTo>
                  <a:lnTo>
                    <a:pt x="10" y="240"/>
                  </a:lnTo>
                  <a:lnTo>
                    <a:pt x="4" y="222"/>
                  </a:lnTo>
                  <a:lnTo>
                    <a:pt x="2" y="204"/>
                  </a:lnTo>
                  <a:lnTo>
                    <a:pt x="0" y="184"/>
                  </a:lnTo>
                  <a:lnTo>
                    <a:pt x="2" y="166"/>
                  </a:lnTo>
                  <a:lnTo>
                    <a:pt x="4" y="148"/>
                  </a:lnTo>
                  <a:lnTo>
                    <a:pt x="10" y="130"/>
                  </a:lnTo>
                  <a:lnTo>
                    <a:pt x="16" y="112"/>
                  </a:lnTo>
                  <a:lnTo>
                    <a:pt x="24" y="96"/>
                  </a:lnTo>
                  <a:lnTo>
                    <a:pt x="32" y="82"/>
                  </a:lnTo>
                  <a:lnTo>
                    <a:pt x="42" y="68"/>
                  </a:lnTo>
                  <a:lnTo>
                    <a:pt x="54" y="54"/>
                  </a:lnTo>
                  <a:lnTo>
                    <a:pt x="68" y="42"/>
                  </a:lnTo>
                  <a:lnTo>
                    <a:pt x="82" y="32"/>
                  </a:lnTo>
                  <a:lnTo>
                    <a:pt x="98" y="22"/>
                  </a:lnTo>
                  <a:lnTo>
                    <a:pt x="114" y="14"/>
                  </a:lnTo>
                  <a:lnTo>
                    <a:pt x="130" y="8"/>
                  </a:lnTo>
                  <a:lnTo>
                    <a:pt x="148" y="4"/>
                  </a:lnTo>
                  <a:lnTo>
                    <a:pt x="166" y="0"/>
                  </a:lnTo>
                  <a:lnTo>
                    <a:pt x="186" y="0"/>
                  </a:lnTo>
                  <a:lnTo>
                    <a:pt x="204" y="0"/>
                  </a:lnTo>
                  <a:lnTo>
                    <a:pt x="222" y="4"/>
                  </a:lnTo>
                  <a:lnTo>
                    <a:pt x="240" y="8"/>
                  </a:lnTo>
                  <a:lnTo>
                    <a:pt x="256" y="14"/>
                  </a:lnTo>
                  <a:lnTo>
                    <a:pt x="274" y="22"/>
                  </a:lnTo>
                  <a:lnTo>
                    <a:pt x="288" y="32"/>
                  </a:lnTo>
                  <a:lnTo>
                    <a:pt x="302" y="42"/>
                  </a:lnTo>
                  <a:lnTo>
                    <a:pt x="316" y="54"/>
                  </a:lnTo>
                  <a:lnTo>
                    <a:pt x="328" y="68"/>
                  </a:lnTo>
                  <a:lnTo>
                    <a:pt x="338" y="82"/>
                  </a:lnTo>
                  <a:lnTo>
                    <a:pt x="348" y="96"/>
                  </a:lnTo>
                  <a:lnTo>
                    <a:pt x="356" y="112"/>
                  </a:lnTo>
                  <a:lnTo>
                    <a:pt x="362" y="130"/>
                  </a:lnTo>
                  <a:lnTo>
                    <a:pt x="366" y="148"/>
                  </a:lnTo>
                  <a:lnTo>
                    <a:pt x="368" y="166"/>
                  </a:lnTo>
                  <a:lnTo>
                    <a:pt x="370" y="184"/>
                  </a:lnTo>
                  <a:close/>
                </a:path>
              </a:pathLst>
            </a:custGeom>
            <a:solidFill>
              <a:srgbClr val="777777"/>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grpSp>
      <p:sp>
        <p:nvSpPr>
          <p:cNvPr id="23" name="Arc 23"/>
          <p:cNvSpPr/>
          <p:nvPr/>
        </p:nvSpPr>
        <p:spPr bwMode="auto">
          <a:xfrm>
            <a:off x="3709441" y="2068679"/>
            <a:ext cx="979658" cy="611377"/>
          </a:xfrm>
          <a:custGeom>
            <a:gdLst>
              <a:gd name="T0" fmla="*/ 0 w 35703"/>
              <a:gd name="T1" fmla="*/ 7 h 22278"/>
              <a:gd name="T2" fmla="*/ 11 w 35703"/>
              <a:gd name="T3" fmla="*/ 2 h 22278"/>
              <a:gd name="T4" fmla="*/ 6 w 35703"/>
              <a:gd name="T5" fmla="*/ 6 h 22278"/>
              <a:gd name="T6" fmla="*/ 0 60000 65536"/>
              <a:gd name="T7" fmla="*/ 0 60000 65536"/>
              <a:gd name="T8" fmla="*/ 0 60000 65536"/>
              <a:gd name="T9" fmla="*/ 0 w 35703"/>
              <a:gd name="T10" fmla="*/ 0 h 22278"/>
              <a:gd name="T11" fmla="*/ 35703 w 35703"/>
              <a:gd name="T12" fmla="*/ 22278 h 22278"/>
            </a:gdLst>
            <a:cxnLst>
              <a:cxn ang="T6">
                <a:pos x="T0" y="T1"/>
              </a:cxn>
              <a:cxn ang="T7">
                <a:pos x="T2" y="T3"/>
              </a:cxn>
              <a:cxn ang="T8">
                <a:pos x="T4" y="T5"/>
              </a:cxn>
            </a:cxnLst>
            <a:rect l="T9" t="T10" r="T11" b="T12"/>
            <a:pathLst>
              <a:path w="35703" h="22278" fill="none" extrusionOk="0">
                <a:moveTo>
                  <a:pt x="10" y="22278"/>
                </a:moveTo>
                <a:cubicBezTo>
                  <a:pt x="3" y="22052"/>
                  <a:pt x="0" y="21826"/>
                  <a:pt x="0" y="21600"/>
                </a:cubicBezTo>
                <a:cubicBezTo>
                  <a:pt x="0" y="9670"/>
                  <a:pt x="9670" y="0"/>
                  <a:pt x="21600" y="0"/>
                </a:cubicBezTo>
                <a:cubicBezTo>
                  <a:pt x="26777" y="-1"/>
                  <a:pt x="31781" y="1859"/>
                  <a:pt x="35703" y="5239"/>
                </a:cubicBezTo>
              </a:path>
              <a:path w="35703" h="22278" stroke="0" extrusionOk="0">
                <a:moveTo>
                  <a:pt x="10" y="22278"/>
                </a:moveTo>
                <a:cubicBezTo>
                  <a:pt x="3" y="22052"/>
                  <a:pt x="0" y="21826"/>
                  <a:pt x="0" y="21600"/>
                </a:cubicBezTo>
                <a:cubicBezTo>
                  <a:pt x="0" y="9670"/>
                  <a:pt x="9670" y="0"/>
                  <a:pt x="21600" y="0"/>
                </a:cubicBezTo>
                <a:cubicBezTo>
                  <a:pt x="26777" y="-1"/>
                  <a:pt x="31781" y="1859"/>
                  <a:pt x="35703" y="5239"/>
                </a:cubicBezTo>
                <a:lnTo>
                  <a:pt x="21600" y="21600"/>
                </a:lnTo>
                <a:close/>
              </a:path>
            </a:pathLst>
          </a:custGeom>
          <a:noFill/>
          <a:ln w="31750" cap="rnd">
            <a:solidFill>
              <a:srgbClr val="C00000"/>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lIns="91458" tIns="45729" rIns="91458" bIns="45729"/>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sp>
        <p:nvSpPr>
          <p:cNvPr id="24" name="Text Box 24"/>
          <p:cNvSpPr txBox="1">
            <a:spLocks noChangeArrowheads="1"/>
          </p:cNvSpPr>
          <p:nvPr/>
        </p:nvSpPr>
        <p:spPr bwMode="auto">
          <a:xfrm>
            <a:off x="3206116" y="4158475"/>
            <a:ext cx="1440113"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fontAlgn="base" hangingPunct="1">
              <a:spcBef>
                <a:spcPct val="50000"/>
              </a:spcBef>
              <a:spcAft>
                <a:spcPct val="0"/>
              </a:spcAft>
            </a:pPr>
            <a:r>
              <a:rPr lang="zh-CN" altLang="en-US" sz="1000">
                <a:solidFill>
                  <a:srgbClr val="000000"/>
                </a:solidFill>
                <a:latin typeface="微软雅黑" panose="020b0503020204020204" pitchFamily="34" charset="-122"/>
                <a:ea typeface="微软雅黑" panose="020b0503020204020204" pitchFamily="34" charset="-122"/>
              </a:rPr>
              <a:t>点击添加文本</a:t>
            </a:r>
            <a:endParaRPr lang="zh-CN" altLang="en-US" sz="1000">
              <a:solidFill>
                <a:srgbClr val="000000"/>
              </a:solidFill>
              <a:latin typeface="微软雅黑" panose="020b0503020204020204" pitchFamily="34" charset="-122"/>
              <a:ea typeface="微软雅黑" panose="020b0503020204020204" pitchFamily="34" charset="-122"/>
            </a:endParaRPr>
          </a:p>
        </p:txBody>
      </p:sp>
      <p:sp>
        <p:nvSpPr>
          <p:cNvPr id="25" name="Text Box 25"/>
          <p:cNvSpPr txBox="1">
            <a:spLocks noChangeArrowheads="1"/>
          </p:cNvSpPr>
          <p:nvPr/>
        </p:nvSpPr>
        <p:spPr bwMode="auto">
          <a:xfrm>
            <a:off x="4970135" y="4158475"/>
            <a:ext cx="1116207"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fontAlgn="base" hangingPunct="1">
              <a:spcBef>
                <a:spcPct val="50000"/>
              </a:spcBef>
              <a:spcAft>
                <a:spcPct val="0"/>
              </a:spcAft>
            </a:pPr>
            <a:r>
              <a:rPr lang="zh-CN" altLang="en-US" sz="1000">
                <a:solidFill>
                  <a:srgbClr val="000000"/>
                </a:solidFill>
                <a:latin typeface="微软雅黑" panose="020b0503020204020204" pitchFamily="34" charset="-122"/>
                <a:ea typeface="微软雅黑" panose="020b0503020204020204" pitchFamily="34" charset="-122"/>
              </a:rPr>
              <a:t>点击添加文本</a:t>
            </a:r>
            <a:endParaRPr lang="zh-CN" altLang="en-US" sz="1000">
              <a:solidFill>
                <a:srgbClr val="000000"/>
              </a:solidFill>
              <a:latin typeface="微软雅黑" panose="020b0503020204020204" pitchFamily="34" charset="-122"/>
              <a:ea typeface="微软雅黑" panose="020b0503020204020204" pitchFamily="34" charset="-122"/>
            </a:endParaRPr>
          </a:p>
        </p:txBody>
      </p:sp>
      <p:sp>
        <p:nvSpPr>
          <p:cNvPr id="26" name="Text Box 26"/>
          <p:cNvSpPr txBox="1">
            <a:spLocks noChangeArrowheads="1"/>
          </p:cNvSpPr>
          <p:nvPr/>
        </p:nvSpPr>
        <p:spPr bwMode="auto">
          <a:xfrm>
            <a:off x="1729484" y="4158475"/>
            <a:ext cx="1295625"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fontAlgn="base" hangingPunct="1">
              <a:spcBef>
                <a:spcPct val="50000"/>
              </a:spcBef>
              <a:spcAft>
                <a:spcPct val="0"/>
              </a:spcAft>
            </a:pPr>
            <a:r>
              <a:rPr lang="zh-CN" altLang="en-US" sz="1000">
                <a:solidFill>
                  <a:srgbClr val="000000"/>
                </a:solidFill>
                <a:latin typeface="微软雅黑" panose="020b0503020204020204" pitchFamily="34" charset="-122"/>
                <a:ea typeface="微软雅黑" panose="020b0503020204020204" pitchFamily="34" charset="-122"/>
              </a:rPr>
              <a:t>点击添加文本</a:t>
            </a:r>
            <a:endParaRPr lang="zh-CN" altLang="en-US" sz="1000">
              <a:solidFill>
                <a:srgbClr val="000000"/>
              </a:solidFill>
              <a:latin typeface="微软雅黑" panose="020b0503020204020204" pitchFamily="34" charset="-122"/>
              <a:ea typeface="微软雅黑" panose="020b0503020204020204" pitchFamily="34" charset="-122"/>
            </a:endParaRPr>
          </a:p>
        </p:txBody>
      </p:sp>
      <p:sp>
        <p:nvSpPr>
          <p:cNvPr id="27" name="Text Box 27"/>
          <p:cNvSpPr txBox="1">
            <a:spLocks noChangeArrowheads="1"/>
          </p:cNvSpPr>
          <p:nvPr/>
        </p:nvSpPr>
        <p:spPr bwMode="auto">
          <a:xfrm>
            <a:off x="4827236" y="1528763"/>
            <a:ext cx="2411832" cy="58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fontAlgn="base" hangingPunct="1">
              <a:spcBef>
                <a:spcPct val="50000"/>
              </a:spcBef>
              <a:spcAft>
                <a:spcPct val="0"/>
              </a:spcAft>
            </a:pPr>
            <a:r>
              <a:rPr lang="zh-CN" altLang="en-US" b="1">
                <a:solidFill>
                  <a:srgbClr val="000000"/>
                </a:solidFill>
                <a:latin typeface="微软雅黑" panose="020b0503020204020204" pitchFamily="34" charset="-122"/>
                <a:ea typeface="微软雅黑" panose="020b0503020204020204" pitchFamily="34" charset="-122"/>
              </a:rPr>
              <a:t>点击添加文本</a:t>
            </a:r>
            <a:endParaRPr lang="zh-CN" altLang="en-US" b="1">
              <a:solidFill>
                <a:srgbClr val="000000"/>
              </a:solidFill>
              <a:latin typeface="微软雅黑" panose="020b0503020204020204" pitchFamily="34" charset="-122"/>
              <a:ea typeface="微软雅黑" panose="020b0503020204020204" pitchFamily="34" charset="-122"/>
            </a:endParaRPr>
          </a:p>
          <a:p>
            <a:pPr marL="0" lvl="2" defTabSz="913130">
              <a:buClr>
                <a:srgbClr val="0070C0"/>
              </a:buClr>
              <a:buSzPct val="80000"/>
              <a:tabLst>
                <a:tab pos="136525"/>
              </a:tabLst>
              <a:defRPr/>
            </a:pPr>
            <a:r>
              <a:rPr lang="zh-CN" altLang="en-US" sz="1400" spc="50">
                <a:ln w="11430"/>
                <a:solidFill>
                  <a:prstClr val="black"/>
                </a:solidFill>
                <a:latin typeface="微软雅黑" panose="020b0503020204020204" pitchFamily="34" charset="-122"/>
                <a:ea typeface="微软雅黑" panose="020b0503020204020204" pitchFamily="34" charset="-122"/>
              </a:rPr>
              <a:t>点击添加文本点击添加文本</a:t>
            </a:r>
            <a:endParaRPr lang="zh-CN" altLang="en-US" sz="1400" spc="50">
              <a:ln w="11430"/>
              <a:solidFill>
                <a:prstClr val="black"/>
              </a:solidFill>
              <a:latin typeface="微软雅黑" panose="020b0503020204020204" pitchFamily="34" charset="-122"/>
              <a:ea typeface="微软雅黑" panose="020b0503020204020204" pitchFamily="34" charset="-122"/>
            </a:endParaRPr>
          </a:p>
        </p:txBody>
      </p:sp>
      <p:sp>
        <p:nvSpPr>
          <p:cNvPr id="28" name="Arc 28"/>
          <p:cNvSpPr/>
          <p:nvPr/>
        </p:nvSpPr>
        <p:spPr bwMode="auto">
          <a:xfrm>
            <a:off x="2828226" y="2068679"/>
            <a:ext cx="593828" cy="636785"/>
          </a:xfrm>
          <a:custGeom>
            <a:gdLst>
              <a:gd name="T0" fmla="*/ 0 w 21600"/>
              <a:gd name="T1" fmla="*/ 0 h 23193"/>
              <a:gd name="T2" fmla="*/ 6 w 21600"/>
              <a:gd name="T3" fmla="*/ 7 h 23193"/>
              <a:gd name="T4" fmla="*/ 0 w 21600"/>
              <a:gd name="T5" fmla="*/ 6 h 23193"/>
              <a:gd name="T6" fmla="*/ 0 60000 65536"/>
              <a:gd name="T7" fmla="*/ 0 60000 65536"/>
              <a:gd name="T8" fmla="*/ 0 60000 65536"/>
              <a:gd name="T9" fmla="*/ 0 w 21600"/>
              <a:gd name="T10" fmla="*/ 0 h 23193"/>
              <a:gd name="T11" fmla="*/ 21600 w 21600"/>
              <a:gd name="T12" fmla="*/ 23193 h 23193"/>
            </a:gdLst>
            <a:cxnLst>
              <a:cxn ang="T6">
                <a:pos x="T0" y="T1"/>
              </a:cxn>
              <a:cxn ang="T7">
                <a:pos x="T2" y="T3"/>
              </a:cxn>
              <a:cxn ang="T8">
                <a:pos x="T4" y="T5"/>
              </a:cxn>
            </a:cxnLst>
            <a:rect l="T9" t="T10" r="T11" b="T12"/>
            <a:pathLst>
              <a:path w="21600" h="23193" fill="none" extrusionOk="0">
                <a:moveTo>
                  <a:pt x="608" y="-1"/>
                </a:moveTo>
                <a:cubicBezTo>
                  <a:pt x="12295" y="328"/>
                  <a:pt x="21600" y="9898"/>
                  <a:pt x="21600" y="21591"/>
                </a:cubicBezTo>
                <a:cubicBezTo>
                  <a:pt x="21600" y="22125"/>
                  <a:pt x="21580" y="22659"/>
                  <a:pt x="21540" y="23192"/>
                </a:cubicBezTo>
              </a:path>
              <a:path w="21600" h="23193" stroke="0" extrusionOk="0">
                <a:moveTo>
                  <a:pt x="608" y="-1"/>
                </a:moveTo>
                <a:cubicBezTo>
                  <a:pt x="12295" y="328"/>
                  <a:pt x="21600" y="9898"/>
                  <a:pt x="21600" y="21591"/>
                </a:cubicBezTo>
                <a:cubicBezTo>
                  <a:pt x="21600" y="22125"/>
                  <a:pt x="21580" y="22659"/>
                  <a:pt x="21540" y="23192"/>
                </a:cubicBezTo>
                <a:lnTo>
                  <a:pt x="0" y="21591"/>
                </a:lnTo>
                <a:close/>
              </a:path>
            </a:pathLst>
          </a:custGeom>
          <a:noFill/>
          <a:ln w="31750" cap="rnd">
            <a:solidFill>
              <a:srgbClr val="969696"/>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lIns="91458" tIns="45729" rIns="91458" bIns="45729"/>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grpSp>
        <p:nvGrpSpPr>
          <p:cNvPr id="29" name="Group 29"/>
          <p:cNvGrpSpPr/>
          <p:nvPr/>
        </p:nvGrpSpPr>
        <p:grpSpPr>
          <a:xfrm>
            <a:off x="6445179" y="2969070"/>
            <a:ext cx="1584600" cy="1548291"/>
            <a:chOff x="4331" y="2296"/>
            <a:chExt cx="998" cy="975"/>
          </a:xfrm>
        </p:grpSpPr>
        <p:sp>
          <p:nvSpPr>
            <p:cNvPr id="30" name="AutoShape 30"/>
            <p:cNvSpPr>
              <a:spLocks noChangeArrowheads="1"/>
            </p:cNvSpPr>
            <p:nvPr/>
          </p:nvSpPr>
          <p:spPr bwMode="auto">
            <a:xfrm>
              <a:off x="4331" y="2296"/>
              <a:ext cx="998" cy="975"/>
            </a:xfrm>
            <a:prstGeom prst="roundRect">
              <a:avLst>
                <a:gd name="adj" fmla="val 5528"/>
              </a:avLst>
            </a:prstGeom>
            <a:solidFill>
              <a:sysClr val="windowText" lastClr="000000">
                <a:alpha val="10196"/>
              </a:sysClr>
            </a:solidFill>
            <a:ln w="19050" cap="rnd" algn="ctr">
              <a:solidFill>
                <a:srgbClr val="9E9E9E"/>
              </a:solidFill>
              <a:prstDash val="sysDot"/>
              <a:round/>
            </a:ln>
          </p:spPr>
          <p:txBody>
            <a:bodyPr wrap="none" anchor="ctr"/>
            <a:lstStyle/>
            <a:p>
              <a:pPr defTabSz="914400">
                <a:defRPr/>
              </a:pPr>
              <a:endParaRPr lang="zh-CN" altLang="en-US" sz="2400" kern="0">
                <a:solidFill>
                  <a:prstClr val="black"/>
                </a:solidFill>
                <a:latin typeface="Arial" panose="020b0604020202020204" pitchFamily="34" charset="0"/>
                <a:ea typeface="黑体" panose="02010609060101010101" charset="-122"/>
              </a:endParaRPr>
            </a:p>
          </p:txBody>
        </p:sp>
        <p:sp>
          <p:nvSpPr>
            <p:cNvPr id="31" name="Text Box 31"/>
            <p:cNvSpPr txBox="1">
              <a:spLocks noChangeArrowheads="1"/>
            </p:cNvSpPr>
            <p:nvPr/>
          </p:nvSpPr>
          <p:spPr bwMode="auto">
            <a:xfrm>
              <a:off x="4376" y="2446"/>
              <a:ext cx="930"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0" lvl="2" indent="-228600" defTabSz="913130" fontAlgn="auto">
                <a:spcBef>
                  <a:spcPct val="0"/>
                </a:spcBef>
                <a:spcAft>
                  <a:spcPct val="0"/>
                </a:spcAft>
                <a:buClr>
                  <a:srgbClr val="0070C0"/>
                </a:buClr>
                <a:buSzPct val="80000"/>
                <a:tabLst>
                  <a:tab pos="136525"/>
                </a:tabLst>
                <a:defRPr/>
              </a:pPr>
              <a:r>
                <a:rPr lang="zh-CN" altLang="en-US" sz="1400" kern="0" spc="50">
                  <a:ln w="11430"/>
                  <a:solidFill>
                    <a:prstClr val="black"/>
                  </a:solidFill>
                  <a:latin typeface="微软雅黑" panose="020b0503020204020204" pitchFamily="34" charset="-122"/>
                  <a:ea typeface="微软雅黑" panose="020b0503020204020204" pitchFamily="34" charset="-122"/>
                </a:rPr>
                <a:t>点击添加文本</a:t>
              </a:r>
              <a:endParaRPr lang="en-US" altLang="zh-CN" sz="1400" kern="0" spc="50">
                <a:ln w="11430"/>
                <a:solidFill>
                  <a:prstClr val="black"/>
                </a:solidFill>
                <a:latin typeface="微软雅黑" panose="020b0503020204020204" pitchFamily="34" charset="-122"/>
                <a:ea typeface="微软雅黑" panose="020b0503020204020204" pitchFamily="34" charset="-122"/>
              </a:endParaRPr>
            </a:p>
            <a:p>
              <a:pPr marL="0" lvl="2" indent="-228600" defTabSz="913130" fontAlgn="auto">
                <a:spcBef>
                  <a:spcPct val="0"/>
                </a:spcBef>
                <a:spcAft>
                  <a:spcPct val="0"/>
                </a:spcAft>
                <a:buClr>
                  <a:srgbClr val="0070C0"/>
                </a:buClr>
                <a:buSzPct val="80000"/>
                <a:tabLst>
                  <a:tab pos="136525"/>
                </a:tabLst>
                <a:defRPr/>
              </a:pPr>
              <a:r>
                <a:rPr lang="zh-CN" altLang="en-US" sz="1400" kern="0" spc="50">
                  <a:ln w="11430"/>
                  <a:solidFill>
                    <a:prstClr val="black"/>
                  </a:solidFill>
                  <a:latin typeface="微软雅黑" panose="020b0503020204020204" pitchFamily="34" charset="-122"/>
                  <a:ea typeface="微软雅黑" panose="020b0503020204020204" pitchFamily="34" charset="-122"/>
                </a:rPr>
                <a:t>点击添加文本</a:t>
              </a:r>
              <a:endParaRPr lang="en-US" altLang="zh-CN" sz="1400" kern="0" spc="50">
                <a:ln w="11430"/>
                <a:solidFill>
                  <a:prstClr val="black"/>
                </a:solidFill>
                <a:latin typeface="微软雅黑" panose="020b0503020204020204" pitchFamily="34" charset="-122"/>
                <a:ea typeface="微软雅黑" panose="020b0503020204020204" pitchFamily="34" charset="-122"/>
              </a:endParaRPr>
            </a:p>
            <a:p>
              <a:pPr marL="0" lvl="2" indent="-228600" defTabSz="913130" fontAlgn="auto">
                <a:spcBef>
                  <a:spcPct val="0"/>
                </a:spcBef>
                <a:spcAft>
                  <a:spcPct val="0"/>
                </a:spcAft>
                <a:buClr>
                  <a:srgbClr val="0070C0"/>
                </a:buClr>
                <a:buSzPct val="80000"/>
                <a:tabLst>
                  <a:tab pos="136525"/>
                </a:tabLst>
                <a:defRPr/>
              </a:pPr>
              <a:r>
                <a:rPr lang="zh-CN" altLang="en-US" sz="1400" kern="0" spc="50">
                  <a:ln w="11430"/>
                  <a:solidFill>
                    <a:prstClr val="black"/>
                  </a:solidFill>
                  <a:latin typeface="微软雅黑" panose="020b0503020204020204" pitchFamily="34" charset="-122"/>
                  <a:ea typeface="微软雅黑" panose="020b0503020204020204" pitchFamily="34" charset="-122"/>
                </a:rPr>
                <a:t>点击添加文本</a:t>
              </a:r>
              <a:endParaRPr lang="en-US" altLang="zh-CN" sz="1400" kern="0" spc="50">
                <a:ln w="11430"/>
                <a:solidFill>
                  <a:prstClr val="black"/>
                </a:solidFill>
                <a:latin typeface="微软雅黑" panose="020b0503020204020204" pitchFamily="34" charset="-122"/>
                <a:ea typeface="微软雅黑" panose="020b0503020204020204" pitchFamily="34" charset="-122"/>
              </a:endParaRPr>
            </a:p>
            <a:p>
              <a:pPr marL="0" lvl="2" indent="-228600" defTabSz="913130" fontAlgn="auto">
                <a:spcBef>
                  <a:spcPct val="0"/>
                </a:spcBef>
                <a:spcAft>
                  <a:spcPct val="0"/>
                </a:spcAft>
                <a:buClr>
                  <a:srgbClr val="0070C0"/>
                </a:buClr>
                <a:buSzPct val="80000"/>
                <a:tabLst>
                  <a:tab pos="136525"/>
                </a:tabLst>
                <a:defRPr/>
              </a:pPr>
              <a:r>
                <a:rPr lang="zh-CN" altLang="en-US" sz="1400" kern="0" spc="50">
                  <a:ln w="11430"/>
                  <a:solidFill>
                    <a:prstClr val="black"/>
                  </a:solidFill>
                  <a:latin typeface="微软雅黑" panose="020b0503020204020204" pitchFamily="34" charset="-122"/>
                  <a:ea typeface="微软雅黑" panose="020b0503020204020204" pitchFamily="34" charset="-122"/>
                </a:rPr>
                <a:t>点击添加文本</a:t>
              </a:r>
              <a:endParaRPr lang="zh-CN" altLang="en-US" sz="1400" kern="0" spc="50">
                <a:ln w="11430"/>
                <a:solidFill>
                  <a:prstClr val="black"/>
                </a:solidFill>
                <a:latin typeface="微软雅黑" panose="020b0503020204020204" pitchFamily="34" charset="-122"/>
                <a:ea typeface="微软雅黑" panose="020b0503020204020204" pitchFamily="34" charset="-122"/>
              </a:endParaRPr>
            </a:p>
            <a:p>
              <a:pPr marL="0" lvl="2" indent="-228600" defTabSz="913130" fontAlgn="auto">
                <a:spcBef>
                  <a:spcPct val="0"/>
                </a:spcBef>
                <a:spcAft>
                  <a:spcPct val="0"/>
                </a:spcAft>
                <a:buClr>
                  <a:srgbClr val="0070C0"/>
                </a:buClr>
                <a:buSzPct val="80000"/>
                <a:tabLst>
                  <a:tab pos="136525"/>
                </a:tabLst>
                <a:defRPr/>
              </a:pPr>
              <a:endParaRPr lang="zh-CN" altLang="en-US" sz="1400" kern="0" spc="50">
                <a:ln w="11430"/>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25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4000"/>
                            </p:stCondLst>
                            <p:childTnLst>
                              <p:par>
                                <p:cTn id="54" presetID="2" presetClass="entr" presetSubtype="8"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0-#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4500"/>
                            </p:stCondLst>
                            <p:childTnLst>
                              <p:par>
                                <p:cTn id="59" presetID="42"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nodeType="afterGroup">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par>
                          <p:cTn id="72" fill="hold" nodeType="afterGroup">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3" grpId="0" animBg="1"/>
      <p:bldP spid="24" grpId="0"/>
      <p:bldP spid="25" grpId="0"/>
      <p:bldP spid="26" grpId="0"/>
      <p:bldP spid="27" grpId="0"/>
      <p:bldP spid="28"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grpSp>
        <p:nvGrpSpPr>
          <p:cNvPr id="8" name="组合 7"/>
          <p:cNvGrpSpPr/>
          <p:nvPr/>
        </p:nvGrpSpPr>
        <p:grpSpPr>
          <a:xfrm>
            <a:off x="1148378" y="1276000"/>
            <a:ext cx="1864049" cy="1864299"/>
            <a:chOff x="1047975" y="1130980"/>
            <a:chExt cx="1863725" cy="1863724"/>
          </a:xfrm>
        </p:grpSpPr>
        <p:sp>
          <p:nvSpPr>
            <p:cNvPr id="9" name="Freeform 9"/>
            <p:cNvSpPr>
              <a:spLocks noEditPoints="1"/>
            </p:cNvSpPr>
            <p:nvPr/>
          </p:nvSpPr>
          <p:spPr bwMode="auto">
            <a:xfrm>
              <a:off x="1047975" y="1130980"/>
              <a:ext cx="1863725" cy="1863724"/>
            </a:xfrm>
            <a:custGeom>
              <a:gdLst>
                <a:gd name="T0" fmla="*/ 176 w 352"/>
                <a:gd name="T1" fmla="*/ 0 h 352"/>
                <a:gd name="T2" fmla="*/ 0 w 352"/>
                <a:gd name="T3" fmla="*/ 176 h 352"/>
                <a:gd name="T4" fmla="*/ 176 w 352"/>
                <a:gd name="T5" fmla="*/ 352 h 352"/>
                <a:gd name="T6" fmla="*/ 352 w 352"/>
                <a:gd name="T7" fmla="*/ 176 h 352"/>
                <a:gd name="T8" fmla="*/ 176 w 352"/>
                <a:gd name="T9" fmla="*/ 0 h 352"/>
                <a:gd name="T10" fmla="*/ 176 w 352"/>
                <a:gd name="T11" fmla="*/ 279 h 352"/>
                <a:gd name="T12" fmla="*/ 72 w 352"/>
                <a:gd name="T13" fmla="*/ 176 h 352"/>
                <a:gd name="T14" fmla="*/ 176 w 352"/>
                <a:gd name="T15" fmla="*/ 72 h 352"/>
                <a:gd name="T16" fmla="*/ 279 w 352"/>
                <a:gd name="T17" fmla="*/ 176 h 352"/>
                <a:gd name="T18" fmla="*/ 176 w 352"/>
                <a:gd name="T19" fmla="*/ 279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rgbClr val="9A0000"/>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1100363" y="1797730"/>
              <a:ext cx="1754188" cy="1144587"/>
            </a:xfrm>
            <a:custGeom>
              <a:gdLst>
                <a:gd name="T0" fmla="*/ 267 w 331"/>
                <a:gd name="T1" fmla="*/ 0 h 216"/>
                <a:gd name="T2" fmla="*/ 279 w 331"/>
                <a:gd name="T3" fmla="*/ 50 h 216"/>
                <a:gd name="T4" fmla="*/ 166 w 331"/>
                <a:gd name="T5" fmla="*/ 163 h 216"/>
                <a:gd name="T6" fmla="*/ 52 w 331"/>
                <a:gd name="T7" fmla="*/ 50 h 216"/>
                <a:gd name="T8" fmla="*/ 64 w 331"/>
                <a:gd name="T9" fmla="*/ 0 h 216"/>
                <a:gd name="T10" fmla="*/ 8 w 331"/>
                <a:gd name="T11" fmla="*/ 0 h 216"/>
                <a:gd name="T12" fmla="*/ 0 w 331"/>
                <a:gd name="T13" fmla="*/ 50 h 216"/>
                <a:gd name="T14" fmla="*/ 166 w 331"/>
                <a:gd name="T15" fmla="*/ 216 h 216"/>
                <a:gd name="T16" fmla="*/ 331 w 331"/>
                <a:gd name="T17" fmla="*/ 50 h 216"/>
                <a:gd name="T18" fmla="*/ 324 w 331"/>
                <a:gd name="T19" fmla="*/ 0 h 216"/>
                <a:gd name="T20" fmla="*/ 267 w 331"/>
                <a:gd name="T21" fmla="*/ 0 h 2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16">
                  <a:moveTo>
                    <a:pt x="267" y="0"/>
                  </a:moveTo>
                  <a:cubicBezTo>
                    <a:pt x="275" y="15"/>
                    <a:pt x="279" y="32"/>
                    <a:pt x="279" y="50"/>
                  </a:cubicBezTo>
                  <a:cubicBezTo>
                    <a:pt x="279" y="112"/>
                    <a:pt x="228" y="163"/>
                    <a:pt x="166" y="163"/>
                  </a:cubicBezTo>
                  <a:cubicBezTo>
                    <a:pt x="103" y="163"/>
                    <a:pt x="52" y="112"/>
                    <a:pt x="52" y="50"/>
                  </a:cubicBezTo>
                  <a:cubicBezTo>
                    <a:pt x="52" y="32"/>
                    <a:pt x="57" y="15"/>
                    <a:pt x="64" y="0"/>
                  </a:cubicBezTo>
                  <a:cubicBezTo>
                    <a:pt x="8" y="0"/>
                    <a:pt x="8" y="0"/>
                    <a:pt x="8" y="0"/>
                  </a:cubicBezTo>
                  <a:cubicBezTo>
                    <a:pt x="3" y="15"/>
                    <a:pt x="0" y="32"/>
                    <a:pt x="0" y="50"/>
                  </a:cubicBezTo>
                  <a:cubicBezTo>
                    <a:pt x="0" y="141"/>
                    <a:pt x="75" y="216"/>
                    <a:pt x="166" y="216"/>
                  </a:cubicBezTo>
                  <a:cubicBezTo>
                    <a:pt x="257" y="216"/>
                    <a:pt x="331" y="141"/>
                    <a:pt x="331" y="50"/>
                  </a:cubicBezTo>
                  <a:cubicBezTo>
                    <a:pt x="331" y="32"/>
                    <a:pt x="329" y="15"/>
                    <a:pt x="324" y="0"/>
                  </a:cubicBezTo>
                  <a:lnTo>
                    <a:pt x="267"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1570051" y="1721668"/>
              <a:ext cx="872867" cy="646331"/>
            </a:xfrm>
            <a:prstGeom prst="rect">
              <a:avLst/>
            </a:prstGeom>
          </p:spPr>
          <p:txBody>
            <a:bodyPr wrap="none">
              <a:spAutoFit/>
            </a:bodyPr>
            <a:lstStyle/>
            <a:p>
              <a:pPr algn="ctr"/>
              <a:r>
                <a:rPr lang="en-US" altLang="zh-CN" sz="3600">
                  <a:solidFill>
                    <a:schemeClr val="tx1">
                      <a:lumMod val="65000"/>
                      <a:lumOff val="35000"/>
                    </a:schemeClr>
                  </a:solidFill>
                  <a:latin typeface="Impact" panose="020b0806030902050204" pitchFamily="34" charset="0"/>
                  <a:cs typeface="Arial" panose="020b0604020202020204" pitchFamily="34" charset="0"/>
                </a:rPr>
                <a:t>71%</a:t>
              </a:r>
              <a:endParaRPr lang="zh-CN" altLang="en-US" sz="3600">
                <a:solidFill>
                  <a:schemeClr val="tx1">
                    <a:lumMod val="65000"/>
                    <a:lumOff val="35000"/>
                  </a:schemeClr>
                </a:solidFill>
                <a:latin typeface="Impact" panose="020b0806030902050204" pitchFamily="34" charset="0"/>
                <a:cs typeface="Arial" panose="020b0604020202020204" pitchFamily="34" charset="0"/>
              </a:endParaRPr>
            </a:p>
          </p:txBody>
        </p:sp>
        <p:sp>
          <p:nvSpPr>
            <p:cNvPr id="12" name="矩形 11"/>
            <p:cNvSpPr/>
            <p:nvPr/>
          </p:nvSpPr>
          <p:spPr>
            <a:xfrm>
              <a:off x="1560481" y="2227526"/>
              <a:ext cx="845103" cy="230832"/>
            </a:xfrm>
            <a:prstGeom prst="rect">
              <a:avLst/>
            </a:prstGeom>
          </p:spPr>
          <p:txBody>
            <a:bodyPr wrap="none">
              <a:spAutoFit/>
            </a:bodyPr>
            <a:lstStyle/>
            <a:p>
              <a:r>
                <a:rPr lang="en-US" altLang="zh-CN" sz="900">
                  <a:solidFill>
                    <a:schemeClr val="tx1">
                      <a:lumMod val="65000"/>
                      <a:lumOff val="35000"/>
                    </a:schemeClr>
                  </a:solidFill>
                  <a:latin typeface="方正大黑简体" pitchFamily="2" charset="-122"/>
                  <a:ea typeface="方正大黑简体" pitchFamily="2" charset="-122"/>
                </a:rPr>
                <a:t>TEXT  HERE</a:t>
              </a:r>
              <a:endParaRPr lang="zh-CN" altLang="en-US" sz="900">
                <a:solidFill>
                  <a:schemeClr val="tx1">
                    <a:lumMod val="65000"/>
                    <a:lumOff val="35000"/>
                  </a:schemeClr>
                </a:solidFill>
              </a:endParaRPr>
            </a:p>
          </p:txBody>
        </p:sp>
      </p:grpSp>
      <p:grpSp>
        <p:nvGrpSpPr>
          <p:cNvPr id="13" name="组合 12"/>
          <p:cNvGrpSpPr/>
          <p:nvPr/>
        </p:nvGrpSpPr>
        <p:grpSpPr>
          <a:xfrm>
            <a:off x="3595141" y="1276000"/>
            <a:ext cx="1865637" cy="1864299"/>
            <a:chOff x="3494313" y="1130980"/>
            <a:chExt cx="1865313" cy="1863724"/>
          </a:xfrm>
        </p:grpSpPr>
        <p:sp>
          <p:nvSpPr>
            <p:cNvPr id="14" name="Freeform 14"/>
            <p:cNvSpPr>
              <a:spLocks noEditPoints="1"/>
            </p:cNvSpPr>
            <p:nvPr/>
          </p:nvSpPr>
          <p:spPr bwMode="auto">
            <a:xfrm>
              <a:off x="3494313" y="1130980"/>
              <a:ext cx="1865313" cy="1863724"/>
            </a:xfrm>
            <a:custGeom>
              <a:gdLst>
                <a:gd name="T0" fmla="*/ 176 w 352"/>
                <a:gd name="T1" fmla="*/ 0 h 352"/>
                <a:gd name="T2" fmla="*/ 0 w 352"/>
                <a:gd name="T3" fmla="*/ 176 h 352"/>
                <a:gd name="T4" fmla="*/ 176 w 352"/>
                <a:gd name="T5" fmla="*/ 352 h 352"/>
                <a:gd name="T6" fmla="*/ 352 w 352"/>
                <a:gd name="T7" fmla="*/ 176 h 352"/>
                <a:gd name="T8" fmla="*/ 176 w 352"/>
                <a:gd name="T9" fmla="*/ 0 h 352"/>
                <a:gd name="T10" fmla="*/ 176 w 352"/>
                <a:gd name="T11" fmla="*/ 279 h 352"/>
                <a:gd name="T12" fmla="*/ 72 w 352"/>
                <a:gd name="T13" fmla="*/ 176 h 352"/>
                <a:gd name="T14" fmla="*/ 176 w 352"/>
                <a:gd name="T15" fmla="*/ 72 h 352"/>
                <a:gd name="T16" fmla="*/ 279 w 352"/>
                <a:gd name="T17" fmla="*/ 176 h 352"/>
                <a:gd name="T18" fmla="*/ 176 w 352"/>
                <a:gd name="T19" fmla="*/ 279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rgbClr val="9A0000"/>
            </a:solidFill>
            <a:ln>
              <a:noFill/>
            </a:ln>
          </p:spPr>
          <p:txBody>
            <a:bodyPr vert="horz" wrap="square" lIns="91440" tIns="45720" rIns="91440" bIns="45720" numCol="1" anchor="t" anchorCtr="0" compatLnSpc="1"/>
            <a:lstStyle/>
            <a:p>
              <a:endParaRPr lang="zh-CN" altLang="en-US"/>
            </a:p>
          </p:txBody>
        </p:sp>
        <p:sp>
          <p:nvSpPr>
            <p:cNvPr id="15" name="Freeform 15"/>
            <p:cNvSpPr/>
            <p:nvPr/>
          </p:nvSpPr>
          <p:spPr bwMode="auto">
            <a:xfrm>
              <a:off x="3595913" y="2339067"/>
              <a:ext cx="1663700" cy="603250"/>
            </a:xfrm>
            <a:custGeom>
              <a:gdLst>
                <a:gd name="T0" fmla="*/ 258 w 314"/>
                <a:gd name="T1" fmla="*/ 0 h 114"/>
                <a:gd name="T2" fmla="*/ 157 w 314"/>
                <a:gd name="T3" fmla="*/ 61 h 114"/>
                <a:gd name="T4" fmla="*/ 56 w 314"/>
                <a:gd name="T5" fmla="*/ 0 h 114"/>
                <a:gd name="T6" fmla="*/ 0 w 314"/>
                <a:gd name="T7" fmla="*/ 0 h 114"/>
                <a:gd name="T8" fmla="*/ 157 w 314"/>
                <a:gd name="T9" fmla="*/ 114 h 114"/>
                <a:gd name="T10" fmla="*/ 314 w 314"/>
                <a:gd name="T11" fmla="*/ 0 h 114"/>
                <a:gd name="T12" fmla="*/ 258 w 314"/>
                <a:gd name="T13" fmla="*/ 0 h 114"/>
              </a:gdLst>
              <a:cxnLst>
                <a:cxn ang="0">
                  <a:pos x="T0" y="T1"/>
                </a:cxn>
                <a:cxn ang="0">
                  <a:pos x="T2" y="T3"/>
                </a:cxn>
                <a:cxn ang="0">
                  <a:pos x="T4" y="T5"/>
                </a:cxn>
                <a:cxn ang="0">
                  <a:pos x="T6" y="T7"/>
                </a:cxn>
                <a:cxn ang="0">
                  <a:pos x="T8" y="T9"/>
                </a:cxn>
                <a:cxn ang="0">
                  <a:pos x="T10" y="T11"/>
                </a:cxn>
                <a:cxn ang="0">
                  <a:pos x="T12" y="T13"/>
                </a:cxn>
              </a:cxnLst>
              <a:rect l="0" t="0" r="r" b="b"/>
              <a:pathLst>
                <a:path w="314" h="114">
                  <a:moveTo>
                    <a:pt x="258" y="0"/>
                  </a:moveTo>
                  <a:cubicBezTo>
                    <a:pt x="239" y="37"/>
                    <a:pt x="201" y="61"/>
                    <a:pt x="157" y="61"/>
                  </a:cubicBezTo>
                  <a:cubicBezTo>
                    <a:pt x="113" y="61"/>
                    <a:pt x="75" y="37"/>
                    <a:pt x="56" y="0"/>
                  </a:cubicBezTo>
                  <a:cubicBezTo>
                    <a:pt x="0" y="0"/>
                    <a:pt x="0" y="0"/>
                    <a:pt x="0" y="0"/>
                  </a:cubicBezTo>
                  <a:cubicBezTo>
                    <a:pt x="22" y="66"/>
                    <a:pt x="84" y="114"/>
                    <a:pt x="157" y="114"/>
                  </a:cubicBezTo>
                  <a:cubicBezTo>
                    <a:pt x="230" y="114"/>
                    <a:pt x="292" y="66"/>
                    <a:pt x="314" y="0"/>
                  </a:cubicBezTo>
                  <a:lnTo>
                    <a:pt x="258"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6" name="矩形 15"/>
            <p:cNvSpPr/>
            <p:nvPr/>
          </p:nvSpPr>
          <p:spPr>
            <a:xfrm>
              <a:off x="3930875" y="1721668"/>
              <a:ext cx="998992" cy="646331"/>
            </a:xfrm>
            <a:prstGeom prst="rect">
              <a:avLst/>
            </a:prstGeom>
          </p:spPr>
          <p:txBody>
            <a:bodyPr wrap="none">
              <a:spAutoFit/>
            </a:bodyPr>
            <a:lstStyle/>
            <a:p>
              <a:pPr algn="ctr"/>
              <a:r>
                <a:rPr lang="en-US" altLang="zh-CN" sz="3600">
                  <a:solidFill>
                    <a:schemeClr val="tx1">
                      <a:lumMod val="65000"/>
                      <a:lumOff val="35000"/>
                    </a:schemeClr>
                  </a:solidFill>
                  <a:latin typeface="Impact" panose="020b0806030902050204" pitchFamily="34" charset="0"/>
                  <a:cs typeface="Arial" panose="020b0604020202020204" pitchFamily="34" charset="0"/>
                </a:rPr>
                <a:t>35%</a:t>
              </a:r>
              <a:endParaRPr lang="zh-CN" altLang="en-US" sz="3600">
                <a:solidFill>
                  <a:schemeClr val="tx1">
                    <a:lumMod val="65000"/>
                    <a:lumOff val="35000"/>
                  </a:schemeClr>
                </a:solidFill>
                <a:latin typeface="Impact" panose="020b0806030902050204" pitchFamily="34" charset="0"/>
                <a:cs typeface="Arial" panose="020b0604020202020204" pitchFamily="34" charset="0"/>
              </a:endParaRPr>
            </a:p>
          </p:txBody>
        </p:sp>
        <p:sp>
          <p:nvSpPr>
            <p:cNvPr id="17" name="矩形 16"/>
            <p:cNvSpPr/>
            <p:nvPr/>
          </p:nvSpPr>
          <p:spPr>
            <a:xfrm>
              <a:off x="4013395" y="2227526"/>
              <a:ext cx="845103" cy="230832"/>
            </a:xfrm>
            <a:prstGeom prst="rect">
              <a:avLst/>
            </a:prstGeom>
          </p:spPr>
          <p:txBody>
            <a:bodyPr wrap="none">
              <a:spAutoFit/>
            </a:bodyPr>
            <a:lstStyle/>
            <a:p>
              <a:r>
                <a:rPr lang="en-US" altLang="zh-CN" sz="900">
                  <a:solidFill>
                    <a:schemeClr val="tx1">
                      <a:lumMod val="65000"/>
                      <a:lumOff val="35000"/>
                    </a:schemeClr>
                  </a:solidFill>
                  <a:latin typeface="方正大黑简体" pitchFamily="2" charset="-122"/>
                  <a:ea typeface="方正大黑简体" pitchFamily="2" charset="-122"/>
                </a:rPr>
                <a:t>TEXT  HERE</a:t>
              </a:r>
              <a:endParaRPr lang="zh-CN" altLang="en-US" sz="900">
                <a:solidFill>
                  <a:schemeClr val="tx1">
                    <a:lumMod val="65000"/>
                    <a:lumOff val="35000"/>
                  </a:schemeClr>
                </a:solidFill>
              </a:endParaRPr>
            </a:p>
          </p:txBody>
        </p:sp>
      </p:grpSp>
      <p:grpSp>
        <p:nvGrpSpPr>
          <p:cNvPr id="18" name="组合 17"/>
          <p:cNvGrpSpPr/>
          <p:nvPr/>
        </p:nvGrpSpPr>
        <p:grpSpPr>
          <a:xfrm>
            <a:off x="6043491" y="1276000"/>
            <a:ext cx="1865637" cy="1864299"/>
            <a:chOff x="5942238" y="1130980"/>
            <a:chExt cx="1865313" cy="1863724"/>
          </a:xfrm>
        </p:grpSpPr>
        <p:sp>
          <p:nvSpPr>
            <p:cNvPr id="19" name="Freeform 19"/>
            <p:cNvSpPr>
              <a:spLocks noEditPoints="1"/>
            </p:cNvSpPr>
            <p:nvPr/>
          </p:nvSpPr>
          <p:spPr bwMode="auto">
            <a:xfrm>
              <a:off x="5942238" y="1130980"/>
              <a:ext cx="1865313" cy="1863724"/>
            </a:xfrm>
            <a:custGeom>
              <a:gdLst>
                <a:gd name="T0" fmla="*/ 176 w 352"/>
                <a:gd name="T1" fmla="*/ 0 h 352"/>
                <a:gd name="T2" fmla="*/ 0 w 352"/>
                <a:gd name="T3" fmla="*/ 176 h 352"/>
                <a:gd name="T4" fmla="*/ 176 w 352"/>
                <a:gd name="T5" fmla="*/ 352 h 352"/>
                <a:gd name="T6" fmla="*/ 352 w 352"/>
                <a:gd name="T7" fmla="*/ 176 h 352"/>
                <a:gd name="T8" fmla="*/ 176 w 352"/>
                <a:gd name="T9" fmla="*/ 0 h 352"/>
                <a:gd name="T10" fmla="*/ 176 w 352"/>
                <a:gd name="T11" fmla="*/ 279 h 352"/>
                <a:gd name="T12" fmla="*/ 72 w 352"/>
                <a:gd name="T13" fmla="*/ 176 h 352"/>
                <a:gd name="T14" fmla="*/ 176 w 352"/>
                <a:gd name="T15" fmla="*/ 72 h 352"/>
                <a:gd name="T16" fmla="*/ 279 w 352"/>
                <a:gd name="T17" fmla="*/ 176 h 352"/>
                <a:gd name="T18" fmla="*/ 176 w 352"/>
                <a:gd name="T19" fmla="*/ 279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rgbClr val="9A0000"/>
            </a:solidFill>
            <a:ln>
              <a:noFill/>
            </a:ln>
          </p:spPr>
          <p:txBody>
            <a:bodyPr vert="horz" wrap="square" lIns="91440" tIns="45720" rIns="91440" bIns="45720" numCol="1" anchor="t" anchorCtr="0" compatLnSpc="1"/>
            <a:lstStyle/>
            <a:p>
              <a:endParaRPr lang="zh-CN" altLang="en-US"/>
            </a:p>
          </p:txBody>
        </p:sp>
        <p:sp>
          <p:nvSpPr>
            <p:cNvPr id="20" name="Freeform 20"/>
            <p:cNvSpPr/>
            <p:nvPr/>
          </p:nvSpPr>
          <p:spPr bwMode="auto">
            <a:xfrm>
              <a:off x="6159726" y="2566080"/>
              <a:ext cx="1430338" cy="376237"/>
            </a:xfrm>
            <a:custGeom>
              <a:gdLst>
                <a:gd name="T0" fmla="*/ 196 w 270"/>
                <a:gd name="T1" fmla="*/ 0 h 71"/>
                <a:gd name="T2" fmla="*/ 135 w 270"/>
                <a:gd name="T3" fmla="*/ 18 h 71"/>
                <a:gd name="T4" fmla="*/ 74 w 270"/>
                <a:gd name="T5" fmla="*/ 0 h 71"/>
                <a:gd name="T6" fmla="*/ 0 w 270"/>
                <a:gd name="T7" fmla="*/ 0 h 71"/>
                <a:gd name="T8" fmla="*/ 135 w 270"/>
                <a:gd name="T9" fmla="*/ 71 h 71"/>
                <a:gd name="T10" fmla="*/ 270 w 270"/>
                <a:gd name="T11" fmla="*/ 0 h 71"/>
                <a:gd name="T12" fmla="*/ 196 w 270"/>
                <a:gd name="T13" fmla="*/ 0 h 71"/>
              </a:gdLst>
              <a:cxnLst>
                <a:cxn ang="0">
                  <a:pos x="T0" y="T1"/>
                </a:cxn>
                <a:cxn ang="0">
                  <a:pos x="T2" y="T3"/>
                </a:cxn>
                <a:cxn ang="0">
                  <a:pos x="T4" y="T5"/>
                </a:cxn>
                <a:cxn ang="0">
                  <a:pos x="T6" y="T7"/>
                </a:cxn>
                <a:cxn ang="0">
                  <a:pos x="T8" y="T9"/>
                </a:cxn>
                <a:cxn ang="0">
                  <a:pos x="T10" y="T11"/>
                </a:cxn>
                <a:cxn ang="0">
                  <a:pos x="T12" y="T13"/>
                </a:cxn>
              </a:cxnLst>
              <a:rect l="0" t="0" r="r" b="b"/>
              <a:pathLst>
                <a:path w="270" h="71">
                  <a:moveTo>
                    <a:pt x="196" y="0"/>
                  </a:moveTo>
                  <a:cubicBezTo>
                    <a:pt x="178" y="12"/>
                    <a:pt x="157" y="18"/>
                    <a:pt x="135" y="18"/>
                  </a:cubicBezTo>
                  <a:cubicBezTo>
                    <a:pt x="112" y="18"/>
                    <a:pt x="91" y="12"/>
                    <a:pt x="74" y="0"/>
                  </a:cubicBezTo>
                  <a:cubicBezTo>
                    <a:pt x="0" y="0"/>
                    <a:pt x="0" y="0"/>
                    <a:pt x="0" y="0"/>
                  </a:cubicBezTo>
                  <a:cubicBezTo>
                    <a:pt x="30" y="43"/>
                    <a:pt x="79" y="71"/>
                    <a:pt x="135" y="71"/>
                  </a:cubicBezTo>
                  <a:cubicBezTo>
                    <a:pt x="191" y="71"/>
                    <a:pt x="240" y="43"/>
                    <a:pt x="270" y="0"/>
                  </a:cubicBezTo>
                  <a:lnTo>
                    <a:pt x="196"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1" name="矩形 20"/>
            <p:cNvSpPr/>
            <p:nvPr/>
          </p:nvSpPr>
          <p:spPr>
            <a:xfrm>
              <a:off x="6433569" y="1721668"/>
              <a:ext cx="928460" cy="646331"/>
            </a:xfrm>
            <a:prstGeom prst="rect">
              <a:avLst/>
            </a:prstGeom>
          </p:spPr>
          <p:txBody>
            <a:bodyPr wrap="none">
              <a:spAutoFit/>
            </a:bodyPr>
            <a:lstStyle/>
            <a:p>
              <a:pPr algn="ctr"/>
              <a:r>
                <a:rPr lang="en-US" altLang="zh-CN" sz="3600">
                  <a:solidFill>
                    <a:schemeClr val="tx1">
                      <a:lumMod val="65000"/>
                      <a:lumOff val="35000"/>
                    </a:schemeClr>
                  </a:solidFill>
                  <a:latin typeface="Impact" panose="020b0806030902050204" pitchFamily="34" charset="0"/>
                  <a:cs typeface="Arial" panose="020b0604020202020204" pitchFamily="34" charset="0"/>
                </a:rPr>
                <a:t>18%</a:t>
              </a:r>
              <a:endParaRPr lang="zh-CN" altLang="en-US" sz="3600">
                <a:solidFill>
                  <a:schemeClr val="tx1">
                    <a:lumMod val="65000"/>
                    <a:lumOff val="35000"/>
                  </a:schemeClr>
                </a:solidFill>
                <a:latin typeface="Impact" panose="020b0806030902050204" pitchFamily="34" charset="0"/>
                <a:cs typeface="Arial" panose="020b0604020202020204" pitchFamily="34" charset="0"/>
              </a:endParaRPr>
            </a:p>
          </p:txBody>
        </p:sp>
        <p:sp>
          <p:nvSpPr>
            <p:cNvPr id="22" name="矩形 21"/>
            <p:cNvSpPr/>
            <p:nvPr/>
          </p:nvSpPr>
          <p:spPr>
            <a:xfrm>
              <a:off x="6451795" y="2227526"/>
              <a:ext cx="845103" cy="230832"/>
            </a:xfrm>
            <a:prstGeom prst="rect">
              <a:avLst/>
            </a:prstGeom>
          </p:spPr>
          <p:txBody>
            <a:bodyPr wrap="none">
              <a:spAutoFit/>
            </a:bodyPr>
            <a:lstStyle/>
            <a:p>
              <a:r>
                <a:rPr lang="en-US" altLang="zh-CN" sz="900">
                  <a:solidFill>
                    <a:schemeClr val="tx1">
                      <a:lumMod val="65000"/>
                      <a:lumOff val="35000"/>
                    </a:schemeClr>
                  </a:solidFill>
                  <a:latin typeface="方正大黑简体" pitchFamily="2" charset="-122"/>
                  <a:ea typeface="方正大黑简体" pitchFamily="2" charset="-122"/>
                </a:rPr>
                <a:t>TEXT  HERE</a:t>
              </a:r>
              <a:endParaRPr lang="zh-CN" altLang="en-US" sz="900">
                <a:solidFill>
                  <a:schemeClr val="tx1">
                    <a:lumMod val="65000"/>
                    <a:lumOff val="35000"/>
                  </a:schemeClr>
                </a:solidFill>
              </a:endParaRPr>
            </a:p>
          </p:txBody>
        </p:sp>
      </p:grpSp>
      <p:sp>
        <p:nvSpPr>
          <p:cNvPr id="23" name="TextBox 22"/>
          <p:cNvSpPr txBox="1"/>
          <p:nvPr/>
        </p:nvSpPr>
        <p:spPr>
          <a:xfrm>
            <a:off x="758130" y="3625091"/>
            <a:ext cx="3017109" cy="307872"/>
          </a:xfrm>
          <a:prstGeom prst="rect">
            <a:avLst/>
          </a:prstGeom>
          <a:noFill/>
        </p:spPr>
        <p:txBody>
          <a:bodyPr wrap="square" lIns="91458" tIns="45729" rIns="91458" bIns="45729" rtlCol="0">
            <a:spAutoFit/>
          </a:bodyPr>
          <a:lstStyle/>
          <a:p>
            <a:r>
              <a:rPr lang="zh-CN" altLang="en-US" sz="1400" b="1">
                <a:solidFill>
                  <a:srgbClr val="C00000"/>
                </a:solidFill>
                <a:latin typeface="微软雅黑" panose="020b0503020204020204" pitchFamily="34" charset="-122"/>
                <a:ea typeface="微软雅黑" panose="020b0503020204020204" pitchFamily="34" charset="-122"/>
              </a:rPr>
              <a:t>点击添加小标题文字</a:t>
            </a:r>
            <a:endParaRPr lang="zh-CN" altLang="en-US" sz="1400" b="1">
              <a:solidFill>
                <a:srgbClr val="C00000"/>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830713" y="3976519"/>
            <a:ext cx="760244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67993" y="4070707"/>
            <a:ext cx="7693908" cy="584956"/>
          </a:xfrm>
          <a:prstGeom prst="rect">
            <a:avLst/>
          </a:prstGeom>
        </p:spPr>
        <p:txBody>
          <a:bodyPr wrap="square" lIns="91458" tIns="45729" rIns="91458" bIns="45729">
            <a:spAutoFit/>
          </a:bodyPr>
          <a:lstStyle/>
          <a:p>
            <a:r>
              <a:rPr lang="zh-CN" altLang="en-US" sz="16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6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6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par>
                                <p:cTn id="22" presetID="47" presetClass="entr" presetSubtype="0" fill="hold" nodeType="withEffect">
                                  <p:stCondLst>
                                    <p:cond delay="7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1" presetClass="path" presetSubtype="0" fill="hold" nodeType="withEffect">
                                  <p:stCondLst>
                                    <p:cond delay="1750"/>
                                  </p:stCondLst>
                                  <p:childTnLst>
                                    <p:animMotion origin="layout" path="M 2.77778E-07 6.44863E-07 C 0.0158 6.44863E-07 0.02865 0.01265 0.02865 0.02839 C 0.02865 0.04412 0.0158 0.05708 2.77778E-07 0.05708 C -0.0158 0.05708 -0.02847 0.04412 -0.02847 0.02839 C -0.02847 0.01265 -0.0158 6.44863E-07 2.77778E-07 6.44863E-07 Z" pathEditMode="relative" rAng="0" ptsTypes="fffff">
                                      <p:cBhvr>
                                        <p:cTn id="28" dur="1500" fill="hold"/>
                                        <p:tgtEl>
                                          <p:spTgt spid="8"/>
                                        </p:tgtEl>
                                        <p:attrNameLst>
                                          <p:attrName>ppt_x</p:attrName>
                                          <p:attrName>ppt_y</p:attrName>
                                        </p:attrNameLst>
                                      </p:cBhvr>
                                      <p:rCtr x="0" y="2839"/>
                                    </p:animMotion>
                                  </p:childTnLst>
                                </p:cTn>
                              </p:par>
                              <p:par>
                                <p:cTn id="29" presetID="47" presetClass="entr" presetSubtype="0" fill="hold" nodeType="withEffect">
                                  <p:stCondLst>
                                    <p:cond delay="1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1" presetClass="path" presetSubtype="0" fill="hold" nodeType="withEffect">
                                  <p:stCondLst>
                                    <p:cond delay="2500"/>
                                  </p:stCondLst>
                                  <p:childTnLst>
                                    <p:animMotion origin="layout" path="M 2.77778E-07 6.44863E-07 C 0.0158 6.44863E-07 0.02865 0.01265 0.02865 0.02839 C 0.02865 0.04412 0.0158 0.05708 2.77778E-07 0.05708 C -0.0158 0.05708 -0.02847 0.04412 -0.02847 0.02839 C -0.02847 0.01265 -0.0158 6.44863E-07 2.77778E-07 6.44863E-07 Z" pathEditMode="relative" rAng="0" ptsTypes="fffff">
                                      <p:cBhvr>
                                        <p:cTn id="35" dur="1500" fill="hold"/>
                                        <p:tgtEl>
                                          <p:spTgt spid="13"/>
                                        </p:tgtEl>
                                        <p:attrNameLst>
                                          <p:attrName>ppt_x</p:attrName>
                                          <p:attrName>ppt_y</p:attrName>
                                        </p:attrNameLst>
                                      </p:cBhvr>
                                      <p:rCtr x="0" y="2839"/>
                                    </p:animMotion>
                                  </p:childTnLst>
                                </p:cTn>
                              </p:par>
                              <p:par>
                                <p:cTn id="36" presetID="47" presetClass="entr" presetSubtype="0" fill="hold" nodeType="withEffect">
                                  <p:stCondLst>
                                    <p:cond delay="200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par>
                                <p:cTn id="41" presetID="1" presetClass="path" presetSubtype="0" fill="hold" nodeType="withEffect">
                                  <p:stCondLst>
                                    <p:cond delay="3000"/>
                                  </p:stCondLst>
                                  <p:childTnLst>
                                    <p:animMotion origin="layout" path="M 2.77778E-07 6.44863E-07 C 0.0158 6.44863E-07 0.02865 0.01265 0.02865 0.02839 C 0.02865 0.04412 0.0158 0.05708 2.77778E-07 0.05708 C -0.0158 0.05708 -0.02847 0.04412 -0.02847 0.02839 C -0.02847 0.01265 -0.0158 6.44863E-07 2.77778E-07 6.44863E-07 Z" pathEditMode="relative" rAng="0" ptsTypes="fffff">
                                      <p:cBhvr>
                                        <p:cTn id="42" dur="1500" fill="hold"/>
                                        <p:tgtEl>
                                          <p:spTgt spid="18"/>
                                        </p:tgtEl>
                                        <p:attrNameLst>
                                          <p:attrName>ppt_x</p:attrName>
                                          <p:attrName>ppt_y</p:attrName>
                                        </p:attrNameLst>
                                      </p:cBhvr>
                                      <p:rCtr x="0" y="2839"/>
                                    </p:animMotion>
                                  </p:childTnLst>
                                </p:cTn>
                              </p:par>
                              <p:par>
                                <p:cTn id="43" presetID="12" presetClass="entr" presetSubtype="8" fill="hold" grpId="0" nodeType="withEffect">
                                  <p:stCondLst>
                                    <p:cond delay="400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250"/>
                                        <p:tgtEl>
                                          <p:spTgt spid="23"/>
                                        </p:tgtEl>
                                        <p:attrNameLst>
                                          <p:attrName>ppt_x</p:attrName>
                                        </p:attrNameLst>
                                      </p:cBhvr>
                                      <p:tavLst>
                                        <p:tav tm="0">
                                          <p:val>
                                            <p:strVal val="#ppt_x-#ppt_w*1.125000"/>
                                          </p:val>
                                        </p:tav>
                                        <p:tav tm="100000">
                                          <p:val>
                                            <p:strVal val="#ppt_x"/>
                                          </p:val>
                                        </p:tav>
                                      </p:tavLst>
                                    </p:anim>
                                    <p:animEffect transition="in" filter="wipe(right)">
                                      <p:cBhvr>
                                        <p:cTn id="46" dur="1250"/>
                                        <p:tgtEl>
                                          <p:spTgt spid="23"/>
                                        </p:tgtEl>
                                      </p:cBhvr>
                                    </p:animEffect>
                                  </p:childTnLst>
                                </p:cTn>
                              </p:par>
                              <p:par>
                                <p:cTn id="47" presetID="22" presetClass="entr" presetSubtype="8" fill="hold" nodeType="withEffect">
                                  <p:stCondLst>
                                    <p:cond delay="430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1100"/>
                                        <p:tgtEl>
                                          <p:spTgt spid="24"/>
                                        </p:tgtEl>
                                      </p:cBhvr>
                                    </p:animEffect>
                                  </p:childTnLst>
                                </p:cTn>
                              </p:par>
                              <p:par>
                                <p:cTn id="50" presetID="12" presetClass="entr" presetSubtype="8" fill="hold" grpId="0" nodeType="withEffect">
                                  <p:stCondLst>
                                    <p:cond delay="470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1250"/>
                                        <p:tgtEl>
                                          <p:spTgt spid="25"/>
                                        </p:tgtEl>
                                        <p:attrNameLst>
                                          <p:attrName>ppt_x</p:attrName>
                                        </p:attrNameLst>
                                      </p:cBhvr>
                                      <p:tavLst>
                                        <p:tav tm="0">
                                          <p:val>
                                            <p:strVal val="#ppt_x-#ppt_w*1.125000"/>
                                          </p:val>
                                        </p:tav>
                                        <p:tav tm="100000">
                                          <p:val>
                                            <p:strVal val="#ppt_x"/>
                                          </p:val>
                                        </p:tav>
                                      </p:tavLst>
                                    </p:anim>
                                    <p:animEffect transition="in" filter="wipe(right)">
                                      <p:cBhvr>
                                        <p:cTn id="53"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3" grpId="0"/>
      <p:bldP spid="2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grpSp>
        <p:nvGrpSpPr>
          <p:cNvPr id="8" name="Group 297"/>
          <p:cNvGrpSpPr/>
          <p:nvPr/>
        </p:nvGrpSpPr>
        <p:grpSpPr>
          <a:xfrm>
            <a:off x="4210781" y="1714557"/>
            <a:ext cx="4248888" cy="1494299"/>
            <a:chExt cx="3203" cy="1196"/>
          </a:xfrm>
        </p:grpSpPr>
        <p:sp>
          <p:nvSpPr>
            <p:cNvPr id="9" name="Oval 3"/>
            <p:cNvSpPr>
              <a:spLocks noChangeArrowheads="1"/>
            </p:cNvSpPr>
            <p:nvPr/>
          </p:nvSpPr>
          <p:spPr bwMode="auto">
            <a:xfrm>
              <a:off x="1084" y="763"/>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sp>
          <p:nvSpPr>
            <p:cNvPr id="10" name="Oval 4"/>
            <p:cNvSpPr>
              <a:spLocks noChangeArrowheads="1"/>
            </p:cNvSpPr>
            <p:nvPr/>
          </p:nvSpPr>
          <p:spPr bwMode="auto">
            <a:xfrm>
              <a:off x="1093" y="0"/>
              <a:ext cx="1009" cy="1005"/>
            </a:xfrm>
            <a:prstGeom prst="ellipse">
              <a:avLst/>
            </a:prstGeom>
            <a:gradFill rotWithShape="1">
              <a:gsLst>
                <a:gs pos="0">
                  <a:srgbClr val="8E8E8E"/>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sp>
          <p:nvSpPr>
            <p:cNvPr id="11" name="Oval 5"/>
            <p:cNvSpPr>
              <a:spLocks noChangeArrowheads="1"/>
            </p:cNvSpPr>
            <p:nvPr/>
          </p:nvSpPr>
          <p:spPr bwMode="auto">
            <a:xfrm>
              <a:off x="1293" y="126"/>
              <a:ext cx="169" cy="169"/>
            </a:xfrm>
            <a:prstGeom prst="ellipse">
              <a:avLst/>
            </a:prstGeom>
            <a:gradFill rotWithShape="1">
              <a:gsLst>
                <a:gs pos="0">
                  <a:srgbClr val="FFFFFF">
                    <a:alpha val="5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sp>
          <p:nvSpPr>
            <p:cNvPr id="12" name="Freeform 6"/>
            <p:cNvSpPr/>
            <p:nvPr/>
          </p:nvSpPr>
          <p:spPr bwMode="auto">
            <a:xfrm>
              <a:off x="1162" y="17"/>
              <a:ext cx="861" cy="286"/>
            </a:xfrm>
            <a:custGeom>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4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Oval 7"/>
            <p:cNvSpPr>
              <a:spLocks noChangeArrowheads="1"/>
            </p:cNvSpPr>
            <p:nvPr/>
          </p:nvSpPr>
          <p:spPr bwMode="auto">
            <a:xfrm>
              <a:off x="0" y="763"/>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sp>
          <p:nvSpPr>
            <p:cNvPr id="14" name="Oval 8"/>
            <p:cNvSpPr>
              <a:spLocks noChangeArrowheads="1"/>
            </p:cNvSpPr>
            <p:nvPr/>
          </p:nvSpPr>
          <p:spPr bwMode="auto">
            <a:xfrm>
              <a:off x="9" y="0"/>
              <a:ext cx="1009" cy="1005"/>
            </a:xfrm>
            <a:prstGeom prst="ellipse">
              <a:avLst/>
            </a:prstGeom>
            <a:gradFill rotWithShape="1">
              <a:gsLst>
                <a:gs pos="0">
                  <a:srgbClr val="8E8E8E"/>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sp>
          <p:nvSpPr>
            <p:cNvPr id="15" name="Oval 9"/>
            <p:cNvSpPr>
              <a:spLocks noChangeArrowheads="1"/>
            </p:cNvSpPr>
            <p:nvPr/>
          </p:nvSpPr>
          <p:spPr bwMode="auto">
            <a:xfrm>
              <a:off x="209" y="126"/>
              <a:ext cx="169" cy="169"/>
            </a:xfrm>
            <a:prstGeom prst="ellipse">
              <a:avLst/>
            </a:prstGeom>
            <a:gradFill rotWithShape="1">
              <a:gsLst>
                <a:gs pos="0">
                  <a:srgbClr val="FFFFFF">
                    <a:alpha val="5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sp>
          <p:nvSpPr>
            <p:cNvPr id="16" name="Freeform 10"/>
            <p:cNvSpPr/>
            <p:nvPr/>
          </p:nvSpPr>
          <p:spPr bwMode="auto">
            <a:xfrm>
              <a:off x="78" y="17"/>
              <a:ext cx="861" cy="286"/>
            </a:xfrm>
            <a:custGeom>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4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Oval 11"/>
            <p:cNvSpPr>
              <a:spLocks noChangeArrowheads="1"/>
            </p:cNvSpPr>
            <p:nvPr/>
          </p:nvSpPr>
          <p:spPr bwMode="auto">
            <a:xfrm>
              <a:off x="2157" y="763"/>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sp>
          <p:nvSpPr>
            <p:cNvPr id="18" name="Oval 12"/>
            <p:cNvSpPr>
              <a:spLocks noChangeArrowheads="1"/>
            </p:cNvSpPr>
            <p:nvPr/>
          </p:nvSpPr>
          <p:spPr bwMode="auto">
            <a:xfrm>
              <a:off x="2166" y="0"/>
              <a:ext cx="1009" cy="1005"/>
            </a:xfrm>
            <a:prstGeom prst="ellipse">
              <a:avLst/>
            </a:prstGeom>
            <a:gradFill rotWithShape="1">
              <a:gsLst>
                <a:gs pos="0">
                  <a:srgbClr val="8E8E8E"/>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sp>
          <p:nvSpPr>
            <p:cNvPr id="19" name="Oval 13"/>
            <p:cNvSpPr>
              <a:spLocks noChangeArrowheads="1"/>
            </p:cNvSpPr>
            <p:nvPr/>
          </p:nvSpPr>
          <p:spPr bwMode="auto">
            <a:xfrm>
              <a:off x="2366" y="126"/>
              <a:ext cx="169" cy="169"/>
            </a:xfrm>
            <a:prstGeom prst="ellipse">
              <a:avLst/>
            </a:prstGeom>
            <a:gradFill rotWithShape="1">
              <a:gsLst>
                <a:gs pos="0">
                  <a:srgbClr val="FFFFFF">
                    <a:alpha val="5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sp>
          <p:nvSpPr>
            <p:cNvPr id="20" name="Freeform 14"/>
            <p:cNvSpPr/>
            <p:nvPr/>
          </p:nvSpPr>
          <p:spPr bwMode="auto">
            <a:xfrm>
              <a:off x="2235" y="17"/>
              <a:ext cx="861" cy="286"/>
            </a:xfrm>
            <a:custGeom>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4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1" name="Group 310"/>
          <p:cNvGrpSpPr/>
          <p:nvPr/>
        </p:nvGrpSpPr>
        <p:grpSpPr>
          <a:xfrm>
            <a:off x="6351103" y="2206834"/>
            <a:ext cx="1606829" cy="1734085"/>
            <a:chExt cx="1212" cy="1387"/>
          </a:xfrm>
        </p:grpSpPr>
        <p:sp>
          <p:nvSpPr>
            <p:cNvPr id="22" name="Oval 16"/>
            <p:cNvSpPr>
              <a:spLocks noChangeArrowheads="1"/>
            </p:cNvSpPr>
            <p:nvPr/>
          </p:nvSpPr>
          <p:spPr bwMode="auto">
            <a:xfrm>
              <a:off x="0" y="885"/>
              <a:ext cx="1212" cy="502"/>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grpSp>
          <p:nvGrpSpPr>
            <p:cNvPr id="23" name="Group 312"/>
            <p:cNvGrpSpPr/>
            <p:nvPr/>
          </p:nvGrpSpPr>
          <p:grpSpPr>
            <a:xfrm>
              <a:off x="10" y="0"/>
              <a:ext cx="1170" cy="1166"/>
              <a:chExt cx="1406" cy="1402"/>
            </a:xfrm>
          </p:grpSpPr>
          <p:sp>
            <p:nvSpPr>
              <p:cNvPr id="25" name="Oval 18"/>
              <p:cNvSpPr>
                <a:spLocks noChangeArrowheads="1"/>
              </p:cNvSpPr>
              <p:nvPr/>
            </p:nvSpPr>
            <p:spPr bwMode="auto">
              <a:xfrm>
                <a:off x="-1" y="0"/>
                <a:ext cx="1406" cy="1402"/>
              </a:xfrm>
              <a:prstGeom prst="ellipse">
                <a:avLst/>
              </a:prstGeom>
              <a:gradFill rotWithShape="1">
                <a:gsLst>
                  <a:gs pos="0">
                    <a:srgbClr val="E1E1E1"/>
                  </a:gs>
                  <a:gs pos="100000">
                    <a:srgbClr val="B2B2B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sp>
            <p:nvSpPr>
              <p:cNvPr id="26" name="Oval 19"/>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grpSp>
        <p:sp>
          <p:nvSpPr>
            <p:cNvPr id="24" name="Freeform 20"/>
            <p:cNvSpPr/>
            <p:nvPr/>
          </p:nvSpPr>
          <p:spPr bwMode="auto">
            <a:xfrm>
              <a:off x="90" y="20"/>
              <a:ext cx="998" cy="331"/>
            </a:xfrm>
            <a:custGeom>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 name="Group 316"/>
          <p:cNvGrpSpPr/>
          <p:nvPr/>
        </p:nvGrpSpPr>
        <p:grpSpPr>
          <a:xfrm>
            <a:off x="4695054" y="2206834"/>
            <a:ext cx="1608416" cy="1734085"/>
            <a:chExt cx="1212" cy="1387"/>
          </a:xfrm>
        </p:grpSpPr>
        <p:sp>
          <p:nvSpPr>
            <p:cNvPr id="28" name="Oval 22"/>
            <p:cNvSpPr>
              <a:spLocks noChangeArrowheads="1"/>
            </p:cNvSpPr>
            <p:nvPr/>
          </p:nvSpPr>
          <p:spPr bwMode="auto">
            <a:xfrm>
              <a:off x="0" y="885"/>
              <a:ext cx="1212" cy="502"/>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grpSp>
          <p:nvGrpSpPr>
            <p:cNvPr id="29" name="Group 318"/>
            <p:cNvGrpSpPr/>
            <p:nvPr/>
          </p:nvGrpSpPr>
          <p:grpSpPr>
            <a:xfrm>
              <a:off x="10" y="0"/>
              <a:ext cx="1170" cy="1166"/>
              <a:chExt cx="1406" cy="1402"/>
            </a:xfrm>
          </p:grpSpPr>
          <p:sp>
            <p:nvSpPr>
              <p:cNvPr id="31" name="Oval 24"/>
              <p:cNvSpPr>
                <a:spLocks noChangeArrowheads="1"/>
              </p:cNvSpPr>
              <p:nvPr/>
            </p:nvSpPr>
            <p:spPr bwMode="auto">
              <a:xfrm>
                <a:off x="-1" y="0"/>
                <a:ext cx="1406" cy="1402"/>
              </a:xfrm>
              <a:prstGeom prst="ellipse">
                <a:avLst/>
              </a:prstGeom>
              <a:gradFill rotWithShape="1">
                <a:gsLst>
                  <a:gs pos="0">
                    <a:srgbClr val="E1E1E1"/>
                  </a:gs>
                  <a:gs pos="100000">
                    <a:srgbClr val="B2B2B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sp>
            <p:nvSpPr>
              <p:cNvPr id="32" name="Oval 25"/>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grpSp>
        <p:sp>
          <p:nvSpPr>
            <p:cNvPr id="30" name="Freeform 26"/>
            <p:cNvSpPr/>
            <p:nvPr/>
          </p:nvSpPr>
          <p:spPr bwMode="auto">
            <a:xfrm>
              <a:off x="90" y="20"/>
              <a:ext cx="998" cy="331"/>
            </a:xfrm>
            <a:custGeom>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3" name="Oval 27"/>
          <p:cNvSpPr>
            <a:spLocks noChangeArrowheads="1"/>
          </p:cNvSpPr>
          <p:nvPr/>
        </p:nvSpPr>
        <p:spPr bwMode="auto">
          <a:xfrm>
            <a:off x="5326988" y="3751950"/>
            <a:ext cx="1960902" cy="765411"/>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91458" tIns="45729" rIns="91458" bIns="45729" anchor="ctr"/>
          <a:lstStyle/>
          <a:p>
            <a:pPr algn="l" eaLnBrk="1" fontAlgn="base" hangingPunct="1">
              <a:buClrTx/>
              <a:buSzTx/>
            </a:pPr>
            <a:endParaRPr lang="zh-CN" altLang="en-US">
              <a:latin typeface="Arial" panose="020b0604020202020204" pitchFamily="34" charset="0"/>
            </a:endParaRPr>
          </a:p>
        </p:txBody>
      </p:sp>
      <p:grpSp>
        <p:nvGrpSpPr>
          <p:cNvPr id="34" name="Group 323"/>
          <p:cNvGrpSpPr/>
          <p:nvPr/>
        </p:nvGrpSpPr>
        <p:grpSpPr>
          <a:xfrm>
            <a:off x="5342866" y="2678468"/>
            <a:ext cx="1892629" cy="1776960"/>
            <a:chExt cx="1192" cy="1187"/>
          </a:xfrm>
        </p:grpSpPr>
        <p:grpSp>
          <p:nvGrpSpPr>
            <p:cNvPr id="35" name="Group 324"/>
            <p:cNvGrpSpPr/>
            <p:nvPr/>
          </p:nvGrpSpPr>
          <p:grpSpPr>
            <a:xfrm>
              <a:off x="0" y="0"/>
              <a:ext cx="1192" cy="1187"/>
              <a:chExt cx="1406" cy="1402"/>
            </a:xfrm>
          </p:grpSpPr>
          <p:sp>
            <p:nvSpPr>
              <p:cNvPr id="38" name="Oval 30"/>
              <p:cNvSpPr>
                <a:spLocks noChangeArrowheads="1"/>
              </p:cNvSpPr>
              <p:nvPr/>
            </p:nvSpPr>
            <p:spPr bwMode="auto">
              <a:xfrm>
                <a:off x="0" y="0"/>
                <a:ext cx="1406" cy="1402"/>
              </a:xfrm>
              <a:prstGeom prst="ellipse">
                <a:avLst/>
              </a:prstGeom>
              <a:solidFill>
                <a:srgbClr val="9A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sp>
            <p:nvSpPr>
              <p:cNvPr id="39" name="Oval 31"/>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a:latin typeface="Arial" panose="020b0604020202020204" pitchFamily="34" charset="0"/>
                </a:endParaRPr>
              </a:p>
            </p:txBody>
          </p:sp>
        </p:grpSp>
        <p:sp>
          <p:nvSpPr>
            <p:cNvPr id="36" name="Text Box 32"/>
            <p:cNvSpPr txBox="1">
              <a:spLocks noChangeArrowheads="1"/>
            </p:cNvSpPr>
            <p:nvPr/>
          </p:nvSpPr>
          <p:spPr bwMode="auto">
            <a:xfrm>
              <a:off x="211" y="370"/>
              <a:ext cx="766"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000" b="1">
                  <a:solidFill>
                    <a:srgbClr val="F8F8F8"/>
                  </a:solidFill>
                </a:rPr>
                <a:t>单击此处</a:t>
              </a:r>
              <a:endParaRPr lang="zh-CN" altLang="en-US" sz="2000" b="1">
                <a:solidFill>
                  <a:srgbClr val="F8F8F8"/>
                </a:solidFill>
              </a:endParaRPr>
            </a:p>
            <a:p>
              <a:pPr algn="ctr" eaLnBrk="1" hangingPunct="1">
                <a:buClrTx/>
                <a:buSzTx/>
              </a:pPr>
              <a:r>
                <a:rPr lang="zh-CN" altLang="en-US" sz="2000" b="1">
                  <a:solidFill>
                    <a:srgbClr val="F8F8F8"/>
                  </a:solidFill>
                </a:rPr>
                <a:t>添加文字</a:t>
              </a:r>
              <a:endParaRPr lang="zh-CN" altLang="en-US" sz="2000" b="1">
                <a:solidFill>
                  <a:srgbClr val="F8F8F8"/>
                </a:solidFill>
              </a:endParaRPr>
            </a:p>
          </p:txBody>
        </p:sp>
        <p:sp>
          <p:nvSpPr>
            <p:cNvPr id="37" name="Freeform 33"/>
            <p:cNvSpPr/>
            <p:nvPr/>
          </p:nvSpPr>
          <p:spPr bwMode="auto">
            <a:xfrm>
              <a:off x="82" y="20"/>
              <a:ext cx="1017" cy="337"/>
            </a:xfrm>
            <a:custGeom>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0" name="Text Box 34"/>
          <p:cNvSpPr txBox="1">
            <a:spLocks noChangeArrowheads="1"/>
          </p:cNvSpPr>
          <p:nvPr/>
        </p:nvSpPr>
        <p:spPr bwMode="auto">
          <a:xfrm>
            <a:off x="4822076" y="2462501"/>
            <a:ext cx="1297212" cy="27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t>单击添加文字</a:t>
            </a:r>
            <a:endParaRPr lang="zh-CN" altLang="en-US" sz="1200" b="1"/>
          </a:p>
        </p:txBody>
      </p:sp>
      <p:sp>
        <p:nvSpPr>
          <p:cNvPr id="41" name="Text Box 35"/>
          <p:cNvSpPr txBox="1">
            <a:spLocks noChangeArrowheads="1"/>
          </p:cNvSpPr>
          <p:nvPr/>
        </p:nvSpPr>
        <p:spPr bwMode="auto">
          <a:xfrm>
            <a:off x="6405087" y="2462501"/>
            <a:ext cx="1441700" cy="27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zh-CN" altLang="en-US" sz="1200" b="1"/>
              <a:t>单击添加文字</a:t>
            </a:r>
            <a:endParaRPr lang="zh-CN" altLang="en-US" sz="1200" b="1"/>
          </a:p>
        </p:txBody>
      </p:sp>
      <p:sp>
        <p:nvSpPr>
          <p:cNvPr id="42" name="Text Box 36"/>
          <p:cNvSpPr txBox="1">
            <a:spLocks noChangeArrowheads="1"/>
          </p:cNvSpPr>
          <p:nvPr/>
        </p:nvSpPr>
        <p:spPr bwMode="auto">
          <a:xfrm>
            <a:off x="4282231" y="1981339"/>
            <a:ext cx="1224175" cy="27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FFFFFF"/>
                </a:solidFill>
              </a:rPr>
              <a:t>单击添加文字</a:t>
            </a:r>
            <a:endParaRPr lang="zh-CN" altLang="en-US" sz="1000">
              <a:solidFill>
                <a:srgbClr val="FFFFFF"/>
              </a:solidFill>
            </a:endParaRPr>
          </a:p>
        </p:txBody>
      </p:sp>
      <p:sp>
        <p:nvSpPr>
          <p:cNvPr id="43" name="Text Box 37"/>
          <p:cNvSpPr txBox="1">
            <a:spLocks noChangeArrowheads="1"/>
          </p:cNvSpPr>
          <p:nvPr/>
        </p:nvSpPr>
        <p:spPr bwMode="auto">
          <a:xfrm>
            <a:off x="5722344" y="1981339"/>
            <a:ext cx="1224176" cy="27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FFFFFF"/>
                </a:solidFill>
              </a:rPr>
              <a:t>单击添加文字</a:t>
            </a:r>
            <a:endParaRPr lang="zh-CN" altLang="en-US" sz="1200" b="1">
              <a:solidFill>
                <a:srgbClr val="FFFFFF"/>
              </a:solidFill>
            </a:endParaRPr>
          </a:p>
        </p:txBody>
      </p:sp>
      <p:sp>
        <p:nvSpPr>
          <p:cNvPr id="44" name="Text Box 38"/>
          <p:cNvSpPr txBox="1">
            <a:spLocks noChangeArrowheads="1"/>
          </p:cNvSpPr>
          <p:nvPr/>
        </p:nvSpPr>
        <p:spPr bwMode="auto">
          <a:xfrm>
            <a:off x="7127525" y="1981339"/>
            <a:ext cx="1224175" cy="27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FFFFFF"/>
                </a:solidFill>
              </a:rPr>
              <a:t>单击添加文字</a:t>
            </a:r>
            <a:endParaRPr lang="zh-CN" altLang="en-US" sz="1000">
              <a:solidFill>
                <a:srgbClr val="FFFFFF"/>
              </a:solidFill>
            </a:endParaRPr>
          </a:p>
        </p:txBody>
      </p:sp>
      <p:sp>
        <p:nvSpPr>
          <p:cNvPr id="45" name="Rectangle 39"/>
          <p:cNvSpPr>
            <a:spLocks noChangeArrowheads="1"/>
          </p:cNvSpPr>
          <p:nvPr/>
        </p:nvSpPr>
        <p:spPr bwMode="auto">
          <a:xfrm>
            <a:off x="785950" y="1544643"/>
            <a:ext cx="3024712" cy="3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buClrTx/>
              <a:buSzTx/>
            </a:pPr>
            <a:r>
              <a:rPr lang="zh-CN" altLang="en-US" sz="1600" b="1">
                <a:solidFill>
                  <a:srgbClr val="9A0000"/>
                </a:solidFill>
                <a:latin typeface="宋体" panose="02010600030101010101" pitchFamily="2" charset="-122"/>
                <a:ea typeface="宋体" panose="02010600030101010101" pitchFamily="2" charset="-122"/>
              </a:rPr>
              <a:t>单击此处添加标题文字</a:t>
            </a:r>
            <a:endParaRPr lang="zh-CN" altLang="en-US" sz="1600" b="1">
              <a:solidFill>
                <a:srgbClr val="9A0000"/>
              </a:solidFill>
              <a:latin typeface="宋体" panose="02010600030101010101" pitchFamily="2" charset="-122"/>
              <a:ea typeface="宋体" panose="02010600030101010101" pitchFamily="2" charset="-122"/>
            </a:endParaRPr>
          </a:p>
        </p:txBody>
      </p:sp>
      <p:sp>
        <p:nvSpPr>
          <p:cNvPr id="46" name="Rectangle 40"/>
          <p:cNvSpPr>
            <a:spLocks noChangeArrowheads="1"/>
          </p:cNvSpPr>
          <p:nvPr/>
        </p:nvSpPr>
        <p:spPr bwMode="auto">
          <a:xfrm>
            <a:off x="785950" y="1816189"/>
            <a:ext cx="3024712" cy="8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单击此处添加文字内容</a:t>
            </a:r>
            <a:endParaRPr lang="zh-CN" altLang="en-US" sz="1000">
              <a:latin typeface="宋体" panose="02010600030101010101" pitchFamily="2" charset="-122"/>
              <a:ea typeface="宋体" panose="02010600030101010101" pitchFamily="2" charset="-122"/>
            </a:endParaRPr>
          </a:p>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单击此处添加文字内容</a:t>
            </a:r>
            <a:endParaRPr lang="zh-CN" altLang="en-US" sz="1000">
              <a:latin typeface="宋体" panose="02010600030101010101" pitchFamily="2" charset="-122"/>
              <a:ea typeface="宋体" panose="02010600030101010101" pitchFamily="2" charset="-122"/>
            </a:endParaRPr>
          </a:p>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a:t>
            </a:r>
            <a:endParaRPr lang="zh-CN" altLang="en-US" sz="1000">
              <a:latin typeface="宋体" panose="02010600030101010101" pitchFamily="2" charset="-122"/>
              <a:ea typeface="宋体" panose="02010600030101010101" pitchFamily="2" charset="-122"/>
            </a:endParaRPr>
          </a:p>
        </p:txBody>
      </p:sp>
      <p:sp>
        <p:nvSpPr>
          <p:cNvPr id="47" name="Rectangle 41"/>
          <p:cNvSpPr>
            <a:spLocks noChangeArrowheads="1"/>
          </p:cNvSpPr>
          <p:nvPr/>
        </p:nvSpPr>
        <p:spPr bwMode="auto">
          <a:xfrm>
            <a:off x="785950" y="2722931"/>
            <a:ext cx="3024712" cy="3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buClrTx/>
              <a:buSzTx/>
            </a:pPr>
            <a:r>
              <a:rPr lang="zh-CN" altLang="en-US" sz="1600" b="1">
                <a:solidFill>
                  <a:srgbClr val="5F5F5F"/>
                </a:solidFill>
                <a:latin typeface="宋体" panose="02010600030101010101" pitchFamily="2" charset="-122"/>
                <a:ea typeface="宋体" panose="02010600030101010101" pitchFamily="2" charset="-122"/>
              </a:rPr>
              <a:t>单击此处添加标题文字</a:t>
            </a:r>
            <a:endParaRPr lang="zh-CN" altLang="en-US" sz="1600" b="1">
              <a:solidFill>
                <a:srgbClr val="5F5F5F"/>
              </a:solidFill>
              <a:latin typeface="宋体" panose="02010600030101010101" pitchFamily="2" charset="-122"/>
              <a:ea typeface="宋体" panose="02010600030101010101" pitchFamily="2" charset="-122"/>
            </a:endParaRPr>
          </a:p>
        </p:txBody>
      </p:sp>
      <p:sp>
        <p:nvSpPr>
          <p:cNvPr id="48" name="Rectangle 42"/>
          <p:cNvSpPr>
            <a:spLocks noChangeArrowheads="1"/>
          </p:cNvSpPr>
          <p:nvPr/>
        </p:nvSpPr>
        <p:spPr bwMode="auto">
          <a:xfrm>
            <a:off x="785950" y="2992890"/>
            <a:ext cx="3024712" cy="8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单击此处添加文字内容</a:t>
            </a:r>
            <a:endParaRPr lang="zh-CN" altLang="en-US" sz="1000">
              <a:latin typeface="宋体" panose="02010600030101010101" pitchFamily="2" charset="-122"/>
              <a:ea typeface="宋体" panose="02010600030101010101" pitchFamily="2" charset="-122"/>
            </a:endParaRPr>
          </a:p>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单击此处添加文字内容</a:t>
            </a:r>
            <a:endParaRPr lang="zh-CN" altLang="en-US" sz="1000">
              <a:latin typeface="宋体" panose="02010600030101010101" pitchFamily="2" charset="-122"/>
              <a:ea typeface="宋体" panose="02010600030101010101" pitchFamily="2" charset="-122"/>
            </a:endParaRPr>
          </a:p>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a:t>
            </a:r>
            <a:endParaRPr lang="zh-CN" altLang="en-US" sz="100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47"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anim calcmode="lin" valueType="num">
                                      <p:cBhvr>
                                        <p:cTn id="26" dur="1000" fill="hold"/>
                                        <p:tgtEl>
                                          <p:spTgt spid="34"/>
                                        </p:tgtEl>
                                        <p:attrNameLst>
                                          <p:attrName>ppt_x</p:attrName>
                                        </p:attrNameLst>
                                      </p:cBhvr>
                                      <p:tavLst>
                                        <p:tav tm="0">
                                          <p:val>
                                            <p:strVal val="#ppt_x"/>
                                          </p:val>
                                        </p:tav>
                                        <p:tav tm="100000">
                                          <p:val>
                                            <p:strVal val="#ppt_x"/>
                                          </p:val>
                                        </p:tav>
                                      </p:tavLst>
                                    </p:anim>
                                    <p:anim calcmode="lin" valueType="num">
                                      <p:cBhvr>
                                        <p:cTn id="27" dur="1000" fill="hold"/>
                                        <p:tgtEl>
                                          <p:spTgt spid="34"/>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60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10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00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16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210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210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1000"/>
                                        <p:tgtEl>
                                          <p:spTgt spid="43"/>
                                        </p:tgtEl>
                                      </p:cBhvr>
                                    </p:animEffect>
                                    <p:anim calcmode="lin" valueType="num">
                                      <p:cBhvr>
                                        <p:cTn id="66" dur="1000" fill="hold"/>
                                        <p:tgtEl>
                                          <p:spTgt spid="43"/>
                                        </p:tgtEl>
                                        <p:attrNameLst>
                                          <p:attrName>ppt_x</p:attrName>
                                        </p:attrNameLst>
                                      </p:cBhvr>
                                      <p:tavLst>
                                        <p:tav tm="0">
                                          <p:val>
                                            <p:strVal val="#ppt_x"/>
                                          </p:val>
                                        </p:tav>
                                        <p:tav tm="100000">
                                          <p:val>
                                            <p:strVal val="#ppt_x"/>
                                          </p:val>
                                        </p:tav>
                                      </p:tavLst>
                                    </p:anim>
                                    <p:anim calcmode="lin" valueType="num">
                                      <p:cBhvr>
                                        <p:cTn id="67" dur="1000" fill="hold"/>
                                        <p:tgtEl>
                                          <p:spTgt spid="43"/>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220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anim calcmode="lin" valueType="num">
                                      <p:cBhvr>
                                        <p:cTn id="71" dur="1000" fill="hold"/>
                                        <p:tgtEl>
                                          <p:spTgt spid="44"/>
                                        </p:tgtEl>
                                        <p:attrNameLst>
                                          <p:attrName>ppt_x</p:attrName>
                                        </p:attrNameLst>
                                      </p:cBhvr>
                                      <p:tavLst>
                                        <p:tav tm="0">
                                          <p:val>
                                            <p:strVal val="#ppt_x"/>
                                          </p:val>
                                        </p:tav>
                                        <p:tav tm="100000">
                                          <p:val>
                                            <p:strVal val="#ppt_x"/>
                                          </p:val>
                                        </p:tav>
                                      </p:tavLst>
                                    </p:anim>
                                    <p:anim calcmode="lin" valueType="num">
                                      <p:cBhvr>
                                        <p:cTn id="72" dur="1000" fill="hold"/>
                                        <p:tgtEl>
                                          <p:spTgt spid="44"/>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5200"/>
                            </p:stCondLst>
                            <p:childTnLst>
                              <p:par>
                                <p:cTn id="74" presetID="22" presetClass="entr" presetSubtype="8"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left)">
                                      <p:cBhvr>
                                        <p:cTn id="76" dur="500"/>
                                        <p:tgtEl>
                                          <p:spTgt spid="4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left)">
                                      <p:cBhvr>
                                        <p:cTn id="79" dur="500"/>
                                        <p:tgtEl>
                                          <p:spTgt spid="46"/>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500"/>
                                        <p:tgtEl>
                                          <p:spTgt spid="4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wipe(left)">
                                      <p:cBhvr>
                                        <p:cTn id="8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33" grpId="0" animBg="1"/>
      <p:bldP spid="40" grpId="0"/>
      <p:bldP spid="41"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a:stretch>
        </a:blipFill>
        <a:effectLst/>
      </p:bgPr>
    </p:bg>
    <p:spTree>
      <p:nvGrpSpPr>
        <p:cNvPr id="1" name=""/>
        <p:cNvGrpSpPr/>
        <p:nvPr/>
      </p:nvGrpSpPr>
      <p:grpSpPr>
        <a:xfrm>
          <a:off x="0" y="0"/>
          <a:ext cx="0" cy="0"/>
        </a:xfrm>
      </p:grpSpPr>
      <p:sp>
        <p:nvSpPr>
          <p:cNvPr id="34" name="蓝底"/>
          <p:cNvSpPr>
            <a:spLocks noChangeArrowheads="1"/>
          </p:cNvSpPr>
          <p:nvPr/>
        </p:nvSpPr>
        <p:spPr bwMode="auto">
          <a:xfrm>
            <a:off x="1260475" y="1163638"/>
            <a:ext cx="6854825" cy="3048000"/>
          </a:xfrm>
          <a:prstGeom prst="rect">
            <a:avLst/>
          </a:prstGeom>
          <a:solidFill>
            <a:srgbClr val="AF362C">
              <a:alpha val="89999"/>
            </a:srgbClr>
          </a:solidFill>
          <a:ln>
            <a:noFill/>
          </a:ln>
          <a:effectLst/>
        </p:spPr>
        <p:txBody>
          <a:bodyPr wrap="none" anchor="ctr"/>
          <a:lstStyle/>
          <a:p>
            <a:endParaRPr lang="zh-CN" altLang="en-US"/>
          </a:p>
        </p:txBody>
      </p:sp>
      <p:sp>
        <p:nvSpPr>
          <p:cNvPr id="35" name="白底"/>
          <p:cNvSpPr>
            <a:spLocks noChangeArrowheads="1"/>
          </p:cNvSpPr>
          <p:nvPr/>
        </p:nvSpPr>
        <p:spPr bwMode="auto">
          <a:xfrm>
            <a:off x="1336675" y="1239838"/>
            <a:ext cx="6692900" cy="2874962"/>
          </a:xfrm>
          <a:prstGeom prst="rect">
            <a:avLst/>
          </a:prstGeom>
          <a:solidFill>
            <a:schemeClr val="bg1"/>
          </a:solidFill>
          <a:ln w="9525" algn="ctr">
            <a:solidFill>
              <a:schemeClr val="tx1"/>
            </a:solidFill>
            <a:prstDash val="dash"/>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36" name="文本"/>
          <p:cNvSpPr>
            <a:spLocks noChangeArrowheads="1"/>
          </p:cNvSpPr>
          <p:nvPr/>
        </p:nvSpPr>
        <p:spPr bwMode="auto">
          <a:xfrm>
            <a:off x="1981200" y="1898650"/>
            <a:ext cx="54721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500">
                <a:latin typeface="Arial" panose="020b0604020202020204" pitchFamily="34" charset="0"/>
                <a:ea typeface="宋体" panose="02010600030101010101" pitchFamily="2" charset="-122"/>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endParaRPr lang="zh-CN" altLang="en-US" sz="1500">
              <a:latin typeface="Arial" panose="020b0604020202020204" pitchFamily="34" charset="0"/>
              <a:ea typeface="宋体" panose="02010600030101010101" pitchFamily="2" charset="-122"/>
            </a:endParaRPr>
          </a:p>
          <a:p>
            <a:pPr algn="l" eaLnBrk="1" fontAlgn="base" hangingPunct="1">
              <a:lnSpc>
                <a:spcPct val="120000"/>
              </a:lnSpc>
              <a:buClrTx/>
              <a:buSzTx/>
            </a:pPr>
            <a:endParaRPr lang="zh-CN" altLang="en-US" sz="1500">
              <a:latin typeface="Arial" panose="020b0604020202020204" pitchFamily="34" charset="0"/>
              <a:ea typeface="宋体" panose="02010600030101010101" pitchFamily="2" charset="-122"/>
            </a:endParaRPr>
          </a:p>
          <a:p>
            <a:pPr algn="l" eaLnBrk="1" fontAlgn="base" hangingPunct="1">
              <a:lnSpc>
                <a:spcPct val="120000"/>
              </a:lnSpc>
              <a:buClrTx/>
              <a:buSzTx/>
            </a:pPr>
            <a:endParaRPr lang="zh-CN" altLang="en-US" sz="1500">
              <a:latin typeface="Arial" panose="020b0604020202020204" pitchFamily="34" charset="0"/>
              <a:ea typeface="宋体" panose="02010600030101010101" pitchFamily="2" charset="-122"/>
            </a:endParaRPr>
          </a:p>
        </p:txBody>
      </p:sp>
      <p:pic>
        <p:nvPicPr>
          <p:cNvPr id="39" name="图片1" descr="城市招商引资"/>
          <p:cNvPicPr>
            <a:picLocks noChangeAspect="1" noChangeArrowheads="1"/>
          </p:cNvPicPr>
          <p:nvPr/>
        </p:nvPicPr>
        <p:blipFill>
          <a:blip r:embed="rId3"/>
          <a:stretch>
            <a:fillRect/>
          </a:stretch>
        </p:blipFill>
        <p:spPr bwMode="auto">
          <a:xfrm>
            <a:off x="6445250" y="2782888"/>
            <a:ext cx="27368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2" name="招商银行"/>
          <p:cNvPicPr>
            <a:picLocks noChangeAspect="1" noChangeArrowheads="1"/>
          </p:cNvPicPr>
          <p:nvPr/>
        </p:nvPicPr>
        <p:blipFill>
          <a:blip r:embed="rId4"/>
          <a:stretch>
            <a:fillRect/>
          </a:stretch>
        </p:blipFill>
        <p:spPr bwMode="auto">
          <a:xfrm>
            <a:off x="304801" y="262429"/>
            <a:ext cx="2658465" cy="540000"/>
          </a:xfrm>
          <a:prstGeom prst="rect">
            <a:avLst/>
          </a:prstGeom>
          <a:noFill/>
          <a:extLst>
            <a:ext uri="{909E8E84-426E-40DD-AFC4-6F175D3DCCD1}">
              <a14:hiddenFill xmlns:a14="http://schemas.microsoft.com/office/drawing/2010/main">
                <a:solidFill>
                  <a:srgbClr val="FFFFFF"/>
                </a:solidFill>
              </a14:hiddenFill>
            </a:ext>
          </a:extLst>
        </p:spPr>
      </p:pic>
      <p:sp>
        <p:nvSpPr>
          <p:cNvPr id="2" name="前言"/>
          <p:cNvSpPr/>
          <p:nvPr/>
        </p:nvSpPr>
        <p:spPr>
          <a:xfrm>
            <a:off x="1334902" y="1229910"/>
            <a:ext cx="1423250" cy="608112"/>
          </a:xfrm>
          <a:prstGeom prst="snip1Rect">
            <a:avLst/>
          </a:prstGeom>
          <a:solidFill>
            <a:srgbClr val="AF362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微软雅黑" panose="020b0503020204020204" pitchFamily="34" charset="-122"/>
                <a:ea typeface="微软雅黑" panose="020b0503020204020204" pitchFamily="34" charset="-122"/>
              </a:rPr>
              <a:t>前 言</a:t>
            </a:r>
            <a:endParaRPr lang="zh-CN" altLang="en-US" sz="2800" b="1">
              <a:latin typeface="微软雅黑" panose="020b0503020204020204" pitchFamily="34" charset="-122"/>
              <a:ea typeface="微软雅黑" panose="020b0503020204020204" pitchFamily="34" charset="-122"/>
            </a:endParaRPr>
          </a:p>
        </p:txBody>
      </p:sp>
      <p:pic>
        <p:nvPicPr>
          <p:cNvPr id="1026" name="图片2"/>
          <p:cNvPicPr>
            <a:picLocks noChangeAspect="1" noChangeArrowheads="1"/>
          </p:cNvPicPr>
          <p:nvPr/>
        </p:nvPicPr>
        <p:blipFill>
          <a:blip r:embed="rId5"/>
          <a:stretch>
            <a:fillRect/>
          </a:stretch>
        </p:blipFill>
        <p:spPr bwMode="auto">
          <a:xfrm>
            <a:off x="4465731" y="551642"/>
            <a:ext cx="1588814" cy="1080000"/>
          </a:xfrm>
          <a:prstGeom prst="rect">
            <a:avLst/>
          </a:prstGeom>
          <a:noFill/>
          <a:ln w="19050">
            <a:solidFill>
              <a:srgbClr val="AF362C"/>
            </a:solidFill>
            <a:miter lim="800000"/>
          </a:ln>
          <a:extLst>
            <a:ext uri="{909E8E84-426E-40DD-AFC4-6F175D3DCCD1}">
              <a14:hiddenFill xmlns:a14="http://schemas.microsoft.com/office/drawing/2010/main">
                <a:solidFill>
                  <a:schemeClr val="accent1"/>
                </a:solidFill>
              </a14:hiddenFill>
            </a:ext>
          </a:extLst>
        </p:spPr>
      </p:pic>
      <p:pic>
        <p:nvPicPr>
          <p:cNvPr id="1027" name="图片3"/>
          <p:cNvPicPr>
            <a:picLocks noChangeAspect="1" noChangeArrowheads="1"/>
          </p:cNvPicPr>
          <p:nvPr/>
        </p:nvPicPr>
        <p:blipFill>
          <a:blip r:embed="rId6"/>
          <a:stretch>
            <a:fillRect/>
          </a:stretch>
        </p:blipFill>
        <p:spPr bwMode="auto">
          <a:xfrm>
            <a:off x="6156177" y="551642"/>
            <a:ext cx="1588815" cy="1080000"/>
          </a:xfrm>
          <a:prstGeom prst="rect">
            <a:avLst/>
          </a:prstGeom>
          <a:noFill/>
          <a:ln w="19050">
            <a:solidFill>
              <a:srgbClr val="AF362C"/>
            </a:solidFill>
            <a:miter lim="800000"/>
          </a:ln>
          <a:extLst>
            <a:ext uri="{909E8E84-426E-40DD-AFC4-6F175D3DCCD1}">
              <a14:hiddenFill xmlns:a14="http://schemas.microsoft.com/office/drawing/2010/main">
                <a:solidFill>
                  <a:schemeClr val="accent1"/>
                </a:solidFill>
              </a14:hiddenFill>
            </a:ext>
          </a:extLst>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par>
                          <p:cTn id="11" fill="hold" nodeType="afterGroup">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30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childTnLst>
                                </p:cTn>
                              </p:par>
                              <p:par>
                                <p:cTn id="20" presetID="12" presetClass="entr" presetSubtype="8" fill="hold" grpId="0" nodeType="withEffect">
                                  <p:stCondLst>
                                    <p:cond delay="700"/>
                                  </p:stCondLst>
                                  <p:childTnLst>
                                    <p:set>
                                      <p:cBhvr>
                                        <p:cTn id="21" dur="1" fill="hold">
                                          <p:stCondLst>
                                            <p:cond delay="0"/>
                                          </p:stCondLst>
                                        </p:cTn>
                                        <p:tgtEl>
                                          <p:spTgt spid="36"/>
                                        </p:tgtEl>
                                        <p:attrNameLst>
                                          <p:attrName>style.visibility</p:attrName>
                                        </p:attrNameLst>
                                      </p:cBhvr>
                                      <p:to>
                                        <p:strVal val="visible"/>
                                      </p:to>
                                    </p:set>
                                    <p:animEffect transition="in" filter="slide(fromLeft)">
                                      <p:cBhvr>
                                        <p:cTn id="22" dur="500"/>
                                        <p:tgtEl>
                                          <p:spTgt spid="36"/>
                                        </p:tgtEl>
                                      </p:cBhvr>
                                    </p:animEffect>
                                  </p:childTnLst>
                                </p:cTn>
                              </p:par>
                            </p:childTnLst>
                          </p:cTn>
                        </p:par>
                        <p:par>
                          <p:cTn id="23" fill="hold" nodeType="afterGroup">
                            <p:stCondLst>
                              <p:cond delay="2200"/>
                            </p:stCondLst>
                            <p:childTnLst>
                              <p:par>
                                <p:cTn id="24" presetID="47" presetClass="entr" presetSubtype="0" fill="hold" grpId="0" nodeType="afterEffect">
                                  <p:stCondLst>
                                    <p:cond delay="0"/>
                                  </p:stCondLst>
                                  <p:iterate type="lt">
                                    <p:tmPct val="0"/>
                                  </p:iterate>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3200"/>
                            </p:stCondLst>
                            <p:childTnLst>
                              <p:par>
                                <p:cTn id="30" presetID="52" presetClass="entr" presetSubtype="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Scale>
                                      <p:cBhvr>
                                        <p:cTn id="32"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3" dur="1000" decel="50000" fill="hold">
                                          <p:stCondLst>
                                            <p:cond delay="0"/>
                                          </p:stCondLst>
                                        </p:cTn>
                                        <p:tgtEl>
                                          <p:spTgt spid="1026"/>
                                        </p:tgtEl>
                                        <p:attrNameLst>
                                          <p:attrName>ppt_x</p:attrName>
                                          <p:attrName>ppt_y</p:attrName>
                                        </p:attrNameLst>
                                      </p:cBhvr>
                                    </p:animMotion>
                                    <p:animEffect transition="in" filter="fade">
                                      <p:cBhvr>
                                        <p:cTn id="34" dur="1000"/>
                                        <p:tgtEl>
                                          <p:spTgt spid="1026"/>
                                        </p:tgtEl>
                                      </p:cBhvr>
                                    </p:animEffect>
                                  </p:childTnLst>
                                </p:cTn>
                              </p:par>
                              <p:par>
                                <p:cTn id="35" presetID="52" presetClass="entr" presetSubtype="0" fill="hold" nodeType="withEffect">
                                  <p:stCondLst>
                                    <p:cond delay="600"/>
                                  </p:stCondLst>
                                  <p:childTnLst>
                                    <p:set>
                                      <p:cBhvr>
                                        <p:cTn id="36" dur="1" fill="hold">
                                          <p:stCondLst>
                                            <p:cond delay="0"/>
                                          </p:stCondLst>
                                        </p:cTn>
                                        <p:tgtEl>
                                          <p:spTgt spid="1027"/>
                                        </p:tgtEl>
                                        <p:attrNameLst>
                                          <p:attrName>style.visibility</p:attrName>
                                        </p:attrNameLst>
                                      </p:cBhvr>
                                      <p:to>
                                        <p:strVal val="visible"/>
                                      </p:to>
                                    </p:set>
                                    <p:animScale>
                                      <p:cBhvr>
                                        <p:cTn id="37"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8" dur="1000" decel="50000" fill="hold">
                                          <p:stCondLst>
                                            <p:cond delay="0"/>
                                          </p:stCondLst>
                                        </p:cTn>
                                        <p:tgtEl>
                                          <p:spTgt spid="1027"/>
                                        </p:tgtEl>
                                        <p:attrNameLst>
                                          <p:attrName>ppt_x</p:attrName>
                                          <p:attrName>ppt_y</p:attrName>
                                        </p:attrNameLst>
                                      </p:cBhvr>
                                    </p:animMotion>
                                    <p:animEffect transition="in" filter="fade">
                                      <p:cBhvr>
                                        <p:cTn id="39" dur="1000"/>
                                        <p:tgtEl>
                                          <p:spTgt spid="1027"/>
                                        </p:tgtEl>
                                      </p:cBhvr>
                                    </p:animEffect>
                                  </p:childTnLst>
                                </p:cTn>
                              </p:par>
                            </p:childTnLst>
                          </p:cTn>
                        </p:par>
                        <p:par>
                          <p:cTn id="40" fill="hold" nodeType="afterGroup">
                            <p:stCondLst>
                              <p:cond delay="4800"/>
                            </p:stCondLst>
                            <p:childTnLst>
                              <p:par>
                                <p:cTn id="41" presetID="42"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0"/>
                                        <p:tgtEl>
                                          <p:spTgt spid="39"/>
                                        </p:tgtEl>
                                      </p:cBhvr>
                                    </p:animEffect>
                                    <p:anim calcmode="lin" valueType="num">
                                      <p:cBhvr>
                                        <p:cTn id="44" dur="1000" fill="hold"/>
                                        <p:tgtEl>
                                          <p:spTgt spid="39"/>
                                        </p:tgtEl>
                                        <p:attrNameLst>
                                          <p:attrName>ppt_x</p:attrName>
                                        </p:attrNameLst>
                                      </p:cBhvr>
                                      <p:tavLst>
                                        <p:tav tm="0">
                                          <p:val>
                                            <p:strVal val="#ppt_x"/>
                                          </p:val>
                                        </p:tav>
                                        <p:tav tm="100000">
                                          <p:val>
                                            <p:strVal val="#ppt_x"/>
                                          </p:val>
                                        </p:tav>
                                      </p:tavLst>
                                    </p:anim>
                                    <p:anim calcmode="lin" valueType="num">
                                      <p:cBhvr>
                                        <p:cTn id="4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2"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22" name="part four"/>
          <p:cNvSpPr>
            <a:spLocks noChangeArrowheads="1"/>
          </p:cNvSpPr>
          <p:nvPr/>
        </p:nvSpPr>
        <p:spPr bwMode="auto">
          <a:xfrm>
            <a:off x="2916634" y="2015480"/>
            <a:ext cx="1857624" cy="523220"/>
          </a:xfrm>
          <a:prstGeom prst="rect">
            <a:avLst/>
          </a:prstGeom>
          <a:solidFill>
            <a:srgbClr val="C00000"/>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Four</a:t>
            </a:r>
            <a:endPar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3" name="标题"/>
          <p:cNvSpPr>
            <a:spLocks noChangeArrowheads="1"/>
          </p:cNvSpPr>
          <p:nvPr/>
        </p:nvSpPr>
        <p:spPr bwMode="auto">
          <a:xfrm>
            <a:off x="2800828" y="2539355"/>
            <a:ext cx="513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spc="300">
                <a:solidFill>
                  <a:srgbClr val="AF362C"/>
                </a:solidFill>
                <a:latin typeface="微软雅黑" panose="020b0503020204020204" pitchFamily="34" charset="-122"/>
                <a:ea typeface="微软雅黑" panose="020b0503020204020204" pitchFamily="34" charset="-122"/>
              </a:rPr>
              <a:t>点击添加目录文字内容</a:t>
            </a:r>
            <a:endParaRPr lang="en-US" altLang="zh-CN" sz="2800" b="1" spc="300">
              <a:solidFill>
                <a:srgbClr val="AF362C"/>
              </a:solidFill>
              <a:latin typeface="微软雅黑" panose="020b0503020204020204" pitchFamily="34" charset="-122"/>
              <a:ea typeface="微软雅黑" panose="020b0503020204020204" pitchFamily="34" charset="-122"/>
            </a:endParaRPr>
          </a:p>
        </p:txBody>
      </p:sp>
      <p:sp>
        <p:nvSpPr>
          <p:cNvPr id="5124" name="04"/>
          <p:cNvSpPr>
            <a:spLocks noChangeArrowheads="1"/>
          </p:cNvSpPr>
          <p:nvPr/>
        </p:nvSpPr>
        <p:spPr bwMode="auto">
          <a:xfrm>
            <a:off x="1154509" y="1721793"/>
            <a:ext cx="17620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600" b="1">
                <a:solidFill>
                  <a:srgbClr val="AF362C"/>
                </a:solidFill>
                <a:latin typeface="Kozuka Mincho Pr6N H" pitchFamily="18" charset="-128"/>
                <a:ea typeface="Kozuka Mincho Pr6N H" pitchFamily="18" charset="-128"/>
                <a:sym typeface="Kozuka Mincho Pr6N H" pitchFamily="18" charset="-128"/>
              </a:rPr>
              <a:t>03</a:t>
            </a:r>
            <a:endParaRPr lang="zh-CN" altLang="en-US" sz="9600" b="1">
              <a:solidFill>
                <a:srgbClr val="AF362C"/>
              </a:solidFill>
              <a:latin typeface="Kozuka Mincho Pr6N H" pitchFamily="18" charset="-128"/>
              <a:ea typeface="Kozuka Mincho Pr6N H" pitchFamily="18" charset="-128"/>
              <a:sym typeface="Kozuka Mincho Pr6N H" pitchFamily="18" charset="-128"/>
            </a:endParaRPr>
          </a:p>
        </p:txBody>
      </p:sp>
      <p:sp>
        <p:nvSpPr>
          <p:cNvPr id="5125" name="虚线2"/>
          <p:cNvSpPr>
            <a:spLocks noChangeShapeType="1"/>
          </p:cNvSpPr>
          <p:nvPr/>
        </p:nvSpPr>
        <p:spPr bwMode="auto">
          <a:xfrm>
            <a:off x="1303734" y="3146227"/>
            <a:ext cx="4249738" cy="1587"/>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5126" name="虚线1"/>
          <p:cNvSpPr>
            <a:spLocks noChangeShapeType="1"/>
          </p:cNvSpPr>
          <p:nvPr/>
        </p:nvSpPr>
        <p:spPr bwMode="auto">
          <a:xfrm>
            <a:off x="1303734" y="1779662"/>
            <a:ext cx="4249738" cy="0"/>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filter="">
                                      <p:cBhvr>
                                        <p:cTn id="7" dur="750"/>
                                        <p:tgtEl>
                                          <p:spTgt spid="5125"/>
                                        </p:tgtEl>
                                      </p:cBhvr>
                                    </p:animEffect>
                                    <p:anim calcmode="lin" valueType="num">
                                      <p:cBhvr>
                                        <p:cTn id="8" dur="750" fill="hold"/>
                                        <p:tgtEl>
                                          <p:spTgt spid="5125"/>
                                        </p:tgtEl>
                                        <p:attrNameLst>
                                          <p:attrName>ppt_x</p:attrName>
                                        </p:attrNameLst>
                                      </p:cBhvr>
                                      <p:tavLst>
                                        <p:tav tm="0">
                                          <p:val>
                                            <p:strVal val="#ppt_x"/>
                                          </p:val>
                                        </p:tav>
                                        <p:tav tm="100000">
                                          <p:val>
                                            <p:strVal val="#ppt_x"/>
                                          </p:val>
                                        </p:tav>
                                      </p:tavLst>
                                    </p:anim>
                                    <p:anim calcmode="lin" valueType="num">
                                      <p:cBhvr>
                                        <p:cTn id="9" dur="750" fill="hold"/>
                                        <p:tgtEl>
                                          <p:spTgt spid="51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6"/>
                                        </p:tgtEl>
                                        <p:attrNameLst>
                                          <p:attrName>style.visibility</p:attrName>
                                        </p:attrNameLst>
                                      </p:cBhvr>
                                      <p:to>
                                        <p:strVal val="visible"/>
                                      </p:to>
                                    </p:set>
                                    <p:animEffect filter="">
                                      <p:cBhvr>
                                        <p:cTn id="12" dur="750"/>
                                        <p:tgtEl>
                                          <p:spTgt spid="5126"/>
                                        </p:tgtEl>
                                      </p:cBhvr>
                                    </p:animEffect>
                                    <p:anim calcmode="lin" valueType="num">
                                      <p:cBhvr>
                                        <p:cTn id="13" dur="750" fill="hold"/>
                                        <p:tgtEl>
                                          <p:spTgt spid="5126"/>
                                        </p:tgtEl>
                                        <p:attrNameLst>
                                          <p:attrName>ppt_x</p:attrName>
                                        </p:attrNameLst>
                                      </p:cBhvr>
                                      <p:tavLst>
                                        <p:tav tm="0">
                                          <p:val>
                                            <p:strVal val="#ppt_x"/>
                                          </p:val>
                                        </p:tav>
                                        <p:tav tm="100000">
                                          <p:val>
                                            <p:strVal val="#ppt_x"/>
                                          </p:val>
                                        </p:tav>
                                      </p:tavLst>
                                    </p:anim>
                                    <p:anim calcmode="lin" valueType="num">
                                      <p:cBhvr>
                                        <p:cTn id="14" dur="750" fill="hold"/>
                                        <p:tgtEl>
                                          <p:spTgt spid="512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5124"/>
                                        </p:tgtEl>
                                        <p:attrNameLst>
                                          <p:attrName>style.visibility</p:attrName>
                                        </p:attrNameLst>
                                      </p:cBhvr>
                                      <p:to>
                                        <p:strVal val="visible"/>
                                      </p:to>
                                    </p:set>
                                    <p:animEffect filter="">
                                      <p:cBhvr>
                                        <p:cTn id="18" dur="1000"/>
                                        <p:tgtEl>
                                          <p:spTgt spid="5124"/>
                                        </p:tgtEl>
                                      </p:cBhvr>
                                    </p:animEffect>
                                  </p:childTnLst>
                                </p:cTn>
                              </p:par>
                            </p:childTnLst>
                          </p:cTn>
                        </p:par>
                        <p:par>
                          <p:cTn id="19" fill="hold" nodeType="afterGroup">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filter="">
                                      <p:cBhvr>
                                        <p:cTn id="22" dur="1000"/>
                                        <p:tgtEl>
                                          <p:spTgt spid="5122"/>
                                        </p:tgtEl>
                                      </p:cBhvr>
                                    </p:animEffect>
                                  </p:childTnLst>
                                </p:cTn>
                              </p:par>
                            </p:childTnLst>
                          </p:cTn>
                        </p:par>
                        <p:par>
                          <p:cTn id="23" fill="hold" nodeType="afterGroup">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5123"/>
                                        </p:tgtEl>
                                        <p:attrNameLst>
                                          <p:attrName>style.visibility</p:attrName>
                                        </p:attrNameLst>
                                      </p:cBhvr>
                                      <p:to>
                                        <p:strVal val="visible"/>
                                      </p:to>
                                    </p:set>
                                    <p:animEffect filter="">
                                      <p:cBhvr>
                                        <p:cTn id="26" dur="1000"/>
                                        <p:tgtEl>
                                          <p:spTgt spid="5123"/>
                                        </p:tgtEl>
                                      </p:cBhvr>
                                    </p:animEffect>
                                    <p:anim calcmode="lin" valueType="num">
                                      <p:cBhvr>
                                        <p:cTn id="27" dur="1000" fill="hold"/>
                                        <p:tgtEl>
                                          <p:spTgt spid="5123"/>
                                        </p:tgtEl>
                                        <p:attrNameLst>
                                          <p:attrName>ppt_x</p:attrName>
                                        </p:attrNameLst>
                                      </p:cBhvr>
                                      <p:tavLst>
                                        <p:tav tm="0">
                                          <p:val>
                                            <p:strVal val="#ppt_x"/>
                                          </p:val>
                                        </p:tav>
                                        <p:tav tm="100000">
                                          <p:val>
                                            <p:strVal val="#ppt_x"/>
                                          </p:val>
                                        </p:tav>
                                      </p:tavLst>
                                    </p:anim>
                                    <p:anim calcmode="lin" valueType="num">
                                      <p:cBhvr>
                                        <p:cTn id="28"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P spid="5124" grpId="0"/>
      <p:bldP spid="5125" grpId="0" animBg="1"/>
      <p:bldP spid="5126"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sp>
        <p:nvSpPr>
          <p:cNvPr id="8" name="矩形 7"/>
          <p:cNvSpPr/>
          <p:nvPr/>
        </p:nvSpPr>
        <p:spPr bwMode="auto">
          <a:xfrm>
            <a:off x="3855817" y="3372351"/>
            <a:ext cx="4831343" cy="105664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85" tIns="34292" rIns="68585" bIns="34292" numCol="1" rtlCol="0" anchor="t" anchorCtr="0" compatLnSpc="1"/>
          <a:lstStyle/>
          <a:p>
            <a:pPr defTabSz="685800"/>
            <a:endParaRPr lang="zh-CN" altLang="en-US" sz="1300"/>
          </a:p>
        </p:txBody>
      </p:sp>
      <p:sp>
        <p:nvSpPr>
          <p:cNvPr id="9" name="Freeform 6"/>
          <p:cNvSpPr/>
          <p:nvPr/>
        </p:nvSpPr>
        <p:spPr bwMode="auto">
          <a:xfrm>
            <a:off x="4887849" y="4206420"/>
            <a:ext cx="163834" cy="393700"/>
          </a:xfrm>
          <a:custGeom>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10" name="Freeform 7"/>
          <p:cNvSpPr/>
          <p:nvPr/>
        </p:nvSpPr>
        <p:spPr bwMode="auto">
          <a:xfrm>
            <a:off x="3690787" y="4834664"/>
            <a:ext cx="253524" cy="202234"/>
          </a:xfrm>
          <a:custGeom>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11" name="Freeform 8"/>
          <p:cNvSpPr/>
          <p:nvPr/>
        </p:nvSpPr>
        <p:spPr bwMode="auto">
          <a:xfrm>
            <a:off x="2565479" y="3718185"/>
            <a:ext cx="872982" cy="963308"/>
          </a:xfrm>
          <a:custGeom>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12" name="Freeform 9"/>
          <p:cNvSpPr/>
          <p:nvPr/>
        </p:nvSpPr>
        <p:spPr bwMode="auto">
          <a:xfrm>
            <a:off x="3300935" y="4097524"/>
            <a:ext cx="742633" cy="564821"/>
          </a:xfrm>
          <a:custGeom>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13" name="Freeform 10"/>
          <p:cNvSpPr/>
          <p:nvPr/>
        </p:nvSpPr>
        <p:spPr bwMode="auto">
          <a:xfrm>
            <a:off x="4458533" y="3811524"/>
            <a:ext cx="416160" cy="548068"/>
          </a:xfrm>
          <a:custGeom>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14" name="Freeform 11"/>
          <p:cNvSpPr/>
          <p:nvPr/>
        </p:nvSpPr>
        <p:spPr bwMode="auto">
          <a:xfrm>
            <a:off x="3201680" y="3733741"/>
            <a:ext cx="599129" cy="538495"/>
          </a:xfrm>
          <a:custGeom>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15" name="Freeform 12"/>
          <p:cNvSpPr/>
          <p:nvPr/>
        </p:nvSpPr>
        <p:spPr bwMode="auto">
          <a:xfrm>
            <a:off x="3712313" y="3621256"/>
            <a:ext cx="532160" cy="660554"/>
          </a:xfrm>
          <a:custGeom>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2"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16" name="Freeform 13"/>
          <p:cNvSpPr/>
          <p:nvPr/>
        </p:nvSpPr>
        <p:spPr bwMode="auto">
          <a:xfrm>
            <a:off x="4193051" y="3605700"/>
            <a:ext cx="468779" cy="674913"/>
          </a:xfrm>
          <a:custGeom>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17" name="Freeform 14"/>
          <p:cNvSpPr/>
          <p:nvPr/>
        </p:nvSpPr>
        <p:spPr bwMode="auto">
          <a:xfrm>
            <a:off x="2614509" y="3133019"/>
            <a:ext cx="966259" cy="981258"/>
          </a:xfrm>
          <a:custGeom>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bg1">
              <a:lumMod val="75000"/>
            </a:schemeClr>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18" name="Freeform 15"/>
          <p:cNvSpPr/>
          <p:nvPr/>
        </p:nvSpPr>
        <p:spPr bwMode="auto">
          <a:xfrm>
            <a:off x="811147" y="2671112"/>
            <a:ext cx="1943280" cy="1242128"/>
          </a:xfrm>
          <a:custGeom>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19" name="Freeform 16"/>
          <p:cNvSpPr/>
          <p:nvPr/>
        </p:nvSpPr>
        <p:spPr bwMode="auto">
          <a:xfrm>
            <a:off x="4622367" y="3535095"/>
            <a:ext cx="365935" cy="374554"/>
          </a:xfrm>
          <a:custGeom>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20" name="Freeform 17"/>
          <p:cNvSpPr/>
          <p:nvPr/>
        </p:nvSpPr>
        <p:spPr bwMode="auto">
          <a:xfrm>
            <a:off x="3379863" y="3372351"/>
            <a:ext cx="460408" cy="497809"/>
          </a:xfrm>
          <a:custGeom>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21" name="Freeform 18"/>
          <p:cNvSpPr/>
          <p:nvPr/>
        </p:nvSpPr>
        <p:spPr bwMode="auto">
          <a:xfrm>
            <a:off x="3670457" y="3273030"/>
            <a:ext cx="748612" cy="473875"/>
          </a:xfrm>
          <a:custGeom>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22" name="Freeform 19"/>
          <p:cNvSpPr/>
          <p:nvPr/>
        </p:nvSpPr>
        <p:spPr bwMode="auto">
          <a:xfrm>
            <a:off x="4289916" y="3069598"/>
            <a:ext cx="460408" cy="587558"/>
          </a:xfrm>
          <a:custGeom>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23" name="Freeform 20"/>
          <p:cNvSpPr/>
          <p:nvPr/>
        </p:nvSpPr>
        <p:spPr bwMode="auto">
          <a:xfrm>
            <a:off x="4405916" y="2994208"/>
            <a:ext cx="544118" cy="551658"/>
          </a:xfrm>
          <a:custGeom>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24" name="Freeform 21"/>
          <p:cNvSpPr/>
          <p:nvPr/>
        </p:nvSpPr>
        <p:spPr bwMode="auto">
          <a:xfrm>
            <a:off x="3855817" y="2888902"/>
            <a:ext cx="554881" cy="555248"/>
          </a:xfrm>
          <a:custGeom>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25" name="Freeform 22"/>
          <p:cNvSpPr/>
          <p:nvPr/>
        </p:nvSpPr>
        <p:spPr bwMode="auto">
          <a:xfrm>
            <a:off x="3413347" y="2526316"/>
            <a:ext cx="489109" cy="901082"/>
          </a:xfrm>
          <a:custGeom>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a:solidFill>
                <a:srgbClr val="000000"/>
              </a:solidFill>
            </a:endParaRPr>
          </a:p>
        </p:txBody>
      </p:sp>
      <p:sp>
        <p:nvSpPr>
          <p:cNvPr id="26" name="Freeform 23"/>
          <p:cNvSpPr/>
          <p:nvPr/>
        </p:nvSpPr>
        <p:spPr bwMode="auto">
          <a:xfrm>
            <a:off x="1917320" y="2470074"/>
            <a:ext cx="1235328" cy="921424"/>
          </a:xfrm>
          <a:custGeom>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7"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27" name="Freeform 24"/>
          <p:cNvSpPr/>
          <p:nvPr/>
        </p:nvSpPr>
        <p:spPr bwMode="auto">
          <a:xfrm>
            <a:off x="3824726" y="2393487"/>
            <a:ext cx="339626" cy="689274"/>
          </a:xfrm>
          <a:custGeom>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a:solidFill>
                <a:srgbClr val="000000"/>
              </a:solidFill>
            </a:endParaRPr>
          </a:p>
        </p:txBody>
      </p:sp>
      <p:sp>
        <p:nvSpPr>
          <p:cNvPr id="28" name="Freeform 25"/>
          <p:cNvSpPr/>
          <p:nvPr/>
        </p:nvSpPr>
        <p:spPr bwMode="auto">
          <a:xfrm>
            <a:off x="4265999" y="2649572"/>
            <a:ext cx="636200" cy="433189"/>
          </a:xfrm>
          <a:custGeom>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tx1">
              <a:lumMod val="65000"/>
              <a:lumOff val="35000"/>
            </a:schemeClr>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a:solidFill>
                <a:srgbClr val="000000"/>
              </a:solidFill>
            </a:endParaRPr>
          </a:p>
        </p:txBody>
      </p:sp>
      <p:sp>
        <p:nvSpPr>
          <p:cNvPr id="29" name="Freeform 26"/>
          <p:cNvSpPr/>
          <p:nvPr/>
        </p:nvSpPr>
        <p:spPr bwMode="auto">
          <a:xfrm>
            <a:off x="3281802" y="2549052"/>
            <a:ext cx="273854" cy="457122"/>
          </a:xfrm>
          <a:custGeom>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a:solidFill>
                <a:srgbClr val="000000"/>
              </a:solidFill>
            </a:endParaRPr>
          </a:p>
        </p:txBody>
      </p:sp>
      <p:sp>
        <p:nvSpPr>
          <p:cNvPr id="30" name="Freeform 27"/>
          <p:cNvSpPr/>
          <p:nvPr/>
        </p:nvSpPr>
        <p:spPr bwMode="auto">
          <a:xfrm>
            <a:off x="4098578" y="2114667"/>
            <a:ext cx="529769" cy="794579"/>
          </a:xfrm>
          <a:custGeom>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a:solidFill>
                <a:srgbClr val="000000"/>
              </a:solidFill>
            </a:endParaRPr>
          </a:p>
        </p:txBody>
      </p:sp>
      <p:sp>
        <p:nvSpPr>
          <p:cNvPr id="31" name="Freeform 28"/>
          <p:cNvSpPr/>
          <p:nvPr/>
        </p:nvSpPr>
        <p:spPr bwMode="auto">
          <a:xfrm>
            <a:off x="628178" y="1261452"/>
            <a:ext cx="1966001" cy="1542489"/>
          </a:xfrm>
          <a:custGeom>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32" name="Freeform 29"/>
          <p:cNvSpPr/>
          <p:nvPr/>
        </p:nvSpPr>
        <p:spPr bwMode="auto">
          <a:xfrm>
            <a:off x="2707788" y="894078"/>
            <a:ext cx="2166907" cy="1869176"/>
          </a:xfrm>
          <a:custGeom>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1"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a:solidFill>
                <a:srgbClr val="000000"/>
              </a:solidFill>
            </a:endParaRPr>
          </a:p>
        </p:txBody>
      </p:sp>
      <p:sp>
        <p:nvSpPr>
          <p:cNvPr id="33" name="Freeform 30"/>
          <p:cNvSpPr/>
          <p:nvPr/>
        </p:nvSpPr>
        <p:spPr bwMode="auto">
          <a:xfrm>
            <a:off x="4242082" y="2324081"/>
            <a:ext cx="233194" cy="271642"/>
          </a:xfrm>
          <a:custGeom>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a:solidFill>
                <a:srgbClr val="000000"/>
              </a:solidFill>
            </a:endParaRPr>
          </a:p>
        </p:txBody>
      </p:sp>
      <p:sp>
        <p:nvSpPr>
          <p:cNvPr id="34" name="Freeform 31"/>
          <p:cNvSpPr/>
          <p:nvPr/>
        </p:nvSpPr>
        <p:spPr bwMode="auto">
          <a:xfrm>
            <a:off x="4532677" y="1980642"/>
            <a:ext cx="587170" cy="558838"/>
          </a:xfrm>
          <a:custGeom>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6" h="1712">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a:solidFill>
                <a:srgbClr val="000000"/>
              </a:solidFill>
            </a:endParaRPr>
          </a:p>
        </p:txBody>
      </p:sp>
      <p:sp>
        <p:nvSpPr>
          <p:cNvPr id="35" name="Freeform 32"/>
          <p:cNvSpPr/>
          <p:nvPr/>
        </p:nvSpPr>
        <p:spPr bwMode="auto">
          <a:xfrm>
            <a:off x="4651068" y="1650365"/>
            <a:ext cx="846672" cy="563625"/>
          </a:xfrm>
          <a:custGeom>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a:solidFill>
                <a:srgbClr val="000000"/>
              </a:solidFill>
            </a:endParaRPr>
          </a:p>
        </p:txBody>
      </p:sp>
      <p:sp>
        <p:nvSpPr>
          <p:cNvPr id="36" name="Freeform 33"/>
          <p:cNvSpPr/>
          <p:nvPr/>
        </p:nvSpPr>
        <p:spPr bwMode="auto">
          <a:xfrm>
            <a:off x="4492018" y="843819"/>
            <a:ext cx="1104979" cy="1035107"/>
          </a:xfrm>
          <a:custGeom>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a:solidFill>
                <a:srgbClr val="000000"/>
              </a:solidFill>
            </a:endParaRPr>
          </a:p>
        </p:txBody>
      </p:sp>
      <p:sp>
        <p:nvSpPr>
          <p:cNvPr id="37" name="Freeform 34"/>
          <p:cNvSpPr/>
          <p:nvPr/>
        </p:nvSpPr>
        <p:spPr bwMode="auto">
          <a:xfrm>
            <a:off x="2259339" y="2073981"/>
            <a:ext cx="1405141" cy="1254094"/>
          </a:xfrm>
          <a:custGeom>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sp>
        <p:nvSpPr>
          <p:cNvPr id="38" name="Freeform 35"/>
          <p:cNvSpPr/>
          <p:nvPr/>
        </p:nvSpPr>
        <p:spPr bwMode="auto">
          <a:xfrm>
            <a:off x="3804396" y="4188470"/>
            <a:ext cx="778508" cy="601918"/>
          </a:xfrm>
          <a:custGeom>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a:solidFill>
                <a:srgbClr val="000000"/>
              </a:solidFill>
            </a:endParaRPr>
          </a:p>
        </p:txBody>
      </p:sp>
      <p:grpSp>
        <p:nvGrpSpPr>
          <p:cNvPr id="39" name="组合 38"/>
          <p:cNvGrpSpPr/>
          <p:nvPr/>
        </p:nvGrpSpPr>
        <p:grpSpPr>
          <a:xfrm flipH="1">
            <a:off x="4339626" y="2629910"/>
            <a:ext cx="2784778" cy="393214"/>
            <a:chOff x="4037145" y="980728"/>
            <a:chExt cx="3396604" cy="479288"/>
          </a:xfrm>
          <a:solidFill>
            <a:srgbClr val="D01C63"/>
          </a:solidFill>
        </p:grpSpPr>
        <p:sp>
          <p:nvSpPr>
            <p:cNvPr id="40" name="椭圆 39"/>
            <p:cNvSpPr/>
            <p:nvPr/>
          </p:nvSpPr>
          <p:spPr bwMode="auto">
            <a:xfrm>
              <a:off x="7160895" y="1187162"/>
              <a:ext cx="272854" cy="272854"/>
            </a:xfrm>
            <a:prstGeom prst="ellipse">
              <a:avLst/>
            </a:prstGeom>
            <a:solidFill>
              <a:srgbClr val="F8F8F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z="1400">
                <a:solidFill>
                  <a:srgbClr val="000000"/>
                </a:solidFill>
              </a:endParaRPr>
            </a:p>
          </p:txBody>
        </p:sp>
        <p:cxnSp>
          <p:nvCxnSpPr>
            <p:cNvPr id="41" name="直接连接符 40"/>
            <p:cNvCxnSpPr/>
            <p:nvPr/>
          </p:nvCxnSpPr>
          <p:spPr bwMode="auto">
            <a:xfrm>
              <a:off x="4037145" y="980728"/>
              <a:ext cx="2833304" cy="0"/>
            </a:xfrm>
            <a:prstGeom prst="line">
              <a:avLst/>
            </a:prstGeom>
            <a:grpFill/>
            <a:ln w="1905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连接符 41"/>
            <p:cNvCxnSpPr/>
            <p:nvPr/>
          </p:nvCxnSpPr>
          <p:spPr bwMode="auto">
            <a:xfrm>
              <a:off x="6870449" y="980728"/>
              <a:ext cx="426874" cy="334908"/>
            </a:xfrm>
            <a:prstGeom prst="line">
              <a:avLst/>
            </a:prstGeom>
            <a:grpFill/>
            <a:ln w="19050" cap="flat" cmpd="sng" algn="ctr">
              <a:solidFill>
                <a:schemeClr val="tx1">
                  <a:lumMod val="75000"/>
                  <a:lumOff val="25000"/>
                </a:schemeClr>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文本框 180"/>
          <p:cNvSpPr txBox="1"/>
          <p:nvPr/>
        </p:nvSpPr>
        <p:spPr>
          <a:xfrm>
            <a:off x="5294568" y="2065029"/>
            <a:ext cx="1885791" cy="284771"/>
          </a:xfrm>
          <a:prstGeom prst="rect">
            <a:avLst/>
          </a:prstGeom>
          <a:noFill/>
        </p:spPr>
        <p:txBody>
          <a:bodyPr wrap="square" lIns="68585" tIns="34292" rIns="68585" bIns="34292" rtlCol="0">
            <a:spAutoFit/>
          </a:bodyPr>
          <a:lstStyle/>
          <a:p>
            <a:r>
              <a:rPr lang="zh-CN" altLang="en-US" sz="1400">
                <a:solidFill>
                  <a:schemeClr val="tx1">
                    <a:lumMod val="95000"/>
                    <a:lumOff val="5000"/>
                  </a:schemeClr>
                </a:solidFill>
                <a:latin typeface="+mn-ea"/>
              </a:rPr>
              <a:t>请输入您想要的文字</a:t>
            </a:r>
            <a:endParaRPr lang="zh-CN" altLang="en-US" sz="1400">
              <a:solidFill>
                <a:schemeClr val="tx1">
                  <a:lumMod val="95000"/>
                  <a:lumOff val="5000"/>
                </a:schemeClr>
              </a:solidFill>
              <a:latin typeface="+mn-ea"/>
            </a:endParaRPr>
          </a:p>
        </p:txBody>
      </p:sp>
      <p:sp>
        <p:nvSpPr>
          <p:cNvPr id="44" name="文本框 181"/>
          <p:cNvSpPr txBox="1"/>
          <p:nvPr/>
        </p:nvSpPr>
        <p:spPr>
          <a:xfrm>
            <a:off x="5294568" y="2305695"/>
            <a:ext cx="1885791" cy="284771"/>
          </a:xfrm>
          <a:prstGeom prst="rect">
            <a:avLst/>
          </a:prstGeom>
          <a:noFill/>
        </p:spPr>
        <p:txBody>
          <a:bodyPr wrap="square" lIns="68585" tIns="34292" rIns="68585" bIns="34292" rtlCol="0">
            <a:spAutoFit/>
          </a:bodyPr>
          <a:lstStyle/>
          <a:p>
            <a:r>
              <a:rPr lang="zh-CN" altLang="en-US" sz="1400">
                <a:solidFill>
                  <a:schemeClr val="tx1">
                    <a:lumMod val="95000"/>
                    <a:lumOff val="5000"/>
                  </a:schemeClr>
                </a:solidFill>
                <a:latin typeface="+mn-ea"/>
              </a:rPr>
              <a:t>请输入您想要的文字</a:t>
            </a:r>
            <a:endParaRPr lang="zh-CN" altLang="en-US" sz="1400">
              <a:solidFill>
                <a:schemeClr val="tx1">
                  <a:lumMod val="95000"/>
                  <a:lumOff val="5000"/>
                </a:schemeClr>
              </a:solidFill>
              <a:latin typeface="+mn-ea"/>
            </a:endParaRPr>
          </a:p>
        </p:txBody>
      </p:sp>
      <p:sp>
        <p:nvSpPr>
          <p:cNvPr id="45" name="文本框 180"/>
          <p:cNvSpPr txBox="1"/>
          <p:nvPr/>
        </p:nvSpPr>
        <p:spPr>
          <a:xfrm>
            <a:off x="311654" y="4031521"/>
            <a:ext cx="1885791" cy="284771"/>
          </a:xfrm>
          <a:prstGeom prst="rect">
            <a:avLst/>
          </a:prstGeom>
          <a:noFill/>
        </p:spPr>
        <p:txBody>
          <a:bodyPr wrap="square" lIns="68585" tIns="34292" rIns="68585" bIns="34292" rtlCol="0">
            <a:spAutoFit/>
          </a:bodyPr>
          <a:lstStyle/>
          <a:p>
            <a:r>
              <a:rPr lang="zh-CN" altLang="en-US" sz="1400">
                <a:solidFill>
                  <a:schemeClr val="tx1">
                    <a:lumMod val="95000"/>
                    <a:lumOff val="5000"/>
                  </a:schemeClr>
                </a:solidFill>
                <a:latin typeface="+mn-ea"/>
              </a:rPr>
              <a:t>请输入您想要的文字</a:t>
            </a:r>
            <a:endParaRPr lang="zh-CN" altLang="en-US" sz="1400">
              <a:solidFill>
                <a:schemeClr val="tx1">
                  <a:lumMod val="95000"/>
                  <a:lumOff val="5000"/>
                </a:schemeClr>
              </a:solidFill>
              <a:latin typeface="+mn-ea"/>
            </a:endParaRPr>
          </a:p>
        </p:txBody>
      </p:sp>
      <p:sp>
        <p:nvSpPr>
          <p:cNvPr id="46" name="文本框 181"/>
          <p:cNvSpPr txBox="1"/>
          <p:nvPr/>
        </p:nvSpPr>
        <p:spPr>
          <a:xfrm>
            <a:off x="311654" y="4272187"/>
            <a:ext cx="1885791" cy="284771"/>
          </a:xfrm>
          <a:prstGeom prst="rect">
            <a:avLst/>
          </a:prstGeom>
          <a:noFill/>
        </p:spPr>
        <p:txBody>
          <a:bodyPr wrap="square" lIns="68585" tIns="34292" rIns="68585" bIns="34292" rtlCol="0">
            <a:spAutoFit/>
          </a:bodyPr>
          <a:lstStyle/>
          <a:p>
            <a:r>
              <a:rPr lang="zh-CN" altLang="en-US" sz="1400">
                <a:solidFill>
                  <a:schemeClr val="tx1">
                    <a:lumMod val="95000"/>
                    <a:lumOff val="5000"/>
                  </a:schemeClr>
                </a:solidFill>
                <a:latin typeface="+mn-ea"/>
              </a:rPr>
              <a:t>请输入您想要的文字</a:t>
            </a:r>
            <a:endParaRPr lang="zh-CN" altLang="en-US" sz="1400">
              <a:solidFill>
                <a:schemeClr val="tx1">
                  <a:lumMod val="95000"/>
                  <a:lumOff val="5000"/>
                </a:schemeClr>
              </a:solidFill>
              <a:latin typeface="+mn-ea"/>
            </a:endParaRPr>
          </a:p>
        </p:txBody>
      </p:sp>
      <p:grpSp>
        <p:nvGrpSpPr>
          <p:cNvPr id="47" name="组合 46"/>
          <p:cNvGrpSpPr/>
          <p:nvPr/>
        </p:nvGrpSpPr>
        <p:grpSpPr>
          <a:xfrm flipV="1">
            <a:off x="308769" y="3612033"/>
            <a:ext cx="2784778" cy="393214"/>
            <a:chOff x="4037145" y="980728"/>
            <a:chExt cx="3396604" cy="479288"/>
          </a:xfrm>
          <a:solidFill>
            <a:srgbClr val="D01C63"/>
          </a:solidFill>
        </p:grpSpPr>
        <p:sp>
          <p:nvSpPr>
            <p:cNvPr id="48" name="椭圆 47"/>
            <p:cNvSpPr/>
            <p:nvPr/>
          </p:nvSpPr>
          <p:spPr bwMode="auto">
            <a:xfrm>
              <a:off x="7160895" y="1187162"/>
              <a:ext cx="272854" cy="272854"/>
            </a:xfrm>
            <a:prstGeom prst="ellipse">
              <a:avLst/>
            </a:prstGeom>
            <a:solidFill>
              <a:srgbClr val="F8F8F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0000"/>
                </a:solidFill>
              </a:endParaRPr>
            </a:p>
          </p:txBody>
        </p:sp>
        <p:cxnSp>
          <p:nvCxnSpPr>
            <p:cNvPr id="49" name="直接连接符 48"/>
            <p:cNvCxnSpPr/>
            <p:nvPr/>
          </p:nvCxnSpPr>
          <p:spPr bwMode="auto">
            <a:xfrm>
              <a:off x="4037145" y="980728"/>
              <a:ext cx="2833304" cy="0"/>
            </a:xfrm>
            <a:prstGeom prst="line">
              <a:avLst/>
            </a:prstGeom>
            <a:grpFill/>
            <a:ln w="1905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连接符 49"/>
            <p:cNvCxnSpPr/>
            <p:nvPr/>
          </p:nvCxnSpPr>
          <p:spPr bwMode="auto">
            <a:xfrm>
              <a:off x="6870449" y="980728"/>
              <a:ext cx="426874" cy="334908"/>
            </a:xfrm>
            <a:prstGeom prst="line">
              <a:avLst/>
            </a:prstGeom>
            <a:grpFill/>
            <a:ln w="19050" cap="flat" cmpd="sng" algn="ctr">
              <a:solidFill>
                <a:schemeClr val="tx1">
                  <a:lumMod val="75000"/>
                  <a:lumOff val="25000"/>
                </a:schemeClr>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1" name="矩形 50"/>
          <p:cNvSpPr/>
          <p:nvPr/>
        </p:nvSpPr>
        <p:spPr bwMode="auto">
          <a:xfrm>
            <a:off x="7237553" y="1063002"/>
            <a:ext cx="177579" cy="177696"/>
          </a:xfrm>
          <a:prstGeom prst="rect">
            <a:avLst/>
          </a:prstGeom>
          <a:solidFill>
            <a:srgbClr val="C00000"/>
          </a:solidFill>
          <a:ln w="9525" cap="flat" cmpd="sng" algn="ctr">
            <a:noFill/>
            <a:prstDash val="solid"/>
            <a:round/>
            <a:headEnd type="none" w="med" len="med"/>
            <a:tailEnd type="none" w="med" len="med"/>
          </a:ln>
          <a:effectLst/>
        </p:spPr>
        <p:txBody>
          <a:bodyPr vert="horz" wrap="square" lIns="68585" tIns="34292" rIns="68585" bIns="34292" numCol="1" rtlCol="0" anchor="t" anchorCtr="0" compatLnSpc="1"/>
          <a:lstStyle/>
          <a:p>
            <a:pPr defTabSz="685800"/>
            <a:endParaRPr lang="zh-CN" altLang="en-US" sz="1100"/>
          </a:p>
        </p:txBody>
      </p:sp>
      <p:sp>
        <p:nvSpPr>
          <p:cNvPr id="52" name="矩形 51"/>
          <p:cNvSpPr/>
          <p:nvPr/>
        </p:nvSpPr>
        <p:spPr bwMode="auto">
          <a:xfrm>
            <a:off x="7237553" y="1370619"/>
            <a:ext cx="177579" cy="177696"/>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68585" tIns="34292" rIns="68585" bIns="34292" numCol="1" rtlCol="0" anchor="t" anchorCtr="0" compatLnSpc="1"/>
          <a:lstStyle/>
          <a:p>
            <a:pPr defTabSz="685800"/>
            <a:endParaRPr lang="zh-CN" altLang="en-US" sz="1100"/>
          </a:p>
        </p:txBody>
      </p:sp>
      <p:sp>
        <p:nvSpPr>
          <p:cNvPr id="53" name="矩形 52"/>
          <p:cNvSpPr/>
          <p:nvPr/>
        </p:nvSpPr>
        <p:spPr bwMode="auto">
          <a:xfrm>
            <a:off x="7237553" y="1666405"/>
            <a:ext cx="177579" cy="177696"/>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68585" tIns="34292" rIns="68585" bIns="34292" numCol="1" rtlCol="0" anchor="t" anchorCtr="0" compatLnSpc="1"/>
          <a:lstStyle/>
          <a:p>
            <a:pPr defTabSz="685800"/>
            <a:endParaRPr lang="zh-CN" altLang="en-US" sz="1100"/>
          </a:p>
        </p:txBody>
      </p:sp>
      <p:sp>
        <p:nvSpPr>
          <p:cNvPr id="60" name="文本框 180"/>
          <p:cNvSpPr txBox="1"/>
          <p:nvPr/>
        </p:nvSpPr>
        <p:spPr>
          <a:xfrm>
            <a:off x="7575595" y="985621"/>
            <a:ext cx="1034958" cy="284771"/>
          </a:xfrm>
          <a:prstGeom prst="rect">
            <a:avLst/>
          </a:prstGeom>
          <a:noFill/>
        </p:spPr>
        <p:txBody>
          <a:bodyPr wrap="square" lIns="68585" tIns="34292" rIns="68585" bIns="34292" rtlCol="0">
            <a:spAutoFit/>
          </a:bodyPr>
          <a:lstStyle/>
          <a:p>
            <a:r>
              <a:rPr lang="zh-CN" altLang="en-US" sz="1400">
                <a:solidFill>
                  <a:srgbClr val="2B2E30"/>
                </a:solidFill>
                <a:latin typeface="+mn-ea"/>
              </a:rPr>
              <a:t>您的文字</a:t>
            </a:r>
            <a:endParaRPr lang="zh-CN" altLang="en-US" sz="1400">
              <a:solidFill>
                <a:srgbClr val="2B2E30"/>
              </a:solidFill>
              <a:latin typeface="+mn-ea"/>
            </a:endParaRPr>
          </a:p>
        </p:txBody>
      </p:sp>
      <p:sp>
        <p:nvSpPr>
          <p:cNvPr id="61" name="文本框 180"/>
          <p:cNvSpPr txBox="1"/>
          <p:nvPr/>
        </p:nvSpPr>
        <p:spPr>
          <a:xfrm>
            <a:off x="7575595" y="1305069"/>
            <a:ext cx="1034958" cy="284771"/>
          </a:xfrm>
          <a:prstGeom prst="rect">
            <a:avLst/>
          </a:prstGeom>
          <a:noFill/>
        </p:spPr>
        <p:txBody>
          <a:bodyPr wrap="square" lIns="68585" tIns="34292" rIns="68585" bIns="34292" rtlCol="0">
            <a:spAutoFit/>
          </a:bodyPr>
          <a:lstStyle/>
          <a:p>
            <a:r>
              <a:rPr lang="zh-CN" altLang="en-US" sz="1400">
                <a:solidFill>
                  <a:srgbClr val="2B2E30"/>
                </a:solidFill>
                <a:latin typeface="+mn-ea"/>
              </a:rPr>
              <a:t>您的文字</a:t>
            </a:r>
            <a:endParaRPr lang="zh-CN" altLang="en-US" sz="1400">
              <a:solidFill>
                <a:srgbClr val="2B2E30"/>
              </a:solidFill>
              <a:latin typeface="+mn-ea"/>
            </a:endParaRPr>
          </a:p>
        </p:txBody>
      </p:sp>
      <p:sp>
        <p:nvSpPr>
          <p:cNvPr id="62" name="文本框 180"/>
          <p:cNvSpPr txBox="1"/>
          <p:nvPr/>
        </p:nvSpPr>
        <p:spPr>
          <a:xfrm>
            <a:off x="7575595" y="1600856"/>
            <a:ext cx="1034958" cy="284771"/>
          </a:xfrm>
          <a:prstGeom prst="rect">
            <a:avLst/>
          </a:prstGeom>
          <a:noFill/>
        </p:spPr>
        <p:txBody>
          <a:bodyPr wrap="square" lIns="68585" tIns="34292" rIns="68585" bIns="34292" rtlCol="0">
            <a:spAutoFit/>
          </a:bodyPr>
          <a:lstStyle/>
          <a:p>
            <a:r>
              <a:rPr lang="zh-CN" altLang="en-US" sz="1400">
                <a:solidFill>
                  <a:srgbClr val="2B2E30"/>
                </a:solidFill>
                <a:latin typeface="+mn-ea"/>
              </a:rPr>
              <a:t>您的文字</a:t>
            </a:r>
            <a:endParaRPr lang="zh-CN" altLang="en-US" sz="1400">
              <a:solidFill>
                <a:srgbClr val="2B2E30"/>
              </a:solidFill>
              <a:latin typeface="+mn-ea"/>
            </a:endParaRPr>
          </a:p>
        </p:txBody>
      </p:sp>
      <p:sp>
        <p:nvSpPr>
          <p:cNvPr id="63" name="TextBox 62"/>
          <p:cNvSpPr txBox="1"/>
          <p:nvPr/>
        </p:nvSpPr>
        <p:spPr>
          <a:xfrm>
            <a:off x="5815584" y="3508784"/>
            <a:ext cx="2729549" cy="808413"/>
          </a:xfrm>
          <a:prstGeom prst="rect">
            <a:avLst/>
          </a:prstGeom>
          <a:noFill/>
        </p:spPr>
        <p:txBody>
          <a:bodyPr wrap="square" lIns="68585" tIns="34292" rIns="68585" bIns="34292" rtlCol="0">
            <a:spAutoFit/>
          </a:bodyPr>
          <a:lstStyle/>
          <a:p>
            <a:r>
              <a:rPr lang="zh-CN" altLang="en-US" sz="1200">
                <a:solidFill>
                  <a:schemeClr val="tx1">
                    <a:lumMod val="95000"/>
                    <a:lumOff val="5000"/>
                  </a:schemeClr>
                </a:solidFill>
                <a:latin typeface="+mn-ea"/>
              </a:rPr>
              <a:t>这里输入说明文字这里输入说明文字</a:t>
            </a:r>
            <a:endParaRPr lang="zh-CN" altLang="en-US" sz="1200">
              <a:solidFill>
                <a:schemeClr val="tx1">
                  <a:lumMod val="95000"/>
                  <a:lumOff val="5000"/>
                </a:schemeClr>
              </a:solidFill>
              <a:latin typeface="+mn-ea"/>
            </a:endParaRPr>
          </a:p>
          <a:p>
            <a:r>
              <a:rPr lang="zh-CN" altLang="en-US" sz="1200">
                <a:solidFill>
                  <a:schemeClr val="tx1">
                    <a:lumMod val="95000"/>
                    <a:lumOff val="5000"/>
                  </a:schemeClr>
                </a:solidFill>
                <a:latin typeface="+mn-ea"/>
              </a:rPr>
              <a:t>这里输入说明文字这里输入说明文字</a:t>
            </a:r>
            <a:endParaRPr lang="zh-CN" altLang="en-US" sz="1200">
              <a:solidFill>
                <a:schemeClr val="tx1">
                  <a:lumMod val="95000"/>
                  <a:lumOff val="5000"/>
                </a:schemeClr>
              </a:solidFill>
              <a:latin typeface="+mn-ea"/>
            </a:endParaRPr>
          </a:p>
          <a:p>
            <a:r>
              <a:rPr lang="zh-CN" altLang="en-US" sz="1200">
                <a:solidFill>
                  <a:schemeClr val="tx1">
                    <a:lumMod val="95000"/>
                    <a:lumOff val="5000"/>
                  </a:schemeClr>
                </a:solidFill>
                <a:latin typeface="+mn-ea"/>
              </a:rPr>
              <a:t>这里输入说明文字这里输入说明文字</a:t>
            </a:r>
            <a:endParaRPr lang="zh-CN" altLang="en-US" sz="1200">
              <a:solidFill>
                <a:schemeClr val="tx1">
                  <a:lumMod val="95000"/>
                  <a:lumOff val="5000"/>
                </a:schemeClr>
              </a:solidFill>
              <a:latin typeface="+mn-ea"/>
            </a:endParaRPr>
          </a:p>
          <a:p>
            <a:r>
              <a:rPr lang="zh-CN" altLang="en-US" sz="1200">
                <a:solidFill>
                  <a:schemeClr val="tx1">
                    <a:lumMod val="95000"/>
                    <a:lumOff val="5000"/>
                  </a:schemeClr>
                </a:solidFill>
                <a:latin typeface="+mn-ea"/>
              </a:rPr>
              <a:t>这里输入说明文字这里输入说明文字</a:t>
            </a:r>
            <a:endParaRPr lang="zh-CN" altLang="en-US" sz="1200">
              <a:solidFill>
                <a:schemeClr val="tx1">
                  <a:lumMod val="95000"/>
                  <a:lumOff val="5000"/>
                </a:schemeClr>
              </a:solidFill>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300" fill="hold"/>
                                        <p:tgtEl>
                                          <p:spTgt spid="9"/>
                                        </p:tgtEl>
                                        <p:attrNameLst>
                                          <p:attrName>ppt_w</p:attrName>
                                        </p:attrNameLst>
                                      </p:cBhvr>
                                      <p:tavLst>
                                        <p:tav tm="0">
                                          <p:val>
                                            <p:fltVal val="0"/>
                                          </p:val>
                                        </p:tav>
                                        <p:tav tm="100000">
                                          <p:val>
                                            <p:strVal val="#ppt_w"/>
                                          </p:val>
                                        </p:tav>
                                      </p:tavLst>
                                    </p:anim>
                                    <p:anim calcmode="lin" valueType="num">
                                      <p:cBhvr>
                                        <p:cTn id="26" dur="300" fill="hold"/>
                                        <p:tgtEl>
                                          <p:spTgt spid="9"/>
                                        </p:tgtEl>
                                        <p:attrNameLst>
                                          <p:attrName>ppt_h</p:attrName>
                                        </p:attrNameLst>
                                      </p:cBhvr>
                                      <p:tavLst>
                                        <p:tav tm="0">
                                          <p:val>
                                            <p:fltVal val="0"/>
                                          </p:val>
                                        </p:tav>
                                        <p:tav tm="100000">
                                          <p:val>
                                            <p:strVal val="#ppt_h"/>
                                          </p:val>
                                        </p:tav>
                                      </p:tavLst>
                                    </p:anim>
                                    <p:anim calcmode="lin" valueType="num">
                                      <p:cBhvr>
                                        <p:cTn id="27" dur="300" fill="hold"/>
                                        <p:tgtEl>
                                          <p:spTgt spid="9"/>
                                        </p:tgtEl>
                                        <p:attrNameLst>
                                          <p:attrName>style.rotation</p:attrName>
                                        </p:attrNameLst>
                                      </p:cBhvr>
                                      <p:tavLst>
                                        <p:tav tm="0">
                                          <p:val>
                                            <p:fltVal val="90"/>
                                          </p:val>
                                        </p:tav>
                                        <p:tav tm="100000">
                                          <p:val>
                                            <p:fltVal val="0"/>
                                          </p:val>
                                        </p:tav>
                                      </p:tavLst>
                                    </p:anim>
                                    <p:animEffect transition="in" filter="fade">
                                      <p:cBhvr>
                                        <p:cTn id="28" dur="300"/>
                                        <p:tgtEl>
                                          <p:spTgt spid="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300" fill="hold"/>
                                        <p:tgtEl>
                                          <p:spTgt spid="10"/>
                                        </p:tgtEl>
                                        <p:attrNameLst>
                                          <p:attrName>ppt_w</p:attrName>
                                        </p:attrNameLst>
                                      </p:cBhvr>
                                      <p:tavLst>
                                        <p:tav tm="0">
                                          <p:val>
                                            <p:fltVal val="0"/>
                                          </p:val>
                                        </p:tav>
                                        <p:tav tm="100000">
                                          <p:val>
                                            <p:strVal val="#ppt_w"/>
                                          </p:val>
                                        </p:tav>
                                      </p:tavLst>
                                    </p:anim>
                                    <p:anim calcmode="lin" valueType="num">
                                      <p:cBhvr>
                                        <p:cTn id="32" dur="300" fill="hold"/>
                                        <p:tgtEl>
                                          <p:spTgt spid="10"/>
                                        </p:tgtEl>
                                        <p:attrNameLst>
                                          <p:attrName>ppt_h</p:attrName>
                                        </p:attrNameLst>
                                      </p:cBhvr>
                                      <p:tavLst>
                                        <p:tav tm="0">
                                          <p:val>
                                            <p:fltVal val="0"/>
                                          </p:val>
                                        </p:tav>
                                        <p:tav tm="100000">
                                          <p:val>
                                            <p:strVal val="#ppt_h"/>
                                          </p:val>
                                        </p:tav>
                                      </p:tavLst>
                                    </p:anim>
                                    <p:anim calcmode="lin" valueType="num">
                                      <p:cBhvr>
                                        <p:cTn id="33" dur="300" fill="hold"/>
                                        <p:tgtEl>
                                          <p:spTgt spid="10"/>
                                        </p:tgtEl>
                                        <p:attrNameLst>
                                          <p:attrName>style.rotation</p:attrName>
                                        </p:attrNameLst>
                                      </p:cBhvr>
                                      <p:tavLst>
                                        <p:tav tm="0">
                                          <p:val>
                                            <p:fltVal val="90"/>
                                          </p:val>
                                        </p:tav>
                                        <p:tav tm="100000">
                                          <p:val>
                                            <p:fltVal val="0"/>
                                          </p:val>
                                        </p:tav>
                                      </p:tavLst>
                                    </p:anim>
                                    <p:animEffect transition="in" filter="fade">
                                      <p:cBhvr>
                                        <p:cTn id="34" dur="300"/>
                                        <p:tgtEl>
                                          <p:spTgt spid="1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300" fill="hold"/>
                                        <p:tgtEl>
                                          <p:spTgt spid="11"/>
                                        </p:tgtEl>
                                        <p:attrNameLst>
                                          <p:attrName>ppt_w</p:attrName>
                                        </p:attrNameLst>
                                      </p:cBhvr>
                                      <p:tavLst>
                                        <p:tav tm="0">
                                          <p:val>
                                            <p:fltVal val="0"/>
                                          </p:val>
                                        </p:tav>
                                        <p:tav tm="100000">
                                          <p:val>
                                            <p:strVal val="#ppt_w"/>
                                          </p:val>
                                        </p:tav>
                                      </p:tavLst>
                                    </p:anim>
                                    <p:anim calcmode="lin" valueType="num">
                                      <p:cBhvr>
                                        <p:cTn id="38" dur="300" fill="hold"/>
                                        <p:tgtEl>
                                          <p:spTgt spid="11"/>
                                        </p:tgtEl>
                                        <p:attrNameLst>
                                          <p:attrName>ppt_h</p:attrName>
                                        </p:attrNameLst>
                                      </p:cBhvr>
                                      <p:tavLst>
                                        <p:tav tm="0">
                                          <p:val>
                                            <p:fltVal val="0"/>
                                          </p:val>
                                        </p:tav>
                                        <p:tav tm="100000">
                                          <p:val>
                                            <p:strVal val="#ppt_h"/>
                                          </p:val>
                                        </p:tav>
                                      </p:tavLst>
                                    </p:anim>
                                    <p:anim calcmode="lin" valueType="num">
                                      <p:cBhvr>
                                        <p:cTn id="39" dur="300" fill="hold"/>
                                        <p:tgtEl>
                                          <p:spTgt spid="11"/>
                                        </p:tgtEl>
                                        <p:attrNameLst>
                                          <p:attrName>style.rotation</p:attrName>
                                        </p:attrNameLst>
                                      </p:cBhvr>
                                      <p:tavLst>
                                        <p:tav tm="0">
                                          <p:val>
                                            <p:fltVal val="90"/>
                                          </p:val>
                                        </p:tav>
                                        <p:tav tm="100000">
                                          <p:val>
                                            <p:fltVal val="0"/>
                                          </p:val>
                                        </p:tav>
                                      </p:tavLst>
                                    </p:anim>
                                    <p:animEffect transition="in" filter="fade">
                                      <p:cBhvr>
                                        <p:cTn id="40" dur="300"/>
                                        <p:tgtEl>
                                          <p:spTgt spid="1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300" fill="hold"/>
                                        <p:tgtEl>
                                          <p:spTgt spid="12"/>
                                        </p:tgtEl>
                                        <p:attrNameLst>
                                          <p:attrName>ppt_w</p:attrName>
                                        </p:attrNameLst>
                                      </p:cBhvr>
                                      <p:tavLst>
                                        <p:tav tm="0">
                                          <p:val>
                                            <p:fltVal val="0"/>
                                          </p:val>
                                        </p:tav>
                                        <p:tav tm="100000">
                                          <p:val>
                                            <p:strVal val="#ppt_w"/>
                                          </p:val>
                                        </p:tav>
                                      </p:tavLst>
                                    </p:anim>
                                    <p:anim calcmode="lin" valueType="num">
                                      <p:cBhvr>
                                        <p:cTn id="44" dur="300" fill="hold"/>
                                        <p:tgtEl>
                                          <p:spTgt spid="12"/>
                                        </p:tgtEl>
                                        <p:attrNameLst>
                                          <p:attrName>ppt_h</p:attrName>
                                        </p:attrNameLst>
                                      </p:cBhvr>
                                      <p:tavLst>
                                        <p:tav tm="0">
                                          <p:val>
                                            <p:fltVal val="0"/>
                                          </p:val>
                                        </p:tav>
                                        <p:tav tm="100000">
                                          <p:val>
                                            <p:strVal val="#ppt_h"/>
                                          </p:val>
                                        </p:tav>
                                      </p:tavLst>
                                    </p:anim>
                                    <p:anim calcmode="lin" valueType="num">
                                      <p:cBhvr>
                                        <p:cTn id="45" dur="300" fill="hold"/>
                                        <p:tgtEl>
                                          <p:spTgt spid="12"/>
                                        </p:tgtEl>
                                        <p:attrNameLst>
                                          <p:attrName>style.rotation</p:attrName>
                                        </p:attrNameLst>
                                      </p:cBhvr>
                                      <p:tavLst>
                                        <p:tav tm="0">
                                          <p:val>
                                            <p:fltVal val="90"/>
                                          </p:val>
                                        </p:tav>
                                        <p:tav tm="100000">
                                          <p:val>
                                            <p:fltVal val="0"/>
                                          </p:val>
                                        </p:tav>
                                      </p:tavLst>
                                    </p:anim>
                                    <p:animEffect transition="in" filter="fade">
                                      <p:cBhvr>
                                        <p:cTn id="46" dur="300"/>
                                        <p:tgtEl>
                                          <p:spTgt spid="1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300" fill="hold"/>
                                        <p:tgtEl>
                                          <p:spTgt spid="13"/>
                                        </p:tgtEl>
                                        <p:attrNameLst>
                                          <p:attrName>ppt_w</p:attrName>
                                        </p:attrNameLst>
                                      </p:cBhvr>
                                      <p:tavLst>
                                        <p:tav tm="0">
                                          <p:val>
                                            <p:fltVal val="0"/>
                                          </p:val>
                                        </p:tav>
                                        <p:tav tm="100000">
                                          <p:val>
                                            <p:strVal val="#ppt_w"/>
                                          </p:val>
                                        </p:tav>
                                      </p:tavLst>
                                    </p:anim>
                                    <p:anim calcmode="lin" valueType="num">
                                      <p:cBhvr>
                                        <p:cTn id="50" dur="300" fill="hold"/>
                                        <p:tgtEl>
                                          <p:spTgt spid="13"/>
                                        </p:tgtEl>
                                        <p:attrNameLst>
                                          <p:attrName>ppt_h</p:attrName>
                                        </p:attrNameLst>
                                      </p:cBhvr>
                                      <p:tavLst>
                                        <p:tav tm="0">
                                          <p:val>
                                            <p:fltVal val="0"/>
                                          </p:val>
                                        </p:tav>
                                        <p:tav tm="100000">
                                          <p:val>
                                            <p:strVal val="#ppt_h"/>
                                          </p:val>
                                        </p:tav>
                                      </p:tavLst>
                                    </p:anim>
                                    <p:anim calcmode="lin" valueType="num">
                                      <p:cBhvr>
                                        <p:cTn id="51" dur="300" fill="hold"/>
                                        <p:tgtEl>
                                          <p:spTgt spid="13"/>
                                        </p:tgtEl>
                                        <p:attrNameLst>
                                          <p:attrName>style.rotation</p:attrName>
                                        </p:attrNameLst>
                                      </p:cBhvr>
                                      <p:tavLst>
                                        <p:tav tm="0">
                                          <p:val>
                                            <p:fltVal val="90"/>
                                          </p:val>
                                        </p:tav>
                                        <p:tav tm="100000">
                                          <p:val>
                                            <p:fltVal val="0"/>
                                          </p:val>
                                        </p:tav>
                                      </p:tavLst>
                                    </p:anim>
                                    <p:animEffect transition="in" filter="fade">
                                      <p:cBhvr>
                                        <p:cTn id="52" dur="300"/>
                                        <p:tgtEl>
                                          <p:spTgt spid="1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300" fill="hold"/>
                                        <p:tgtEl>
                                          <p:spTgt spid="14"/>
                                        </p:tgtEl>
                                        <p:attrNameLst>
                                          <p:attrName>ppt_w</p:attrName>
                                        </p:attrNameLst>
                                      </p:cBhvr>
                                      <p:tavLst>
                                        <p:tav tm="0">
                                          <p:val>
                                            <p:fltVal val="0"/>
                                          </p:val>
                                        </p:tav>
                                        <p:tav tm="100000">
                                          <p:val>
                                            <p:strVal val="#ppt_w"/>
                                          </p:val>
                                        </p:tav>
                                      </p:tavLst>
                                    </p:anim>
                                    <p:anim calcmode="lin" valueType="num">
                                      <p:cBhvr>
                                        <p:cTn id="56" dur="300" fill="hold"/>
                                        <p:tgtEl>
                                          <p:spTgt spid="14"/>
                                        </p:tgtEl>
                                        <p:attrNameLst>
                                          <p:attrName>ppt_h</p:attrName>
                                        </p:attrNameLst>
                                      </p:cBhvr>
                                      <p:tavLst>
                                        <p:tav tm="0">
                                          <p:val>
                                            <p:fltVal val="0"/>
                                          </p:val>
                                        </p:tav>
                                        <p:tav tm="100000">
                                          <p:val>
                                            <p:strVal val="#ppt_h"/>
                                          </p:val>
                                        </p:tav>
                                      </p:tavLst>
                                    </p:anim>
                                    <p:anim calcmode="lin" valueType="num">
                                      <p:cBhvr>
                                        <p:cTn id="57" dur="300" fill="hold"/>
                                        <p:tgtEl>
                                          <p:spTgt spid="14"/>
                                        </p:tgtEl>
                                        <p:attrNameLst>
                                          <p:attrName>style.rotation</p:attrName>
                                        </p:attrNameLst>
                                      </p:cBhvr>
                                      <p:tavLst>
                                        <p:tav tm="0">
                                          <p:val>
                                            <p:fltVal val="90"/>
                                          </p:val>
                                        </p:tav>
                                        <p:tav tm="100000">
                                          <p:val>
                                            <p:fltVal val="0"/>
                                          </p:val>
                                        </p:tav>
                                      </p:tavLst>
                                    </p:anim>
                                    <p:animEffect transition="in" filter="fade">
                                      <p:cBhvr>
                                        <p:cTn id="58" dur="300"/>
                                        <p:tgtEl>
                                          <p:spTgt spid="1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300" fill="hold"/>
                                        <p:tgtEl>
                                          <p:spTgt spid="15"/>
                                        </p:tgtEl>
                                        <p:attrNameLst>
                                          <p:attrName>ppt_w</p:attrName>
                                        </p:attrNameLst>
                                      </p:cBhvr>
                                      <p:tavLst>
                                        <p:tav tm="0">
                                          <p:val>
                                            <p:fltVal val="0"/>
                                          </p:val>
                                        </p:tav>
                                        <p:tav tm="100000">
                                          <p:val>
                                            <p:strVal val="#ppt_w"/>
                                          </p:val>
                                        </p:tav>
                                      </p:tavLst>
                                    </p:anim>
                                    <p:anim calcmode="lin" valueType="num">
                                      <p:cBhvr>
                                        <p:cTn id="62" dur="300" fill="hold"/>
                                        <p:tgtEl>
                                          <p:spTgt spid="15"/>
                                        </p:tgtEl>
                                        <p:attrNameLst>
                                          <p:attrName>ppt_h</p:attrName>
                                        </p:attrNameLst>
                                      </p:cBhvr>
                                      <p:tavLst>
                                        <p:tav tm="0">
                                          <p:val>
                                            <p:fltVal val="0"/>
                                          </p:val>
                                        </p:tav>
                                        <p:tav tm="100000">
                                          <p:val>
                                            <p:strVal val="#ppt_h"/>
                                          </p:val>
                                        </p:tav>
                                      </p:tavLst>
                                    </p:anim>
                                    <p:anim calcmode="lin" valueType="num">
                                      <p:cBhvr>
                                        <p:cTn id="63" dur="300" fill="hold"/>
                                        <p:tgtEl>
                                          <p:spTgt spid="15"/>
                                        </p:tgtEl>
                                        <p:attrNameLst>
                                          <p:attrName>style.rotation</p:attrName>
                                        </p:attrNameLst>
                                      </p:cBhvr>
                                      <p:tavLst>
                                        <p:tav tm="0">
                                          <p:val>
                                            <p:fltVal val="90"/>
                                          </p:val>
                                        </p:tav>
                                        <p:tav tm="100000">
                                          <p:val>
                                            <p:fltVal val="0"/>
                                          </p:val>
                                        </p:tav>
                                      </p:tavLst>
                                    </p:anim>
                                    <p:animEffect transition="in" filter="fade">
                                      <p:cBhvr>
                                        <p:cTn id="64" dur="300"/>
                                        <p:tgtEl>
                                          <p:spTgt spid="1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300" fill="hold"/>
                                        <p:tgtEl>
                                          <p:spTgt spid="16"/>
                                        </p:tgtEl>
                                        <p:attrNameLst>
                                          <p:attrName>ppt_w</p:attrName>
                                        </p:attrNameLst>
                                      </p:cBhvr>
                                      <p:tavLst>
                                        <p:tav tm="0">
                                          <p:val>
                                            <p:fltVal val="0"/>
                                          </p:val>
                                        </p:tav>
                                        <p:tav tm="100000">
                                          <p:val>
                                            <p:strVal val="#ppt_w"/>
                                          </p:val>
                                        </p:tav>
                                      </p:tavLst>
                                    </p:anim>
                                    <p:anim calcmode="lin" valueType="num">
                                      <p:cBhvr>
                                        <p:cTn id="68" dur="300" fill="hold"/>
                                        <p:tgtEl>
                                          <p:spTgt spid="16"/>
                                        </p:tgtEl>
                                        <p:attrNameLst>
                                          <p:attrName>ppt_h</p:attrName>
                                        </p:attrNameLst>
                                      </p:cBhvr>
                                      <p:tavLst>
                                        <p:tav tm="0">
                                          <p:val>
                                            <p:fltVal val="0"/>
                                          </p:val>
                                        </p:tav>
                                        <p:tav tm="100000">
                                          <p:val>
                                            <p:strVal val="#ppt_h"/>
                                          </p:val>
                                        </p:tav>
                                      </p:tavLst>
                                    </p:anim>
                                    <p:anim calcmode="lin" valueType="num">
                                      <p:cBhvr>
                                        <p:cTn id="69" dur="300" fill="hold"/>
                                        <p:tgtEl>
                                          <p:spTgt spid="16"/>
                                        </p:tgtEl>
                                        <p:attrNameLst>
                                          <p:attrName>style.rotation</p:attrName>
                                        </p:attrNameLst>
                                      </p:cBhvr>
                                      <p:tavLst>
                                        <p:tav tm="0">
                                          <p:val>
                                            <p:fltVal val="90"/>
                                          </p:val>
                                        </p:tav>
                                        <p:tav tm="100000">
                                          <p:val>
                                            <p:fltVal val="0"/>
                                          </p:val>
                                        </p:tav>
                                      </p:tavLst>
                                    </p:anim>
                                    <p:animEffect transition="in" filter="fade">
                                      <p:cBhvr>
                                        <p:cTn id="70" dur="300"/>
                                        <p:tgtEl>
                                          <p:spTgt spid="16"/>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300" fill="hold"/>
                                        <p:tgtEl>
                                          <p:spTgt spid="17"/>
                                        </p:tgtEl>
                                        <p:attrNameLst>
                                          <p:attrName>ppt_w</p:attrName>
                                        </p:attrNameLst>
                                      </p:cBhvr>
                                      <p:tavLst>
                                        <p:tav tm="0">
                                          <p:val>
                                            <p:fltVal val="0"/>
                                          </p:val>
                                        </p:tav>
                                        <p:tav tm="100000">
                                          <p:val>
                                            <p:strVal val="#ppt_w"/>
                                          </p:val>
                                        </p:tav>
                                      </p:tavLst>
                                    </p:anim>
                                    <p:anim calcmode="lin" valueType="num">
                                      <p:cBhvr>
                                        <p:cTn id="74" dur="300" fill="hold"/>
                                        <p:tgtEl>
                                          <p:spTgt spid="17"/>
                                        </p:tgtEl>
                                        <p:attrNameLst>
                                          <p:attrName>ppt_h</p:attrName>
                                        </p:attrNameLst>
                                      </p:cBhvr>
                                      <p:tavLst>
                                        <p:tav tm="0">
                                          <p:val>
                                            <p:fltVal val="0"/>
                                          </p:val>
                                        </p:tav>
                                        <p:tav tm="100000">
                                          <p:val>
                                            <p:strVal val="#ppt_h"/>
                                          </p:val>
                                        </p:tav>
                                      </p:tavLst>
                                    </p:anim>
                                    <p:anim calcmode="lin" valueType="num">
                                      <p:cBhvr>
                                        <p:cTn id="75" dur="300" fill="hold"/>
                                        <p:tgtEl>
                                          <p:spTgt spid="17"/>
                                        </p:tgtEl>
                                        <p:attrNameLst>
                                          <p:attrName>style.rotation</p:attrName>
                                        </p:attrNameLst>
                                      </p:cBhvr>
                                      <p:tavLst>
                                        <p:tav tm="0">
                                          <p:val>
                                            <p:fltVal val="90"/>
                                          </p:val>
                                        </p:tav>
                                        <p:tav tm="100000">
                                          <p:val>
                                            <p:fltVal val="0"/>
                                          </p:val>
                                        </p:tav>
                                      </p:tavLst>
                                    </p:anim>
                                    <p:animEffect transition="in" filter="fade">
                                      <p:cBhvr>
                                        <p:cTn id="76" dur="300"/>
                                        <p:tgtEl>
                                          <p:spTgt spid="1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300" fill="hold"/>
                                        <p:tgtEl>
                                          <p:spTgt spid="18"/>
                                        </p:tgtEl>
                                        <p:attrNameLst>
                                          <p:attrName>ppt_w</p:attrName>
                                        </p:attrNameLst>
                                      </p:cBhvr>
                                      <p:tavLst>
                                        <p:tav tm="0">
                                          <p:val>
                                            <p:fltVal val="0"/>
                                          </p:val>
                                        </p:tav>
                                        <p:tav tm="100000">
                                          <p:val>
                                            <p:strVal val="#ppt_w"/>
                                          </p:val>
                                        </p:tav>
                                      </p:tavLst>
                                    </p:anim>
                                    <p:anim calcmode="lin" valueType="num">
                                      <p:cBhvr>
                                        <p:cTn id="80" dur="300" fill="hold"/>
                                        <p:tgtEl>
                                          <p:spTgt spid="18"/>
                                        </p:tgtEl>
                                        <p:attrNameLst>
                                          <p:attrName>ppt_h</p:attrName>
                                        </p:attrNameLst>
                                      </p:cBhvr>
                                      <p:tavLst>
                                        <p:tav tm="0">
                                          <p:val>
                                            <p:fltVal val="0"/>
                                          </p:val>
                                        </p:tav>
                                        <p:tav tm="100000">
                                          <p:val>
                                            <p:strVal val="#ppt_h"/>
                                          </p:val>
                                        </p:tav>
                                      </p:tavLst>
                                    </p:anim>
                                    <p:anim calcmode="lin" valueType="num">
                                      <p:cBhvr>
                                        <p:cTn id="81" dur="300" fill="hold"/>
                                        <p:tgtEl>
                                          <p:spTgt spid="18"/>
                                        </p:tgtEl>
                                        <p:attrNameLst>
                                          <p:attrName>style.rotation</p:attrName>
                                        </p:attrNameLst>
                                      </p:cBhvr>
                                      <p:tavLst>
                                        <p:tav tm="0">
                                          <p:val>
                                            <p:fltVal val="90"/>
                                          </p:val>
                                        </p:tav>
                                        <p:tav tm="100000">
                                          <p:val>
                                            <p:fltVal val="0"/>
                                          </p:val>
                                        </p:tav>
                                      </p:tavLst>
                                    </p:anim>
                                    <p:animEffect transition="in" filter="fade">
                                      <p:cBhvr>
                                        <p:cTn id="82" dur="300"/>
                                        <p:tgtEl>
                                          <p:spTgt spid="18"/>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300" fill="hold"/>
                                        <p:tgtEl>
                                          <p:spTgt spid="19"/>
                                        </p:tgtEl>
                                        <p:attrNameLst>
                                          <p:attrName>ppt_w</p:attrName>
                                        </p:attrNameLst>
                                      </p:cBhvr>
                                      <p:tavLst>
                                        <p:tav tm="0">
                                          <p:val>
                                            <p:fltVal val="0"/>
                                          </p:val>
                                        </p:tav>
                                        <p:tav tm="100000">
                                          <p:val>
                                            <p:strVal val="#ppt_w"/>
                                          </p:val>
                                        </p:tav>
                                      </p:tavLst>
                                    </p:anim>
                                    <p:anim calcmode="lin" valueType="num">
                                      <p:cBhvr>
                                        <p:cTn id="86" dur="300" fill="hold"/>
                                        <p:tgtEl>
                                          <p:spTgt spid="19"/>
                                        </p:tgtEl>
                                        <p:attrNameLst>
                                          <p:attrName>ppt_h</p:attrName>
                                        </p:attrNameLst>
                                      </p:cBhvr>
                                      <p:tavLst>
                                        <p:tav tm="0">
                                          <p:val>
                                            <p:fltVal val="0"/>
                                          </p:val>
                                        </p:tav>
                                        <p:tav tm="100000">
                                          <p:val>
                                            <p:strVal val="#ppt_h"/>
                                          </p:val>
                                        </p:tav>
                                      </p:tavLst>
                                    </p:anim>
                                    <p:anim calcmode="lin" valueType="num">
                                      <p:cBhvr>
                                        <p:cTn id="87" dur="300" fill="hold"/>
                                        <p:tgtEl>
                                          <p:spTgt spid="19"/>
                                        </p:tgtEl>
                                        <p:attrNameLst>
                                          <p:attrName>style.rotation</p:attrName>
                                        </p:attrNameLst>
                                      </p:cBhvr>
                                      <p:tavLst>
                                        <p:tav tm="0">
                                          <p:val>
                                            <p:fltVal val="90"/>
                                          </p:val>
                                        </p:tav>
                                        <p:tav tm="100000">
                                          <p:val>
                                            <p:fltVal val="0"/>
                                          </p:val>
                                        </p:tav>
                                      </p:tavLst>
                                    </p:anim>
                                    <p:animEffect transition="in" filter="fade">
                                      <p:cBhvr>
                                        <p:cTn id="88" dur="300"/>
                                        <p:tgtEl>
                                          <p:spTgt spid="19"/>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300" fill="hold"/>
                                        <p:tgtEl>
                                          <p:spTgt spid="20"/>
                                        </p:tgtEl>
                                        <p:attrNameLst>
                                          <p:attrName>ppt_w</p:attrName>
                                        </p:attrNameLst>
                                      </p:cBhvr>
                                      <p:tavLst>
                                        <p:tav tm="0">
                                          <p:val>
                                            <p:fltVal val="0"/>
                                          </p:val>
                                        </p:tav>
                                        <p:tav tm="100000">
                                          <p:val>
                                            <p:strVal val="#ppt_w"/>
                                          </p:val>
                                        </p:tav>
                                      </p:tavLst>
                                    </p:anim>
                                    <p:anim calcmode="lin" valueType="num">
                                      <p:cBhvr>
                                        <p:cTn id="92" dur="300" fill="hold"/>
                                        <p:tgtEl>
                                          <p:spTgt spid="20"/>
                                        </p:tgtEl>
                                        <p:attrNameLst>
                                          <p:attrName>ppt_h</p:attrName>
                                        </p:attrNameLst>
                                      </p:cBhvr>
                                      <p:tavLst>
                                        <p:tav tm="0">
                                          <p:val>
                                            <p:fltVal val="0"/>
                                          </p:val>
                                        </p:tav>
                                        <p:tav tm="100000">
                                          <p:val>
                                            <p:strVal val="#ppt_h"/>
                                          </p:val>
                                        </p:tav>
                                      </p:tavLst>
                                    </p:anim>
                                    <p:anim calcmode="lin" valueType="num">
                                      <p:cBhvr>
                                        <p:cTn id="93" dur="300" fill="hold"/>
                                        <p:tgtEl>
                                          <p:spTgt spid="20"/>
                                        </p:tgtEl>
                                        <p:attrNameLst>
                                          <p:attrName>style.rotation</p:attrName>
                                        </p:attrNameLst>
                                      </p:cBhvr>
                                      <p:tavLst>
                                        <p:tav tm="0">
                                          <p:val>
                                            <p:fltVal val="90"/>
                                          </p:val>
                                        </p:tav>
                                        <p:tav tm="100000">
                                          <p:val>
                                            <p:fltVal val="0"/>
                                          </p:val>
                                        </p:tav>
                                      </p:tavLst>
                                    </p:anim>
                                    <p:animEffect transition="in" filter="fade">
                                      <p:cBhvr>
                                        <p:cTn id="94" dur="300"/>
                                        <p:tgtEl>
                                          <p:spTgt spid="20"/>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300" fill="hold"/>
                                        <p:tgtEl>
                                          <p:spTgt spid="21"/>
                                        </p:tgtEl>
                                        <p:attrNameLst>
                                          <p:attrName>ppt_w</p:attrName>
                                        </p:attrNameLst>
                                      </p:cBhvr>
                                      <p:tavLst>
                                        <p:tav tm="0">
                                          <p:val>
                                            <p:fltVal val="0"/>
                                          </p:val>
                                        </p:tav>
                                        <p:tav tm="100000">
                                          <p:val>
                                            <p:strVal val="#ppt_w"/>
                                          </p:val>
                                        </p:tav>
                                      </p:tavLst>
                                    </p:anim>
                                    <p:anim calcmode="lin" valueType="num">
                                      <p:cBhvr>
                                        <p:cTn id="98" dur="300" fill="hold"/>
                                        <p:tgtEl>
                                          <p:spTgt spid="21"/>
                                        </p:tgtEl>
                                        <p:attrNameLst>
                                          <p:attrName>ppt_h</p:attrName>
                                        </p:attrNameLst>
                                      </p:cBhvr>
                                      <p:tavLst>
                                        <p:tav tm="0">
                                          <p:val>
                                            <p:fltVal val="0"/>
                                          </p:val>
                                        </p:tav>
                                        <p:tav tm="100000">
                                          <p:val>
                                            <p:strVal val="#ppt_h"/>
                                          </p:val>
                                        </p:tav>
                                      </p:tavLst>
                                    </p:anim>
                                    <p:anim calcmode="lin" valueType="num">
                                      <p:cBhvr>
                                        <p:cTn id="99" dur="300" fill="hold"/>
                                        <p:tgtEl>
                                          <p:spTgt spid="21"/>
                                        </p:tgtEl>
                                        <p:attrNameLst>
                                          <p:attrName>style.rotation</p:attrName>
                                        </p:attrNameLst>
                                      </p:cBhvr>
                                      <p:tavLst>
                                        <p:tav tm="0">
                                          <p:val>
                                            <p:fltVal val="90"/>
                                          </p:val>
                                        </p:tav>
                                        <p:tav tm="100000">
                                          <p:val>
                                            <p:fltVal val="0"/>
                                          </p:val>
                                        </p:tav>
                                      </p:tavLst>
                                    </p:anim>
                                    <p:animEffect transition="in" filter="fade">
                                      <p:cBhvr>
                                        <p:cTn id="100" dur="300"/>
                                        <p:tgtEl>
                                          <p:spTgt spid="21"/>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300" fill="hold"/>
                                        <p:tgtEl>
                                          <p:spTgt spid="22"/>
                                        </p:tgtEl>
                                        <p:attrNameLst>
                                          <p:attrName>ppt_w</p:attrName>
                                        </p:attrNameLst>
                                      </p:cBhvr>
                                      <p:tavLst>
                                        <p:tav tm="0">
                                          <p:val>
                                            <p:fltVal val="0"/>
                                          </p:val>
                                        </p:tav>
                                        <p:tav tm="100000">
                                          <p:val>
                                            <p:strVal val="#ppt_w"/>
                                          </p:val>
                                        </p:tav>
                                      </p:tavLst>
                                    </p:anim>
                                    <p:anim calcmode="lin" valueType="num">
                                      <p:cBhvr>
                                        <p:cTn id="104" dur="300" fill="hold"/>
                                        <p:tgtEl>
                                          <p:spTgt spid="22"/>
                                        </p:tgtEl>
                                        <p:attrNameLst>
                                          <p:attrName>ppt_h</p:attrName>
                                        </p:attrNameLst>
                                      </p:cBhvr>
                                      <p:tavLst>
                                        <p:tav tm="0">
                                          <p:val>
                                            <p:fltVal val="0"/>
                                          </p:val>
                                        </p:tav>
                                        <p:tav tm="100000">
                                          <p:val>
                                            <p:strVal val="#ppt_h"/>
                                          </p:val>
                                        </p:tav>
                                      </p:tavLst>
                                    </p:anim>
                                    <p:anim calcmode="lin" valueType="num">
                                      <p:cBhvr>
                                        <p:cTn id="105" dur="300" fill="hold"/>
                                        <p:tgtEl>
                                          <p:spTgt spid="22"/>
                                        </p:tgtEl>
                                        <p:attrNameLst>
                                          <p:attrName>style.rotation</p:attrName>
                                        </p:attrNameLst>
                                      </p:cBhvr>
                                      <p:tavLst>
                                        <p:tav tm="0">
                                          <p:val>
                                            <p:fltVal val="90"/>
                                          </p:val>
                                        </p:tav>
                                        <p:tav tm="100000">
                                          <p:val>
                                            <p:fltVal val="0"/>
                                          </p:val>
                                        </p:tav>
                                      </p:tavLst>
                                    </p:anim>
                                    <p:animEffect transition="in" filter="fade">
                                      <p:cBhvr>
                                        <p:cTn id="106" dur="300"/>
                                        <p:tgtEl>
                                          <p:spTgt spid="22"/>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300" fill="hold"/>
                                        <p:tgtEl>
                                          <p:spTgt spid="23"/>
                                        </p:tgtEl>
                                        <p:attrNameLst>
                                          <p:attrName>ppt_w</p:attrName>
                                        </p:attrNameLst>
                                      </p:cBhvr>
                                      <p:tavLst>
                                        <p:tav tm="0">
                                          <p:val>
                                            <p:fltVal val="0"/>
                                          </p:val>
                                        </p:tav>
                                        <p:tav tm="100000">
                                          <p:val>
                                            <p:strVal val="#ppt_w"/>
                                          </p:val>
                                        </p:tav>
                                      </p:tavLst>
                                    </p:anim>
                                    <p:anim calcmode="lin" valueType="num">
                                      <p:cBhvr>
                                        <p:cTn id="110" dur="300" fill="hold"/>
                                        <p:tgtEl>
                                          <p:spTgt spid="23"/>
                                        </p:tgtEl>
                                        <p:attrNameLst>
                                          <p:attrName>ppt_h</p:attrName>
                                        </p:attrNameLst>
                                      </p:cBhvr>
                                      <p:tavLst>
                                        <p:tav tm="0">
                                          <p:val>
                                            <p:fltVal val="0"/>
                                          </p:val>
                                        </p:tav>
                                        <p:tav tm="100000">
                                          <p:val>
                                            <p:strVal val="#ppt_h"/>
                                          </p:val>
                                        </p:tav>
                                      </p:tavLst>
                                    </p:anim>
                                    <p:anim calcmode="lin" valueType="num">
                                      <p:cBhvr>
                                        <p:cTn id="111" dur="300" fill="hold"/>
                                        <p:tgtEl>
                                          <p:spTgt spid="23"/>
                                        </p:tgtEl>
                                        <p:attrNameLst>
                                          <p:attrName>style.rotation</p:attrName>
                                        </p:attrNameLst>
                                      </p:cBhvr>
                                      <p:tavLst>
                                        <p:tav tm="0">
                                          <p:val>
                                            <p:fltVal val="90"/>
                                          </p:val>
                                        </p:tav>
                                        <p:tav tm="100000">
                                          <p:val>
                                            <p:fltVal val="0"/>
                                          </p:val>
                                        </p:tav>
                                      </p:tavLst>
                                    </p:anim>
                                    <p:animEffect transition="in" filter="fade">
                                      <p:cBhvr>
                                        <p:cTn id="112" dur="300"/>
                                        <p:tgtEl>
                                          <p:spTgt spid="23"/>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300" fill="hold"/>
                                        <p:tgtEl>
                                          <p:spTgt spid="24"/>
                                        </p:tgtEl>
                                        <p:attrNameLst>
                                          <p:attrName>ppt_w</p:attrName>
                                        </p:attrNameLst>
                                      </p:cBhvr>
                                      <p:tavLst>
                                        <p:tav tm="0">
                                          <p:val>
                                            <p:fltVal val="0"/>
                                          </p:val>
                                        </p:tav>
                                        <p:tav tm="100000">
                                          <p:val>
                                            <p:strVal val="#ppt_w"/>
                                          </p:val>
                                        </p:tav>
                                      </p:tavLst>
                                    </p:anim>
                                    <p:anim calcmode="lin" valueType="num">
                                      <p:cBhvr>
                                        <p:cTn id="116" dur="300" fill="hold"/>
                                        <p:tgtEl>
                                          <p:spTgt spid="24"/>
                                        </p:tgtEl>
                                        <p:attrNameLst>
                                          <p:attrName>ppt_h</p:attrName>
                                        </p:attrNameLst>
                                      </p:cBhvr>
                                      <p:tavLst>
                                        <p:tav tm="0">
                                          <p:val>
                                            <p:fltVal val="0"/>
                                          </p:val>
                                        </p:tav>
                                        <p:tav tm="100000">
                                          <p:val>
                                            <p:strVal val="#ppt_h"/>
                                          </p:val>
                                        </p:tav>
                                      </p:tavLst>
                                    </p:anim>
                                    <p:anim calcmode="lin" valueType="num">
                                      <p:cBhvr>
                                        <p:cTn id="117" dur="300" fill="hold"/>
                                        <p:tgtEl>
                                          <p:spTgt spid="24"/>
                                        </p:tgtEl>
                                        <p:attrNameLst>
                                          <p:attrName>style.rotation</p:attrName>
                                        </p:attrNameLst>
                                      </p:cBhvr>
                                      <p:tavLst>
                                        <p:tav tm="0">
                                          <p:val>
                                            <p:fltVal val="90"/>
                                          </p:val>
                                        </p:tav>
                                        <p:tav tm="100000">
                                          <p:val>
                                            <p:fltVal val="0"/>
                                          </p:val>
                                        </p:tav>
                                      </p:tavLst>
                                    </p:anim>
                                    <p:animEffect transition="in" filter="fade">
                                      <p:cBhvr>
                                        <p:cTn id="118" dur="300"/>
                                        <p:tgtEl>
                                          <p:spTgt spid="24"/>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p:cTn id="121" dur="300" fill="hold"/>
                                        <p:tgtEl>
                                          <p:spTgt spid="25"/>
                                        </p:tgtEl>
                                        <p:attrNameLst>
                                          <p:attrName>ppt_w</p:attrName>
                                        </p:attrNameLst>
                                      </p:cBhvr>
                                      <p:tavLst>
                                        <p:tav tm="0">
                                          <p:val>
                                            <p:fltVal val="0"/>
                                          </p:val>
                                        </p:tav>
                                        <p:tav tm="100000">
                                          <p:val>
                                            <p:strVal val="#ppt_w"/>
                                          </p:val>
                                        </p:tav>
                                      </p:tavLst>
                                    </p:anim>
                                    <p:anim calcmode="lin" valueType="num">
                                      <p:cBhvr>
                                        <p:cTn id="122" dur="300" fill="hold"/>
                                        <p:tgtEl>
                                          <p:spTgt spid="25"/>
                                        </p:tgtEl>
                                        <p:attrNameLst>
                                          <p:attrName>ppt_h</p:attrName>
                                        </p:attrNameLst>
                                      </p:cBhvr>
                                      <p:tavLst>
                                        <p:tav tm="0">
                                          <p:val>
                                            <p:fltVal val="0"/>
                                          </p:val>
                                        </p:tav>
                                        <p:tav tm="100000">
                                          <p:val>
                                            <p:strVal val="#ppt_h"/>
                                          </p:val>
                                        </p:tav>
                                      </p:tavLst>
                                    </p:anim>
                                    <p:anim calcmode="lin" valueType="num">
                                      <p:cBhvr>
                                        <p:cTn id="123" dur="300" fill="hold"/>
                                        <p:tgtEl>
                                          <p:spTgt spid="25"/>
                                        </p:tgtEl>
                                        <p:attrNameLst>
                                          <p:attrName>style.rotation</p:attrName>
                                        </p:attrNameLst>
                                      </p:cBhvr>
                                      <p:tavLst>
                                        <p:tav tm="0">
                                          <p:val>
                                            <p:fltVal val="90"/>
                                          </p:val>
                                        </p:tav>
                                        <p:tav tm="100000">
                                          <p:val>
                                            <p:fltVal val="0"/>
                                          </p:val>
                                        </p:tav>
                                      </p:tavLst>
                                    </p:anim>
                                    <p:animEffect transition="in" filter="fade">
                                      <p:cBhvr>
                                        <p:cTn id="124" dur="300"/>
                                        <p:tgtEl>
                                          <p:spTgt spid="25"/>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300" fill="hold"/>
                                        <p:tgtEl>
                                          <p:spTgt spid="26"/>
                                        </p:tgtEl>
                                        <p:attrNameLst>
                                          <p:attrName>ppt_w</p:attrName>
                                        </p:attrNameLst>
                                      </p:cBhvr>
                                      <p:tavLst>
                                        <p:tav tm="0">
                                          <p:val>
                                            <p:fltVal val="0"/>
                                          </p:val>
                                        </p:tav>
                                        <p:tav tm="100000">
                                          <p:val>
                                            <p:strVal val="#ppt_w"/>
                                          </p:val>
                                        </p:tav>
                                      </p:tavLst>
                                    </p:anim>
                                    <p:anim calcmode="lin" valueType="num">
                                      <p:cBhvr>
                                        <p:cTn id="128" dur="300" fill="hold"/>
                                        <p:tgtEl>
                                          <p:spTgt spid="26"/>
                                        </p:tgtEl>
                                        <p:attrNameLst>
                                          <p:attrName>ppt_h</p:attrName>
                                        </p:attrNameLst>
                                      </p:cBhvr>
                                      <p:tavLst>
                                        <p:tav tm="0">
                                          <p:val>
                                            <p:fltVal val="0"/>
                                          </p:val>
                                        </p:tav>
                                        <p:tav tm="100000">
                                          <p:val>
                                            <p:strVal val="#ppt_h"/>
                                          </p:val>
                                        </p:tav>
                                      </p:tavLst>
                                    </p:anim>
                                    <p:anim calcmode="lin" valueType="num">
                                      <p:cBhvr>
                                        <p:cTn id="129" dur="300" fill="hold"/>
                                        <p:tgtEl>
                                          <p:spTgt spid="26"/>
                                        </p:tgtEl>
                                        <p:attrNameLst>
                                          <p:attrName>style.rotation</p:attrName>
                                        </p:attrNameLst>
                                      </p:cBhvr>
                                      <p:tavLst>
                                        <p:tav tm="0">
                                          <p:val>
                                            <p:fltVal val="90"/>
                                          </p:val>
                                        </p:tav>
                                        <p:tav tm="100000">
                                          <p:val>
                                            <p:fltVal val="0"/>
                                          </p:val>
                                        </p:tav>
                                      </p:tavLst>
                                    </p:anim>
                                    <p:animEffect transition="in" filter="fade">
                                      <p:cBhvr>
                                        <p:cTn id="130" dur="3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7"/>
                                        </p:tgtEl>
                                        <p:attrNameLst>
                                          <p:attrName>style.visibility</p:attrName>
                                        </p:attrNameLst>
                                      </p:cBhvr>
                                      <p:to>
                                        <p:strVal val="visible"/>
                                      </p:to>
                                    </p:set>
                                    <p:anim calcmode="lin" valueType="num">
                                      <p:cBhvr>
                                        <p:cTn id="133" dur="300" fill="hold"/>
                                        <p:tgtEl>
                                          <p:spTgt spid="27"/>
                                        </p:tgtEl>
                                        <p:attrNameLst>
                                          <p:attrName>ppt_w</p:attrName>
                                        </p:attrNameLst>
                                      </p:cBhvr>
                                      <p:tavLst>
                                        <p:tav tm="0">
                                          <p:val>
                                            <p:fltVal val="0"/>
                                          </p:val>
                                        </p:tav>
                                        <p:tav tm="100000">
                                          <p:val>
                                            <p:strVal val="#ppt_w"/>
                                          </p:val>
                                        </p:tav>
                                      </p:tavLst>
                                    </p:anim>
                                    <p:anim calcmode="lin" valueType="num">
                                      <p:cBhvr>
                                        <p:cTn id="134" dur="300" fill="hold"/>
                                        <p:tgtEl>
                                          <p:spTgt spid="27"/>
                                        </p:tgtEl>
                                        <p:attrNameLst>
                                          <p:attrName>ppt_h</p:attrName>
                                        </p:attrNameLst>
                                      </p:cBhvr>
                                      <p:tavLst>
                                        <p:tav tm="0">
                                          <p:val>
                                            <p:fltVal val="0"/>
                                          </p:val>
                                        </p:tav>
                                        <p:tav tm="100000">
                                          <p:val>
                                            <p:strVal val="#ppt_h"/>
                                          </p:val>
                                        </p:tav>
                                      </p:tavLst>
                                    </p:anim>
                                    <p:anim calcmode="lin" valueType="num">
                                      <p:cBhvr>
                                        <p:cTn id="135" dur="300" fill="hold"/>
                                        <p:tgtEl>
                                          <p:spTgt spid="27"/>
                                        </p:tgtEl>
                                        <p:attrNameLst>
                                          <p:attrName>style.rotation</p:attrName>
                                        </p:attrNameLst>
                                      </p:cBhvr>
                                      <p:tavLst>
                                        <p:tav tm="0">
                                          <p:val>
                                            <p:fltVal val="90"/>
                                          </p:val>
                                        </p:tav>
                                        <p:tav tm="100000">
                                          <p:val>
                                            <p:fltVal val="0"/>
                                          </p:val>
                                        </p:tav>
                                      </p:tavLst>
                                    </p:anim>
                                    <p:animEffect transition="in" filter="fade">
                                      <p:cBhvr>
                                        <p:cTn id="136" dur="300"/>
                                        <p:tgtEl>
                                          <p:spTgt spid="27"/>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 calcmode="lin" valueType="num">
                                      <p:cBhvr>
                                        <p:cTn id="139" dur="300" fill="hold"/>
                                        <p:tgtEl>
                                          <p:spTgt spid="28"/>
                                        </p:tgtEl>
                                        <p:attrNameLst>
                                          <p:attrName>ppt_w</p:attrName>
                                        </p:attrNameLst>
                                      </p:cBhvr>
                                      <p:tavLst>
                                        <p:tav tm="0">
                                          <p:val>
                                            <p:fltVal val="0"/>
                                          </p:val>
                                        </p:tav>
                                        <p:tav tm="100000">
                                          <p:val>
                                            <p:strVal val="#ppt_w"/>
                                          </p:val>
                                        </p:tav>
                                      </p:tavLst>
                                    </p:anim>
                                    <p:anim calcmode="lin" valueType="num">
                                      <p:cBhvr>
                                        <p:cTn id="140" dur="300" fill="hold"/>
                                        <p:tgtEl>
                                          <p:spTgt spid="28"/>
                                        </p:tgtEl>
                                        <p:attrNameLst>
                                          <p:attrName>ppt_h</p:attrName>
                                        </p:attrNameLst>
                                      </p:cBhvr>
                                      <p:tavLst>
                                        <p:tav tm="0">
                                          <p:val>
                                            <p:fltVal val="0"/>
                                          </p:val>
                                        </p:tav>
                                        <p:tav tm="100000">
                                          <p:val>
                                            <p:strVal val="#ppt_h"/>
                                          </p:val>
                                        </p:tav>
                                      </p:tavLst>
                                    </p:anim>
                                    <p:anim calcmode="lin" valueType="num">
                                      <p:cBhvr>
                                        <p:cTn id="141" dur="300" fill="hold"/>
                                        <p:tgtEl>
                                          <p:spTgt spid="28"/>
                                        </p:tgtEl>
                                        <p:attrNameLst>
                                          <p:attrName>style.rotation</p:attrName>
                                        </p:attrNameLst>
                                      </p:cBhvr>
                                      <p:tavLst>
                                        <p:tav tm="0">
                                          <p:val>
                                            <p:fltVal val="90"/>
                                          </p:val>
                                        </p:tav>
                                        <p:tav tm="100000">
                                          <p:val>
                                            <p:fltVal val="0"/>
                                          </p:val>
                                        </p:tav>
                                      </p:tavLst>
                                    </p:anim>
                                    <p:animEffect transition="in" filter="fade">
                                      <p:cBhvr>
                                        <p:cTn id="142" dur="300"/>
                                        <p:tgtEl>
                                          <p:spTgt spid="2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9"/>
                                        </p:tgtEl>
                                        <p:attrNameLst>
                                          <p:attrName>style.visibility</p:attrName>
                                        </p:attrNameLst>
                                      </p:cBhvr>
                                      <p:to>
                                        <p:strVal val="visible"/>
                                      </p:to>
                                    </p:set>
                                    <p:anim calcmode="lin" valueType="num">
                                      <p:cBhvr>
                                        <p:cTn id="145" dur="300" fill="hold"/>
                                        <p:tgtEl>
                                          <p:spTgt spid="29"/>
                                        </p:tgtEl>
                                        <p:attrNameLst>
                                          <p:attrName>ppt_w</p:attrName>
                                        </p:attrNameLst>
                                      </p:cBhvr>
                                      <p:tavLst>
                                        <p:tav tm="0">
                                          <p:val>
                                            <p:fltVal val="0"/>
                                          </p:val>
                                        </p:tav>
                                        <p:tav tm="100000">
                                          <p:val>
                                            <p:strVal val="#ppt_w"/>
                                          </p:val>
                                        </p:tav>
                                      </p:tavLst>
                                    </p:anim>
                                    <p:anim calcmode="lin" valueType="num">
                                      <p:cBhvr>
                                        <p:cTn id="146" dur="300" fill="hold"/>
                                        <p:tgtEl>
                                          <p:spTgt spid="29"/>
                                        </p:tgtEl>
                                        <p:attrNameLst>
                                          <p:attrName>ppt_h</p:attrName>
                                        </p:attrNameLst>
                                      </p:cBhvr>
                                      <p:tavLst>
                                        <p:tav tm="0">
                                          <p:val>
                                            <p:fltVal val="0"/>
                                          </p:val>
                                        </p:tav>
                                        <p:tav tm="100000">
                                          <p:val>
                                            <p:strVal val="#ppt_h"/>
                                          </p:val>
                                        </p:tav>
                                      </p:tavLst>
                                    </p:anim>
                                    <p:anim calcmode="lin" valueType="num">
                                      <p:cBhvr>
                                        <p:cTn id="147" dur="300" fill="hold"/>
                                        <p:tgtEl>
                                          <p:spTgt spid="29"/>
                                        </p:tgtEl>
                                        <p:attrNameLst>
                                          <p:attrName>style.rotation</p:attrName>
                                        </p:attrNameLst>
                                      </p:cBhvr>
                                      <p:tavLst>
                                        <p:tav tm="0">
                                          <p:val>
                                            <p:fltVal val="90"/>
                                          </p:val>
                                        </p:tav>
                                        <p:tav tm="100000">
                                          <p:val>
                                            <p:fltVal val="0"/>
                                          </p:val>
                                        </p:tav>
                                      </p:tavLst>
                                    </p:anim>
                                    <p:animEffect transition="in" filter="fade">
                                      <p:cBhvr>
                                        <p:cTn id="148" dur="300"/>
                                        <p:tgtEl>
                                          <p:spTgt spid="29"/>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30"/>
                                        </p:tgtEl>
                                        <p:attrNameLst>
                                          <p:attrName>style.visibility</p:attrName>
                                        </p:attrNameLst>
                                      </p:cBhvr>
                                      <p:to>
                                        <p:strVal val="visible"/>
                                      </p:to>
                                    </p:set>
                                    <p:anim calcmode="lin" valueType="num">
                                      <p:cBhvr>
                                        <p:cTn id="151" dur="300" fill="hold"/>
                                        <p:tgtEl>
                                          <p:spTgt spid="30"/>
                                        </p:tgtEl>
                                        <p:attrNameLst>
                                          <p:attrName>ppt_w</p:attrName>
                                        </p:attrNameLst>
                                      </p:cBhvr>
                                      <p:tavLst>
                                        <p:tav tm="0">
                                          <p:val>
                                            <p:fltVal val="0"/>
                                          </p:val>
                                        </p:tav>
                                        <p:tav tm="100000">
                                          <p:val>
                                            <p:strVal val="#ppt_w"/>
                                          </p:val>
                                        </p:tav>
                                      </p:tavLst>
                                    </p:anim>
                                    <p:anim calcmode="lin" valueType="num">
                                      <p:cBhvr>
                                        <p:cTn id="152" dur="300" fill="hold"/>
                                        <p:tgtEl>
                                          <p:spTgt spid="30"/>
                                        </p:tgtEl>
                                        <p:attrNameLst>
                                          <p:attrName>ppt_h</p:attrName>
                                        </p:attrNameLst>
                                      </p:cBhvr>
                                      <p:tavLst>
                                        <p:tav tm="0">
                                          <p:val>
                                            <p:fltVal val="0"/>
                                          </p:val>
                                        </p:tav>
                                        <p:tav tm="100000">
                                          <p:val>
                                            <p:strVal val="#ppt_h"/>
                                          </p:val>
                                        </p:tav>
                                      </p:tavLst>
                                    </p:anim>
                                    <p:anim calcmode="lin" valueType="num">
                                      <p:cBhvr>
                                        <p:cTn id="153" dur="300" fill="hold"/>
                                        <p:tgtEl>
                                          <p:spTgt spid="30"/>
                                        </p:tgtEl>
                                        <p:attrNameLst>
                                          <p:attrName>style.rotation</p:attrName>
                                        </p:attrNameLst>
                                      </p:cBhvr>
                                      <p:tavLst>
                                        <p:tav tm="0">
                                          <p:val>
                                            <p:fltVal val="90"/>
                                          </p:val>
                                        </p:tav>
                                        <p:tav tm="100000">
                                          <p:val>
                                            <p:fltVal val="0"/>
                                          </p:val>
                                        </p:tav>
                                      </p:tavLst>
                                    </p:anim>
                                    <p:animEffect transition="in" filter="fade">
                                      <p:cBhvr>
                                        <p:cTn id="154" dur="300"/>
                                        <p:tgtEl>
                                          <p:spTgt spid="30"/>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 calcmode="lin" valueType="num">
                                      <p:cBhvr>
                                        <p:cTn id="157" dur="300" fill="hold"/>
                                        <p:tgtEl>
                                          <p:spTgt spid="31"/>
                                        </p:tgtEl>
                                        <p:attrNameLst>
                                          <p:attrName>ppt_w</p:attrName>
                                        </p:attrNameLst>
                                      </p:cBhvr>
                                      <p:tavLst>
                                        <p:tav tm="0">
                                          <p:val>
                                            <p:fltVal val="0"/>
                                          </p:val>
                                        </p:tav>
                                        <p:tav tm="100000">
                                          <p:val>
                                            <p:strVal val="#ppt_w"/>
                                          </p:val>
                                        </p:tav>
                                      </p:tavLst>
                                    </p:anim>
                                    <p:anim calcmode="lin" valueType="num">
                                      <p:cBhvr>
                                        <p:cTn id="158" dur="300" fill="hold"/>
                                        <p:tgtEl>
                                          <p:spTgt spid="31"/>
                                        </p:tgtEl>
                                        <p:attrNameLst>
                                          <p:attrName>ppt_h</p:attrName>
                                        </p:attrNameLst>
                                      </p:cBhvr>
                                      <p:tavLst>
                                        <p:tav tm="0">
                                          <p:val>
                                            <p:fltVal val="0"/>
                                          </p:val>
                                        </p:tav>
                                        <p:tav tm="100000">
                                          <p:val>
                                            <p:strVal val="#ppt_h"/>
                                          </p:val>
                                        </p:tav>
                                      </p:tavLst>
                                    </p:anim>
                                    <p:anim calcmode="lin" valueType="num">
                                      <p:cBhvr>
                                        <p:cTn id="159" dur="300" fill="hold"/>
                                        <p:tgtEl>
                                          <p:spTgt spid="31"/>
                                        </p:tgtEl>
                                        <p:attrNameLst>
                                          <p:attrName>style.rotation</p:attrName>
                                        </p:attrNameLst>
                                      </p:cBhvr>
                                      <p:tavLst>
                                        <p:tav tm="0">
                                          <p:val>
                                            <p:fltVal val="90"/>
                                          </p:val>
                                        </p:tav>
                                        <p:tav tm="100000">
                                          <p:val>
                                            <p:fltVal val="0"/>
                                          </p:val>
                                        </p:tav>
                                      </p:tavLst>
                                    </p:anim>
                                    <p:animEffect transition="in" filter="fade">
                                      <p:cBhvr>
                                        <p:cTn id="160" dur="300"/>
                                        <p:tgtEl>
                                          <p:spTgt spid="31"/>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32"/>
                                        </p:tgtEl>
                                        <p:attrNameLst>
                                          <p:attrName>style.visibility</p:attrName>
                                        </p:attrNameLst>
                                      </p:cBhvr>
                                      <p:to>
                                        <p:strVal val="visible"/>
                                      </p:to>
                                    </p:set>
                                    <p:anim calcmode="lin" valueType="num">
                                      <p:cBhvr>
                                        <p:cTn id="163" dur="300" fill="hold"/>
                                        <p:tgtEl>
                                          <p:spTgt spid="32"/>
                                        </p:tgtEl>
                                        <p:attrNameLst>
                                          <p:attrName>ppt_w</p:attrName>
                                        </p:attrNameLst>
                                      </p:cBhvr>
                                      <p:tavLst>
                                        <p:tav tm="0">
                                          <p:val>
                                            <p:fltVal val="0"/>
                                          </p:val>
                                        </p:tav>
                                        <p:tav tm="100000">
                                          <p:val>
                                            <p:strVal val="#ppt_w"/>
                                          </p:val>
                                        </p:tav>
                                      </p:tavLst>
                                    </p:anim>
                                    <p:anim calcmode="lin" valueType="num">
                                      <p:cBhvr>
                                        <p:cTn id="164" dur="300" fill="hold"/>
                                        <p:tgtEl>
                                          <p:spTgt spid="32"/>
                                        </p:tgtEl>
                                        <p:attrNameLst>
                                          <p:attrName>ppt_h</p:attrName>
                                        </p:attrNameLst>
                                      </p:cBhvr>
                                      <p:tavLst>
                                        <p:tav tm="0">
                                          <p:val>
                                            <p:fltVal val="0"/>
                                          </p:val>
                                        </p:tav>
                                        <p:tav tm="100000">
                                          <p:val>
                                            <p:strVal val="#ppt_h"/>
                                          </p:val>
                                        </p:tav>
                                      </p:tavLst>
                                    </p:anim>
                                    <p:anim calcmode="lin" valueType="num">
                                      <p:cBhvr>
                                        <p:cTn id="165" dur="300" fill="hold"/>
                                        <p:tgtEl>
                                          <p:spTgt spid="32"/>
                                        </p:tgtEl>
                                        <p:attrNameLst>
                                          <p:attrName>style.rotation</p:attrName>
                                        </p:attrNameLst>
                                      </p:cBhvr>
                                      <p:tavLst>
                                        <p:tav tm="0">
                                          <p:val>
                                            <p:fltVal val="90"/>
                                          </p:val>
                                        </p:tav>
                                        <p:tav tm="100000">
                                          <p:val>
                                            <p:fltVal val="0"/>
                                          </p:val>
                                        </p:tav>
                                      </p:tavLst>
                                    </p:anim>
                                    <p:animEffect transition="in" filter="fade">
                                      <p:cBhvr>
                                        <p:cTn id="166" dur="300"/>
                                        <p:tgtEl>
                                          <p:spTgt spid="32"/>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3"/>
                                        </p:tgtEl>
                                        <p:attrNameLst>
                                          <p:attrName>style.visibility</p:attrName>
                                        </p:attrNameLst>
                                      </p:cBhvr>
                                      <p:to>
                                        <p:strVal val="visible"/>
                                      </p:to>
                                    </p:set>
                                    <p:anim calcmode="lin" valueType="num">
                                      <p:cBhvr>
                                        <p:cTn id="169" dur="300" fill="hold"/>
                                        <p:tgtEl>
                                          <p:spTgt spid="33"/>
                                        </p:tgtEl>
                                        <p:attrNameLst>
                                          <p:attrName>ppt_w</p:attrName>
                                        </p:attrNameLst>
                                      </p:cBhvr>
                                      <p:tavLst>
                                        <p:tav tm="0">
                                          <p:val>
                                            <p:fltVal val="0"/>
                                          </p:val>
                                        </p:tav>
                                        <p:tav tm="100000">
                                          <p:val>
                                            <p:strVal val="#ppt_w"/>
                                          </p:val>
                                        </p:tav>
                                      </p:tavLst>
                                    </p:anim>
                                    <p:anim calcmode="lin" valueType="num">
                                      <p:cBhvr>
                                        <p:cTn id="170" dur="300" fill="hold"/>
                                        <p:tgtEl>
                                          <p:spTgt spid="33"/>
                                        </p:tgtEl>
                                        <p:attrNameLst>
                                          <p:attrName>ppt_h</p:attrName>
                                        </p:attrNameLst>
                                      </p:cBhvr>
                                      <p:tavLst>
                                        <p:tav tm="0">
                                          <p:val>
                                            <p:fltVal val="0"/>
                                          </p:val>
                                        </p:tav>
                                        <p:tav tm="100000">
                                          <p:val>
                                            <p:strVal val="#ppt_h"/>
                                          </p:val>
                                        </p:tav>
                                      </p:tavLst>
                                    </p:anim>
                                    <p:anim calcmode="lin" valueType="num">
                                      <p:cBhvr>
                                        <p:cTn id="171" dur="300" fill="hold"/>
                                        <p:tgtEl>
                                          <p:spTgt spid="33"/>
                                        </p:tgtEl>
                                        <p:attrNameLst>
                                          <p:attrName>style.rotation</p:attrName>
                                        </p:attrNameLst>
                                      </p:cBhvr>
                                      <p:tavLst>
                                        <p:tav tm="0">
                                          <p:val>
                                            <p:fltVal val="90"/>
                                          </p:val>
                                        </p:tav>
                                        <p:tav tm="100000">
                                          <p:val>
                                            <p:fltVal val="0"/>
                                          </p:val>
                                        </p:tav>
                                      </p:tavLst>
                                    </p:anim>
                                    <p:animEffect transition="in" filter="fade">
                                      <p:cBhvr>
                                        <p:cTn id="172" dur="300"/>
                                        <p:tgtEl>
                                          <p:spTgt spid="33"/>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4"/>
                                        </p:tgtEl>
                                        <p:attrNameLst>
                                          <p:attrName>style.visibility</p:attrName>
                                        </p:attrNameLst>
                                      </p:cBhvr>
                                      <p:to>
                                        <p:strVal val="visible"/>
                                      </p:to>
                                    </p:set>
                                    <p:anim calcmode="lin" valueType="num">
                                      <p:cBhvr>
                                        <p:cTn id="175" dur="300" fill="hold"/>
                                        <p:tgtEl>
                                          <p:spTgt spid="34"/>
                                        </p:tgtEl>
                                        <p:attrNameLst>
                                          <p:attrName>ppt_w</p:attrName>
                                        </p:attrNameLst>
                                      </p:cBhvr>
                                      <p:tavLst>
                                        <p:tav tm="0">
                                          <p:val>
                                            <p:fltVal val="0"/>
                                          </p:val>
                                        </p:tav>
                                        <p:tav tm="100000">
                                          <p:val>
                                            <p:strVal val="#ppt_w"/>
                                          </p:val>
                                        </p:tav>
                                      </p:tavLst>
                                    </p:anim>
                                    <p:anim calcmode="lin" valueType="num">
                                      <p:cBhvr>
                                        <p:cTn id="176" dur="300" fill="hold"/>
                                        <p:tgtEl>
                                          <p:spTgt spid="34"/>
                                        </p:tgtEl>
                                        <p:attrNameLst>
                                          <p:attrName>ppt_h</p:attrName>
                                        </p:attrNameLst>
                                      </p:cBhvr>
                                      <p:tavLst>
                                        <p:tav tm="0">
                                          <p:val>
                                            <p:fltVal val="0"/>
                                          </p:val>
                                        </p:tav>
                                        <p:tav tm="100000">
                                          <p:val>
                                            <p:strVal val="#ppt_h"/>
                                          </p:val>
                                        </p:tav>
                                      </p:tavLst>
                                    </p:anim>
                                    <p:anim calcmode="lin" valueType="num">
                                      <p:cBhvr>
                                        <p:cTn id="177" dur="300" fill="hold"/>
                                        <p:tgtEl>
                                          <p:spTgt spid="34"/>
                                        </p:tgtEl>
                                        <p:attrNameLst>
                                          <p:attrName>style.rotation</p:attrName>
                                        </p:attrNameLst>
                                      </p:cBhvr>
                                      <p:tavLst>
                                        <p:tav tm="0">
                                          <p:val>
                                            <p:fltVal val="90"/>
                                          </p:val>
                                        </p:tav>
                                        <p:tav tm="100000">
                                          <p:val>
                                            <p:fltVal val="0"/>
                                          </p:val>
                                        </p:tav>
                                      </p:tavLst>
                                    </p:anim>
                                    <p:animEffect transition="in" filter="fade">
                                      <p:cBhvr>
                                        <p:cTn id="178" dur="300"/>
                                        <p:tgtEl>
                                          <p:spTgt spid="34"/>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5"/>
                                        </p:tgtEl>
                                        <p:attrNameLst>
                                          <p:attrName>style.visibility</p:attrName>
                                        </p:attrNameLst>
                                      </p:cBhvr>
                                      <p:to>
                                        <p:strVal val="visible"/>
                                      </p:to>
                                    </p:set>
                                    <p:anim calcmode="lin" valueType="num">
                                      <p:cBhvr>
                                        <p:cTn id="181" dur="300" fill="hold"/>
                                        <p:tgtEl>
                                          <p:spTgt spid="35"/>
                                        </p:tgtEl>
                                        <p:attrNameLst>
                                          <p:attrName>ppt_w</p:attrName>
                                        </p:attrNameLst>
                                      </p:cBhvr>
                                      <p:tavLst>
                                        <p:tav tm="0">
                                          <p:val>
                                            <p:fltVal val="0"/>
                                          </p:val>
                                        </p:tav>
                                        <p:tav tm="100000">
                                          <p:val>
                                            <p:strVal val="#ppt_w"/>
                                          </p:val>
                                        </p:tav>
                                      </p:tavLst>
                                    </p:anim>
                                    <p:anim calcmode="lin" valueType="num">
                                      <p:cBhvr>
                                        <p:cTn id="182" dur="300" fill="hold"/>
                                        <p:tgtEl>
                                          <p:spTgt spid="35"/>
                                        </p:tgtEl>
                                        <p:attrNameLst>
                                          <p:attrName>ppt_h</p:attrName>
                                        </p:attrNameLst>
                                      </p:cBhvr>
                                      <p:tavLst>
                                        <p:tav tm="0">
                                          <p:val>
                                            <p:fltVal val="0"/>
                                          </p:val>
                                        </p:tav>
                                        <p:tav tm="100000">
                                          <p:val>
                                            <p:strVal val="#ppt_h"/>
                                          </p:val>
                                        </p:tav>
                                      </p:tavLst>
                                    </p:anim>
                                    <p:anim calcmode="lin" valueType="num">
                                      <p:cBhvr>
                                        <p:cTn id="183" dur="300" fill="hold"/>
                                        <p:tgtEl>
                                          <p:spTgt spid="35"/>
                                        </p:tgtEl>
                                        <p:attrNameLst>
                                          <p:attrName>style.rotation</p:attrName>
                                        </p:attrNameLst>
                                      </p:cBhvr>
                                      <p:tavLst>
                                        <p:tav tm="0">
                                          <p:val>
                                            <p:fltVal val="90"/>
                                          </p:val>
                                        </p:tav>
                                        <p:tav tm="100000">
                                          <p:val>
                                            <p:fltVal val="0"/>
                                          </p:val>
                                        </p:tav>
                                      </p:tavLst>
                                    </p:anim>
                                    <p:animEffect transition="in" filter="fade">
                                      <p:cBhvr>
                                        <p:cTn id="184" dur="300"/>
                                        <p:tgtEl>
                                          <p:spTgt spid="35"/>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6"/>
                                        </p:tgtEl>
                                        <p:attrNameLst>
                                          <p:attrName>style.visibility</p:attrName>
                                        </p:attrNameLst>
                                      </p:cBhvr>
                                      <p:to>
                                        <p:strVal val="visible"/>
                                      </p:to>
                                    </p:set>
                                    <p:anim calcmode="lin" valueType="num">
                                      <p:cBhvr>
                                        <p:cTn id="187" dur="300" fill="hold"/>
                                        <p:tgtEl>
                                          <p:spTgt spid="36"/>
                                        </p:tgtEl>
                                        <p:attrNameLst>
                                          <p:attrName>ppt_w</p:attrName>
                                        </p:attrNameLst>
                                      </p:cBhvr>
                                      <p:tavLst>
                                        <p:tav tm="0">
                                          <p:val>
                                            <p:fltVal val="0"/>
                                          </p:val>
                                        </p:tav>
                                        <p:tav tm="100000">
                                          <p:val>
                                            <p:strVal val="#ppt_w"/>
                                          </p:val>
                                        </p:tav>
                                      </p:tavLst>
                                    </p:anim>
                                    <p:anim calcmode="lin" valueType="num">
                                      <p:cBhvr>
                                        <p:cTn id="188" dur="300" fill="hold"/>
                                        <p:tgtEl>
                                          <p:spTgt spid="36"/>
                                        </p:tgtEl>
                                        <p:attrNameLst>
                                          <p:attrName>ppt_h</p:attrName>
                                        </p:attrNameLst>
                                      </p:cBhvr>
                                      <p:tavLst>
                                        <p:tav tm="0">
                                          <p:val>
                                            <p:fltVal val="0"/>
                                          </p:val>
                                        </p:tav>
                                        <p:tav tm="100000">
                                          <p:val>
                                            <p:strVal val="#ppt_h"/>
                                          </p:val>
                                        </p:tav>
                                      </p:tavLst>
                                    </p:anim>
                                    <p:anim calcmode="lin" valueType="num">
                                      <p:cBhvr>
                                        <p:cTn id="189" dur="300" fill="hold"/>
                                        <p:tgtEl>
                                          <p:spTgt spid="36"/>
                                        </p:tgtEl>
                                        <p:attrNameLst>
                                          <p:attrName>style.rotation</p:attrName>
                                        </p:attrNameLst>
                                      </p:cBhvr>
                                      <p:tavLst>
                                        <p:tav tm="0">
                                          <p:val>
                                            <p:fltVal val="90"/>
                                          </p:val>
                                        </p:tav>
                                        <p:tav tm="100000">
                                          <p:val>
                                            <p:fltVal val="0"/>
                                          </p:val>
                                        </p:tav>
                                      </p:tavLst>
                                    </p:anim>
                                    <p:animEffect transition="in" filter="fade">
                                      <p:cBhvr>
                                        <p:cTn id="190" dur="300"/>
                                        <p:tgtEl>
                                          <p:spTgt spid="36"/>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7"/>
                                        </p:tgtEl>
                                        <p:attrNameLst>
                                          <p:attrName>style.visibility</p:attrName>
                                        </p:attrNameLst>
                                      </p:cBhvr>
                                      <p:to>
                                        <p:strVal val="visible"/>
                                      </p:to>
                                    </p:set>
                                    <p:anim calcmode="lin" valueType="num">
                                      <p:cBhvr>
                                        <p:cTn id="193" dur="300" fill="hold"/>
                                        <p:tgtEl>
                                          <p:spTgt spid="37"/>
                                        </p:tgtEl>
                                        <p:attrNameLst>
                                          <p:attrName>ppt_w</p:attrName>
                                        </p:attrNameLst>
                                      </p:cBhvr>
                                      <p:tavLst>
                                        <p:tav tm="0">
                                          <p:val>
                                            <p:fltVal val="0"/>
                                          </p:val>
                                        </p:tav>
                                        <p:tav tm="100000">
                                          <p:val>
                                            <p:strVal val="#ppt_w"/>
                                          </p:val>
                                        </p:tav>
                                      </p:tavLst>
                                    </p:anim>
                                    <p:anim calcmode="lin" valueType="num">
                                      <p:cBhvr>
                                        <p:cTn id="194" dur="300" fill="hold"/>
                                        <p:tgtEl>
                                          <p:spTgt spid="37"/>
                                        </p:tgtEl>
                                        <p:attrNameLst>
                                          <p:attrName>ppt_h</p:attrName>
                                        </p:attrNameLst>
                                      </p:cBhvr>
                                      <p:tavLst>
                                        <p:tav tm="0">
                                          <p:val>
                                            <p:fltVal val="0"/>
                                          </p:val>
                                        </p:tav>
                                        <p:tav tm="100000">
                                          <p:val>
                                            <p:strVal val="#ppt_h"/>
                                          </p:val>
                                        </p:tav>
                                      </p:tavLst>
                                    </p:anim>
                                    <p:anim calcmode="lin" valueType="num">
                                      <p:cBhvr>
                                        <p:cTn id="195" dur="300" fill="hold"/>
                                        <p:tgtEl>
                                          <p:spTgt spid="37"/>
                                        </p:tgtEl>
                                        <p:attrNameLst>
                                          <p:attrName>style.rotation</p:attrName>
                                        </p:attrNameLst>
                                      </p:cBhvr>
                                      <p:tavLst>
                                        <p:tav tm="0">
                                          <p:val>
                                            <p:fltVal val="90"/>
                                          </p:val>
                                        </p:tav>
                                        <p:tav tm="100000">
                                          <p:val>
                                            <p:fltVal val="0"/>
                                          </p:val>
                                        </p:tav>
                                      </p:tavLst>
                                    </p:anim>
                                    <p:animEffect transition="in" filter="fade">
                                      <p:cBhvr>
                                        <p:cTn id="196" dur="300"/>
                                        <p:tgtEl>
                                          <p:spTgt spid="37"/>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8"/>
                                        </p:tgtEl>
                                        <p:attrNameLst>
                                          <p:attrName>style.visibility</p:attrName>
                                        </p:attrNameLst>
                                      </p:cBhvr>
                                      <p:to>
                                        <p:strVal val="visible"/>
                                      </p:to>
                                    </p:set>
                                    <p:anim calcmode="lin" valueType="num">
                                      <p:cBhvr>
                                        <p:cTn id="199" dur="300" fill="hold"/>
                                        <p:tgtEl>
                                          <p:spTgt spid="38"/>
                                        </p:tgtEl>
                                        <p:attrNameLst>
                                          <p:attrName>ppt_w</p:attrName>
                                        </p:attrNameLst>
                                      </p:cBhvr>
                                      <p:tavLst>
                                        <p:tav tm="0">
                                          <p:val>
                                            <p:fltVal val="0"/>
                                          </p:val>
                                        </p:tav>
                                        <p:tav tm="100000">
                                          <p:val>
                                            <p:strVal val="#ppt_w"/>
                                          </p:val>
                                        </p:tav>
                                      </p:tavLst>
                                    </p:anim>
                                    <p:anim calcmode="lin" valueType="num">
                                      <p:cBhvr>
                                        <p:cTn id="200" dur="300" fill="hold"/>
                                        <p:tgtEl>
                                          <p:spTgt spid="38"/>
                                        </p:tgtEl>
                                        <p:attrNameLst>
                                          <p:attrName>ppt_h</p:attrName>
                                        </p:attrNameLst>
                                      </p:cBhvr>
                                      <p:tavLst>
                                        <p:tav tm="0">
                                          <p:val>
                                            <p:fltVal val="0"/>
                                          </p:val>
                                        </p:tav>
                                        <p:tav tm="100000">
                                          <p:val>
                                            <p:strVal val="#ppt_h"/>
                                          </p:val>
                                        </p:tav>
                                      </p:tavLst>
                                    </p:anim>
                                    <p:anim calcmode="lin" valueType="num">
                                      <p:cBhvr>
                                        <p:cTn id="201" dur="300" fill="hold"/>
                                        <p:tgtEl>
                                          <p:spTgt spid="38"/>
                                        </p:tgtEl>
                                        <p:attrNameLst>
                                          <p:attrName>style.rotation</p:attrName>
                                        </p:attrNameLst>
                                      </p:cBhvr>
                                      <p:tavLst>
                                        <p:tav tm="0">
                                          <p:val>
                                            <p:fltVal val="90"/>
                                          </p:val>
                                        </p:tav>
                                        <p:tav tm="100000">
                                          <p:val>
                                            <p:fltVal val="0"/>
                                          </p:val>
                                        </p:tav>
                                      </p:tavLst>
                                    </p:anim>
                                    <p:animEffect transition="in" filter="fade">
                                      <p:cBhvr>
                                        <p:cTn id="202" dur="300"/>
                                        <p:tgtEl>
                                          <p:spTgt spid="38"/>
                                        </p:tgtEl>
                                      </p:cBhvr>
                                    </p:animEffect>
                                  </p:childTnLst>
                                </p:cTn>
                              </p:par>
                            </p:childTnLst>
                          </p:cTn>
                        </p:par>
                        <p:par>
                          <p:cTn id="203" fill="hold" nodeType="afterGroup">
                            <p:stCondLst>
                              <p:cond delay="2300"/>
                            </p:stCondLst>
                            <p:childTnLst>
                              <p:par>
                                <p:cTn id="204" presetID="22" presetClass="entr" presetSubtype="8" fill="hold" nodeType="afterEffect">
                                  <p:stCondLst>
                                    <p:cond delay="0"/>
                                  </p:stCondLst>
                                  <p:childTnLst>
                                    <p:set>
                                      <p:cBhvr>
                                        <p:cTn id="205" dur="1" fill="hold">
                                          <p:stCondLst>
                                            <p:cond delay="0"/>
                                          </p:stCondLst>
                                        </p:cTn>
                                        <p:tgtEl>
                                          <p:spTgt spid="39"/>
                                        </p:tgtEl>
                                        <p:attrNameLst>
                                          <p:attrName>style.visibility</p:attrName>
                                        </p:attrNameLst>
                                      </p:cBhvr>
                                      <p:to>
                                        <p:strVal val="visible"/>
                                      </p:to>
                                    </p:set>
                                    <p:animEffect transition="in" filter="wipe(left)">
                                      <p:cBhvr>
                                        <p:cTn id="206" dur="500"/>
                                        <p:tgtEl>
                                          <p:spTgt spid="39"/>
                                        </p:tgtEl>
                                      </p:cBhvr>
                                    </p:animEffect>
                                  </p:childTnLst>
                                </p:cTn>
                              </p:par>
                            </p:childTnLst>
                          </p:cTn>
                        </p:par>
                        <p:par>
                          <p:cTn id="207" fill="hold" nodeType="afterGroup">
                            <p:stCondLst>
                              <p:cond delay="2800"/>
                            </p:stCondLst>
                            <p:childTnLst>
                              <p:par>
                                <p:cTn id="208" presetID="41" presetClass="entr" presetSubtype="0" fill="hold" grpId="0" nodeType="afterEffect">
                                  <p:stCondLst>
                                    <p:cond delay="0"/>
                                  </p:stCondLst>
                                  <p:iterate type="lt">
                                    <p:tmPct val="10000"/>
                                  </p:iterate>
                                  <p:childTnLst>
                                    <p:set>
                                      <p:cBhvr>
                                        <p:cTn id="209" dur="1" fill="hold">
                                          <p:stCondLst>
                                            <p:cond delay="0"/>
                                          </p:stCondLst>
                                        </p:cTn>
                                        <p:tgtEl>
                                          <p:spTgt spid="43"/>
                                        </p:tgtEl>
                                        <p:attrNameLst>
                                          <p:attrName>style.visibility</p:attrName>
                                        </p:attrNameLst>
                                      </p:cBhvr>
                                      <p:to>
                                        <p:strVal val="visible"/>
                                      </p:to>
                                    </p:set>
                                    <p:anim calcmode="lin" valueType="num">
                                      <p:cBhvr>
                                        <p:cTn id="210"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11" dur="500" fill="hold"/>
                                        <p:tgtEl>
                                          <p:spTgt spid="43"/>
                                        </p:tgtEl>
                                        <p:attrNameLst>
                                          <p:attrName>ppt_y</p:attrName>
                                        </p:attrNameLst>
                                      </p:cBhvr>
                                      <p:tavLst>
                                        <p:tav tm="0">
                                          <p:val>
                                            <p:strVal val="#ppt_y"/>
                                          </p:val>
                                        </p:tav>
                                        <p:tav tm="100000">
                                          <p:val>
                                            <p:strVal val="#ppt_y"/>
                                          </p:val>
                                        </p:tav>
                                      </p:tavLst>
                                    </p:anim>
                                    <p:anim calcmode="lin" valueType="num">
                                      <p:cBhvr>
                                        <p:cTn id="212"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13"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14" dur="500" tmFilter="0,0; .5, 1; 1, 1"/>
                                        <p:tgtEl>
                                          <p:spTgt spid="43"/>
                                        </p:tgtEl>
                                      </p:cBhvr>
                                    </p:animEffect>
                                  </p:childTnLst>
                                </p:cTn>
                              </p:par>
                              <p:par>
                                <p:cTn id="215" presetID="41" presetClass="entr" presetSubtype="0" fill="hold" grpId="0" nodeType="withEffect">
                                  <p:stCondLst>
                                    <p:cond delay="0"/>
                                  </p:stCondLst>
                                  <p:iterate type="lt">
                                    <p:tmPct val="10000"/>
                                  </p:iterate>
                                  <p:childTnLst>
                                    <p:set>
                                      <p:cBhvr>
                                        <p:cTn id="216" dur="1" fill="hold">
                                          <p:stCondLst>
                                            <p:cond delay="0"/>
                                          </p:stCondLst>
                                        </p:cTn>
                                        <p:tgtEl>
                                          <p:spTgt spid="44"/>
                                        </p:tgtEl>
                                        <p:attrNameLst>
                                          <p:attrName>style.visibility</p:attrName>
                                        </p:attrNameLst>
                                      </p:cBhvr>
                                      <p:to>
                                        <p:strVal val="visible"/>
                                      </p:to>
                                    </p:set>
                                    <p:anim calcmode="lin" valueType="num">
                                      <p:cBhvr>
                                        <p:cTn id="217"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218" dur="500" fill="hold"/>
                                        <p:tgtEl>
                                          <p:spTgt spid="44"/>
                                        </p:tgtEl>
                                        <p:attrNameLst>
                                          <p:attrName>ppt_y</p:attrName>
                                        </p:attrNameLst>
                                      </p:cBhvr>
                                      <p:tavLst>
                                        <p:tav tm="0">
                                          <p:val>
                                            <p:strVal val="#ppt_y"/>
                                          </p:val>
                                        </p:tav>
                                        <p:tav tm="100000">
                                          <p:val>
                                            <p:strVal val="#ppt_y"/>
                                          </p:val>
                                        </p:tav>
                                      </p:tavLst>
                                    </p:anim>
                                    <p:anim calcmode="lin" valueType="num">
                                      <p:cBhvr>
                                        <p:cTn id="219"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20"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21" dur="500" tmFilter="0,0; .5, 1; 1, 1"/>
                                        <p:tgtEl>
                                          <p:spTgt spid="44"/>
                                        </p:tgtEl>
                                      </p:cBhvr>
                                    </p:animEffect>
                                  </p:childTnLst>
                                </p:cTn>
                              </p:par>
                            </p:childTnLst>
                          </p:cTn>
                        </p:par>
                        <p:par>
                          <p:cTn id="222" fill="hold" nodeType="afterGroup">
                            <p:stCondLst>
                              <p:cond delay="3300"/>
                            </p:stCondLst>
                            <p:childTnLst>
                              <p:par>
                                <p:cTn id="223" presetID="22" presetClass="entr" presetSubtype="2" fill="hold" nodeType="afterEffect">
                                  <p:stCondLst>
                                    <p:cond delay="0"/>
                                  </p:stCondLst>
                                  <p:childTnLst>
                                    <p:set>
                                      <p:cBhvr>
                                        <p:cTn id="224" dur="1" fill="hold">
                                          <p:stCondLst>
                                            <p:cond delay="0"/>
                                          </p:stCondLst>
                                        </p:cTn>
                                        <p:tgtEl>
                                          <p:spTgt spid="47"/>
                                        </p:tgtEl>
                                        <p:attrNameLst>
                                          <p:attrName>style.visibility</p:attrName>
                                        </p:attrNameLst>
                                      </p:cBhvr>
                                      <p:to>
                                        <p:strVal val="visible"/>
                                      </p:to>
                                    </p:set>
                                    <p:animEffect transition="in" filter="wipe(right)">
                                      <p:cBhvr>
                                        <p:cTn id="225" dur="500"/>
                                        <p:tgtEl>
                                          <p:spTgt spid="47"/>
                                        </p:tgtEl>
                                      </p:cBhvr>
                                    </p:animEffect>
                                  </p:childTnLst>
                                </p:cTn>
                              </p:par>
                            </p:childTnLst>
                          </p:cTn>
                        </p:par>
                        <p:par>
                          <p:cTn id="226" fill="hold" nodeType="afterGroup">
                            <p:stCondLst>
                              <p:cond delay="3800"/>
                            </p:stCondLst>
                            <p:childTnLst>
                              <p:par>
                                <p:cTn id="227" presetID="41" presetClass="entr" presetSubtype="0" fill="hold" grpId="0" nodeType="afterEffect">
                                  <p:stCondLst>
                                    <p:cond delay="0"/>
                                  </p:stCondLst>
                                  <p:iterate type="lt">
                                    <p:tmPct val="10000"/>
                                  </p:iterate>
                                  <p:childTnLst>
                                    <p:set>
                                      <p:cBhvr>
                                        <p:cTn id="228" dur="1" fill="hold">
                                          <p:stCondLst>
                                            <p:cond delay="0"/>
                                          </p:stCondLst>
                                        </p:cTn>
                                        <p:tgtEl>
                                          <p:spTgt spid="45"/>
                                        </p:tgtEl>
                                        <p:attrNameLst>
                                          <p:attrName>style.visibility</p:attrName>
                                        </p:attrNameLst>
                                      </p:cBhvr>
                                      <p:to>
                                        <p:strVal val="visible"/>
                                      </p:to>
                                    </p:set>
                                    <p:anim calcmode="lin" valueType="num">
                                      <p:cBhvr>
                                        <p:cTn id="229"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30" dur="500" fill="hold"/>
                                        <p:tgtEl>
                                          <p:spTgt spid="45"/>
                                        </p:tgtEl>
                                        <p:attrNameLst>
                                          <p:attrName>ppt_y</p:attrName>
                                        </p:attrNameLst>
                                      </p:cBhvr>
                                      <p:tavLst>
                                        <p:tav tm="0">
                                          <p:val>
                                            <p:strVal val="#ppt_y"/>
                                          </p:val>
                                        </p:tav>
                                        <p:tav tm="100000">
                                          <p:val>
                                            <p:strVal val="#ppt_y"/>
                                          </p:val>
                                        </p:tav>
                                      </p:tavLst>
                                    </p:anim>
                                    <p:anim calcmode="lin" valueType="num">
                                      <p:cBhvr>
                                        <p:cTn id="231"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32"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233" dur="500" tmFilter="0,0; .5, 1; 1, 1"/>
                                        <p:tgtEl>
                                          <p:spTgt spid="45"/>
                                        </p:tgtEl>
                                      </p:cBhvr>
                                    </p:animEffect>
                                  </p:childTnLst>
                                </p:cTn>
                              </p:par>
                              <p:par>
                                <p:cTn id="234" presetID="41" presetClass="entr" presetSubtype="0" fill="hold" grpId="0" nodeType="withEffect">
                                  <p:stCondLst>
                                    <p:cond delay="0"/>
                                  </p:stCondLst>
                                  <p:iterate type="lt">
                                    <p:tmPct val="10000"/>
                                  </p:iterate>
                                  <p:childTnLst>
                                    <p:set>
                                      <p:cBhvr>
                                        <p:cTn id="235" dur="1" fill="hold">
                                          <p:stCondLst>
                                            <p:cond delay="0"/>
                                          </p:stCondLst>
                                        </p:cTn>
                                        <p:tgtEl>
                                          <p:spTgt spid="46"/>
                                        </p:tgtEl>
                                        <p:attrNameLst>
                                          <p:attrName>style.visibility</p:attrName>
                                        </p:attrNameLst>
                                      </p:cBhvr>
                                      <p:to>
                                        <p:strVal val="visible"/>
                                      </p:to>
                                    </p:set>
                                    <p:anim calcmode="lin" valueType="num">
                                      <p:cBhvr>
                                        <p:cTn id="236"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37" dur="500" fill="hold"/>
                                        <p:tgtEl>
                                          <p:spTgt spid="46"/>
                                        </p:tgtEl>
                                        <p:attrNameLst>
                                          <p:attrName>ppt_y</p:attrName>
                                        </p:attrNameLst>
                                      </p:cBhvr>
                                      <p:tavLst>
                                        <p:tav tm="0">
                                          <p:val>
                                            <p:strVal val="#ppt_y"/>
                                          </p:val>
                                        </p:tav>
                                        <p:tav tm="100000">
                                          <p:val>
                                            <p:strVal val="#ppt_y"/>
                                          </p:val>
                                        </p:tav>
                                      </p:tavLst>
                                    </p:anim>
                                    <p:anim calcmode="lin" valueType="num">
                                      <p:cBhvr>
                                        <p:cTn id="238"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39"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40" dur="500" tmFilter="0,0; .5, 1; 1, 1"/>
                                        <p:tgtEl>
                                          <p:spTgt spid="46"/>
                                        </p:tgtEl>
                                      </p:cBhvr>
                                    </p:animEffect>
                                  </p:childTnLst>
                                </p:cTn>
                              </p:par>
                            </p:childTnLst>
                          </p:cTn>
                        </p:par>
                        <p:par>
                          <p:cTn id="241" fill="hold" nodeType="afterGroup">
                            <p:stCondLst>
                              <p:cond delay="4300"/>
                            </p:stCondLst>
                            <p:childTnLst>
                              <p:par>
                                <p:cTn id="242" presetID="41" presetClass="entr" presetSubtype="0" fill="hold" grpId="0" nodeType="afterEffect">
                                  <p:stCondLst>
                                    <p:cond delay="0"/>
                                  </p:stCondLst>
                                  <p:iterate type="lt">
                                    <p:tmPct val="10000"/>
                                  </p:iterate>
                                  <p:childTnLst>
                                    <p:set>
                                      <p:cBhvr>
                                        <p:cTn id="243" dur="1" fill="hold">
                                          <p:stCondLst>
                                            <p:cond delay="0"/>
                                          </p:stCondLst>
                                        </p:cTn>
                                        <p:tgtEl>
                                          <p:spTgt spid="60"/>
                                        </p:tgtEl>
                                        <p:attrNameLst>
                                          <p:attrName>style.visibility</p:attrName>
                                        </p:attrNameLst>
                                      </p:cBhvr>
                                      <p:to>
                                        <p:strVal val="visible"/>
                                      </p:to>
                                    </p:set>
                                    <p:anim calcmode="lin" valueType="num">
                                      <p:cBhvr>
                                        <p:cTn id="244"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245" dur="500" fill="hold"/>
                                        <p:tgtEl>
                                          <p:spTgt spid="60"/>
                                        </p:tgtEl>
                                        <p:attrNameLst>
                                          <p:attrName>ppt_y</p:attrName>
                                        </p:attrNameLst>
                                      </p:cBhvr>
                                      <p:tavLst>
                                        <p:tav tm="0">
                                          <p:val>
                                            <p:strVal val="#ppt_y"/>
                                          </p:val>
                                        </p:tav>
                                        <p:tav tm="100000">
                                          <p:val>
                                            <p:strVal val="#ppt_y"/>
                                          </p:val>
                                        </p:tav>
                                      </p:tavLst>
                                    </p:anim>
                                    <p:anim calcmode="lin" valueType="num">
                                      <p:cBhvr>
                                        <p:cTn id="246"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247"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248" dur="500" tmFilter="0,0; .5, 1; 1, 1"/>
                                        <p:tgtEl>
                                          <p:spTgt spid="60"/>
                                        </p:tgtEl>
                                      </p:cBhvr>
                                    </p:animEffect>
                                  </p:childTnLst>
                                </p:cTn>
                              </p:par>
                              <p:par>
                                <p:cTn id="249" presetID="41" presetClass="entr" presetSubtype="0" fill="hold" grpId="0" nodeType="withEffect">
                                  <p:stCondLst>
                                    <p:cond delay="0"/>
                                  </p:stCondLst>
                                  <p:iterate type="lt">
                                    <p:tmPct val="10000"/>
                                  </p:iterate>
                                  <p:childTnLst>
                                    <p:set>
                                      <p:cBhvr>
                                        <p:cTn id="250" dur="1" fill="hold">
                                          <p:stCondLst>
                                            <p:cond delay="0"/>
                                          </p:stCondLst>
                                        </p:cTn>
                                        <p:tgtEl>
                                          <p:spTgt spid="61"/>
                                        </p:tgtEl>
                                        <p:attrNameLst>
                                          <p:attrName>style.visibility</p:attrName>
                                        </p:attrNameLst>
                                      </p:cBhvr>
                                      <p:to>
                                        <p:strVal val="visible"/>
                                      </p:to>
                                    </p:set>
                                    <p:anim calcmode="lin" valueType="num">
                                      <p:cBhvr>
                                        <p:cTn id="251"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252" dur="500" fill="hold"/>
                                        <p:tgtEl>
                                          <p:spTgt spid="61"/>
                                        </p:tgtEl>
                                        <p:attrNameLst>
                                          <p:attrName>ppt_y</p:attrName>
                                        </p:attrNameLst>
                                      </p:cBhvr>
                                      <p:tavLst>
                                        <p:tav tm="0">
                                          <p:val>
                                            <p:strVal val="#ppt_y"/>
                                          </p:val>
                                        </p:tav>
                                        <p:tav tm="100000">
                                          <p:val>
                                            <p:strVal val="#ppt_y"/>
                                          </p:val>
                                        </p:tav>
                                      </p:tavLst>
                                    </p:anim>
                                    <p:anim calcmode="lin" valueType="num">
                                      <p:cBhvr>
                                        <p:cTn id="253"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254"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255" dur="500" tmFilter="0,0; .5, 1; 1, 1"/>
                                        <p:tgtEl>
                                          <p:spTgt spid="61"/>
                                        </p:tgtEl>
                                      </p:cBhvr>
                                    </p:animEffect>
                                  </p:childTnLst>
                                </p:cTn>
                              </p:par>
                              <p:par>
                                <p:cTn id="256" presetID="41" presetClass="entr" presetSubtype="0" fill="hold" grpId="0" nodeType="withEffect">
                                  <p:stCondLst>
                                    <p:cond delay="0"/>
                                  </p:stCondLst>
                                  <p:iterate type="lt">
                                    <p:tmPct val="10000"/>
                                  </p:iterate>
                                  <p:childTnLst>
                                    <p:set>
                                      <p:cBhvr>
                                        <p:cTn id="257" dur="1" fill="hold">
                                          <p:stCondLst>
                                            <p:cond delay="0"/>
                                          </p:stCondLst>
                                        </p:cTn>
                                        <p:tgtEl>
                                          <p:spTgt spid="62"/>
                                        </p:tgtEl>
                                        <p:attrNameLst>
                                          <p:attrName>style.visibility</p:attrName>
                                        </p:attrNameLst>
                                      </p:cBhvr>
                                      <p:to>
                                        <p:strVal val="visible"/>
                                      </p:to>
                                    </p:set>
                                    <p:anim calcmode="lin" valueType="num">
                                      <p:cBhvr>
                                        <p:cTn id="258"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259" dur="500" fill="hold"/>
                                        <p:tgtEl>
                                          <p:spTgt spid="62"/>
                                        </p:tgtEl>
                                        <p:attrNameLst>
                                          <p:attrName>ppt_y</p:attrName>
                                        </p:attrNameLst>
                                      </p:cBhvr>
                                      <p:tavLst>
                                        <p:tav tm="0">
                                          <p:val>
                                            <p:strVal val="#ppt_y"/>
                                          </p:val>
                                        </p:tav>
                                        <p:tav tm="100000">
                                          <p:val>
                                            <p:strVal val="#ppt_y"/>
                                          </p:val>
                                        </p:tav>
                                      </p:tavLst>
                                    </p:anim>
                                    <p:anim calcmode="lin" valueType="num">
                                      <p:cBhvr>
                                        <p:cTn id="260"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261"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262" dur="500" tmFilter="0,0; .5, 1; 1, 1"/>
                                        <p:tgtEl>
                                          <p:spTgt spid="62"/>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51"/>
                                        </p:tgtEl>
                                        <p:attrNameLst>
                                          <p:attrName>style.visibility</p:attrName>
                                        </p:attrNameLst>
                                      </p:cBhvr>
                                      <p:to>
                                        <p:strVal val="visible"/>
                                      </p:to>
                                    </p:set>
                                    <p:anim calcmode="lin" valueType="num">
                                      <p:cBhvr>
                                        <p:cTn id="265" dur="1000" fill="hold"/>
                                        <p:tgtEl>
                                          <p:spTgt spid="51"/>
                                        </p:tgtEl>
                                        <p:attrNameLst>
                                          <p:attrName>ppt_w</p:attrName>
                                        </p:attrNameLst>
                                      </p:cBhvr>
                                      <p:tavLst>
                                        <p:tav tm="0">
                                          <p:val>
                                            <p:fltVal val="0"/>
                                          </p:val>
                                        </p:tav>
                                        <p:tav tm="100000">
                                          <p:val>
                                            <p:strVal val="#ppt_w"/>
                                          </p:val>
                                        </p:tav>
                                      </p:tavLst>
                                    </p:anim>
                                    <p:anim calcmode="lin" valueType="num">
                                      <p:cBhvr>
                                        <p:cTn id="266" dur="1000" fill="hold"/>
                                        <p:tgtEl>
                                          <p:spTgt spid="51"/>
                                        </p:tgtEl>
                                        <p:attrNameLst>
                                          <p:attrName>ppt_h</p:attrName>
                                        </p:attrNameLst>
                                      </p:cBhvr>
                                      <p:tavLst>
                                        <p:tav tm="0">
                                          <p:val>
                                            <p:fltVal val="0"/>
                                          </p:val>
                                        </p:tav>
                                        <p:tav tm="100000">
                                          <p:val>
                                            <p:strVal val="#ppt_h"/>
                                          </p:val>
                                        </p:tav>
                                      </p:tavLst>
                                    </p:anim>
                                    <p:anim calcmode="lin" valueType="num">
                                      <p:cBhvr>
                                        <p:cTn id="267" dur="1000" fill="hold"/>
                                        <p:tgtEl>
                                          <p:spTgt spid="51"/>
                                        </p:tgtEl>
                                        <p:attrNameLst>
                                          <p:attrName>style.rotation</p:attrName>
                                        </p:attrNameLst>
                                      </p:cBhvr>
                                      <p:tavLst>
                                        <p:tav tm="0">
                                          <p:val>
                                            <p:fltVal val="90"/>
                                          </p:val>
                                        </p:tav>
                                        <p:tav tm="100000">
                                          <p:val>
                                            <p:fltVal val="0"/>
                                          </p:val>
                                        </p:tav>
                                      </p:tavLst>
                                    </p:anim>
                                    <p:animEffect transition="in" filter="fade">
                                      <p:cBhvr>
                                        <p:cTn id="268" dur="1000"/>
                                        <p:tgtEl>
                                          <p:spTgt spid="51"/>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52"/>
                                        </p:tgtEl>
                                        <p:attrNameLst>
                                          <p:attrName>style.visibility</p:attrName>
                                        </p:attrNameLst>
                                      </p:cBhvr>
                                      <p:to>
                                        <p:strVal val="visible"/>
                                      </p:to>
                                    </p:set>
                                    <p:anim calcmode="lin" valueType="num">
                                      <p:cBhvr>
                                        <p:cTn id="271" dur="1000" fill="hold"/>
                                        <p:tgtEl>
                                          <p:spTgt spid="52"/>
                                        </p:tgtEl>
                                        <p:attrNameLst>
                                          <p:attrName>ppt_w</p:attrName>
                                        </p:attrNameLst>
                                      </p:cBhvr>
                                      <p:tavLst>
                                        <p:tav tm="0">
                                          <p:val>
                                            <p:fltVal val="0"/>
                                          </p:val>
                                        </p:tav>
                                        <p:tav tm="100000">
                                          <p:val>
                                            <p:strVal val="#ppt_w"/>
                                          </p:val>
                                        </p:tav>
                                      </p:tavLst>
                                    </p:anim>
                                    <p:anim calcmode="lin" valueType="num">
                                      <p:cBhvr>
                                        <p:cTn id="272" dur="1000" fill="hold"/>
                                        <p:tgtEl>
                                          <p:spTgt spid="52"/>
                                        </p:tgtEl>
                                        <p:attrNameLst>
                                          <p:attrName>ppt_h</p:attrName>
                                        </p:attrNameLst>
                                      </p:cBhvr>
                                      <p:tavLst>
                                        <p:tav tm="0">
                                          <p:val>
                                            <p:fltVal val="0"/>
                                          </p:val>
                                        </p:tav>
                                        <p:tav tm="100000">
                                          <p:val>
                                            <p:strVal val="#ppt_h"/>
                                          </p:val>
                                        </p:tav>
                                      </p:tavLst>
                                    </p:anim>
                                    <p:anim calcmode="lin" valueType="num">
                                      <p:cBhvr>
                                        <p:cTn id="273" dur="1000" fill="hold"/>
                                        <p:tgtEl>
                                          <p:spTgt spid="52"/>
                                        </p:tgtEl>
                                        <p:attrNameLst>
                                          <p:attrName>style.rotation</p:attrName>
                                        </p:attrNameLst>
                                      </p:cBhvr>
                                      <p:tavLst>
                                        <p:tav tm="0">
                                          <p:val>
                                            <p:fltVal val="90"/>
                                          </p:val>
                                        </p:tav>
                                        <p:tav tm="100000">
                                          <p:val>
                                            <p:fltVal val="0"/>
                                          </p:val>
                                        </p:tav>
                                      </p:tavLst>
                                    </p:anim>
                                    <p:animEffect transition="in" filter="fade">
                                      <p:cBhvr>
                                        <p:cTn id="274" dur="1000"/>
                                        <p:tgtEl>
                                          <p:spTgt spid="52"/>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53"/>
                                        </p:tgtEl>
                                        <p:attrNameLst>
                                          <p:attrName>style.visibility</p:attrName>
                                        </p:attrNameLst>
                                      </p:cBhvr>
                                      <p:to>
                                        <p:strVal val="visible"/>
                                      </p:to>
                                    </p:set>
                                    <p:anim calcmode="lin" valueType="num">
                                      <p:cBhvr>
                                        <p:cTn id="277" dur="1000" fill="hold"/>
                                        <p:tgtEl>
                                          <p:spTgt spid="53"/>
                                        </p:tgtEl>
                                        <p:attrNameLst>
                                          <p:attrName>ppt_w</p:attrName>
                                        </p:attrNameLst>
                                      </p:cBhvr>
                                      <p:tavLst>
                                        <p:tav tm="0">
                                          <p:val>
                                            <p:fltVal val="0"/>
                                          </p:val>
                                        </p:tav>
                                        <p:tav tm="100000">
                                          <p:val>
                                            <p:strVal val="#ppt_w"/>
                                          </p:val>
                                        </p:tav>
                                      </p:tavLst>
                                    </p:anim>
                                    <p:anim calcmode="lin" valueType="num">
                                      <p:cBhvr>
                                        <p:cTn id="278" dur="1000" fill="hold"/>
                                        <p:tgtEl>
                                          <p:spTgt spid="53"/>
                                        </p:tgtEl>
                                        <p:attrNameLst>
                                          <p:attrName>ppt_h</p:attrName>
                                        </p:attrNameLst>
                                      </p:cBhvr>
                                      <p:tavLst>
                                        <p:tav tm="0">
                                          <p:val>
                                            <p:fltVal val="0"/>
                                          </p:val>
                                        </p:tav>
                                        <p:tav tm="100000">
                                          <p:val>
                                            <p:strVal val="#ppt_h"/>
                                          </p:val>
                                        </p:tav>
                                      </p:tavLst>
                                    </p:anim>
                                    <p:anim calcmode="lin" valueType="num">
                                      <p:cBhvr>
                                        <p:cTn id="279" dur="1000" fill="hold"/>
                                        <p:tgtEl>
                                          <p:spTgt spid="53"/>
                                        </p:tgtEl>
                                        <p:attrNameLst>
                                          <p:attrName>style.rotation</p:attrName>
                                        </p:attrNameLst>
                                      </p:cBhvr>
                                      <p:tavLst>
                                        <p:tav tm="0">
                                          <p:val>
                                            <p:fltVal val="90"/>
                                          </p:val>
                                        </p:tav>
                                        <p:tav tm="100000">
                                          <p:val>
                                            <p:fltVal val="0"/>
                                          </p:val>
                                        </p:tav>
                                      </p:tavLst>
                                    </p:anim>
                                    <p:animEffect transition="in" filter="fade">
                                      <p:cBhvr>
                                        <p:cTn id="280" dur="1000"/>
                                        <p:tgtEl>
                                          <p:spTgt spid="53"/>
                                        </p:tgtEl>
                                      </p:cBhvr>
                                    </p:animEffect>
                                  </p:childTnLst>
                                </p:cTn>
                              </p:par>
                            </p:childTnLst>
                          </p:cTn>
                        </p:par>
                        <p:par>
                          <p:cTn id="281" fill="hold" nodeType="afterGroup">
                            <p:stCondLst>
                              <p:cond delay="5300"/>
                            </p:stCondLst>
                            <p:childTnLst>
                              <p:par>
                                <p:cTn id="282" presetID="22" presetClass="entr" presetSubtype="8" fill="hold" grpId="0" nodeType="afterEffect">
                                  <p:stCondLst>
                                    <p:cond delay="0"/>
                                  </p:stCondLst>
                                  <p:childTnLst>
                                    <p:set>
                                      <p:cBhvr>
                                        <p:cTn id="283" dur="1" fill="hold">
                                          <p:stCondLst>
                                            <p:cond delay="0"/>
                                          </p:stCondLst>
                                        </p:cTn>
                                        <p:tgtEl>
                                          <p:spTgt spid="8"/>
                                        </p:tgtEl>
                                        <p:attrNameLst>
                                          <p:attrName>style.visibility</p:attrName>
                                        </p:attrNameLst>
                                      </p:cBhvr>
                                      <p:to>
                                        <p:strVal val="visible"/>
                                      </p:to>
                                    </p:set>
                                    <p:animEffect transition="in" filter="wipe(left)">
                                      <p:cBhvr>
                                        <p:cTn id="284" dur="500"/>
                                        <p:tgtEl>
                                          <p:spTgt spid="8"/>
                                        </p:tgtEl>
                                      </p:cBhvr>
                                    </p:animEffect>
                                  </p:childTnLst>
                                </p:cTn>
                              </p:par>
                              <p:par>
                                <p:cTn id="285" presetID="22" presetClass="entr" presetSubtype="8" fill="hold" grpId="0" nodeType="withEffect">
                                  <p:stCondLst>
                                    <p:cond delay="0"/>
                                  </p:stCondLst>
                                  <p:childTnLst>
                                    <p:set>
                                      <p:cBhvr>
                                        <p:cTn id="286" dur="1" fill="hold">
                                          <p:stCondLst>
                                            <p:cond delay="0"/>
                                          </p:stCondLst>
                                        </p:cTn>
                                        <p:tgtEl>
                                          <p:spTgt spid="63"/>
                                        </p:tgtEl>
                                        <p:attrNameLst>
                                          <p:attrName>style.visibility</p:attrName>
                                        </p:attrNameLst>
                                      </p:cBhvr>
                                      <p:to>
                                        <p:strVal val="visible"/>
                                      </p:to>
                                    </p:set>
                                    <p:animEffect transition="in" filter="wipe(left)">
                                      <p:cBhvr>
                                        <p:cTn id="2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3" grpId="0"/>
      <p:bldP spid="44" grpId="0"/>
      <p:bldP spid="45" grpId="0"/>
      <p:bldP spid="46" grpId="0"/>
      <p:bldP spid="51" grpId="0" animBg="1"/>
      <p:bldP spid="52" grpId="0" animBg="1"/>
      <p:bldP spid="53" grpId="0" animBg="1"/>
      <p:bldP spid="60" grpId="0"/>
      <p:bldP spid="61" grpId="0"/>
      <p:bldP spid="62" grpId="0"/>
      <p:bldP spid="6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grpSp>
        <p:nvGrpSpPr>
          <p:cNvPr id="8" name="组合 7"/>
          <p:cNvGrpSpPr/>
          <p:nvPr/>
        </p:nvGrpSpPr>
        <p:grpSpPr>
          <a:xfrm>
            <a:off x="827727" y="2961763"/>
            <a:ext cx="4103489" cy="1981367"/>
            <a:chOff x="1199737" y="2839426"/>
            <a:chExt cx="4735870" cy="2539429"/>
          </a:xfrm>
        </p:grpSpPr>
        <p:pic>
          <p:nvPicPr>
            <p:cNvPr id="9" name="Picture 3"/>
            <p:cNvPicPr>
              <a:picLocks noChangeAspect="1" noChangeArrowheads="1"/>
            </p:cNvPicPr>
            <p:nvPr/>
          </p:nvPicPr>
          <p:blipFill>
            <a:blip r:embed="rId4"/>
            <a:stretch>
              <a:fillRect/>
            </a:stretch>
          </p:blipFill>
          <p:spPr bwMode="auto">
            <a:xfrm rot="15526571" flipV="1">
              <a:off x="4658357" y="4101605"/>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stretch>
              <a:fillRect/>
            </a:stretch>
          </p:blipFill>
          <p:spPr bwMode="auto">
            <a:xfrm rot="15526571" flipV="1">
              <a:off x="301172" y="3876843"/>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平行四边形 33"/>
            <p:cNvSpPr/>
            <p:nvPr/>
          </p:nvSpPr>
          <p:spPr>
            <a:xfrm flipH="1">
              <a:off x="1205717" y="3665205"/>
              <a:ext cx="291229" cy="948371"/>
            </a:xfrm>
            <a:custGeom>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solidFill>
              <a:srgbClr val="FF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2" name="弦形 11"/>
            <p:cNvSpPr/>
            <p:nvPr/>
          </p:nvSpPr>
          <p:spPr>
            <a:xfrm rot="1800000">
              <a:off x="1199737" y="3574655"/>
              <a:ext cx="172120" cy="148663"/>
            </a:xfrm>
            <a:prstGeom prst="chord">
              <a:avLst>
                <a:gd name="adj1" fmla="val 2700000"/>
                <a:gd name="adj2" fmla="val 13906918"/>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3" name="平行四边形 12"/>
            <p:cNvSpPr/>
            <p:nvPr/>
          </p:nvSpPr>
          <p:spPr>
            <a:xfrm rot="10800000" flipH="1">
              <a:off x="1299813" y="3733006"/>
              <a:ext cx="4503561" cy="879264"/>
            </a:xfrm>
            <a:prstGeom prst="parallelogram">
              <a:avLst>
                <a:gd name="adj" fmla="val 2162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4" name="平行四边形 33"/>
            <p:cNvSpPr/>
            <p:nvPr/>
          </p:nvSpPr>
          <p:spPr>
            <a:xfrm rot="10800000" flipH="1">
              <a:off x="5592225" y="3733005"/>
              <a:ext cx="291229" cy="948371"/>
            </a:xfrm>
            <a:custGeom>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solidFill>
              <a:srgbClr val="FF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5" name="弦形 14"/>
            <p:cNvSpPr/>
            <p:nvPr/>
          </p:nvSpPr>
          <p:spPr>
            <a:xfrm rot="12600000">
              <a:off x="5717314" y="4623263"/>
              <a:ext cx="172120" cy="148663"/>
            </a:xfrm>
            <a:prstGeom prst="chord">
              <a:avLst>
                <a:gd name="adj1" fmla="val 2700000"/>
                <a:gd name="adj2" fmla="val 13906918"/>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6" name="TextBox 15"/>
            <p:cNvSpPr txBox="1"/>
            <p:nvPr/>
          </p:nvSpPr>
          <p:spPr>
            <a:xfrm>
              <a:off x="2751525" y="3982292"/>
              <a:ext cx="2336644" cy="532690"/>
            </a:xfrm>
            <a:prstGeom prst="rect">
              <a:avLst/>
            </a:prstGeom>
            <a:noFill/>
            <a:ln w="3175">
              <a:noFill/>
            </a:ln>
          </p:spPr>
          <p:txBody>
            <a:bodyPr wrap="square" rtlCol="0">
              <a:spAutoFit/>
            </a:bodyPr>
            <a:lstStyle/>
            <a:p>
              <a:r>
                <a:rPr lang="zh-CN" altLang="en-US" sz="2100" b="1">
                  <a:solidFill>
                    <a:schemeClr val="bg1"/>
                  </a:solidFill>
                  <a:latin typeface="微软雅黑" panose="020b0503020204020204" pitchFamily="34" charset="-122"/>
                  <a:ea typeface="微软雅黑" panose="020b0503020204020204" pitchFamily="34" charset="-122"/>
                </a:rPr>
                <a:t>点击添加标题</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891431" y="3795886"/>
              <a:ext cx="905196" cy="868087"/>
            </a:xfrm>
            <a:prstGeom prst="rect">
              <a:avLst/>
            </a:prstGeom>
            <a:noFill/>
          </p:spPr>
          <p:txBody>
            <a:bodyPr wrap="none" rtlCol="0">
              <a:spAutoFit/>
            </a:bodyPr>
            <a:lstStyle/>
            <a:p>
              <a:r>
                <a:rPr lang="en-US" altLang="zh-CN" sz="38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04</a:t>
              </a:r>
              <a:endParaRPr lang="en-US" altLang="zh-CN" sz="38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264477" y="2218584"/>
            <a:ext cx="4095902" cy="1981367"/>
            <a:chOff x="1703793" y="1886926"/>
            <a:chExt cx="4727114" cy="2539429"/>
          </a:xfrm>
        </p:grpSpPr>
        <p:grpSp>
          <p:nvGrpSpPr>
            <p:cNvPr id="19" name="组合 18"/>
            <p:cNvGrpSpPr/>
            <p:nvPr/>
          </p:nvGrpSpPr>
          <p:grpSpPr>
            <a:xfrm>
              <a:off x="1703793" y="1886926"/>
              <a:ext cx="4727114" cy="2539429"/>
              <a:chOff x="1703793" y="1886926"/>
              <a:chExt cx="4727114" cy="2539429"/>
            </a:xfrm>
          </p:grpSpPr>
          <p:pic>
            <p:nvPicPr>
              <p:cNvPr id="22" name="Picture 3"/>
              <p:cNvPicPr>
                <a:picLocks noChangeAspect="1" noChangeArrowheads="1"/>
              </p:cNvPicPr>
              <p:nvPr/>
            </p:nvPicPr>
            <p:blipFill>
              <a:blip r:embed="rId4"/>
              <a:stretch>
                <a:fillRect/>
              </a:stretch>
            </p:blipFill>
            <p:spPr bwMode="auto">
              <a:xfrm rot="15526571" flipV="1">
                <a:off x="5153657" y="3149105"/>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a:stretch>
                <a:fillRect/>
              </a:stretch>
            </p:blipFill>
            <p:spPr bwMode="auto">
              <a:xfrm rot="15526571" flipV="1">
                <a:off x="796472" y="2924343"/>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平行四边形 33"/>
              <p:cNvSpPr/>
              <p:nvPr/>
            </p:nvSpPr>
            <p:spPr>
              <a:xfrm flipH="1">
                <a:off x="1709773" y="2791584"/>
                <a:ext cx="291229" cy="948371"/>
              </a:xfrm>
              <a:custGeom>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FC000"/>
                  </a:gs>
                  <a:gs pos="46000">
                    <a:srgbClr val="A88000"/>
                  </a:gs>
                  <a:gs pos="62000">
                    <a:srgbClr val="F6BB00"/>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5" name="弦形 24"/>
              <p:cNvSpPr/>
              <p:nvPr/>
            </p:nvSpPr>
            <p:spPr>
              <a:xfrm rot="1800000">
                <a:off x="1703793" y="2701034"/>
                <a:ext cx="172120" cy="148663"/>
              </a:xfrm>
              <a:prstGeom prst="chord">
                <a:avLst>
                  <a:gd name="adj1" fmla="val 2700000"/>
                  <a:gd name="adj2" fmla="val 13906918"/>
                </a:avLst>
              </a:prstGeom>
              <a:solidFill>
                <a:srgbClr val="503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6" name="平行四边形 25"/>
              <p:cNvSpPr/>
              <p:nvPr/>
            </p:nvSpPr>
            <p:spPr>
              <a:xfrm rot="10800000" flipH="1">
                <a:off x="1803869" y="2859385"/>
                <a:ext cx="4503561" cy="879264"/>
              </a:xfrm>
              <a:prstGeom prst="parallelogram">
                <a:avLst>
                  <a:gd name="adj" fmla="val 21620"/>
                </a:avLst>
              </a:prstGeom>
              <a:gradFill>
                <a:gsLst>
                  <a:gs pos="87000">
                    <a:srgbClr val="FFC000"/>
                  </a:gs>
                  <a:gs pos="11000">
                    <a:srgbClr val="FFC000"/>
                  </a:gs>
                  <a:gs pos="100000">
                    <a:srgbClr val="A88000"/>
                  </a:gs>
                  <a:gs pos="0">
                    <a:srgbClr val="A88000"/>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7" name="平行四边形 33"/>
              <p:cNvSpPr/>
              <p:nvPr/>
            </p:nvSpPr>
            <p:spPr>
              <a:xfrm rot="10800000" flipH="1">
                <a:off x="6096281" y="2859384"/>
                <a:ext cx="291229" cy="948371"/>
              </a:xfrm>
              <a:custGeom>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FC000"/>
                  </a:gs>
                  <a:gs pos="46000">
                    <a:srgbClr val="AC8300"/>
                  </a:gs>
                  <a:gs pos="62000">
                    <a:srgbClr val="F6BB00"/>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8" name="弦形 27"/>
              <p:cNvSpPr/>
              <p:nvPr/>
            </p:nvSpPr>
            <p:spPr>
              <a:xfrm rot="12600000">
                <a:off x="6221370" y="3749642"/>
                <a:ext cx="172120" cy="148663"/>
              </a:xfrm>
              <a:prstGeom prst="chord">
                <a:avLst>
                  <a:gd name="adj1" fmla="val 2700000"/>
                  <a:gd name="adj2" fmla="val 13906918"/>
                </a:avLst>
              </a:prstGeom>
              <a:solidFill>
                <a:srgbClr val="503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285605" y="3099148"/>
              <a:ext cx="2336644" cy="532690"/>
            </a:xfrm>
            <a:prstGeom prst="rect">
              <a:avLst/>
            </a:prstGeom>
            <a:noFill/>
            <a:ln w="3175">
              <a:noFill/>
            </a:ln>
          </p:spPr>
          <p:txBody>
            <a:bodyPr wrap="square" rtlCol="0">
              <a:spAutoFit/>
            </a:bodyPr>
            <a:lstStyle/>
            <a:p>
              <a:r>
                <a:rPr lang="zh-CN" altLang="en-US" sz="2100" b="1">
                  <a:solidFill>
                    <a:schemeClr val="bg1"/>
                  </a:solidFill>
                  <a:latin typeface="微软雅黑" panose="020b0503020204020204" pitchFamily="34" charset="-122"/>
                  <a:ea typeface="微软雅黑" panose="020b0503020204020204" pitchFamily="34" charset="-122"/>
                </a:rPr>
                <a:t>点击添加标题</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425511" y="2931790"/>
              <a:ext cx="905196" cy="868087"/>
            </a:xfrm>
            <a:prstGeom prst="rect">
              <a:avLst/>
            </a:prstGeom>
            <a:noFill/>
          </p:spPr>
          <p:txBody>
            <a:bodyPr wrap="none" rtlCol="0">
              <a:spAutoFit/>
            </a:bodyPr>
            <a:lstStyle/>
            <a:p>
              <a:r>
                <a:rPr lang="en-US" altLang="zh-CN" sz="38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03</a:t>
              </a:r>
              <a:endParaRPr lang="en-US" altLang="zh-CN" sz="38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2035403" y="987879"/>
            <a:ext cx="4137083" cy="1981367"/>
            <a:chOff x="2593525" y="309586"/>
            <a:chExt cx="4774642" cy="2539429"/>
          </a:xfrm>
        </p:grpSpPr>
        <p:pic>
          <p:nvPicPr>
            <p:cNvPr id="30" name="Picture 3"/>
            <p:cNvPicPr>
              <a:picLocks noChangeAspect="1" noChangeArrowheads="1"/>
            </p:cNvPicPr>
            <p:nvPr/>
          </p:nvPicPr>
          <p:blipFill>
            <a:blip r:embed="rId4"/>
            <a:stretch>
              <a:fillRect/>
            </a:stretch>
          </p:blipFill>
          <p:spPr bwMode="auto">
            <a:xfrm rot="15526571" flipV="1">
              <a:off x="6090917" y="1571765"/>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a:stretch>
              <a:fillRect/>
            </a:stretch>
          </p:blipFill>
          <p:spPr bwMode="auto">
            <a:xfrm rot="15526571" flipV="1">
              <a:off x="1733732" y="1347003"/>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组合 31"/>
            <p:cNvGrpSpPr/>
            <p:nvPr/>
          </p:nvGrpSpPr>
          <p:grpSpPr>
            <a:xfrm>
              <a:off x="2593525" y="952061"/>
              <a:ext cx="4689697" cy="1197271"/>
              <a:chOff x="1933340" y="510706"/>
              <a:chExt cx="4689697" cy="1197271"/>
            </a:xfrm>
          </p:grpSpPr>
          <p:grpSp>
            <p:nvGrpSpPr>
              <p:cNvPr id="35" name="组合 34"/>
              <p:cNvGrpSpPr/>
              <p:nvPr/>
            </p:nvGrpSpPr>
            <p:grpSpPr>
              <a:xfrm>
                <a:off x="1933340" y="510706"/>
                <a:ext cx="297209" cy="1038921"/>
                <a:chOff x="1733243" y="794574"/>
                <a:chExt cx="497394" cy="1738686"/>
              </a:xfrm>
            </p:grpSpPr>
            <p:sp>
              <p:nvSpPr>
                <p:cNvPr id="40" name="平行四边形 33"/>
                <p:cNvSpPr/>
                <p:nvPr/>
              </p:nvSpPr>
              <p:spPr>
                <a:xfrm flipH="1">
                  <a:off x="1743250" y="946114"/>
                  <a:ext cx="487387" cy="1587146"/>
                </a:xfrm>
                <a:custGeom>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28A87"/>
                    </a:gs>
                    <a:gs pos="46000">
                      <a:srgbClr val="881300"/>
                    </a:gs>
                    <a:gs pos="62000">
                      <a:srgbClr val="EF9A93"/>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1" name="弦形 40"/>
                <p:cNvSpPr/>
                <p:nvPr/>
              </p:nvSpPr>
              <p:spPr>
                <a:xfrm rot="1800000">
                  <a:off x="1733243" y="794574"/>
                  <a:ext cx="288051" cy="248795"/>
                </a:xfrm>
                <a:prstGeom prst="chord">
                  <a:avLst>
                    <a:gd name="adj1" fmla="val 2700000"/>
                    <a:gd name="adj2" fmla="val 13906918"/>
                  </a:avLst>
                </a:prstGeom>
                <a:solidFill>
                  <a:srgbClr val="7E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36" name="平行四边形 35"/>
              <p:cNvSpPr/>
              <p:nvPr/>
            </p:nvSpPr>
            <p:spPr>
              <a:xfrm rot="10800000" flipH="1">
                <a:off x="2033416" y="669057"/>
                <a:ext cx="4503561" cy="879264"/>
              </a:xfrm>
              <a:prstGeom prst="parallelogram">
                <a:avLst>
                  <a:gd name="adj" fmla="val 21620"/>
                </a:avLst>
              </a:prstGeom>
              <a:gradFill>
                <a:gsLst>
                  <a:gs pos="87000">
                    <a:srgbClr val="F55C4E"/>
                  </a:gs>
                  <a:gs pos="11000">
                    <a:srgbClr val="F55C4E"/>
                  </a:gs>
                  <a:gs pos="100000">
                    <a:srgbClr val="880A00"/>
                  </a:gs>
                  <a:gs pos="0">
                    <a:srgbClr val="881300"/>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37" name="组合 36"/>
              <p:cNvGrpSpPr/>
              <p:nvPr/>
            </p:nvGrpSpPr>
            <p:grpSpPr>
              <a:xfrm rot="10800000">
                <a:off x="6325828" y="669056"/>
                <a:ext cx="297209" cy="1038921"/>
                <a:chOff x="1733243" y="794574"/>
                <a:chExt cx="497394" cy="1738686"/>
              </a:xfrm>
            </p:grpSpPr>
            <p:sp>
              <p:nvSpPr>
                <p:cNvPr id="38" name="平行四边形 33"/>
                <p:cNvSpPr/>
                <p:nvPr/>
              </p:nvSpPr>
              <p:spPr>
                <a:xfrm flipH="1">
                  <a:off x="1743250" y="946114"/>
                  <a:ext cx="487387" cy="1587146"/>
                </a:xfrm>
                <a:custGeom>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28A87"/>
                    </a:gs>
                    <a:gs pos="46000">
                      <a:srgbClr val="881300"/>
                    </a:gs>
                    <a:gs pos="62000">
                      <a:srgbClr val="EF9A93"/>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39" name="弦形 38"/>
                <p:cNvSpPr/>
                <p:nvPr/>
              </p:nvSpPr>
              <p:spPr>
                <a:xfrm rot="1800000">
                  <a:off x="1733243" y="794574"/>
                  <a:ext cx="288051" cy="248795"/>
                </a:xfrm>
                <a:prstGeom prst="chord">
                  <a:avLst>
                    <a:gd name="adj1" fmla="val 2700000"/>
                    <a:gd name="adj2" fmla="val 13906918"/>
                  </a:avLst>
                </a:prstGeom>
                <a:solidFill>
                  <a:srgbClr val="7E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grpSp>
        <p:sp>
          <p:nvSpPr>
            <p:cNvPr id="33" name="TextBox 32"/>
            <p:cNvSpPr txBox="1"/>
            <p:nvPr/>
          </p:nvSpPr>
          <p:spPr>
            <a:xfrm>
              <a:off x="4119677" y="1346855"/>
              <a:ext cx="2336644" cy="532690"/>
            </a:xfrm>
            <a:prstGeom prst="rect">
              <a:avLst/>
            </a:prstGeom>
            <a:noFill/>
            <a:ln w="3175">
              <a:noFill/>
            </a:ln>
          </p:spPr>
          <p:txBody>
            <a:bodyPr wrap="square" rtlCol="0">
              <a:spAutoFit/>
            </a:bodyPr>
            <a:lstStyle/>
            <a:p>
              <a:r>
                <a:rPr lang="zh-CN" altLang="en-US" sz="2100" b="1">
                  <a:solidFill>
                    <a:schemeClr val="bg1"/>
                  </a:solidFill>
                  <a:latin typeface="微软雅黑" panose="020b0503020204020204" pitchFamily="34" charset="-122"/>
                  <a:ea typeface="微软雅黑" panose="020b0503020204020204" pitchFamily="34" charset="-122"/>
                </a:rPr>
                <a:t>点击添加标题</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259583" y="1203597"/>
              <a:ext cx="905196" cy="868087"/>
            </a:xfrm>
            <a:prstGeom prst="rect">
              <a:avLst/>
            </a:prstGeom>
            <a:noFill/>
          </p:spPr>
          <p:txBody>
            <a:bodyPr wrap="none" rtlCol="0">
              <a:spAutoFit/>
            </a:bodyPr>
            <a:lstStyle/>
            <a:p>
              <a:r>
                <a:rPr lang="en-US" altLang="zh-CN" sz="38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01</a:t>
              </a:r>
              <a:endParaRPr lang="en-US" altLang="zh-CN" sz="38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1665978" y="1665658"/>
            <a:ext cx="4136768" cy="1981367"/>
            <a:chOff x="2167169" y="1178266"/>
            <a:chExt cx="4774278" cy="2539429"/>
          </a:xfrm>
        </p:grpSpPr>
        <p:pic>
          <p:nvPicPr>
            <p:cNvPr id="43" name="Picture 3"/>
            <p:cNvPicPr>
              <a:picLocks noChangeAspect="1" noChangeArrowheads="1"/>
            </p:cNvPicPr>
            <p:nvPr/>
          </p:nvPicPr>
          <p:blipFill>
            <a:blip r:embed="rId4"/>
            <a:stretch>
              <a:fillRect/>
            </a:stretch>
          </p:blipFill>
          <p:spPr bwMode="auto">
            <a:xfrm rot="15526571" flipV="1">
              <a:off x="5664197" y="2440445"/>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4"/>
            <a:stretch>
              <a:fillRect/>
            </a:stretch>
          </p:blipFill>
          <p:spPr bwMode="auto">
            <a:xfrm rot="15526571" flipV="1">
              <a:off x="1307012" y="2215683"/>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平行四边形 33"/>
            <p:cNvSpPr/>
            <p:nvPr/>
          </p:nvSpPr>
          <p:spPr>
            <a:xfrm flipH="1">
              <a:off x="2173149" y="1910920"/>
              <a:ext cx="291229" cy="948371"/>
            </a:xfrm>
            <a:custGeom>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solidFill>
              <a:srgbClr val="99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6" name="弦形 45"/>
            <p:cNvSpPr/>
            <p:nvPr/>
          </p:nvSpPr>
          <p:spPr>
            <a:xfrm rot="1800000">
              <a:off x="2167169" y="1820370"/>
              <a:ext cx="172120" cy="148663"/>
            </a:xfrm>
            <a:prstGeom prst="chord">
              <a:avLst>
                <a:gd name="adj1" fmla="val 2700000"/>
                <a:gd name="adj2" fmla="val 13906918"/>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7" name="平行四边形 46"/>
            <p:cNvSpPr/>
            <p:nvPr/>
          </p:nvSpPr>
          <p:spPr>
            <a:xfrm rot="10800000" flipH="1">
              <a:off x="2267245" y="1978721"/>
              <a:ext cx="4503561" cy="879264"/>
            </a:xfrm>
            <a:prstGeom prst="parallelogram">
              <a:avLst>
                <a:gd name="adj" fmla="val 21620"/>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8" name="平行四边形 33"/>
            <p:cNvSpPr/>
            <p:nvPr/>
          </p:nvSpPr>
          <p:spPr>
            <a:xfrm rot="10800000" flipH="1">
              <a:off x="6559657" y="1978720"/>
              <a:ext cx="291229" cy="948371"/>
            </a:xfrm>
            <a:custGeom>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solidFill>
              <a:srgbClr val="99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9" name="弦形 48"/>
            <p:cNvSpPr/>
            <p:nvPr/>
          </p:nvSpPr>
          <p:spPr>
            <a:xfrm rot="12600000">
              <a:off x="6684746" y="2868978"/>
              <a:ext cx="172120" cy="148663"/>
            </a:xfrm>
            <a:prstGeom prst="chord">
              <a:avLst>
                <a:gd name="adj1" fmla="val 2700000"/>
                <a:gd name="adj2" fmla="val 1390691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50" name="TextBox 49"/>
            <p:cNvSpPr txBox="1"/>
            <p:nvPr/>
          </p:nvSpPr>
          <p:spPr>
            <a:xfrm>
              <a:off x="3759637" y="2235050"/>
              <a:ext cx="2336644" cy="532690"/>
            </a:xfrm>
            <a:prstGeom prst="rect">
              <a:avLst/>
            </a:prstGeom>
            <a:noFill/>
            <a:ln w="3175">
              <a:noFill/>
            </a:ln>
          </p:spPr>
          <p:txBody>
            <a:bodyPr wrap="square" rtlCol="0">
              <a:spAutoFit/>
            </a:bodyPr>
            <a:lstStyle/>
            <a:p>
              <a:r>
                <a:rPr lang="zh-CN" altLang="en-US" sz="2100" b="1">
                  <a:solidFill>
                    <a:schemeClr val="bg1"/>
                  </a:solidFill>
                  <a:latin typeface="微软雅黑" panose="020b0503020204020204" pitchFamily="34" charset="-122"/>
                  <a:ea typeface="微软雅黑" panose="020b0503020204020204" pitchFamily="34" charset="-122"/>
                </a:rPr>
                <a:t>点击添加标题</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899543" y="2018333"/>
              <a:ext cx="905196" cy="868087"/>
            </a:xfrm>
            <a:prstGeom prst="rect">
              <a:avLst/>
            </a:prstGeom>
            <a:noFill/>
          </p:spPr>
          <p:txBody>
            <a:bodyPr wrap="none" rtlCol="0">
              <a:spAutoFit/>
            </a:bodyPr>
            <a:lstStyle/>
            <a:p>
              <a:r>
                <a:rPr lang="en-US" altLang="zh-CN" sz="38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02</a:t>
              </a:r>
              <a:endParaRPr lang="en-US" altLang="zh-CN" sz="38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pic>
        <p:nvPicPr>
          <p:cNvPr id="52" name="Picture 11" descr="思考"/>
          <p:cNvPicPr>
            <a:picLocks noChangeAspect="1" noChangeArrowheads="1"/>
          </p:cNvPicPr>
          <p:nvPr/>
        </p:nvPicPr>
        <p:blipFill>
          <a:blip r:embed="rId5"/>
          <a:stretch>
            <a:fillRect/>
          </a:stretch>
        </p:blipFill>
        <p:spPr bwMode="auto">
          <a:xfrm>
            <a:off x="6661389" y="1306996"/>
            <a:ext cx="1819685" cy="33036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par>
                                <p:cTn id="22" presetID="2" presetClass="entr" presetSubtype="4" fill="hold" nodeType="withEffect">
                                  <p:stCondLst>
                                    <p:cond delay="50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1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200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4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000"/>
                                        <p:tgtEl>
                                          <p:spTgt spid="52"/>
                                        </p:tgtEl>
                                      </p:cBhvr>
                                    </p:animEffect>
                                    <p:anim calcmode="lin" valueType="num">
                                      <p:cBhvr>
                                        <p:cTn id="42" dur="1000" fill="hold"/>
                                        <p:tgtEl>
                                          <p:spTgt spid="52"/>
                                        </p:tgtEl>
                                        <p:attrNameLst>
                                          <p:attrName>ppt_x</p:attrName>
                                        </p:attrNameLst>
                                      </p:cBhvr>
                                      <p:tavLst>
                                        <p:tav tm="0">
                                          <p:val>
                                            <p:strVal val="#ppt_x"/>
                                          </p:val>
                                        </p:tav>
                                        <p:tav tm="100000">
                                          <p:val>
                                            <p:strVal val="#ppt_x"/>
                                          </p:val>
                                        </p:tav>
                                      </p:tavLst>
                                    </p:anim>
                                    <p:anim calcmode="lin" valueType="num">
                                      <p:cBhvr>
                                        <p:cTn id="4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sp>
        <p:nvSpPr>
          <p:cNvPr id="8" name="Rectangle 20"/>
          <p:cNvSpPr>
            <a:spLocks noChangeArrowheads="1"/>
          </p:cNvSpPr>
          <p:nvPr/>
        </p:nvSpPr>
        <p:spPr bwMode="auto">
          <a:xfrm>
            <a:off x="865338" y="1278333"/>
            <a:ext cx="1905331" cy="82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buClrTx/>
              <a:buSzTx/>
            </a:pPr>
            <a:r>
              <a:rPr lang="zh-CN" altLang="en-US" sz="1600" b="1">
                <a:solidFill>
                  <a:srgbClr val="9A0000"/>
                </a:solidFill>
                <a:latin typeface="Arial" panose="020b0604020202020204" pitchFamily="34" charset="0"/>
              </a:rPr>
              <a:t>单击添加文字</a:t>
            </a:r>
            <a:endParaRPr lang="zh-CN" altLang="en-US" sz="1200">
              <a:solidFill>
                <a:srgbClr val="9A0000"/>
              </a:solidFill>
              <a:latin typeface="Arial" panose="020b0604020202020204" pitchFamily="34" charset="0"/>
            </a:endParaRPr>
          </a:p>
          <a:p>
            <a:pPr algn="l" eaLnBrk="1" fontAlgn="base" hangingPunct="1">
              <a:lnSpc>
                <a:spcPct val="120000"/>
              </a:lnSpc>
              <a:buClrTx/>
              <a:buSzTx/>
            </a:pPr>
            <a:r>
              <a:rPr lang="zh-CN" altLang="en-US" sz="1200">
                <a:solidFill>
                  <a:srgbClr val="9A0000"/>
                </a:solidFill>
                <a:latin typeface="Arial" panose="020b0604020202020204" pitchFamily="34" charset="0"/>
              </a:rPr>
              <a:t>单击此处添加文字</a:t>
            </a:r>
            <a:endParaRPr lang="zh-CN" altLang="en-US" sz="1200">
              <a:solidFill>
                <a:srgbClr val="9A0000"/>
              </a:solidFill>
              <a:latin typeface="Arial" panose="020b0604020202020204" pitchFamily="34" charset="0"/>
            </a:endParaRPr>
          </a:p>
          <a:p>
            <a:pPr algn="l" eaLnBrk="1" fontAlgn="base" hangingPunct="1">
              <a:lnSpc>
                <a:spcPct val="120000"/>
              </a:lnSpc>
              <a:buClrTx/>
              <a:buSzTx/>
            </a:pPr>
            <a:r>
              <a:rPr lang="zh-CN" altLang="en-US" sz="1200">
                <a:solidFill>
                  <a:srgbClr val="9A0000"/>
                </a:solidFill>
                <a:latin typeface="Arial" panose="020b0604020202020204" pitchFamily="34" charset="0"/>
              </a:rPr>
              <a:t>单击此处添加文字</a:t>
            </a:r>
            <a:endParaRPr lang="zh-CN" altLang="en-US" sz="1200">
              <a:solidFill>
                <a:srgbClr val="9A0000"/>
              </a:solidFill>
              <a:latin typeface="Arial" panose="020b0604020202020204" pitchFamily="34" charset="0"/>
            </a:endParaRPr>
          </a:p>
        </p:txBody>
      </p:sp>
      <p:sp>
        <p:nvSpPr>
          <p:cNvPr id="9" name="Line 21"/>
          <p:cNvSpPr>
            <a:spLocks noChangeShapeType="1"/>
          </p:cNvSpPr>
          <p:nvPr/>
        </p:nvSpPr>
        <p:spPr bwMode="auto">
          <a:xfrm flipV="1">
            <a:off x="882803" y="1354557"/>
            <a:ext cx="31756" cy="890862"/>
          </a:xfrm>
          <a:prstGeom prst="line">
            <a:avLst/>
          </a:prstGeom>
          <a:noFill/>
          <a:ln w="12700">
            <a:solidFill>
              <a:srgbClr val="9A0000"/>
            </a:solidFill>
            <a:round/>
            <a:tailEnd type="triangle" w="med" len="med"/>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sp>
        <p:nvSpPr>
          <p:cNvPr id="10" name="Rectangle 22"/>
          <p:cNvSpPr>
            <a:spLocks noChangeArrowheads="1"/>
          </p:cNvSpPr>
          <p:nvPr/>
        </p:nvSpPr>
        <p:spPr bwMode="auto">
          <a:xfrm>
            <a:off x="3609015" y="1278333"/>
            <a:ext cx="1905331" cy="82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buClrTx/>
              <a:buSzTx/>
            </a:pPr>
            <a:r>
              <a:rPr lang="zh-CN" altLang="en-US" sz="1600" b="1">
                <a:solidFill>
                  <a:srgbClr val="000000"/>
                </a:solidFill>
                <a:latin typeface="Arial" panose="020b0604020202020204" pitchFamily="34" charset="0"/>
              </a:rPr>
              <a:t>单击添加文字</a:t>
            </a:r>
            <a:endParaRPr lang="zh-CN" altLang="en-US" sz="1200">
              <a:solidFill>
                <a:srgbClr val="000000"/>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p:txBody>
      </p:sp>
      <p:sp>
        <p:nvSpPr>
          <p:cNvPr id="11" name="Line 23"/>
          <p:cNvSpPr>
            <a:spLocks noChangeShapeType="1"/>
          </p:cNvSpPr>
          <p:nvPr/>
        </p:nvSpPr>
        <p:spPr bwMode="auto">
          <a:xfrm flipH="1" flipV="1">
            <a:off x="3632831" y="1357732"/>
            <a:ext cx="0" cy="895626"/>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sp>
        <p:nvSpPr>
          <p:cNvPr id="12" name="Rectangle 24"/>
          <p:cNvSpPr>
            <a:spLocks noChangeArrowheads="1"/>
          </p:cNvSpPr>
          <p:nvPr/>
        </p:nvSpPr>
        <p:spPr bwMode="auto">
          <a:xfrm>
            <a:off x="5819198" y="1278333"/>
            <a:ext cx="1905331" cy="82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buClrTx/>
              <a:buSzTx/>
            </a:pPr>
            <a:r>
              <a:rPr lang="zh-CN" altLang="en-US" sz="1600" b="1">
                <a:solidFill>
                  <a:srgbClr val="000000"/>
                </a:solidFill>
                <a:latin typeface="Arial" panose="020b0604020202020204" pitchFamily="34" charset="0"/>
              </a:rPr>
              <a:t>单击添加文字</a:t>
            </a:r>
            <a:endParaRPr lang="zh-CN" altLang="en-US" sz="1200">
              <a:solidFill>
                <a:srgbClr val="000000"/>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p:txBody>
      </p:sp>
      <p:sp>
        <p:nvSpPr>
          <p:cNvPr id="13" name="Line 25"/>
          <p:cNvSpPr>
            <a:spLocks noChangeShapeType="1"/>
          </p:cNvSpPr>
          <p:nvPr/>
        </p:nvSpPr>
        <p:spPr bwMode="auto">
          <a:xfrm flipH="1" flipV="1">
            <a:off x="5819198" y="1356144"/>
            <a:ext cx="0" cy="895626"/>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sp>
        <p:nvSpPr>
          <p:cNvPr id="14" name="Rectangle 26"/>
          <p:cNvSpPr>
            <a:spLocks noChangeArrowheads="1"/>
          </p:cNvSpPr>
          <p:nvPr/>
        </p:nvSpPr>
        <p:spPr bwMode="auto">
          <a:xfrm>
            <a:off x="2465816" y="3754009"/>
            <a:ext cx="1905331" cy="82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buClrTx/>
              <a:buSzTx/>
            </a:pPr>
            <a:r>
              <a:rPr lang="zh-CN" altLang="en-US" sz="1600" b="1">
                <a:solidFill>
                  <a:srgbClr val="000000"/>
                </a:solidFill>
                <a:latin typeface="Arial" panose="020b0604020202020204" pitchFamily="34" charset="0"/>
              </a:rPr>
              <a:t>单击添加文字</a:t>
            </a:r>
            <a:endParaRPr lang="zh-CN" altLang="en-US" sz="1200">
              <a:solidFill>
                <a:srgbClr val="000000"/>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p:txBody>
      </p:sp>
      <p:sp>
        <p:nvSpPr>
          <p:cNvPr id="15" name="Line 27"/>
          <p:cNvSpPr>
            <a:spLocks noChangeShapeType="1"/>
          </p:cNvSpPr>
          <p:nvPr/>
        </p:nvSpPr>
        <p:spPr bwMode="auto">
          <a:xfrm flipH="1" flipV="1">
            <a:off x="2486457" y="3374480"/>
            <a:ext cx="0" cy="930562"/>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sp>
        <p:nvSpPr>
          <p:cNvPr id="16" name="Rectangle 28"/>
          <p:cNvSpPr>
            <a:spLocks noChangeArrowheads="1"/>
          </p:cNvSpPr>
          <p:nvPr/>
        </p:nvSpPr>
        <p:spPr bwMode="auto">
          <a:xfrm>
            <a:off x="4752213" y="3760361"/>
            <a:ext cx="1905331" cy="82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buClrTx/>
              <a:buSzTx/>
            </a:pPr>
            <a:r>
              <a:rPr lang="zh-CN" altLang="en-US" sz="1600" b="1">
                <a:solidFill>
                  <a:srgbClr val="000000"/>
                </a:solidFill>
                <a:latin typeface="Arial" panose="020b0604020202020204" pitchFamily="34" charset="0"/>
              </a:rPr>
              <a:t>单击添加文字</a:t>
            </a:r>
            <a:endParaRPr lang="zh-CN" altLang="en-US" sz="1200">
              <a:solidFill>
                <a:srgbClr val="000000"/>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p:txBody>
      </p:sp>
      <p:sp>
        <p:nvSpPr>
          <p:cNvPr id="17" name="Line 29"/>
          <p:cNvSpPr>
            <a:spLocks noChangeShapeType="1"/>
          </p:cNvSpPr>
          <p:nvPr/>
        </p:nvSpPr>
        <p:spPr bwMode="auto">
          <a:xfrm flipH="1" flipV="1">
            <a:off x="4676000" y="3322075"/>
            <a:ext cx="0" cy="1005198"/>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sp>
        <p:nvSpPr>
          <p:cNvPr id="18" name="Rectangle 30"/>
          <p:cNvSpPr>
            <a:spLocks noChangeArrowheads="1"/>
          </p:cNvSpPr>
          <p:nvPr/>
        </p:nvSpPr>
        <p:spPr bwMode="auto">
          <a:xfrm>
            <a:off x="7079892" y="3760361"/>
            <a:ext cx="1905331" cy="82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buClrTx/>
              <a:buSzTx/>
            </a:pPr>
            <a:r>
              <a:rPr lang="zh-CN" altLang="en-US" sz="1600" b="1">
                <a:solidFill>
                  <a:srgbClr val="000000"/>
                </a:solidFill>
                <a:latin typeface="Arial" panose="020b0604020202020204" pitchFamily="34" charset="0"/>
              </a:rPr>
              <a:t>单击添加文字</a:t>
            </a:r>
            <a:endParaRPr lang="zh-CN" altLang="en-US" sz="1200">
              <a:solidFill>
                <a:srgbClr val="000000"/>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p:txBody>
      </p:sp>
      <p:sp>
        <p:nvSpPr>
          <p:cNvPr id="19" name="Line 31"/>
          <p:cNvSpPr>
            <a:spLocks noChangeShapeType="1"/>
          </p:cNvSpPr>
          <p:nvPr/>
        </p:nvSpPr>
        <p:spPr bwMode="auto">
          <a:xfrm flipH="1" flipV="1">
            <a:off x="7089419" y="3406239"/>
            <a:ext cx="0" cy="921034"/>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grpSp>
        <p:nvGrpSpPr>
          <p:cNvPr id="20" name="Group 231"/>
          <p:cNvGrpSpPr/>
          <p:nvPr/>
        </p:nvGrpSpPr>
        <p:grpSpPr>
          <a:xfrm>
            <a:off x="228640" y="2116791"/>
            <a:ext cx="8334235" cy="1346616"/>
            <a:chOff x="-113" y="1963"/>
            <a:chExt cx="5893" cy="880"/>
          </a:xfrm>
        </p:grpSpPr>
        <p:sp>
          <p:nvSpPr>
            <p:cNvPr id="21" name="Freeform 2"/>
            <p:cNvSpPr/>
            <p:nvPr/>
          </p:nvSpPr>
          <p:spPr bwMode="auto">
            <a:xfrm flipH="1">
              <a:off x="3548" y="2575"/>
              <a:ext cx="552" cy="149"/>
            </a:xfrm>
            <a:custGeom>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3"/>
            <p:cNvSpPr/>
            <p:nvPr/>
          </p:nvSpPr>
          <p:spPr bwMode="auto">
            <a:xfrm>
              <a:off x="-113" y="2614"/>
              <a:ext cx="619" cy="229"/>
            </a:xfrm>
            <a:custGeom>
              <a:gdLst>
                <a:gd name="T0" fmla="*/ 2331 w 2331"/>
                <a:gd name="T1" fmla="*/ 688 h 688"/>
                <a:gd name="T2" fmla="*/ 104 w 2331"/>
                <a:gd name="T3" fmla="*/ 138 h 688"/>
                <a:gd name="T4" fmla="*/ 2086 w 2331"/>
                <a:gd name="T5" fmla="*/ 0 h 688"/>
                <a:gd name="T6" fmla="*/ 2331 w 2331"/>
                <a:gd name="T7" fmla="*/ 688 h 688"/>
              </a:gdLst>
              <a:cxnLst>
                <a:cxn ang="0">
                  <a:pos x="T0" y="T1"/>
                </a:cxn>
                <a:cxn ang="0">
                  <a:pos x="T2" y="T3"/>
                </a:cxn>
                <a:cxn ang="0">
                  <a:pos x="T4" y="T5"/>
                </a:cxn>
                <a:cxn ang="0">
                  <a:pos x="T6" y="T7"/>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0"/>
                  </a:srgbClr>
                </a:gs>
                <a:gs pos="100000">
                  <a:schemeClr val="bg1">
                    <a:lumMod val="5000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4"/>
            <p:cNvSpPr/>
            <p:nvPr/>
          </p:nvSpPr>
          <p:spPr bwMode="auto">
            <a:xfrm flipH="1">
              <a:off x="4360" y="2523"/>
              <a:ext cx="544" cy="245"/>
            </a:xfrm>
            <a:custGeom>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5"/>
            <p:cNvSpPr/>
            <p:nvPr/>
          </p:nvSpPr>
          <p:spPr bwMode="auto">
            <a:xfrm flipH="1">
              <a:off x="5252" y="2609"/>
              <a:ext cx="528" cy="229"/>
            </a:xfrm>
            <a:custGeom>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6"/>
            <p:cNvSpPr/>
            <p:nvPr/>
          </p:nvSpPr>
          <p:spPr bwMode="auto">
            <a:xfrm>
              <a:off x="846" y="2525"/>
              <a:ext cx="528" cy="229"/>
            </a:xfrm>
            <a:custGeom>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7"/>
            <p:cNvSpPr/>
            <p:nvPr/>
          </p:nvSpPr>
          <p:spPr bwMode="auto">
            <a:xfrm>
              <a:off x="1662" y="2575"/>
              <a:ext cx="558" cy="149"/>
            </a:xfrm>
            <a:custGeom>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8"/>
            <p:cNvSpPr/>
            <p:nvPr/>
          </p:nvSpPr>
          <p:spPr bwMode="auto">
            <a:xfrm>
              <a:off x="508" y="1963"/>
              <a:ext cx="705" cy="877"/>
            </a:xfrm>
            <a:custGeom>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cxnLst>
                <a:cxn ang="0">
                  <a:pos x="T0" y="T1"/>
                </a:cxn>
                <a:cxn ang="0">
                  <a:pos x="T2" y="T3"/>
                </a:cxn>
                <a:cxn ang="0">
                  <a:pos x="T4" y="T5"/>
                </a:cxn>
                <a:cxn ang="0">
                  <a:pos x="T6" y="T7"/>
                </a:cxn>
                <a:cxn ang="0">
                  <a:pos x="T8" y="T9"/>
                </a:cxn>
              </a:cxnLst>
              <a:rect l="T10" t="T11" r="T12" b="T13"/>
              <a:pathLst>
                <a:path w="1005" h="1251">
                  <a:moveTo>
                    <a:pt x="0" y="0"/>
                  </a:moveTo>
                  <a:lnTo>
                    <a:pt x="0" y="1251"/>
                  </a:lnTo>
                  <a:lnTo>
                    <a:pt x="1006" y="1154"/>
                  </a:lnTo>
                  <a:lnTo>
                    <a:pt x="1006" y="81"/>
                  </a:lnTo>
                  <a:lnTo>
                    <a:pt x="0"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9"/>
            <p:cNvSpPr/>
            <p:nvPr/>
          </p:nvSpPr>
          <p:spPr bwMode="auto">
            <a:xfrm>
              <a:off x="270" y="1963"/>
              <a:ext cx="238" cy="877"/>
            </a:xfrm>
            <a:custGeom>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10"/>
            <p:cNvSpPr/>
            <p:nvPr/>
          </p:nvSpPr>
          <p:spPr bwMode="auto">
            <a:xfrm>
              <a:off x="1383" y="2024"/>
              <a:ext cx="682" cy="749"/>
            </a:xfrm>
            <a:custGeom>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11"/>
            <p:cNvSpPr/>
            <p:nvPr/>
          </p:nvSpPr>
          <p:spPr bwMode="auto">
            <a:xfrm>
              <a:off x="1251" y="2015"/>
              <a:ext cx="138" cy="749"/>
            </a:xfrm>
            <a:custGeom>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12"/>
            <p:cNvSpPr/>
            <p:nvPr/>
          </p:nvSpPr>
          <p:spPr bwMode="auto">
            <a:xfrm>
              <a:off x="2199" y="2049"/>
              <a:ext cx="640" cy="681"/>
            </a:xfrm>
            <a:custGeom>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 name="Freeform 13"/>
            <p:cNvSpPr/>
            <p:nvPr/>
          </p:nvSpPr>
          <p:spPr bwMode="auto">
            <a:xfrm>
              <a:off x="2151" y="2049"/>
              <a:ext cx="48" cy="681"/>
            </a:xfrm>
            <a:custGeom>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14"/>
            <p:cNvSpPr/>
            <p:nvPr/>
          </p:nvSpPr>
          <p:spPr bwMode="auto">
            <a:xfrm flipH="1">
              <a:off x="4544" y="1963"/>
              <a:ext cx="705" cy="877"/>
            </a:xfrm>
            <a:custGeom>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cxnLst>
                <a:cxn ang="0">
                  <a:pos x="T0" y="T1"/>
                </a:cxn>
                <a:cxn ang="0">
                  <a:pos x="T2" y="T3"/>
                </a:cxn>
                <a:cxn ang="0">
                  <a:pos x="T4" y="T5"/>
                </a:cxn>
                <a:cxn ang="0">
                  <a:pos x="T6" y="T7"/>
                </a:cxn>
                <a:cxn ang="0">
                  <a:pos x="T8" y="T9"/>
                </a:cxn>
              </a:cxnLst>
              <a:rect l="T10" t="T11" r="T12" b="T13"/>
              <a:pathLst>
                <a:path w="1005"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rgbClr val="9A0000"/>
                </a:solidFill>
              </a:endParaRPr>
            </a:p>
          </p:txBody>
        </p:sp>
        <p:sp>
          <p:nvSpPr>
            <p:cNvPr id="34" name="Freeform 15"/>
            <p:cNvSpPr/>
            <p:nvPr/>
          </p:nvSpPr>
          <p:spPr bwMode="auto">
            <a:xfrm flipH="1">
              <a:off x="5249" y="1963"/>
              <a:ext cx="238" cy="877"/>
            </a:xfrm>
            <a:custGeom>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16"/>
            <p:cNvSpPr/>
            <p:nvPr/>
          </p:nvSpPr>
          <p:spPr bwMode="auto">
            <a:xfrm flipH="1">
              <a:off x="3686" y="2015"/>
              <a:ext cx="682" cy="749"/>
            </a:xfrm>
            <a:custGeom>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6" name="Freeform 17"/>
            <p:cNvSpPr/>
            <p:nvPr/>
          </p:nvSpPr>
          <p:spPr bwMode="auto">
            <a:xfrm flipH="1">
              <a:off x="4368" y="2015"/>
              <a:ext cx="138" cy="749"/>
            </a:xfrm>
            <a:custGeom>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8"/>
            <p:cNvSpPr/>
            <p:nvPr/>
          </p:nvSpPr>
          <p:spPr bwMode="auto">
            <a:xfrm flipH="1">
              <a:off x="2918" y="2049"/>
              <a:ext cx="640" cy="681"/>
            </a:xfrm>
            <a:custGeom>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rgbClr val="9A0000"/>
                </a:solidFill>
              </a:endParaRPr>
            </a:p>
          </p:txBody>
        </p:sp>
        <p:sp>
          <p:nvSpPr>
            <p:cNvPr id="38" name="Freeform 19"/>
            <p:cNvSpPr/>
            <p:nvPr/>
          </p:nvSpPr>
          <p:spPr bwMode="auto">
            <a:xfrm flipH="1">
              <a:off x="3558" y="2049"/>
              <a:ext cx="48" cy="681"/>
            </a:xfrm>
            <a:custGeom>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32"/>
            <p:cNvSpPr/>
            <p:nvPr/>
          </p:nvSpPr>
          <p:spPr bwMode="auto">
            <a:xfrm>
              <a:off x="1338" y="2803"/>
              <a:ext cx="15" cy="1"/>
            </a:xfrm>
            <a:custGeom>
              <a:gdLst>
                <a:gd name="T0" fmla="*/ 12 w 12"/>
                <a:gd name="T1" fmla="*/ 0 h 1587"/>
                <a:gd name="T2" fmla="*/ 0 w 12"/>
                <a:gd name="T3" fmla="*/ 0 h 1587"/>
                <a:gd name="T4" fmla="*/ 12 w 12"/>
                <a:gd name="T5" fmla="*/ 0 h 1587"/>
                <a:gd name="T6" fmla="*/ 0 w 12"/>
                <a:gd name="T7" fmla="*/ 0 h 1587"/>
                <a:gd name="T8" fmla="*/ 12 w 12"/>
                <a:gd name="T9" fmla="*/ 1587 h 1587"/>
              </a:gdLst>
              <a:cxnLst>
                <a:cxn ang="0">
                  <a:pos x="T0" y="T1"/>
                </a:cxn>
                <a:cxn ang="0">
                  <a:pos x="T2" y="T3"/>
                </a:cxn>
                <a:cxn ang="0">
                  <a:pos x="T4" y="T5"/>
                </a:cxn>
              </a:cxnLst>
              <a:rect l="T6" t="T7" r="T8" b="T9"/>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WordArt 33"/>
            <p:cNvSpPr>
              <a:spLocks noChangeArrowheads="1" noChangeShapeType="1" noTextEdit="1"/>
            </p:cNvSpPr>
            <p:nvPr/>
          </p:nvSpPr>
          <p:spPr bwMode="auto">
            <a:xfrm>
              <a:off x="592" y="2579"/>
              <a:ext cx="87"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a:solidFill>
                    <a:srgbClr val="FFFFFF"/>
                  </a:solidFill>
                  <a:latin typeface="Arial"/>
                  <a:cs typeface="Arial"/>
                </a:rPr>
                <a:t>1</a:t>
              </a:r>
              <a:endParaRPr lang="zh-CN" altLang="en-US" sz="3600" b="1">
                <a:solidFill>
                  <a:srgbClr val="FFFFFF"/>
                </a:solidFill>
                <a:latin typeface="Arial"/>
                <a:cs typeface="Arial"/>
              </a:endParaRPr>
            </a:p>
          </p:txBody>
        </p:sp>
        <p:sp>
          <p:nvSpPr>
            <p:cNvPr id="41" name="WordArt 34"/>
            <p:cNvSpPr>
              <a:spLocks noChangeArrowheads="1" noChangeShapeType="1" noTextEdit="1"/>
            </p:cNvSpPr>
            <p:nvPr/>
          </p:nvSpPr>
          <p:spPr bwMode="auto">
            <a:xfrm>
              <a:off x="1441" y="2527"/>
              <a:ext cx="110"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a:solidFill>
                    <a:srgbClr val="9A0000"/>
                  </a:solidFill>
                  <a:latin typeface="Arial"/>
                  <a:cs typeface="Arial"/>
                </a:rPr>
                <a:t>2</a:t>
              </a:r>
              <a:endParaRPr lang="zh-CN" altLang="en-US" sz="3600" b="1">
                <a:solidFill>
                  <a:srgbClr val="9A0000"/>
                </a:solidFill>
                <a:latin typeface="Arial"/>
                <a:cs typeface="Arial"/>
              </a:endParaRPr>
            </a:p>
          </p:txBody>
        </p:sp>
        <p:sp>
          <p:nvSpPr>
            <p:cNvPr id="42" name="WordArt 35"/>
            <p:cNvSpPr>
              <a:spLocks noChangeArrowheads="1" noChangeShapeType="1" noTextEdit="1"/>
            </p:cNvSpPr>
            <p:nvPr/>
          </p:nvSpPr>
          <p:spPr bwMode="auto">
            <a:xfrm>
              <a:off x="2252" y="2523"/>
              <a:ext cx="110"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a:solidFill>
                    <a:srgbClr val="9A0000"/>
                  </a:solidFill>
                  <a:latin typeface="Arial"/>
                  <a:cs typeface="Arial"/>
                </a:rPr>
                <a:t>3</a:t>
              </a:r>
              <a:endParaRPr lang="zh-CN" altLang="en-US" sz="3600" b="1">
                <a:solidFill>
                  <a:srgbClr val="9A0000"/>
                </a:solidFill>
                <a:latin typeface="Arial"/>
                <a:cs typeface="Arial"/>
              </a:endParaRPr>
            </a:p>
          </p:txBody>
        </p:sp>
        <p:sp>
          <p:nvSpPr>
            <p:cNvPr id="43" name="WordArt 36"/>
            <p:cNvSpPr>
              <a:spLocks noChangeArrowheads="1" noChangeShapeType="1" noTextEdit="1"/>
            </p:cNvSpPr>
            <p:nvPr/>
          </p:nvSpPr>
          <p:spPr bwMode="auto">
            <a:xfrm>
              <a:off x="2968" y="2523"/>
              <a:ext cx="110"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a:solidFill>
                    <a:srgbClr val="9A0000"/>
                  </a:solidFill>
                  <a:latin typeface="Arial"/>
                  <a:cs typeface="Arial"/>
                </a:rPr>
                <a:t>4</a:t>
              </a:r>
              <a:endParaRPr lang="zh-CN" altLang="en-US" sz="3600" b="1">
                <a:solidFill>
                  <a:srgbClr val="9A0000"/>
                </a:solidFill>
                <a:latin typeface="Arial"/>
                <a:cs typeface="Arial"/>
              </a:endParaRPr>
            </a:p>
          </p:txBody>
        </p:sp>
        <p:sp>
          <p:nvSpPr>
            <p:cNvPr id="44" name="WordArt 37"/>
            <p:cNvSpPr>
              <a:spLocks noChangeArrowheads="1" noChangeShapeType="1" noTextEdit="1"/>
            </p:cNvSpPr>
            <p:nvPr/>
          </p:nvSpPr>
          <p:spPr bwMode="auto">
            <a:xfrm>
              <a:off x="3742" y="2527"/>
              <a:ext cx="110"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a:solidFill>
                    <a:srgbClr val="9A0000"/>
                  </a:solidFill>
                  <a:latin typeface="Arial"/>
                  <a:cs typeface="Arial"/>
                </a:rPr>
                <a:t>5</a:t>
              </a:r>
              <a:endParaRPr lang="zh-CN" altLang="en-US" sz="3600" b="1">
                <a:solidFill>
                  <a:srgbClr val="9A0000"/>
                </a:solidFill>
                <a:latin typeface="Arial"/>
                <a:cs typeface="Arial"/>
              </a:endParaRPr>
            </a:p>
          </p:txBody>
        </p:sp>
        <p:sp>
          <p:nvSpPr>
            <p:cNvPr id="45" name="WordArt 38"/>
            <p:cNvSpPr>
              <a:spLocks noChangeArrowheads="1" noChangeShapeType="1" noTextEdit="1"/>
            </p:cNvSpPr>
            <p:nvPr/>
          </p:nvSpPr>
          <p:spPr bwMode="auto">
            <a:xfrm>
              <a:off x="4604" y="2568"/>
              <a:ext cx="115"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a:solidFill>
                    <a:srgbClr val="9A0000"/>
                  </a:solidFill>
                  <a:latin typeface="Arial"/>
                  <a:cs typeface="Arial"/>
                </a:rPr>
                <a:t>6</a:t>
              </a:r>
              <a:endParaRPr lang="zh-CN" altLang="en-US" sz="3600" b="1">
                <a:solidFill>
                  <a:srgbClr val="9A0000"/>
                </a:solidFill>
                <a:latin typeface="Arial"/>
                <a:cs typeface="Aria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1000"/>
                                        <p:tgtEl>
                                          <p:spTgt spid="20"/>
                                        </p:tgtEl>
                                      </p:cBhvr>
                                    </p:animEffect>
                                  </p:childTnLst>
                                </p:cTn>
                              </p:par>
                            </p:childTnLst>
                          </p:cTn>
                        </p:par>
                        <p:par>
                          <p:cTn id="26" fill="hold" nodeType="afterGroup">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anim calcmode="lin" valueType="num">
                                      <p:cBhvr>
                                        <p:cTn id="61" dur="500" fill="hold"/>
                                        <p:tgtEl>
                                          <p:spTgt spid="14"/>
                                        </p:tgtEl>
                                        <p:attrNameLst>
                                          <p:attrName>ppt_x</p:attrName>
                                        </p:attrNameLst>
                                      </p:cBhvr>
                                      <p:tavLst>
                                        <p:tav tm="0">
                                          <p:val>
                                            <p:strVal val="#ppt_x"/>
                                          </p:val>
                                        </p:tav>
                                        <p:tav tm="100000">
                                          <p:val>
                                            <p:strVal val="#ppt_x"/>
                                          </p:val>
                                        </p:tav>
                                      </p:tavLst>
                                    </p:anim>
                                    <p:anim calcmode="lin" valueType="num">
                                      <p:cBhvr>
                                        <p:cTn id="62" dur="500" fill="hold"/>
                                        <p:tgtEl>
                                          <p:spTgt spid="14"/>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sp>
        <p:nvSpPr>
          <p:cNvPr id="8" name="Freeform 6"/>
          <p:cNvSpPr/>
          <p:nvPr/>
        </p:nvSpPr>
        <p:spPr bwMode="auto">
          <a:xfrm>
            <a:off x="767271" y="1152145"/>
            <a:ext cx="3104047" cy="3705838"/>
          </a:xfrm>
          <a:custGeom>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9A0000"/>
          </a:solidFill>
          <a:ln>
            <a:noFill/>
          </a:ln>
        </p:spPr>
        <p:txBody>
          <a:bodyPr vert="horz" wrap="square" lIns="68585" tIns="34292" rIns="68585" bIns="34292" numCol="1" anchor="t" anchorCtr="0" compatLnSpc="1"/>
          <a:lstStyle/>
          <a:p>
            <a:endParaRPr lang="zh-CN" altLang="en-US"/>
          </a:p>
        </p:txBody>
      </p:sp>
      <p:sp>
        <p:nvSpPr>
          <p:cNvPr id="9" name="Freeform 6"/>
          <p:cNvSpPr/>
          <p:nvPr/>
        </p:nvSpPr>
        <p:spPr bwMode="auto">
          <a:xfrm>
            <a:off x="3311796" y="2424202"/>
            <a:ext cx="2054916" cy="2453309"/>
          </a:xfrm>
          <a:custGeom>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FF9900"/>
          </a:solidFill>
          <a:ln>
            <a:noFill/>
          </a:ln>
        </p:spPr>
        <p:txBody>
          <a:bodyPr vert="horz" wrap="square" lIns="68585" tIns="34292" rIns="68585" bIns="34292" numCol="1" anchor="t" anchorCtr="0" compatLnSpc="1"/>
          <a:lstStyle/>
          <a:p>
            <a:endParaRPr lang="zh-CN" altLang="en-US"/>
          </a:p>
        </p:txBody>
      </p:sp>
      <p:sp>
        <p:nvSpPr>
          <p:cNvPr id="10" name="椭圆 9"/>
          <p:cNvSpPr/>
          <p:nvPr/>
        </p:nvSpPr>
        <p:spPr bwMode="auto">
          <a:xfrm>
            <a:off x="3179596" y="1368304"/>
            <a:ext cx="702048" cy="702512"/>
          </a:xfrm>
          <a:prstGeom prst="ellipse">
            <a:avLst/>
          </a:prstGeom>
          <a:solidFill>
            <a:schemeClr val="tx1">
              <a:lumMod val="50000"/>
              <a:lumOff val="50000"/>
            </a:schemeClr>
          </a:solidFill>
          <a:ln w="9525" cap="flat" cmpd="sng" algn="ctr">
            <a:solidFill>
              <a:srgbClr val="F8F8F8"/>
            </a:solidFill>
            <a:prstDash val="solid"/>
            <a:round/>
            <a:headEnd type="none" w="med" len="med"/>
            <a:tailEnd type="none" w="med" len="med"/>
          </a:ln>
          <a:effectLst/>
        </p:spPr>
        <p:txBody>
          <a:bodyPr vert="horz" wrap="square" lIns="68585" tIns="34292" rIns="68585" bIns="34292" numCol="1" rtlCol="0" anchor="t" anchorCtr="0" compatLnSpc="1"/>
          <a:lstStyle/>
          <a:p>
            <a:pPr defTabSz="685800"/>
            <a:endParaRPr lang="zh-CN" altLang="en-US" sz="1300"/>
          </a:p>
        </p:txBody>
      </p:sp>
      <p:sp>
        <p:nvSpPr>
          <p:cNvPr id="11" name="椭圆 10"/>
          <p:cNvSpPr/>
          <p:nvPr/>
        </p:nvSpPr>
        <p:spPr bwMode="auto">
          <a:xfrm>
            <a:off x="4936235" y="2665248"/>
            <a:ext cx="587009" cy="587396"/>
          </a:xfrm>
          <a:prstGeom prst="ellipse">
            <a:avLst/>
          </a:prstGeom>
          <a:solidFill>
            <a:schemeClr val="tx1">
              <a:lumMod val="50000"/>
              <a:lumOff val="50000"/>
            </a:schemeClr>
          </a:solidFill>
          <a:ln w="9525" cap="flat" cmpd="sng" algn="ctr">
            <a:solidFill>
              <a:srgbClr val="F8F8F8"/>
            </a:solidFill>
            <a:prstDash val="solid"/>
            <a:round/>
            <a:headEnd type="none" w="med" len="med"/>
            <a:tailEnd type="none" w="med" len="med"/>
          </a:ln>
          <a:effectLst/>
        </p:spPr>
        <p:txBody>
          <a:bodyPr vert="horz" wrap="square" lIns="68585" tIns="34292" rIns="68585" bIns="34292" numCol="1" rtlCol="0" anchor="t" anchorCtr="0" compatLnSpc="1"/>
          <a:lstStyle/>
          <a:p>
            <a:pPr defTabSz="685800"/>
            <a:endParaRPr lang="zh-CN" altLang="en-US" sz="1300"/>
          </a:p>
        </p:txBody>
      </p:sp>
      <p:sp>
        <p:nvSpPr>
          <p:cNvPr id="12" name="TextBox 11"/>
          <p:cNvSpPr txBox="1"/>
          <p:nvPr/>
        </p:nvSpPr>
        <p:spPr>
          <a:xfrm>
            <a:off x="3248518" y="1511682"/>
            <a:ext cx="577732" cy="407808"/>
          </a:xfrm>
          <a:prstGeom prst="rect">
            <a:avLst/>
          </a:prstGeom>
          <a:noFill/>
        </p:spPr>
        <p:txBody>
          <a:bodyPr wrap="none" lIns="68585" tIns="34292" rIns="68585" bIns="34292" rtlCol="0">
            <a:spAutoFit/>
          </a:bodyPr>
          <a:lstStyle/>
          <a:p>
            <a:r>
              <a:rPr lang="en-US" altLang="zh-CN" sz="2200">
                <a:solidFill>
                  <a:srgbClr val="F8F8F8"/>
                </a:solidFill>
              </a:rPr>
              <a:t>75%</a:t>
            </a:r>
            <a:endParaRPr lang="zh-CN" altLang="en-US" sz="2200">
              <a:solidFill>
                <a:srgbClr val="F8F8F8"/>
              </a:solidFill>
            </a:endParaRPr>
          </a:p>
        </p:txBody>
      </p:sp>
      <p:sp>
        <p:nvSpPr>
          <p:cNvPr id="13" name="TextBox 12"/>
          <p:cNvSpPr txBox="1"/>
          <p:nvPr/>
        </p:nvSpPr>
        <p:spPr>
          <a:xfrm>
            <a:off x="4999780" y="2785715"/>
            <a:ext cx="499185" cy="346253"/>
          </a:xfrm>
          <a:prstGeom prst="rect">
            <a:avLst/>
          </a:prstGeom>
          <a:noFill/>
        </p:spPr>
        <p:txBody>
          <a:bodyPr wrap="none" lIns="68585" tIns="34292" rIns="68585" bIns="34292" rtlCol="0">
            <a:spAutoFit/>
          </a:bodyPr>
          <a:lstStyle/>
          <a:p>
            <a:r>
              <a:rPr lang="en-US" altLang="zh-CN">
                <a:solidFill>
                  <a:srgbClr val="F8F8F8"/>
                </a:solidFill>
              </a:rPr>
              <a:t>34%</a:t>
            </a:r>
            <a:endParaRPr lang="zh-CN" altLang="en-US">
              <a:solidFill>
                <a:srgbClr val="F8F8F8"/>
              </a:solidFill>
            </a:endParaRPr>
          </a:p>
        </p:txBody>
      </p:sp>
      <p:sp>
        <p:nvSpPr>
          <p:cNvPr id="14" name="TextBox 13"/>
          <p:cNvSpPr txBox="1"/>
          <p:nvPr/>
        </p:nvSpPr>
        <p:spPr>
          <a:xfrm>
            <a:off x="1942286" y="1542584"/>
            <a:ext cx="754020" cy="438852"/>
          </a:xfrm>
          <a:prstGeom prst="rect">
            <a:avLst/>
          </a:prstGeom>
          <a:noFill/>
        </p:spPr>
        <p:txBody>
          <a:bodyPr wrap="none" lIns="68585" tIns="34292" rIns="68585" bIns="34292" rtlCol="0">
            <a:spAutoFit/>
          </a:bodyPr>
          <a:lstStyle/>
          <a:p>
            <a:r>
              <a:rPr lang="zh-CN" altLang="en-US" sz="2400">
                <a:solidFill>
                  <a:srgbClr val="F8F8F8"/>
                </a:solidFill>
                <a:latin typeface="+mj-ea"/>
                <a:ea typeface="+mj-ea"/>
              </a:rPr>
              <a:t>目标</a:t>
            </a:r>
            <a:endParaRPr lang="zh-CN" altLang="en-US" sz="2400">
              <a:solidFill>
                <a:srgbClr val="F8F8F8"/>
              </a:solidFill>
              <a:latin typeface="+mj-ea"/>
              <a:ea typeface="+mj-ea"/>
            </a:endParaRPr>
          </a:p>
        </p:txBody>
      </p:sp>
      <p:sp>
        <p:nvSpPr>
          <p:cNvPr id="15" name="TextBox 14"/>
          <p:cNvSpPr txBox="1"/>
          <p:nvPr/>
        </p:nvSpPr>
        <p:spPr>
          <a:xfrm>
            <a:off x="1263218" y="2111247"/>
            <a:ext cx="1958623" cy="2008852"/>
          </a:xfrm>
          <a:prstGeom prst="rect">
            <a:avLst/>
          </a:prstGeom>
          <a:noFill/>
        </p:spPr>
        <p:txBody>
          <a:bodyPr wrap="square" lIns="68585" tIns="34292" rIns="68585" bIns="34292" rtlCol="0">
            <a:spAutoFit/>
          </a:bodyPr>
          <a:lstStyle/>
          <a:p>
            <a:pPr algn="ctr"/>
            <a:r>
              <a:rPr lang="zh-CN" altLang="en-US">
                <a:solidFill>
                  <a:srgbClr val="F8F8F8"/>
                </a:solidFill>
                <a:latin typeface="+mn-ea"/>
                <a:ea typeface="+mn-ea"/>
              </a:rPr>
              <a:t>请输入您的文字对目标进行说明请输入您的文字对目标进行说明请输入您的文字对目标进行说明</a:t>
            </a:r>
            <a:endParaRPr lang="zh-CN" altLang="en-US">
              <a:solidFill>
                <a:srgbClr val="F8F8F8"/>
              </a:solidFill>
              <a:latin typeface="+mn-ea"/>
              <a:ea typeface="+mn-ea"/>
            </a:endParaRPr>
          </a:p>
          <a:p>
            <a:pPr algn="ctr"/>
            <a:endParaRPr lang="zh-CN" altLang="en-US">
              <a:solidFill>
                <a:srgbClr val="F8F8F8"/>
              </a:solidFill>
              <a:latin typeface="+mn-ea"/>
              <a:ea typeface="+mn-ea"/>
            </a:endParaRPr>
          </a:p>
        </p:txBody>
      </p:sp>
      <p:sp>
        <p:nvSpPr>
          <p:cNvPr id="16" name="TextBox 15"/>
          <p:cNvSpPr txBox="1"/>
          <p:nvPr/>
        </p:nvSpPr>
        <p:spPr>
          <a:xfrm>
            <a:off x="4007177" y="2695820"/>
            <a:ext cx="754020" cy="438852"/>
          </a:xfrm>
          <a:prstGeom prst="rect">
            <a:avLst/>
          </a:prstGeom>
          <a:noFill/>
        </p:spPr>
        <p:txBody>
          <a:bodyPr wrap="none" lIns="68585" tIns="34292" rIns="68585" bIns="34292" rtlCol="0">
            <a:spAutoFit/>
          </a:bodyPr>
          <a:lstStyle/>
          <a:p>
            <a:r>
              <a:rPr lang="zh-CN" altLang="en-US" sz="2400">
                <a:solidFill>
                  <a:srgbClr val="F8F8F8"/>
                </a:solidFill>
                <a:latin typeface="+mj-ea"/>
                <a:ea typeface="+mj-ea"/>
              </a:rPr>
              <a:t>实际</a:t>
            </a:r>
            <a:endParaRPr lang="zh-CN" altLang="en-US" sz="2400">
              <a:solidFill>
                <a:srgbClr val="F8F8F8"/>
              </a:solidFill>
              <a:latin typeface="+mj-ea"/>
              <a:ea typeface="+mj-ea"/>
            </a:endParaRPr>
          </a:p>
        </p:txBody>
      </p:sp>
      <p:sp>
        <p:nvSpPr>
          <p:cNvPr id="17" name="TextBox 16"/>
          <p:cNvSpPr txBox="1"/>
          <p:nvPr/>
        </p:nvSpPr>
        <p:spPr>
          <a:xfrm>
            <a:off x="3481640" y="3293076"/>
            <a:ext cx="1805093" cy="900514"/>
          </a:xfrm>
          <a:prstGeom prst="rect">
            <a:avLst/>
          </a:prstGeom>
          <a:noFill/>
        </p:spPr>
        <p:txBody>
          <a:bodyPr wrap="square" lIns="68585" tIns="34292" rIns="68585" bIns="34292" rtlCol="0">
            <a:spAutoFit/>
          </a:bodyPr>
          <a:lstStyle/>
          <a:p>
            <a:pPr algn="ctr"/>
            <a:r>
              <a:rPr lang="zh-CN" altLang="en-US">
                <a:solidFill>
                  <a:srgbClr val="F8F8F8"/>
                </a:solidFill>
                <a:latin typeface="+mn-ea"/>
                <a:ea typeface="+mn-ea"/>
              </a:rPr>
              <a:t>请输入您的文字对实际情况进行说明</a:t>
            </a:r>
            <a:endParaRPr lang="zh-CN" altLang="en-US">
              <a:solidFill>
                <a:srgbClr val="F8F8F8"/>
              </a:solidFill>
              <a:latin typeface="+mn-ea"/>
              <a:ea typeface="+mn-ea"/>
            </a:endParaRPr>
          </a:p>
        </p:txBody>
      </p:sp>
      <p:sp>
        <p:nvSpPr>
          <p:cNvPr id="18" name="TextBox 17"/>
          <p:cNvSpPr txBox="1"/>
          <p:nvPr/>
        </p:nvSpPr>
        <p:spPr>
          <a:xfrm>
            <a:off x="4017403" y="1300059"/>
            <a:ext cx="4300457" cy="623429"/>
          </a:xfrm>
          <a:prstGeom prst="rect">
            <a:avLst/>
          </a:prstGeom>
          <a:noFill/>
        </p:spPr>
        <p:txBody>
          <a:bodyPr wrap="square" lIns="68585" tIns="34292" rIns="68585" bIns="34292" rtlCol="0">
            <a:spAutoFit/>
          </a:bodyPr>
          <a:lstStyle/>
          <a:p>
            <a:r>
              <a:rPr lang="zh-CN" altLang="en-US">
                <a:solidFill>
                  <a:schemeClr val="tx1">
                    <a:lumMod val="95000"/>
                    <a:lumOff val="5000"/>
                  </a:schemeClr>
                </a:solidFill>
                <a:latin typeface="+mn-ea"/>
                <a:ea typeface="+mn-ea"/>
              </a:rPr>
              <a:t>请输入您的文字请输入您的文字请输入您的文字请输入您的文字请输入您的文字</a:t>
            </a:r>
            <a:endParaRPr lang="zh-CN" altLang="en-US">
              <a:solidFill>
                <a:schemeClr val="tx1">
                  <a:lumMod val="95000"/>
                  <a:lumOff val="5000"/>
                </a:schemeClr>
              </a:solidFill>
              <a:latin typeface="+mn-ea"/>
              <a:ea typeface="+mn-ea"/>
            </a:endParaRPr>
          </a:p>
        </p:txBody>
      </p:sp>
      <p:sp>
        <p:nvSpPr>
          <p:cNvPr id="19" name="TextBox 18"/>
          <p:cNvSpPr txBox="1"/>
          <p:nvPr/>
        </p:nvSpPr>
        <p:spPr>
          <a:xfrm>
            <a:off x="6158116" y="2672506"/>
            <a:ext cx="2159744" cy="1454683"/>
          </a:xfrm>
          <a:prstGeom prst="rect">
            <a:avLst/>
          </a:prstGeom>
          <a:noFill/>
        </p:spPr>
        <p:txBody>
          <a:bodyPr wrap="square" lIns="68585" tIns="34292" rIns="68585" bIns="34292" rtlCol="0">
            <a:spAutoFit/>
          </a:bodyPr>
          <a:lstStyle/>
          <a:p>
            <a:r>
              <a:rPr lang="zh-CN" altLang="en-US">
                <a:solidFill>
                  <a:schemeClr val="tx1">
                    <a:lumMod val="95000"/>
                    <a:lumOff val="5000"/>
                  </a:schemeClr>
                </a:solidFill>
                <a:latin typeface="+mn-ea"/>
                <a:ea typeface="+mn-ea"/>
              </a:rPr>
              <a:t>请输入您的文字请输入您的文字请输入您的文字请输入您的文字请输入您的文字</a:t>
            </a:r>
            <a:endParaRPr lang="zh-CN" altLang="en-US">
              <a:solidFill>
                <a:schemeClr val="tx1">
                  <a:lumMod val="95000"/>
                  <a:lumOff val="5000"/>
                </a:schemeClr>
              </a:solidFill>
              <a:latin typeface="+mn-ea"/>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6"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435">
                                          <p:stCondLst>
                                            <p:cond delay="0"/>
                                          </p:stCondLst>
                                        </p:cTn>
                                        <p:tgtEl>
                                          <p:spTgt spid="8"/>
                                        </p:tgtEl>
                                      </p:cBhvr>
                                    </p:animEffect>
                                    <p:anim calcmode="lin" valueType="num">
                                      <p:cBhvr>
                                        <p:cTn id="26"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29"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30"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31" dur="20">
                                          <p:stCondLst>
                                            <p:cond delay="487"/>
                                          </p:stCondLst>
                                        </p:cTn>
                                        <p:tgtEl>
                                          <p:spTgt spid="8"/>
                                        </p:tgtEl>
                                      </p:cBhvr>
                                      <p:to x="100000" y="60000"/>
                                    </p:animScale>
                                    <p:animScale>
                                      <p:cBhvr>
                                        <p:cTn id="32" dur="124" decel="50000">
                                          <p:stCondLst>
                                            <p:cond delay="507"/>
                                          </p:stCondLst>
                                        </p:cTn>
                                        <p:tgtEl>
                                          <p:spTgt spid="8"/>
                                        </p:tgtEl>
                                      </p:cBhvr>
                                      <p:to x="100000" y="100000"/>
                                    </p:animScale>
                                    <p:animScale>
                                      <p:cBhvr>
                                        <p:cTn id="33" dur="20">
                                          <p:stCondLst>
                                            <p:cond delay="984"/>
                                          </p:stCondLst>
                                        </p:cTn>
                                        <p:tgtEl>
                                          <p:spTgt spid="8"/>
                                        </p:tgtEl>
                                      </p:cBhvr>
                                      <p:to x="100000" y="80000"/>
                                    </p:animScale>
                                    <p:animScale>
                                      <p:cBhvr>
                                        <p:cTn id="34" dur="124" decel="50000">
                                          <p:stCondLst>
                                            <p:cond delay="1004"/>
                                          </p:stCondLst>
                                        </p:cTn>
                                        <p:tgtEl>
                                          <p:spTgt spid="8"/>
                                        </p:tgtEl>
                                      </p:cBhvr>
                                      <p:to x="100000" y="100000"/>
                                    </p:animScale>
                                    <p:animScale>
                                      <p:cBhvr>
                                        <p:cTn id="35" dur="20">
                                          <p:stCondLst>
                                            <p:cond delay="1231"/>
                                          </p:stCondLst>
                                        </p:cTn>
                                        <p:tgtEl>
                                          <p:spTgt spid="8"/>
                                        </p:tgtEl>
                                      </p:cBhvr>
                                      <p:to x="100000" y="90000"/>
                                    </p:animScale>
                                    <p:animScale>
                                      <p:cBhvr>
                                        <p:cTn id="36" dur="124" decel="50000">
                                          <p:stCondLst>
                                            <p:cond delay="1251"/>
                                          </p:stCondLst>
                                        </p:cTn>
                                        <p:tgtEl>
                                          <p:spTgt spid="8"/>
                                        </p:tgtEl>
                                      </p:cBhvr>
                                      <p:to x="100000" y="100000"/>
                                    </p:animScale>
                                    <p:animScale>
                                      <p:cBhvr>
                                        <p:cTn id="37" dur="20">
                                          <p:stCondLst>
                                            <p:cond delay="1356"/>
                                          </p:stCondLst>
                                        </p:cTn>
                                        <p:tgtEl>
                                          <p:spTgt spid="8"/>
                                        </p:tgtEl>
                                      </p:cBhvr>
                                      <p:to x="100000" y="95000"/>
                                    </p:animScale>
                                    <p:animScale>
                                      <p:cBhvr>
                                        <p:cTn id="38" dur="124" decel="50000">
                                          <p:stCondLst>
                                            <p:cond delay="1376"/>
                                          </p:stCondLst>
                                        </p:cTn>
                                        <p:tgtEl>
                                          <p:spTgt spid="8"/>
                                        </p:tgtEl>
                                      </p:cBhvr>
                                      <p:to x="100000" y="100000"/>
                                    </p:animScale>
                                  </p:childTnLst>
                                </p:cTn>
                              </p:par>
                              <p:par>
                                <p:cTn id="39" presetID="26" presetClass="entr" presetSubtype="0" fill="hold" grpId="0" nodeType="withEffect">
                                  <p:stCondLst>
                                    <p:cond delay="50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435">
                                          <p:stCondLst>
                                            <p:cond delay="0"/>
                                          </p:stCondLst>
                                        </p:cTn>
                                        <p:tgtEl>
                                          <p:spTgt spid="9"/>
                                        </p:tgtEl>
                                      </p:cBhvr>
                                    </p:animEffect>
                                    <p:anim calcmode="lin" valueType="num">
                                      <p:cBhvr>
                                        <p:cTn id="42" dur="1367"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498"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498" tmFilter="0, 0; 0.125,0.2665; 0.25,0.4; 0.375,0.465; 0.5,0.5;  0.625,0.535; 0.75,0.6; 0.875,0.7335; 1,1">
                                          <p:stCondLst>
                                            <p:cond delay="498"/>
                                          </p:stCondLst>
                                        </p:cTn>
                                        <p:tgtEl>
                                          <p:spTgt spid="9"/>
                                        </p:tgtEl>
                                        <p:attrNameLst>
                                          <p:attrName>ppt_y</p:attrName>
                                        </p:attrNameLst>
                                      </p:cBhvr>
                                      <p:tavLst>
                                        <p:tav tm="0" fmla="#ppt_y-sin(pi*$)/9">
                                          <p:val>
                                            <p:fltVal val="0"/>
                                          </p:val>
                                        </p:tav>
                                        <p:tav tm="100000">
                                          <p:val>
                                            <p:fltVal val="1"/>
                                          </p:val>
                                        </p:tav>
                                      </p:tavLst>
                                    </p:anim>
                                    <p:anim calcmode="lin" valueType="num">
                                      <p:cBhvr>
                                        <p:cTn id="45" dur="249" tmFilter="0, 0; 0.125,0.2665; 0.25,0.4; 0.375,0.465; 0.5,0.5;  0.625,0.535; 0.75,0.6; 0.875,0.7335; 1,1">
                                          <p:stCondLst>
                                            <p:cond delay="993"/>
                                          </p:stCondLst>
                                        </p:cTn>
                                        <p:tgtEl>
                                          <p:spTgt spid="9"/>
                                        </p:tgtEl>
                                        <p:attrNameLst>
                                          <p:attrName>ppt_y</p:attrName>
                                        </p:attrNameLst>
                                      </p:cBhvr>
                                      <p:tavLst>
                                        <p:tav tm="0" fmla="#ppt_y-sin(pi*$)/27">
                                          <p:val>
                                            <p:fltVal val="0"/>
                                          </p:val>
                                        </p:tav>
                                        <p:tav tm="100000">
                                          <p:val>
                                            <p:fltVal val="1"/>
                                          </p:val>
                                        </p:tav>
                                      </p:tavLst>
                                    </p:anim>
                                    <p:anim calcmode="lin" valueType="num">
                                      <p:cBhvr>
                                        <p:cTn id="46" dur="123" tmFilter="0, 0; 0.125,0.2665; 0.25,0.4; 0.375,0.465; 0.5,0.5;  0.625,0.535; 0.75,0.6; 0.875,0.7335; 1,1">
                                          <p:stCondLst>
                                            <p:cond delay="1242"/>
                                          </p:stCondLst>
                                        </p:cTn>
                                        <p:tgtEl>
                                          <p:spTgt spid="9"/>
                                        </p:tgtEl>
                                        <p:attrNameLst>
                                          <p:attrName>ppt_y</p:attrName>
                                        </p:attrNameLst>
                                      </p:cBhvr>
                                      <p:tavLst>
                                        <p:tav tm="0" fmla="#ppt_y-sin(pi*$)/81">
                                          <p:val>
                                            <p:fltVal val="0"/>
                                          </p:val>
                                        </p:tav>
                                        <p:tav tm="100000">
                                          <p:val>
                                            <p:fltVal val="1"/>
                                          </p:val>
                                        </p:tav>
                                      </p:tavLst>
                                    </p:anim>
                                    <p:animScale>
                                      <p:cBhvr>
                                        <p:cTn id="47" dur="20">
                                          <p:stCondLst>
                                            <p:cond delay="487"/>
                                          </p:stCondLst>
                                        </p:cTn>
                                        <p:tgtEl>
                                          <p:spTgt spid="9"/>
                                        </p:tgtEl>
                                      </p:cBhvr>
                                      <p:to x="100000" y="60000"/>
                                    </p:animScale>
                                    <p:animScale>
                                      <p:cBhvr>
                                        <p:cTn id="48" dur="124" decel="50000">
                                          <p:stCondLst>
                                            <p:cond delay="507"/>
                                          </p:stCondLst>
                                        </p:cTn>
                                        <p:tgtEl>
                                          <p:spTgt spid="9"/>
                                        </p:tgtEl>
                                      </p:cBhvr>
                                      <p:to x="100000" y="100000"/>
                                    </p:animScale>
                                    <p:animScale>
                                      <p:cBhvr>
                                        <p:cTn id="49" dur="20">
                                          <p:stCondLst>
                                            <p:cond delay="984"/>
                                          </p:stCondLst>
                                        </p:cTn>
                                        <p:tgtEl>
                                          <p:spTgt spid="9"/>
                                        </p:tgtEl>
                                      </p:cBhvr>
                                      <p:to x="100000" y="80000"/>
                                    </p:animScale>
                                    <p:animScale>
                                      <p:cBhvr>
                                        <p:cTn id="50" dur="124" decel="50000">
                                          <p:stCondLst>
                                            <p:cond delay="1004"/>
                                          </p:stCondLst>
                                        </p:cTn>
                                        <p:tgtEl>
                                          <p:spTgt spid="9"/>
                                        </p:tgtEl>
                                      </p:cBhvr>
                                      <p:to x="100000" y="100000"/>
                                    </p:animScale>
                                    <p:animScale>
                                      <p:cBhvr>
                                        <p:cTn id="51" dur="20">
                                          <p:stCondLst>
                                            <p:cond delay="1231"/>
                                          </p:stCondLst>
                                        </p:cTn>
                                        <p:tgtEl>
                                          <p:spTgt spid="9"/>
                                        </p:tgtEl>
                                      </p:cBhvr>
                                      <p:to x="100000" y="90000"/>
                                    </p:animScale>
                                    <p:animScale>
                                      <p:cBhvr>
                                        <p:cTn id="52" dur="124" decel="50000">
                                          <p:stCondLst>
                                            <p:cond delay="1251"/>
                                          </p:stCondLst>
                                        </p:cTn>
                                        <p:tgtEl>
                                          <p:spTgt spid="9"/>
                                        </p:tgtEl>
                                      </p:cBhvr>
                                      <p:to x="100000" y="100000"/>
                                    </p:animScale>
                                    <p:animScale>
                                      <p:cBhvr>
                                        <p:cTn id="53" dur="20">
                                          <p:stCondLst>
                                            <p:cond delay="1356"/>
                                          </p:stCondLst>
                                        </p:cTn>
                                        <p:tgtEl>
                                          <p:spTgt spid="9"/>
                                        </p:tgtEl>
                                      </p:cBhvr>
                                      <p:to x="100000" y="95000"/>
                                    </p:animScale>
                                    <p:animScale>
                                      <p:cBhvr>
                                        <p:cTn id="54" dur="124" decel="50000">
                                          <p:stCondLst>
                                            <p:cond delay="1376"/>
                                          </p:stCondLst>
                                        </p:cTn>
                                        <p:tgtEl>
                                          <p:spTgt spid="9"/>
                                        </p:tgtEl>
                                      </p:cBhvr>
                                      <p:to x="100000" y="100000"/>
                                    </p:animScale>
                                  </p:childTnLst>
                                </p:cTn>
                              </p:par>
                            </p:childTnLst>
                          </p:cTn>
                        </p:par>
                        <p:par>
                          <p:cTn id="55" fill="hold" nodeType="afterGroup">
                            <p:stCondLst>
                              <p:cond delay="4000"/>
                            </p:stCondLst>
                            <p:childTnLst>
                              <p:par>
                                <p:cTn id="56" presetID="31"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90"/>
                                          </p:val>
                                        </p:tav>
                                        <p:tav tm="100000">
                                          <p:val>
                                            <p:fltVal val="0"/>
                                          </p:val>
                                        </p:tav>
                                      </p:tavLst>
                                    </p:anim>
                                    <p:animEffect transition="in" filter="fade">
                                      <p:cBhvr>
                                        <p:cTn id="61" dur="500"/>
                                        <p:tgtEl>
                                          <p:spTgt spid="1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 calcmode="lin" valueType="num">
                                      <p:cBhvr>
                                        <p:cTn id="66" dur="500" fill="hold"/>
                                        <p:tgtEl>
                                          <p:spTgt spid="15"/>
                                        </p:tgtEl>
                                        <p:attrNameLst>
                                          <p:attrName>style.rotation</p:attrName>
                                        </p:attrNameLst>
                                      </p:cBhvr>
                                      <p:tavLst>
                                        <p:tav tm="0">
                                          <p:val>
                                            <p:fltVal val="90"/>
                                          </p:val>
                                        </p:tav>
                                        <p:tav tm="100000">
                                          <p:val>
                                            <p:fltVal val="0"/>
                                          </p:val>
                                        </p:tav>
                                      </p:tavLst>
                                    </p:anim>
                                    <p:animEffect transition="in" filter="fade">
                                      <p:cBhvr>
                                        <p:cTn id="67" dur="500"/>
                                        <p:tgtEl>
                                          <p:spTgt spid="15"/>
                                        </p:tgtEl>
                                      </p:cBhvr>
                                    </p:animEffect>
                                  </p:childTnLst>
                                </p:cTn>
                              </p:par>
                            </p:childTnLst>
                          </p:cTn>
                        </p:par>
                        <p:par>
                          <p:cTn id="68" fill="hold" nodeType="afterGroup">
                            <p:stCondLst>
                              <p:cond delay="4500"/>
                            </p:stCondLst>
                            <p:childTnLst>
                              <p:par>
                                <p:cTn id="69" presetID="52" presetClass="entr" presetSubtype="0"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Scale>
                                      <p:cBhvr>
                                        <p:cTn id="7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2" dur="1000" decel="50000" fill="hold">
                                          <p:stCondLst>
                                            <p:cond delay="0"/>
                                          </p:stCondLst>
                                        </p:cTn>
                                        <p:tgtEl>
                                          <p:spTgt spid="10"/>
                                        </p:tgtEl>
                                        <p:attrNameLst>
                                          <p:attrName>ppt_x</p:attrName>
                                          <p:attrName>ppt_y</p:attrName>
                                        </p:attrNameLst>
                                      </p:cBhvr>
                                    </p:animMotion>
                                    <p:animEffect transition="in" filter="fade">
                                      <p:cBhvr>
                                        <p:cTn id="73" dur="1000"/>
                                        <p:tgtEl>
                                          <p:spTgt spid="10"/>
                                        </p:tgtEl>
                                      </p:cBhvr>
                                    </p:animEffect>
                                  </p:childTnLst>
                                </p:cTn>
                              </p:par>
                              <p:par>
                                <p:cTn id="74" presetID="52"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Scale>
                                      <p:cBhvr>
                                        <p:cTn id="7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7" dur="1000" decel="50000" fill="hold">
                                          <p:stCondLst>
                                            <p:cond delay="0"/>
                                          </p:stCondLst>
                                        </p:cTn>
                                        <p:tgtEl>
                                          <p:spTgt spid="12"/>
                                        </p:tgtEl>
                                        <p:attrNameLst>
                                          <p:attrName>ppt_x</p:attrName>
                                          <p:attrName>ppt_y</p:attrName>
                                        </p:attrNameLst>
                                      </p:cBhvr>
                                    </p:animMotion>
                                    <p:animEffect transition="in" filter="fade">
                                      <p:cBhvr>
                                        <p:cTn id="78" dur="1000"/>
                                        <p:tgtEl>
                                          <p:spTgt spid="12"/>
                                        </p:tgtEl>
                                      </p:cBhvr>
                                    </p:animEffect>
                                  </p:childTnLst>
                                </p:cTn>
                              </p:par>
                            </p:childTnLst>
                          </p:cTn>
                        </p:par>
                        <p:par>
                          <p:cTn id="79" fill="hold" nodeType="afterGroup">
                            <p:stCondLst>
                              <p:cond delay="5500"/>
                            </p:stCondLst>
                            <p:childTnLst>
                              <p:par>
                                <p:cTn id="80" presetID="22" presetClass="entr" presetSubtype="2"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right)">
                                      <p:cBhvr>
                                        <p:cTn id="82" dur="500"/>
                                        <p:tgtEl>
                                          <p:spTgt spid="18"/>
                                        </p:tgtEl>
                                      </p:cBhvr>
                                    </p:animEffect>
                                  </p:childTnLst>
                                </p:cTn>
                              </p:par>
                            </p:childTnLst>
                          </p:cTn>
                        </p:par>
                        <p:par>
                          <p:cTn id="83" fill="hold" nodeType="afterGroup">
                            <p:stCondLst>
                              <p:cond delay="6000"/>
                            </p:stCondLst>
                            <p:childTnLst>
                              <p:par>
                                <p:cTn id="84" presetID="31" presetClass="entr" presetSubtype="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p:cTn id="92" dur="500" fill="hold"/>
                                        <p:tgtEl>
                                          <p:spTgt spid="17"/>
                                        </p:tgtEl>
                                        <p:attrNameLst>
                                          <p:attrName>ppt_w</p:attrName>
                                        </p:attrNameLst>
                                      </p:cBhvr>
                                      <p:tavLst>
                                        <p:tav tm="0">
                                          <p:val>
                                            <p:fltVal val="0"/>
                                          </p:val>
                                        </p:tav>
                                        <p:tav tm="100000">
                                          <p:val>
                                            <p:strVal val="#ppt_w"/>
                                          </p:val>
                                        </p:tav>
                                      </p:tavLst>
                                    </p:anim>
                                    <p:anim calcmode="lin" valueType="num">
                                      <p:cBhvr>
                                        <p:cTn id="93" dur="500" fill="hold"/>
                                        <p:tgtEl>
                                          <p:spTgt spid="17"/>
                                        </p:tgtEl>
                                        <p:attrNameLst>
                                          <p:attrName>ppt_h</p:attrName>
                                        </p:attrNameLst>
                                      </p:cBhvr>
                                      <p:tavLst>
                                        <p:tav tm="0">
                                          <p:val>
                                            <p:fltVal val="0"/>
                                          </p:val>
                                        </p:tav>
                                        <p:tav tm="100000">
                                          <p:val>
                                            <p:strVal val="#ppt_h"/>
                                          </p:val>
                                        </p:tav>
                                      </p:tavLst>
                                    </p:anim>
                                    <p:anim calcmode="lin" valueType="num">
                                      <p:cBhvr>
                                        <p:cTn id="94" dur="500" fill="hold"/>
                                        <p:tgtEl>
                                          <p:spTgt spid="17"/>
                                        </p:tgtEl>
                                        <p:attrNameLst>
                                          <p:attrName>style.rotation</p:attrName>
                                        </p:attrNameLst>
                                      </p:cBhvr>
                                      <p:tavLst>
                                        <p:tav tm="0">
                                          <p:val>
                                            <p:fltVal val="90"/>
                                          </p:val>
                                        </p:tav>
                                        <p:tav tm="100000">
                                          <p:val>
                                            <p:fltVal val="0"/>
                                          </p:val>
                                        </p:tav>
                                      </p:tavLst>
                                    </p:anim>
                                    <p:animEffect transition="in" filter="fade">
                                      <p:cBhvr>
                                        <p:cTn id="95" dur="500"/>
                                        <p:tgtEl>
                                          <p:spTgt spid="17"/>
                                        </p:tgtEl>
                                      </p:cBhvr>
                                    </p:animEffect>
                                  </p:childTnLst>
                                </p:cTn>
                              </p:par>
                            </p:childTnLst>
                          </p:cTn>
                        </p:par>
                        <p:par>
                          <p:cTn id="96" fill="hold" nodeType="afterGroup">
                            <p:stCondLst>
                              <p:cond delay="6500"/>
                            </p:stCondLst>
                            <p:childTnLst>
                              <p:par>
                                <p:cTn id="97" presetID="52" presetClass="entr" presetSubtype="0"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Scale>
                                      <p:cBhvr>
                                        <p:cTn id="9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00" dur="1000" decel="50000" fill="hold">
                                          <p:stCondLst>
                                            <p:cond delay="0"/>
                                          </p:stCondLst>
                                        </p:cTn>
                                        <p:tgtEl>
                                          <p:spTgt spid="11"/>
                                        </p:tgtEl>
                                        <p:attrNameLst>
                                          <p:attrName>ppt_x</p:attrName>
                                          <p:attrName>ppt_y</p:attrName>
                                        </p:attrNameLst>
                                      </p:cBhvr>
                                    </p:animMotion>
                                    <p:animEffect transition="in" filter="fade">
                                      <p:cBhvr>
                                        <p:cTn id="101" dur="1000"/>
                                        <p:tgtEl>
                                          <p:spTgt spid="11"/>
                                        </p:tgtEl>
                                      </p:cBhvr>
                                    </p:animEffect>
                                  </p:childTnLst>
                                </p:cTn>
                              </p:par>
                              <p:par>
                                <p:cTn id="102" presetID="52"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Scale>
                                      <p:cBhvr>
                                        <p:cTn id="104"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05" dur="1000" decel="50000" fill="hold">
                                          <p:stCondLst>
                                            <p:cond delay="0"/>
                                          </p:stCondLst>
                                        </p:cTn>
                                        <p:tgtEl>
                                          <p:spTgt spid="13"/>
                                        </p:tgtEl>
                                        <p:attrNameLst>
                                          <p:attrName>ppt_x</p:attrName>
                                          <p:attrName>ppt_y</p:attrName>
                                        </p:attrNameLst>
                                      </p:cBhvr>
                                    </p:animMotion>
                                    <p:animEffect transition="in" filter="fade">
                                      <p:cBhvr>
                                        <p:cTn id="106" dur="1000"/>
                                        <p:tgtEl>
                                          <p:spTgt spid="13"/>
                                        </p:tgtEl>
                                      </p:cBhvr>
                                    </p:animEffect>
                                  </p:childTnLst>
                                </p:cTn>
                              </p:par>
                            </p:childTnLst>
                          </p:cTn>
                        </p:par>
                        <p:par>
                          <p:cTn id="107" fill="hold" nodeType="afterGroup">
                            <p:stCondLst>
                              <p:cond delay="7500"/>
                            </p:stCondLst>
                            <p:childTnLst>
                              <p:par>
                                <p:cTn id="108" presetID="22" presetClass="entr" presetSubtype="2" fill="hold" grpId="0" nodeType="after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wipe(right)">
                                      <p:cBhvr>
                                        <p:cTn id="1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grpSp>
        <p:nvGrpSpPr>
          <p:cNvPr id="8" name="Group 8"/>
          <p:cNvGrpSpPr/>
          <p:nvPr/>
        </p:nvGrpSpPr>
        <p:grpSpPr>
          <a:xfrm>
            <a:off x="1103560" y="1276000"/>
            <a:ext cx="2025498" cy="3489209"/>
            <a:chExt cx="2819400" cy="4856162"/>
          </a:xfrm>
        </p:grpSpPr>
        <p:sp>
          <p:nvSpPr>
            <p:cNvPr id="9" name="AutoShape 3"/>
            <p:cNvSpPr>
              <a:spLocks noChangeAspect="1" noChangeArrowheads="1" noTextEdit="1"/>
            </p:cNvSpPr>
            <p:nvPr/>
          </p:nvSpPr>
          <p:spPr bwMode="auto">
            <a:xfrm>
              <a:off x="0" y="0"/>
              <a:ext cx="2819400"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 name="Freeform 5"/>
            <p:cNvSpPr>
              <a:spLocks noChangeArrowheads="1"/>
            </p:cNvSpPr>
            <p:nvPr/>
          </p:nvSpPr>
          <p:spPr bwMode="auto">
            <a:xfrm>
              <a:off x="1371600" y="1685925"/>
              <a:ext cx="1443038" cy="776287"/>
            </a:xfrm>
            <a:custGeom>
              <a:gdLst>
                <a:gd name="T0" fmla="*/ 1443038 w 298"/>
                <a:gd name="T1" fmla="*/ 0 h 160"/>
                <a:gd name="T2" fmla="*/ 1443038 w 298"/>
                <a:gd name="T3" fmla="*/ 776287 h 160"/>
                <a:gd name="T4" fmla="*/ 1244499 w 298"/>
                <a:gd name="T5" fmla="*/ 776287 h 160"/>
                <a:gd name="T6" fmla="*/ 67794 w 298"/>
                <a:gd name="T7" fmla="*/ 776287 h 160"/>
                <a:gd name="T8" fmla="*/ 0 w 298"/>
                <a:gd name="T9" fmla="*/ 776287 h 160"/>
                <a:gd name="T10" fmla="*/ 0 w 298"/>
                <a:gd name="T11" fmla="*/ 0 h 160"/>
                <a:gd name="T12" fmla="*/ 290545 w 298"/>
                <a:gd name="T13" fmla="*/ 0 h 160"/>
                <a:gd name="T14" fmla="*/ 435817 w 298"/>
                <a:gd name="T15" fmla="*/ 0 h 160"/>
                <a:gd name="T16" fmla="*/ 1186390 w 298"/>
                <a:gd name="T17" fmla="*/ 0 h 160"/>
                <a:gd name="T18" fmla="*/ 1186390 w 298"/>
                <a:gd name="T19" fmla="*/ 4852 h 160"/>
                <a:gd name="T20" fmla="*/ 1196075 w 298"/>
                <a:gd name="T21" fmla="*/ 29111 h 160"/>
                <a:gd name="T22" fmla="*/ 1220287 w 298"/>
                <a:gd name="T23" fmla="*/ 38814 h 160"/>
                <a:gd name="T24" fmla="*/ 1254184 w 298"/>
                <a:gd name="T25" fmla="*/ 4852 h 160"/>
                <a:gd name="T26" fmla="*/ 1254184 w 298"/>
                <a:gd name="T27" fmla="*/ 0 h 160"/>
                <a:gd name="T28" fmla="*/ 1443038 w 29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
                <a:gd name="T46" fmla="*/ 0 h 160"/>
                <a:gd name="T47" fmla="*/ 298 w 298"/>
                <a:gd name="T48" fmla="*/ 160 h 16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 h="160">
                  <a:moveTo>
                    <a:pt x="298" y="0"/>
                  </a:moveTo>
                  <a:cubicBezTo>
                    <a:pt x="298" y="160"/>
                    <a:pt x="298" y="160"/>
                    <a:pt x="298" y="160"/>
                  </a:cubicBezTo>
                  <a:cubicBezTo>
                    <a:pt x="257" y="160"/>
                    <a:pt x="257" y="160"/>
                    <a:pt x="257" y="160"/>
                  </a:cubicBezTo>
                  <a:cubicBezTo>
                    <a:pt x="14" y="160"/>
                    <a:pt x="14" y="160"/>
                    <a:pt x="14" y="160"/>
                  </a:cubicBezTo>
                  <a:cubicBezTo>
                    <a:pt x="0" y="160"/>
                    <a:pt x="0" y="160"/>
                    <a:pt x="0" y="160"/>
                  </a:cubicBezTo>
                  <a:cubicBezTo>
                    <a:pt x="0" y="0"/>
                    <a:pt x="0" y="0"/>
                    <a:pt x="0" y="0"/>
                  </a:cubicBezTo>
                  <a:cubicBezTo>
                    <a:pt x="60" y="0"/>
                    <a:pt x="60" y="0"/>
                    <a:pt x="60" y="0"/>
                  </a:cubicBezTo>
                  <a:cubicBezTo>
                    <a:pt x="90" y="0"/>
                    <a:pt x="90" y="0"/>
                    <a:pt x="90" y="0"/>
                  </a:cubicBezTo>
                  <a:cubicBezTo>
                    <a:pt x="245" y="0"/>
                    <a:pt x="245" y="0"/>
                    <a:pt x="245" y="0"/>
                  </a:cubicBezTo>
                  <a:cubicBezTo>
                    <a:pt x="245" y="1"/>
                    <a:pt x="245" y="1"/>
                    <a:pt x="245" y="1"/>
                  </a:cubicBezTo>
                  <a:cubicBezTo>
                    <a:pt x="245" y="3"/>
                    <a:pt x="246" y="4"/>
                    <a:pt x="247" y="6"/>
                  </a:cubicBezTo>
                  <a:cubicBezTo>
                    <a:pt x="248" y="7"/>
                    <a:pt x="250" y="8"/>
                    <a:pt x="252" y="8"/>
                  </a:cubicBezTo>
                  <a:cubicBezTo>
                    <a:pt x="256" y="8"/>
                    <a:pt x="259" y="4"/>
                    <a:pt x="259" y="1"/>
                  </a:cubicBezTo>
                  <a:cubicBezTo>
                    <a:pt x="259" y="0"/>
                    <a:pt x="259" y="0"/>
                    <a:pt x="259" y="0"/>
                  </a:cubicBezTo>
                  <a:lnTo>
                    <a:pt x="298" y="0"/>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 name="Freeform 6"/>
            <p:cNvSpPr>
              <a:spLocks noChangeArrowheads="1"/>
            </p:cNvSpPr>
            <p:nvPr/>
          </p:nvSpPr>
          <p:spPr bwMode="auto">
            <a:xfrm>
              <a:off x="2436813" y="1046162"/>
              <a:ext cx="377825" cy="271462"/>
            </a:xfrm>
            <a:custGeom>
              <a:gdLst>
                <a:gd name="T0" fmla="*/ 319698 w 78"/>
                <a:gd name="T1" fmla="*/ 96951 h 56"/>
                <a:gd name="T2" fmla="*/ 358449 w 78"/>
                <a:gd name="T3" fmla="*/ 208444 h 56"/>
                <a:gd name="T4" fmla="*/ 247039 w 78"/>
                <a:gd name="T5" fmla="*/ 252072 h 56"/>
                <a:gd name="T6" fmla="*/ 188913 w 78"/>
                <a:gd name="T7" fmla="*/ 222987 h 56"/>
                <a:gd name="T8" fmla="*/ 188913 w 78"/>
                <a:gd name="T9" fmla="*/ 164816 h 56"/>
                <a:gd name="T10" fmla="*/ 179225 w 78"/>
                <a:gd name="T11" fmla="*/ 140579 h 56"/>
                <a:gd name="T12" fmla="*/ 155005 w 78"/>
                <a:gd name="T13" fmla="*/ 130883 h 56"/>
                <a:gd name="T14" fmla="*/ 121098 w 78"/>
                <a:gd name="T15" fmla="*/ 164816 h 56"/>
                <a:gd name="T16" fmla="*/ 121098 w 78"/>
                <a:gd name="T17" fmla="*/ 193901 h 56"/>
                <a:gd name="T18" fmla="*/ 58127 w 78"/>
                <a:gd name="T19" fmla="*/ 159969 h 56"/>
                <a:gd name="T20" fmla="*/ 19376 w 78"/>
                <a:gd name="T21" fmla="*/ 48475 h 56"/>
                <a:gd name="T22" fmla="*/ 96878 w 78"/>
                <a:gd name="T23" fmla="*/ 0 h 56"/>
                <a:gd name="T24" fmla="*/ 130786 w 78"/>
                <a:gd name="T25" fmla="*/ 9695 h 56"/>
                <a:gd name="T26" fmla="*/ 319698 w 78"/>
                <a:gd name="T27" fmla="*/ 96951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56"/>
                <a:gd name="T44" fmla="*/ 78 w 78"/>
                <a:gd name="T45" fmla="*/ 56 h 5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56">
                  <a:moveTo>
                    <a:pt x="66" y="20"/>
                  </a:moveTo>
                  <a:cubicBezTo>
                    <a:pt x="74" y="24"/>
                    <a:pt x="78" y="35"/>
                    <a:pt x="74" y="43"/>
                  </a:cubicBezTo>
                  <a:cubicBezTo>
                    <a:pt x="70" y="52"/>
                    <a:pt x="59" y="56"/>
                    <a:pt x="51" y="52"/>
                  </a:cubicBezTo>
                  <a:cubicBezTo>
                    <a:pt x="39" y="46"/>
                    <a:pt x="39" y="46"/>
                    <a:pt x="39" y="46"/>
                  </a:cubicBezTo>
                  <a:cubicBezTo>
                    <a:pt x="39" y="34"/>
                    <a:pt x="39" y="34"/>
                    <a:pt x="39" y="34"/>
                  </a:cubicBezTo>
                  <a:cubicBezTo>
                    <a:pt x="39" y="32"/>
                    <a:pt x="38" y="30"/>
                    <a:pt x="37" y="29"/>
                  </a:cubicBezTo>
                  <a:cubicBezTo>
                    <a:pt x="36" y="27"/>
                    <a:pt x="34" y="27"/>
                    <a:pt x="32" y="27"/>
                  </a:cubicBezTo>
                  <a:cubicBezTo>
                    <a:pt x="28" y="27"/>
                    <a:pt x="25" y="30"/>
                    <a:pt x="25" y="34"/>
                  </a:cubicBezTo>
                  <a:cubicBezTo>
                    <a:pt x="25" y="40"/>
                    <a:pt x="25" y="40"/>
                    <a:pt x="25" y="40"/>
                  </a:cubicBezTo>
                  <a:cubicBezTo>
                    <a:pt x="12" y="33"/>
                    <a:pt x="12" y="33"/>
                    <a:pt x="12" y="33"/>
                  </a:cubicBezTo>
                  <a:cubicBezTo>
                    <a:pt x="3" y="29"/>
                    <a:pt x="0" y="19"/>
                    <a:pt x="4" y="10"/>
                  </a:cubicBezTo>
                  <a:cubicBezTo>
                    <a:pt x="7" y="4"/>
                    <a:pt x="13" y="0"/>
                    <a:pt x="20" y="0"/>
                  </a:cubicBezTo>
                  <a:cubicBezTo>
                    <a:pt x="22" y="0"/>
                    <a:pt x="25" y="1"/>
                    <a:pt x="27" y="2"/>
                  </a:cubicBezTo>
                  <a:lnTo>
                    <a:pt x="66" y="20"/>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 name="Freeform 7"/>
            <p:cNvSpPr>
              <a:spLocks noChangeArrowheads="1"/>
            </p:cNvSpPr>
            <p:nvPr/>
          </p:nvSpPr>
          <p:spPr bwMode="auto">
            <a:xfrm>
              <a:off x="1371600" y="2554287"/>
              <a:ext cx="1336675" cy="2301875"/>
            </a:xfrm>
            <a:custGeom>
              <a:gdLst>
                <a:gd name="T0" fmla="*/ 1249363 w 842"/>
                <a:gd name="T1" fmla="*/ 0 h 1450"/>
                <a:gd name="T2" fmla="*/ 1336675 w 842"/>
                <a:gd name="T3" fmla="*/ 1812925 h 1450"/>
                <a:gd name="T4" fmla="*/ 66675 w 842"/>
                <a:gd name="T5" fmla="*/ 2301875 h 1450"/>
                <a:gd name="T6" fmla="*/ 0 w 842"/>
                <a:gd name="T7" fmla="*/ 2268538 h 1450"/>
                <a:gd name="T8" fmla="*/ 0 w 842"/>
                <a:gd name="T9" fmla="*/ 0 h 1450"/>
                <a:gd name="T10" fmla="*/ 1249363 w 842"/>
                <a:gd name="T11" fmla="*/ 0 h 1450"/>
                <a:gd name="T12" fmla="*/ 0 60000 65536"/>
                <a:gd name="T13" fmla="*/ 0 60000 65536"/>
                <a:gd name="T14" fmla="*/ 0 60000 65536"/>
                <a:gd name="T15" fmla="*/ 0 60000 65536"/>
                <a:gd name="T16" fmla="*/ 0 60000 65536"/>
                <a:gd name="T17" fmla="*/ 0 60000 65536"/>
                <a:gd name="T18" fmla="*/ 0 w 842"/>
                <a:gd name="T19" fmla="*/ 0 h 1450"/>
                <a:gd name="T20" fmla="*/ 842 w 842"/>
                <a:gd name="T21" fmla="*/ 1450 h 1450"/>
              </a:gdLst>
              <a:cxnLst>
                <a:cxn ang="T12">
                  <a:pos x="T0" y="T1"/>
                </a:cxn>
                <a:cxn ang="T13">
                  <a:pos x="T2" y="T3"/>
                </a:cxn>
                <a:cxn ang="T14">
                  <a:pos x="T4" y="T5"/>
                </a:cxn>
                <a:cxn ang="T15">
                  <a:pos x="T6" y="T7"/>
                </a:cxn>
                <a:cxn ang="T16">
                  <a:pos x="T8" y="T9"/>
                </a:cxn>
                <a:cxn ang="T17">
                  <a:pos x="T10" y="T11"/>
                </a:cxn>
              </a:cxnLst>
              <a:rect l="T18" t="T19" r="T20" b="T21"/>
              <a:pathLst>
                <a:path w="842" h="1450">
                  <a:moveTo>
                    <a:pt x="787" y="0"/>
                  </a:moveTo>
                  <a:lnTo>
                    <a:pt x="842" y="1142"/>
                  </a:lnTo>
                  <a:lnTo>
                    <a:pt x="42" y="1450"/>
                  </a:lnTo>
                  <a:lnTo>
                    <a:pt x="0" y="1429"/>
                  </a:lnTo>
                  <a:lnTo>
                    <a:pt x="0" y="0"/>
                  </a:lnTo>
                  <a:lnTo>
                    <a:pt x="787" y="0"/>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 name="Freeform 8"/>
            <p:cNvSpPr>
              <a:spLocks noChangeArrowheads="1"/>
            </p:cNvSpPr>
            <p:nvPr/>
          </p:nvSpPr>
          <p:spPr bwMode="auto">
            <a:xfrm>
              <a:off x="2557463" y="1241425"/>
              <a:ext cx="68263" cy="444500"/>
            </a:xfrm>
            <a:custGeom>
              <a:gdLst>
                <a:gd name="T0" fmla="*/ 68263 w 43"/>
                <a:gd name="T1" fmla="*/ 28575 h 280"/>
                <a:gd name="T2" fmla="*/ 68263 w 43"/>
                <a:gd name="T3" fmla="*/ 444500 h 280"/>
                <a:gd name="T4" fmla="*/ 0 w 43"/>
                <a:gd name="T5" fmla="*/ 444500 h 280"/>
                <a:gd name="T6" fmla="*/ 0 w 43"/>
                <a:gd name="T7" fmla="*/ 0 h 280"/>
                <a:gd name="T8" fmla="*/ 68263 w 43"/>
                <a:gd name="T9" fmla="*/ 28575 h 280"/>
                <a:gd name="T10" fmla="*/ 0 60000 65536"/>
                <a:gd name="T11" fmla="*/ 0 60000 65536"/>
                <a:gd name="T12" fmla="*/ 0 60000 65536"/>
                <a:gd name="T13" fmla="*/ 0 60000 65536"/>
                <a:gd name="T14" fmla="*/ 0 60000 65536"/>
                <a:gd name="T15" fmla="*/ 0 w 43"/>
                <a:gd name="T16" fmla="*/ 0 h 280"/>
                <a:gd name="T17" fmla="*/ 43 w 43"/>
                <a:gd name="T18" fmla="*/ 280 h 280"/>
              </a:gdLst>
              <a:cxnLst>
                <a:cxn ang="T10">
                  <a:pos x="T0" y="T1"/>
                </a:cxn>
                <a:cxn ang="T11">
                  <a:pos x="T2" y="T3"/>
                </a:cxn>
                <a:cxn ang="T12">
                  <a:pos x="T4" y="T5"/>
                </a:cxn>
                <a:cxn ang="T13">
                  <a:pos x="T6" y="T7"/>
                </a:cxn>
                <a:cxn ang="T14">
                  <a:pos x="T8" y="T9"/>
                </a:cxn>
              </a:cxnLst>
              <a:rect l="T15" t="T16" r="T17" b="T18"/>
              <a:pathLst>
                <a:path w="43" h="280">
                  <a:moveTo>
                    <a:pt x="43" y="18"/>
                  </a:moveTo>
                  <a:lnTo>
                    <a:pt x="43" y="280"/>
                  </a:lnTo>
                  <a:lnTo>
                    <a:pt x="0" y="280"/>
                  </a:lnTo>
                  <a:lnTo>
                    <a:pt x="0" y="0"/>
                  </a:lnTo>
                  <a:lnTo>
                    <a:pt x="43" y="18"/>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 name="Freeform 9"/>
            <p:cNvSpPr>
              <a:spLocks noChangeArrowheads="1"/>
            </p:cNvSpPr>
            <p:nvPr/>
          </p:nvSpPr>
          <p:spPr bwMode="auto">
            <a:xfrm>
              <a:off x="2557463" y="1177925"/>
              <a:ext cx="68263" cy="92075"/>
            </a:xfrm>
            <a:custGeom>
              <a:gdLst>
                <a:gd name="T0" fmla="*/ 68263 w 14"/>
                <a:gd name="T1" fmla="*/ 33922 h 19"/>
                <a:gd name="T2" fmla="*/ 68263 w 14"/>
                <a:gd name="T3" fmla="*/ 92075 h 19"/>
                <a:gd name="T4" fmla="*/ 0 w 14"/>
                <a:gd name="T5" fmla="*/ 62999 h 19"/>
                <a:gd name="T6" fmla="*/ 0 w 14"/>
                <a:gd name="T7" fmla="*/ 33922 h 19"/>
                <a:gd name="T8" fmla="*/ 34132 w 14"/>
                <a:gd name="T9" fmla="*/ 0 h 19"/>
                <a:gd name="T10" fmla="*/ 58511 w 14"/>
                <a:gd name="T11" fmla="*/ 9692 h 19"/>
                <a:gd name="T12" fmla="*/ 68263 w 14"/>
                <a:gd name="T13" fmla="*/ 33922 h 19"/>
                <a:gd name="T14" fmla="*/ 0 60000 65536"/>
                <a:gd name="T15" fmla="*/ 0 60000 65536"/>
                <a:gd name="T16" fmla="*/ 0 60000 65536"/>
                <a:gd name="T17" fmla="*/ 0 60000 65536"/>
                <a:gd name="T18" fmla="*/ 0 60000 65536"/>
                <a:gd name="T19" fmla="*/ 0 60000 65536"/>
                <a:gd name="T20" fmla="*/ 0 60000 65536"/>
                <a:gd name="T21" fmla="*/ 0 w 14"/>
                <a:gd name="T22" fmla="*/ 0 h 19"/>
                <a:gd name="T23" fmla="*/ 14 w 14"/>
                <a:gd name="T24" fmla="*/ 19 h 19"/>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9">
                  <a:moveTo>
                    <a:pt x="14" y="7"/>
                  </a:moveTo>
                  <a:cubicBezTo>
                    <a:pt x="14" y="19"/>
                    <a:pt x="14" y="19"/>
                    <a:pt x="14" y="19"/>
                  </a:cubicBezTo>
                  <a:cubicBezTo>
                    <a:pt x="0" y="13"/>
                    <a:pt x="0" y="13"/>
                    <a:pt x="0" y="13"/>
                  </a:cubicBezTo>
                  <a:cubicBezTo>
                    <a:pt x="0" y="7"/>
                    <a:pt x="0" y="7"/>
                    <a:pt x="0" y="7"/>
                  </a:cubicBezTo>
                  <a:cubicBezTo>
                    <a:pt x="0" y="3"/>
                    <a:pt x="3" y="0"/>
                    <a:pt x="7" y="0"/>
                  </a:cubicBezTo>
                  <a:cubicBezTo>
                    <a:pt x="9" y="0"/>
                    <a:pt x="11" y="0"/>
                    <a:pt x="12" y="2"/>
                  </a:cubicBezTo>
                  <a:cubicBezTo>
                    <a:pt x="13" y="3"/>
                    <a:pt x="14" y="5"/>
                    <a:pt x="14" y="7"/>
                  </a:cubicBez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 name="Freeform 10"/>
            <p:cNvSpPr>
              <a:spLocks noChangeArrowheads="1"/>
            </p:cNvSpPr>
            <p:nvPr/>
          </p:nvSpPr>
          <p:spPr bwMode="auto">
            <a:xfrm>
              <a:off x="2557463" y="1685925"/>
              <a:ext cx="68263" cy="39687"/>
            </a:xfrm>
            <a:custGeom>
              <a:gdLst>
                <a:gd name="T0" fmla="*/ 68263 w 14"/>
                <a:gd name="T1" fmla="*/ 4961 h 8"/>
                <a:gd name="T2" fmla="*/ 34132 w 14"/>
                <a:gd name="T3" fmla="*/ 39687 h 8"/>
                <a:gd name="T4" fmla="*/ 9752 w 14"/>
                <a:gd name="T5" fmla="*/ 29765 h 8"/>
                <a:gd name="T6" fmla="*/ 0 w 14"/>
                <a:gd name="T7" fmla="*/ 4961 h 8"/>
                <a:gd name="T8" fmla="*/ 0 w 14"/>
                <a:gd name="T9" fmla="*/ 0 h 8"/>
                <a:gd name="T10" fmla="*/ 68263 w 14"/>
                <a:gd name="T11" fmla="*/ 0 h 8"/>
                <a:gd name="T12" fmla="*/ 68263 w 14"/>
                <a:gd name="T13" fmla="*/ 4961 h 8"/>
                <a:gd name="T14" fmla="*/ 0 60000 65536"/>
                <a:gd name="T15" fmla="*/ 0 60000 65536"/>
                <a:gd name="T16" fmla="*/ 0 60000 65536"/>
                <a:gd name="T17" fmla="*/ 0 60000 65536"/>
                <a:gd name="T18" fmla="*/ 0 60000 65536"/>
                <a:gd name="T19" fmla="*/ 0 60000 65536"/>
                <a:gd name="T20" fmla="*/ 0 60000 65536"/>
                <a:gd name="T21" fmla="*/ 0 w 14"/>
                <a:gd name="T22" fmla="*/ 0 h 8"/>
                <a:gd name="T23" fmla="*/ 14 w 14"/>
                <a:gd name="T24" fmla="*/ 8 h 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8">
                  <a:moveTo>
                    <a:pt x="14" y="1"/>
                  </a:moveTo>
                  <a:cubicBezTo>
                    <a:pt x="14" y="4"/>
                    <a:pt x="11" y="8"/>
                    <a:pt x="7" y="8"/>
                  </a:cubicBezTo>
                  <a:cubicBezTo>
                    <a:pt x="5" y="8"/>
                    <a:pt x="3" y="7"/>
                    <a:pt x="2" y="6"/>
                  </a:cubicBezTo>
                  <a:cubicBezTo>
                    <a:pt x="1" y="4"/>
                    <a:pt x="0" y="3"/>
                    <a:pt x="0" y="1"/>
                  </a:cubicBezTo>
                  <a:cubicBezTo>
                    <a:pt x="0" y="0"/>
                    <a:pt x="0" y="0"/>
                    <a:pt x="0" y="0"/>
                  </a:cubicBezTo>
                  <a:cubicBezTo>
                    <a:pt x="14" y="0"/>
                    <a:pt x="14" y="0"/>
                    <a:pt x="14" y="0"/>
                  </a:cubicBezTo>
                  <a:lnTo>
                    <a:pt x="14" y="1"/>
                  </a:lnTo>
                  <a:close/>
                </a:path>
              </a:pathLst>
            </a:custGeom>
            <a:solidFill>
              <a:srgbClr val="FF99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 name="Freeform 11"/>
            <p:cNvSpPr>
              <a:spLocks noChangeArrowheads="1"/>
            </p:cNvSpPr>
            <p:nvPr/>
          </p:nvSpPr>
          <p:spPr bwMode="auto">
            <a:xfrm>
              <a:off x="1100138" y="866775"/>
              <a:ext cx="1355725" cy="819150"/>
            </a:xfrm>
            <a:custGeom>
              <a:gdLst>
                <a:gd name="T0" fmla="*/ 1355725 w 280"/>
                <a:gd name="T1" fmla="*/ 159952 h 169"/>
                <a:gd name="T2" fmla="*/ 706914 w 280"/>
                <a:gd name="T3" fmla="*/ 819150 h 169"/>
                <a:gd name="T4" fmla="*/ 561658 w 280"/>
                <a:gd name="T5" fmla="*/ 819150 h 169"/>
                <a:gd name="T6" fmla="*/ 348615 w 280"/>
                <a:gd name="T7" fmla="*/ 518633 h 169"/>
                <a:gd name="T8" fmla="*/ 295354 w 280"/>
                <a:gd name="T9" fmla="*/ 727056 h 169"/>
                <a:gd name="T10" fmla="*/ 0 w 280"/>
                <a:gd name="T11" fmla="*/ 819150 h 169"/>
                <a:gd name="T12" fmla="*/ 130731 w 280"/>
                <a:gd name="T13" fmla="*/ 659198 h 169"/>
                <a:gd name="T14" fmla="*/ 43577 w 280"/>
                <a:gd name="T15" fmla="*/ 218117 h 169"/>
                <a:gd name="T16" fmla="*/ 130731 w 280"/>
                <a:gd name="T17" fmla="*/ 19388 h 169"/>
                <a:gd name="T18" fmla="*/ 518081 w 280"/>
                <a:gd name="T19" fmla="*/ 159952 h 169"/>
                <a:gd name="T20" fmla="*/ 706914 w 280"/>
                <a:gd name="T21" fmla="*/ 436234 h 169"/>
                <a:gd name="T22" fmla="*/ 1186259 w 280"/>
                <a:gd name="T23" fmla="*/ 0 h 169"/>
                <a:gd name="T24" fmla="*/ 1355725 w 280"/>
                <a:gd name="T25" fmla="*/ 159952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
                <a:gd name="T40" fmla="*/ 0 h 169"/>
                <a:gd name="T41" fmla="*/ 280 w 280"/>
                <a:gd name="T42" fmla="*/ 169 h 169"/>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 h="169">
                  <a:moveTo>
                    <a:pt x="280" y="33"/>
                  </a:moveTo>
                  <a:cubicBezTo>
                    <a:pt x="146" y="169"/>
                    <a:pt x="146" y="169"/>
                    <a:pt x="146" y="169"/>
                  </a:cubicBezTo>
                  <a:cubicBezTo>
                    <a:pt x="116" y="169"/>
                    <a:pt x="116" y="169"/>
                    <a:pt x="116" y="169"/>
                  </a:cubicBezTo>
                  <a:cubicBezTo>
                    <a:pt x="72" y="107"/>
                    <a:pt x="72" y="107"/>
                    <a:pt x="72" y="107"/>
                  </a:cubicBezTo>
                  <a:cubicBezTo>
                    <a:pt x="61" y="150"/>
                    <a:pt x="61" y="150"/>
                    <a:pt x="61" y="150"/>
                  </a:cubicBezTo>
                  <a:cubicBezTo>
                    <a:pt x="0" y="169"/>
                    <a:pt x="0" y="169"/>
                    <a:pt x="0" y="169"/>
                  </a:cubicBezTo>
                  <a:cubicBezTo>
                    <a:pt x="27" y="136"/>
                    <a:pt x="27" y="136"/>
                    <a:pt x="27" y="136"/>
                  </a:cubicBezTo>
                  <a:cubicBezTo>
                    <a:pt x="9" y="45"/>
                    <a:pt x="9" y="45"/>
                    <a:pt x="9" y="45"/>
                  </a:cubicBezTo>
                  <a:cubicBezTo>
                    <a:pt x="55" y="53"/>
                    <a:pt x="28" y="6"/>
                    <a:pt x="27" y="4"/>
                  </a:cubicBezTo>
                  <a:cubicBezTo>
                    <a:pt x="57" y="8"/>
                    <a:pt x="93" y="17"/>
                    <a:pt x="107" y="33"/>
                  </a:cubicBezTo>
                  <a:cubicBezTo>
                    <a:pt x="134" y="64"/>
                    <a:pt x="146" y="90"/>
                    <a:pt x="146" y="90"/>
                  </a:cubicBezTo>
                  <a:cubicBezTo>
                    <a:pt x="245" y="0"/>
                    <a:pt x="245" y="0"/>
                    <a:pt x="245" y="0"/>
                  </a:cubicBezTo>
                  <a:lnTo>
                    <a:pt x="280" y="33"/>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 name="Oval 12"/>
            <p:cNvSpPr>
              <a:spLocks noChangeArrowheads="1"/>
            </p:cNvSpPr>
            <p:nvPr/>
          </p:nvSpPr>
          <p:spPr bwMode="auto">
            <a:xfrm>
              <a:off x="765175" y="4762"/>
              <a:ext cx="809625" cy="809625"/>
            </a:xfrm>
            <a:prstGeom prst="ellipse">
              <a:avLst/>
            </a:pr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 name="Freeform 13"/>
            <p:cNvSpPr>
              <a:spLocks noChangeArrowheads="1"/>
            </p:cNvSpPr>
            <p:nvPr/>
          </p:nvSpPr>
          <p:spPr bwMode="auto">
            <a:xfrm>
              <a:off x="620713" y="2554287"/>
              <a:ext cx="647700" cy="2219325"/>
            </a:xfrm>
            <a:custGeom>
              <a:gdLst>
                <a:gd name="T0" fmla="*/ 647700 w 408"/>
                <a:gd name="T1" fmla="*/ 0 h 1398"/>
                <a:gd name="T2" fmla="*/ 647700 w 408"/>
                <a:gd name="T3" fmla="*/ 2219325 h 1398"/>
                <a:gd name="T4" fmla="*/ 0 w 408"/>
                <a:gd name="T5" fmla="*/ 1914525 h 1398"/>
                <a:gd name="T6" fmla="*/ 0 w 408"/>
                <a:gd name="T7" fmla="*/ 0 h 1398"/>
                <a:gd name="T8" fmla="*/ 647700 w 408"/>
                <a:gd name="T9" fmla="*/ 0 h 1398"/>
                <a:gd name="T10" fmla="*/ 0 60000 65536"/>
                <a:gd name="T11" fmla="*/ 0 60000 65536"/>
                <a:gd name="T12" fmla="*/ 0 60000 65536"/>
                <a:gd name="T13" fmla="*/ 0 60000 65536"/>
                <a:gd name="T14" fmla="*/ 0 60000 65536"/>
                <a:gd name="T15" fmla="*/ 0 w 408"/>
                <a:gd name="T16" fmla="*/ 0 h 1398"/>
                <a:gd name="T17" fmla="*/ 408 w 408"/>
                <a:gd name="T18" fmla="*/ 1398 h 1398"/>
              </a:gdLst>
              <a:cxnLst>
                <a:cxn ang="T10">
                  <a:pos x="T0" y="T1"/>
                </a:cxn>
                <a:cxn ang="T11">
                  <a:pos x="T2" y="T3"/>
                </a:cxn>
                <a:cxn ang="T12">
                  <a:pos x="T4" y="T5"/>
                </a:cxn>
                <a:cxn ang="T13">
                  <a:pos x="T6" y="T7"/>
                </a:cxn>
                <a:cxn ang="T14">
                  <a:pos x="T8" y="T9"/>
                </a:cxn>
              </a:cxnLst>
              <a:rect l="T15" t="T16" r="T17" b="T18"/>
              <a:pathLst>
                <a:path w="408" h="1398">
                  <a:moveTo>
                    <a:pt x="408" y="0"/>
                  </a:moveTo>
                  <a:lnTo>
                    <a:pt x="408" y="1398"/>
                  </a:lnTo>
                  <a:lnTo>
                    <a:pt x="0" y="1206"/>
                  </a:lnTo>
                  <a:lnTo>
                    <a:pt x="0" y="0"/>
                  </a:lnTo>
                  <a:lnTo>
                    <a:pt x="408" y="0"/>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 name="Freeform 14"/>
            <p:cNvSpPr>
              <a:spLocks noChangeArrowheads="1"/>
            </p:cNvSpPr>
            <p:nvPr/>
          </p:nvSpPr>
          <p:spPr bwMode="auto">
            <a:xfrm>
              <a:off x="455613" y="1725612"/>
              <a:ext cx="812800" cy="736600"/>
            </a:xfrm>
            <a:custGeom>
              <a:gdLst>
                <a:gd name="T0" fmla="*/ 812800 w 512"/>
                <a:gd name="T1" fmla="*/ 0 h 464"/>
                <a:gd name="T2" fmla="*/ 812800 w 512"/>
                <a:gd name="T3" fmla="*/ 736600 h 464"/>
                <a:gd name="T4" fmla="*/ 165100 w 512"/>
                <a:gd name="T5" fmla="*/ 736600 h 464"/>
                <a:gd name="T6" fmla="*/ 0 w 512"/>
                <a:gd name="T7" fmla="*/ 736600 h 464"/>
                <a:gd name="T8" fmla="*/ 0 w 512"/>
                <a:gd name="T9" fmla="*/ 276225 h 464"/>
                <a:gd name="T10" fmla="*/ 77788 w 512"/>
                <a:gd name="T11" fmla="*/ 247650 h 464"/>
                <a:gd name="T12" fmla="*/ 812800 w 512"/>
                <a:gd name="T13" fmla="*/ 0 h 464"/>
                <a:gd name="T14" fmla="*/ 0 60000 65536"/>
                <a:gd name="T15" fmla="*/ 0 60000 65536"/>
                <a:gd name="T16" fmla="*/ 0 60000 65536"/>
                <a:gd name="T17" fmla="*/ 0 60000 65536"/>
                <a:gd name="T18" fmla="*/ 0 60000 65536"/>
                <a:gd name="T19" fmla="*/ 0 60000 65536"/>
                <a:gd name="T20" fmla="*/ 0 60000 65536"/>
                <a:gd name="T21" fmla="*/ 0 w 512"/>
                <a:gd name="T22" fmla="*/ 0 h 464"/>
                <a:gd name="T23" fmla="*/ 512 w 512"/>
                <a:gd name="T24" fmla="*/ 464 h 46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463">
                  <a:moveTo>
                    <a:pt x="512" y="0"/>
                  </a:moveTo>
                  <a:lnTo>
                    <a:pt x="512" y="464"/>
                  </a:lnTo>
                  <a:lnTo>
                    <a:pt x="104" y="464"/>
                  </a:lnTo>
                  <a:lnTo>
                    <a:pt x="0" y="464"/>
                  </a:lnTo>
                  <a:lnTo>
                    <a:pt x="0" y="174"/>
                  </a:lnTo>
                  <a:lnTo>
                    <a:pt x="49" y="156"/>
                  </a:lnTo>
                  <a:lnTo>
                    <a:pt x="512" y="0"/>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Freeform 15"/>
            <p:cNvSpPr>
              <a:spLocks noChangeArrowheads="1"/>
            </p:cNvSpPr>
            <p:nvPr/>
          </p:nvSpPr>
          <p:spPr bwMode="auto">
            <a:xfrm>
              <a:off x="1012825" y="1085850"/>
              <a:ext cx="217488" cy="600075"/>
            </a:xfrm>
            <a:custGeom>
              <a:gdLst>
                <a:gd name="T0" fmla="*/ 130175 w 137"/>
                <a:gd name="T1" fmla="*/ 0 h 378"/>
                <a:gd name="T2" fmla="*/ 217488 w 137"/>
                <a:gd name="T3" fmla="*/ 441325 h 378"/>
                <a:gd name="T4" fmla="*/ 87313 w 137"/>
                <a:gd name="T5" fmla="*/ 600075 h 378"/>
                <a:gd name="T6" fmla="*/ 87313 w 137"/>
                <a:gd name="T7" fmla="*/ 600075 h 378"/>
                <a:gd name="T8" fmla="*/ 0 w 137"/>
                <a:gd name="T9" fmla="*/ 441325 h 378"/>
                <a:gd name="T10" fmla="*/ 130175 w 137"/>
                <a:gd name="T11" fmla="*/ 0 h 378"/>
                <a:gd name="T12" fmla="*/ 0 60000 65536"/>
                <a:gd name="T13" fmla="*/ 0 60000 65536"/>
                <a:gd name="T14" fmla="*/ 0 60000 65536"/>
                <a:gd name="T15" fmla="*/ 0 60000 65536"/>
                <a:gd name="T16" fmla="*/ 0 60000 65536"/>
                <a:gd name="T17" fmla="*/ 0 60000 65536"/>
                <a:gd name="T18" fmla="*/ 0 w 137"/>
                <a:gd name="T19" fmla="*/ 0 h 378"/>
                <a:gd name="T20" fmla="*/ 137 w 137"/>
                <a:gd name="T21" fmla="*/ 378 h 378"/>
              </a:gdLst>
              <a:cxnLst>
                <a:cxn ang="T12">
                  <a:pos x="T0" y="T1"/>
                </a:cxn>
                <a:cxn ang="T13">
                  <a:pos x="T2" y="T3"/>
                </a:cxn>
                <a:cxn ang="T14">
                  <a:pos x="T4" y="T5"/>
                </a:cxn>
                <a:cxn ang="T15">
                  <a:pos x="T6" y="T7"/>
                </a:cxn>
                <a:cxn ang="T16">
                  <a:pos x="T8" y="T9"/>
                </a:cxn>
                <a:cxn ang="T17">
                  <a:pos x="T10" y="T11"/>
                </a:cxn>
              </a:cxnLst>
              <a:rect l="T18" t="T19" r="T20" b="T21"/>
              <a:pathLst>
                <a:path w="137" h="378">
                  <a:moveTo>
                    <a:pt x="82" y="0"/>
                  </a:moveTo>
                  <a:lnTo>
                    <a:pt x="137" y="278"/>
                  </a:lnTo>
                  <a:lnTo>
                    <a:pt x="55" y="378"/>
                  </a:lnTo>
                  <a:lnTo>
                    <a:pt x="0" y="278"/>
                  </a:lnTo>
                  <a:lnTo>
                    <a:pt x="82" y="0"/>
                  </a:lnTo>
                  <a:close/>
                </a:path>
              </a:pathLst>
            </a:custGeom>
            <a:solidFill>
              <a:srgbClr val="FF99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Freeform 16"/>
            <p:cNvSpPr>
              <a:spLocks noChangeArrowheads="1"/>
            </p:cNvSpPr>
            <p:nvPr/>
          </p:nvSpPr>
          <p:spPr bwMode="auto">
            <a:xfrm>
              <a:off x="4763" y="857250"/>
              <a:ext cx="1138238" cy="1697037"/>
            </a:xfrm>
            <a:custGeom>
              <a:gdLst>
                <a:gd name="T0" fmla="*/ 1138238 w 235"/>
                <a:gd name="T1" fmla="*/ 227888 h 350"/>
                <a:gd name="T2" fmla="*/ 1007462 w 235"/>
                <a:gd name="T3" fmla="*/ 669117 h 350"/>
                <a:gd name="T4" fmla="*/ 1094646 w 235"/>
                <a:gd name="T5" fmla="*/ 829124 h 350"/>
                <a:gd name="T6" fmla="*/ 547323 w 235"/>
                <a:gd name="T7" fmla="*/ 1008525 h 350"/>
                <a:gd name="T8" fmla="*/ 615133 w 235"/>
                <a:gd name="T9" fmla="*/ 567295 h 350"/>
                <a:gd name="T10" fmla="*/ 329362 w 235"/>
                <a:gd name="T11" fmla="*/ 916400 h 350"/>
                <a:gd name="T12" fmla="*/ 387485 w 235"/>
                <a:gd name="T13" fmla="*/ 1658248 h 350"/>
                <a:gd name="T14" fmla="*/ 188899 w 235"/>
                <a:gd name="T15" fmla="*/ 1697037 h 350"/>
                <a:gd name="T16" fmla="*/ 0 w 235"/>
                <a:gd name="T17" fmla="*/ 998827 h 350"/>
                <a:gd name="T18" fmla="*/ 319675 w 235"/>
                <a:gd name="T19" fmla="*/ 300618 h 350"/>
                <a:gd name="T20" fmla="*/ 876685 w 235"/>
                <a:gd name="T21" fmla="*/ 0 h 350"/>
                <a:gd name="T22" fmla="*/ 1138238 w 235"/>
                <a:gd name="T23" fmla="*/ 227888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5"/>
                <a:gd name="T37" fmla="*/ 0 h 350"/>
                <a:gd name="T38" fmla="*/ 235 w 235"/>
                <a:gd name="T39" fmla="*/ 350 h 350"/>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5" h="350">
                  <a:moveTo>
                    <a:pt x="235" y="47"/>
                  </a:moveTo>
                  <a:cubicBezTo>
                    <a:pt x="208" y="138"/>
                    <a:pt x="208" y="138"/>
                    <a:pt x="208" y="138"/>
                  </a:cubicBezTo>
                  <a:cubicBezTo>
                    <a:pt x="226" y="171"/>
                    <a:pt x="226" y="171"/>
                    <a:pt x="226" y="171"/>
                  </a:cubicBezTo>
                  <a:cubicBezTo>
                    <a:pt x="113" y="208"/>
                    <a:pt x="113" y="208"/>
                    <a:pt x="113" y="208"/>
                  </a:cubicBezTo>
                  <a:cubicBezTo>
                    <a:pt x="127" y="117"/>
                    <a:pt x="127" y="117"/>
                    <a:pt x="127" y="117"/>
                  </a:cubicBezTo>
                  <a:cubicBezTo>
                    <a:pt x="127" y="117"/>
                    <a:pt x="84" y="158"/>
                    <a:pt x="68" y="189"/>
                  </a:cubicBezTo>
                  <a:cubicBezTo>
                    <a:pt x="53" y="220"/>
                    <a:pt x="80" y="342"/>
                    <a:pt x="80" y="342"/>
                  </a:cubicBezTo>
                  <a:cubicBezTo>
                    <a:pt x="39" y="350"/>
                    <a:pt x="39" y="350"/>
                    <a:pt x="39" y="350"/>
                  </a:cubicBezTo>
                  <a:cubicBezTo>
                    <a:pt x="0" y="206"/>
                    <a:pt x="0" y="206"/>
                    <a:pt x="0" y="206"/>
                  </a:cubicBezTo>
                  <a:cubicBezTo>
                    <a:pt x="0" y="206"/>
                    <a:pt x="22" y="140"/>
                    <a:pt x="66" y="62"/>
                  </a:cubicBezTo>
                  <a:cubicBezTo>
                    <a:pt x="97" y="9"/>
                    <a:pt x="150" y="1"/>
                    <a:pt x="181" y="0"/>
                  </a:cubicBezTo>
                  <a:cubicBezTo>
                    <a:pt x="181" y="0"/>
                    <a:pt x="189" y="39"/>
                    <a:pt x="235" y="47"/>
                  </a:cubicBez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17"/>
            <p:cNvSpPr>
              <a:spLocks noChangeArrowheads="1"/>
            </p:cNvSpPr>
            <p:nvPr/>
          </p:nvSpPr>
          <p:spPr bwMode="auto">
            <a:xfrm>
              <a:off x="96838" y="2592387"/>
              <a:ext cx="455613" cy="1725612"/>
            </a:xfrm>
            <a:custGeom>
              <a:gdLst>
                <a:gd name="T0" fmla="*/ 455613 w 287"/>
                <a:gd name="T1" fmla="*/ 0 h 1087"/>
                <a:gd name="T2" fmla="*/ 450850 w 287"/>
                <a:gd name="T3" fmla="*/ 950912 h 1087"/>
                <a:gd name="T4" fmla="*/ 222250 w 287"/>
                <a:gd name="T5" fmla="*/ 1725612 h 1087"/>
                <a:gd name="T6" fmla="*/ 0 w 287"/>
                <a:gd name="T7" fmla="*/ 1725612 h 1087"/>
                <a:gd name="T8" fmla="*/ 290513 w 287"/>
                <a:gd name="T9" fmla="*/ 708025 h 1087"/>
                <a:gd name="T10" fmla="*/ 373063 w 287"/>
                <a:gd name="T11" fmla="*/ 0 h 1087"/>
                <a:gd name="T12" fmla="*/ 455613 w 287"/>
                <a:gd name="T13" fmla="*/ 0 h 1087"/>
                <a:gd name="T14" fmla="*/ 0 60000 65536"/>
                <a:gd name="T15" fmla="*/ 0 60000 65536"/>
                <a:gd name="T16" fmla="*/ 0 60000 65536"/>
                <a:gd name="T17" fmla="*/ 0 60000 65536"/>
                <a:gd name="T18" fmla="*/ 0 60000 65536"/>
                <a:gd name="T19" fmla="*/ 0 60000 65536"/>
                <a:gd name="T20" fmla="*/ 0 60000 65536"/>
                <a:gd name="T21" fmla="*/ 0 w 287"/>
                <a:gd name="T22" fmla="*/ 0 h 1087"/>
                <a:gd name="T23" fmla="*/ 287 w 287"/>
                <a:gd name="T24" fmla="*/ 1087 h 108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087">
                  <a:moveTo>
                    <a:pt x="287" y="0"/>
                  </a:moveTo>
                  <a:lnTo>
                    <a:pt x="284" y="599"/>
                  </a:lnTo>
                  <a:lnTo>
                    <a:pt x="140" y="1087"/>
                  </a:lnTo>
                  <a:lnTo>
                    <a:pt x="0" y="1087"/>
                  </a:lnTo>
                  <a:lnTo>
                    <a:pt x="183" y="446"/>
                  </a:lnTo>
                  <a:lnTo>
                    <a:pt x="235" y="0"/>
                  </a:lnTo>
                  <a:lnTo>
                    <a:pt x="287" y="0"/>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23" name="组合 22"/>
          <p:cNvGrpSpPr/>
          <p:nvPr/>
        </p:nvGrpSpPr>
        <p:grpSpPr>
          <a:xfrm>
            <a:off x="3869366" y="1375055"/>
            <a:ext cx="3800310" cy="879095"/>
            <a:chOff x="793545" y="1230614"/>
            <a:chExt cx="3799650" cy="878824"/>
          </a:xfrm>
        </p:grpSpPr>
        <p:sp>
          <p:nvSpPr>
            <p:cNvPr id="24" name="椭圆 23"/>
            <p:cNvSpPr/>
            <p:nvPr/>
          </p:nvSpPr>
          <p:spPr>
            <a:xfrm>
              <a:off x="823379" y="1230614"/>
              <a:ext cx="656326" cy="6563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5" name="文本框 11"/>
            <p:cNvSpPr txBox="1"/>
            <p:nvPr/>
          </p:nvSpPr>
          <p:spPr>
            <a:xfrm>
              <a:off x="793545" y="1261551"/>
              <a:ext cx="745793" cy="584775"/>
            </a:xfrm>
            <a:prstGeom prst="rect">
              <a:avLst/>
            </a:prstGeom>
            <a:noFill/>
          </p:spPr>
          <p:txBody>
            <a:bodyPr wrap="square" rtlCol="0">
              <a:spAutoFit/>
            </a:bodyPr>
            <a:lstStyle/>
            <a:p>
              <a:r>
                <a:rPr lang="en-US" altLang="zh-CN" sz="3200" b="1">
                  <a:solidFill>
                    <a:schemeClr val="bg1"/>
                  </a:solidFill>
                  <a:latin typeface="Arial Unicode MS" pitchFamily="34" charset="-122"/>
                  <a:ea typeface="Arial Unicode MS" pitchFamily="34" charset="-122"/>
                  <a:cs typeface="Arial Unicode MS" pitchFamily="34" charset="-122"/>
                </a:rPr>
                <a:t>01</a:t>
              </a:r>
              <a:endParaRPr lang="zh-CN" altLang="en-US" sz="3200" b="1">
                <a:solidFill>
                  <a:schemeClr val="bg1"/>
                </a:solidFill>
                <a:latin typeface="Arial Unicode MS" pitchFamily="34" charset="-122"/>
                <a:ea typeface="Arial Unicode MS" pitchFamily="34" charset="-122"/>
                <a:cs typeface="Arial Unicode MS" pitchFamily="34" charset="-122"/>
              </a:endParaRPr>
            </a:p>
          </p:txBody>
        </p:sp>
        <p:cxnSp>
          <p:nvCxnSpPr>
            <p:cNvPr id="26" name="直接连接符 25"/>
            <p:cNvCxnSpPr/>
            <p:nvPr/>
          </p:nvCxnSpPr>
          <p:spPr>
            <a:xfrm>
              <a:off x="1479702" y="2109438"/>
              <a:ext cx="30089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文本框 18"/>
            <p:cNvSpPr txBox="1"/>
            <p:nvPr/>
          </p:nvSpPr>
          <p:spPr>
            <a:xfrm>
              <a:off x="1570595" y="1266669"/>
              <a:ext cx="1139476" cy="307777"/>
            </a:xfrm>
            <a:prstGeom prst="rect">
              <a:avLst/>
            </a:prstGeom>
            <a:noFill/>
          </p:spPr>
          <p:txBody>
            <a:bodyPr wrap="square" rtlCol="0">
              <a:spAutoFit/>
            </a:bodyPr>
            <a:lstStyle/>
            <a:p>
              <a:r>
                <a:rPr lang="zh-CN" altLang="en-US" sz="1400" b="1">
                  <a:latin typeface="微软雅黑" panose="020b0503020204020204" pitchFamily="34" charset="-122"/>
                  <a:ea typeface="微软雅黑" panose="020b0503020204020204" pitchFamily="34" charset="-122"/>
                </a:rPr>
                <a:t>写下小标题</a:t>
              </a:r>
              <a:endParaRPr lang="zh-CN" altLang="en-US" sz="1400" b="1">
                <a:latin typeface="微软雅黑" panose="020b0503020204020204" pitchFamily="34" charset="-122"/>
                <a:ea typeface="微软雅黑" panose="020b0503020204020204" pitchFamily="34" charset="-122"/>
              </a:endParaRPr>
            </a:p>
          </p:txBody>
        </p:sp>
        <p:sp>
          <p:nvSpPr>
            <p:cNvPr id="28" name="文本框 19"/>
            <p:cNvSpPr txBox="1"/>
            <p:nvPr/>
          </p:nvSpPr>
          <p:spPr>
            <a:xfrm>
              <a:off x="1575931" y="1588610"/>
              <a:ext cx="3017264" cy="461665"/>
            </a:xfrm>
            <a:prstGeom prst="rect">
              <a:avLst/>
            </a:prstGeom>
            <a:noFill/>
          </p:spPr>
          <p:txBody>
            <a:bodyPr wrap="square" rtlCol="0">
              <a:spAutoFit/>
            </a:bodyPr>
            <a:lstStyle/>
            <a:p>
              <a:r>
                <a:rPr lang="zh-CN" altLang="en-US" sz="120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en-US" altLang="zh-CN" sz="1200">
                <a:solidFill>
                  <a:schemeClr val="bg2">
                    <a:lumMod val="25000"/>
                  </a:schemeClr>
                </a:solidFill>
                <a:latin typeface="微软雅黑" panose="020b0503020204020204" pitchFamily="34" charset="-122"/>
                <a:ea typeface="微软雅黑" panose="020b0503020204020204" pitchFamily="34" charset="-122"/>
              </a:endParaRPr>
            </a:p>
            <a:p>
              <a:r>
                <a:rPr lang="zh-CN" altLang="en-US" sz="120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3869366" y="2574704"/>
            <a:ext cx="3769048" cy="883081"/>
            <a:chOff x="721537" y="2546894"/>
            <a:chExt cx="3768394" cy="882808"/>
          </a:xfrm>
        </p:grpSpPr>
        <p:sp>
          <p:nvSpPr>
            <p:cNvPr id="30" name="椭圆 29"/>
            <p:cNvSpPr/>
            <p:nvPr/>
          </p:nvSpPr>
          <p:spPr>
            <a:xfrm>
              <a:off x="751371" y="2546894"/>
              <a:ext cx="656326" cy="6563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1" name="文本框 12"/>
            <p:cNvSpPr txBox="1"/>
            <p:nvPr/>
          </p:nvSpPr>
          <p:spPr>
            <a:xfrm>
              <a:off x="721537" y="2582251"/>
              <a:ext cx="745793" cy="584775"/>
            </a:xfrm>
            <a:prstGeom prst="rect">
              <a:avLst/>
            </a:prstGeom>
            <a:noFill/>
          </p:spPr>
          <p:txBody>
            <a:bodyPr wrap="square" rtlCol="0">
              <a:spAutoFit/>
            </a:bodyPr>
            <a:lstStyle/>
            <a:p>
              <a:r>
                <a:rPr lang="en-US" altLang="zh-CN" sz="3200" b="1">
                  <a:solidFill>
                    <a:schemeClr val="bg1"/>
                  </a:solidFill>
                  <a:latin typeface="Arial Unicode MS" pitchFamily="34" charset="-122"/>
                  <a:ea typeface="Arial Unicode MS" pitchFamily="34" charset="-122"/>
                  <a:cs typeface="Arial Unicode MS" pitchFamily="34" charset="-122"/>
                </a:rPr>
                <a:t>02</a:t>
              </a:r>
              <a:endParaRPr lang="zh-CN" altLang="en-US" sz="3200" b="1">
                <a:solidFill>
                  <a:schemeClr val="bg1"/>
                </a:solidFill>
                <a:latin typeface="Arial Unicode MS" pitchFamily="34" charset="-122"/>
                <a:ea typeface="Arial Unicode MS" pitchFamily="34" charset="-122"/>
                <a:cs typeface="Arial Unicode MS" pitchFamily="34" charset="-122"/>
              </a:endParaRPr>
            </a:p>
          </p:txBody>
        </p:sp>
        <p:cxnSp>
          <p:nvCxnSpPr>
            <p:cNvPr id="32" name="直接连接符 31"/>
            <p:cNvCxnSpPr/>
            <p:nvPr/>
          </p:nvCxnSpPr>
          <p:spPr>
            <a:xfrm>
              <a:off x="1407695" y="3429702"/>
              <a:ext cx="30089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文本框 20"/>
            <p:cNvSpPr txBox="1"/>
            <p:nvPr/>
          </p:nvSpPr>
          <p:spPr>
            <a:xfrm>
              <a:off x="1467330" y="2567862"/>
              <a:ext cx="1139476" cy="307777"/>
            </a:xfrm>
            <a:prstGeom prst="rect">
              <a:avLst/>
            </a:prstGeom>
            <a:noFill/>
          </p:spPr>
          <p:txBody>
            <a:bodyPr wrap="square" rtlCol="0">
              <a:spAutoFit/>
            </a:bodyPr>
            <a:lstStyle/>
            <a:p>
              <a:r>
                <a:rPr lang="zh-CN" altLang="en-US" sz="1400" b="1">
                  <a:latin typeface="微软雅黑" panose="020b0503020204020204" pitchFamily="34" charset="-122"/>
                  <a:ea typeface="微软雅黑" panose="020b0503020204020204" pitchFamily="34" charset="-122"/>
                </a:rPr>
                <a:t>写下小标题</a:t>
              </a:r>
              <a:endParaRPr lang="zh-CN" altLang="en-US" sz="1400" b="1">
                <a:latin typeface="微软雅黑" panose="020b0503020204020204" pitchFamily="34" charset="-122"/>
                <a:ea typeface="微软雅黑" panose="020b0503020204020204" pitchFamily="34" charset="-122"/>
              </a:endParaRPr>
            </a:p>
          </p:txBody>
        </p:sp>
        <p:sp>
          <p:nvSpPr>
            <p:cNvPr id="34" name="文本框 21"/>
            <p:cNvSpPr txBox="1"/>
            <p:nvPr/>
          </p:nvSpPr>
          <p:spPr>
            <a:xfrm>
              <a:off x="1472667" y="2889804"/>
              <a:ext cx="3017264" cy="461665"/>
            </a:xfrm>
            <a:prstGeom prst="rect">
              <a:avLst/>
            </a:prstGeom>
            <a:noFill/>
          </p:spPr>
          <p:txBody>
            <a:bodyPr wrap="square" rtlCol="0">
              <a:spAutoFit/>
            </a:bodyPr>
            <a:lstStyle/>
            <a:p>
              <a:r>
                <a:rPr lang="zh-CN" altLang="en-US" sz="120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en-US" altLang="zh-CN" sz="1200">
                <a:solidFill>
                  <a:schemeClr val="bg2">
                    <a:lumMod val="25000"/>
                  </a:schemeClr>
                </a:solidFill>
                <a:latin typeface="微软雅黑" panose="020b0503020204020204" pitchFamily="34" charset="-122"/>
                <a:ea typeface="微软雅黑" panose="020b0503020204020204" pitchFamily="34" charset="-122"/>
              </a:endParaRPr>
            </a:p>
            <a:p>
              <a:r>
                <a:rPr lang="zh-CN" altLang="en-US" sz="120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869366" y="3774353"/>
            <a:ext cx="3769048" cy="887068"/>
            <a:chOff x="721537" y="3746172"/>
            <a:chExt cx="3768394" cy="886794"/>
          </a:xfrm>
        </p:grpSpPr>
        <p:sp>
          <p:nvSpPr>
            <p:cNvPr id="36" name="椭圆 35"/>
            <p:cNvSpPr/>
            <p:nvPr/>
          </p:nvSpPr>
          <p:spPr>
            <a:xfrm>
              <a:off x="751371" y="3746172"/>
              <a:ext cx="656326" cy="6563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7" name="文本框 13"/>
            <p:cNvSpPr txBox="1"/>
            <p:nvPr/>
          </p:nvSpPr>
          <p:spPr>
            <a:xfrm>
              <a:off x="721537" y="3796999"/>
              <a:ext cx="745793" cy="584775"/>
            </a:xfrm>
            <a:prstGeom prst="rect">
              <a:avLst/>
            </a:prstGeom>
            <a:noFill/>
          </p:spPr>
          <p:txBody>
            <a:bodyPr wrap="square" rtlCol="0">
              <a:spAutoFit/>
            </a:bodyPr>
            <a:lstStyle/>
            <a:p>
              <a:r>
                <a:rPr lang="en-US" altLang="zh-CN" sz="3200" b="1">
                  <a:solidFill>
                    <a:schemeClr val="bg1"/>
                  </a:solidFill>
                  <a:latin typeface="Arial Unicode MS" pitchFamily="34" charset="-122"/>
                  <a:ea typeface="Arial Unicode MS" pitchFamily="34" charset="-122"/>
                  <a:cs typeface="Arial Unicode MS" pitchFamily="34" charset="-122"/>
                </a:rPr>
                <a:t>03</a:t>
              </a:r>
              <a:endParaRPr lang="zh-CN" altLang="en-US" sz="3200" b="1">
                <a:solidFill>
                  <a:schemeClr val="bg1"/>
                </a:solidFill>
                <a:latin typeface="Arial Unicode MS" pitchFamily="34" charset="-122"/>
                <a:ea typeface="Arial Unicode MS" pitchFamily="34" charset="-122"/>
                <a:cs typeface="Arial Unicode MS" pitchFamily="34" charset="-122"/>
              </a:endParaRPr>
            </a:p>
          </p:txBody>
        </p:sp>
        <p:cxnSp>
          <p:nvCxnSpPr>
            <p:cNvPr id="38" name="直接连接符 37"/>
            <p:cNvCxnSpPr/>
            <p:nvPr/>
          </p:nvCxnSpPr>
          <p:spPr>
            <a:xfrm>
              <a:off x="1407695" y="4632966"/>
              <a:ext cx="30089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文本框 22"/>
            <p:cNvSpPr txBox="1"/>
            <p:nvPr/>
          </p:nvSpPr>
          <p:spPr>
            <a:xfrm>
              <a:off x="1467330" y="3762739"/>
              <a:ext cx="1139476" cy="307777"/>
            </a:xfrm>
            <a:prstGeom prst="rect">
              <a:avLst/>
            </a:prstGeom>
            <a:noFill/>
          </p:spPr>
          <p:txBody>
            <a:bodyPr wrap="square" rtlCol="0">
              <a:spAutoFit/>
            </a:bodyPr>
            <a:lstStyle/>
            <a:p>
              <a:r>
                <a:rPr lang="zh-CN" altLang="en-US" sz="1400" b="1">
                  <a:latin typeface="微软雅黑" panose="020b0503020204020204" pitchFamily="34" charset="-122"/>
                  <a:ea typeface="微软雅黑" panose="020b0503020204020204" pitchFamily="34" charset="-122"/>
                </a:rPr>
                <a:t>写下小标题</a:t>
              </a:r>
              <a:endParaRPr lang="zh-CN" altLang="en-US" sz="1400" b="1">
                <a:latin typeface="微软雅黑" panose="020b0503020204020204" pitchFamily="34" charset="-122"/>
                <a:ea typeface="微软雅黑" panose="020b0503020204020204" pitchFamily="34" charset="-122"/>
              </a:endParaRPr>
            </a:p>
          </p:txBody>
        </p:sp>
        <p:sp>
          <p:nvSpPr>
            <p:cNvPr id="40" name="文本框 23"/>
            <p:cNvSpPr txBox="1"/>
            <p:nvPr/>
          </p:nvSpPr>
          <p:spPr>
            <a:xfrm>
              <a:off x="1472667" y="4084682"/>
              <a:ext cx="3017264" cy="461665"/>
            </a:xfrm>
            <a:prstGeom prst="rect">
              <a:avLst/>
            </a:prstGeom>
            <a:noFill/>
          </p:spPr>
          <p:txBody>
            <a:bodyPr wrap="square" rtlCol="0">
              <a:spAutoFit/>
            </a:bodyPr>
            <a:lstStyle/>
            <a:p>
              <a:r>
                <a:rPr lang="zh-CN" altLang="en-US" sz="120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en-US" altLang="zh-CN" sz="1200">
                <a:solidFill>
                  <a:schemeClr val="bg2">
                    <a:lumMod val="25000"/>
                  </a:schemeClr>
                </a:solidFill>
                <a:latin typeface="微软雅黑" panose="020b0503020204020204" pitchFamily="34" charset="-122"/>
                <a:ea typeface="微软雅黑" panose="020b0503020204020204" pitchFamily="34" charset="-122"/>
              </a:endParaRPr>
            </a:p>
            <a:p>
              <a:r>
                <a:rPr lang="zh-CN" altLang="en-US" sz="120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6"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filter="">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par>
                          <p:cTn id="39" fill="hold" nodeType="afterGroup">
                            <p:stCondLst>
                              <p:cond delay="4000"/>
                            </p:stCondLst>
                            <p:childTnLst>
                              <p:par>
                                <p:cTn id="40" presetID="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0-#ppt_w/2"/>
                                          </p:val>
                                        </p:tav>
                                        <p:tav tm="100000">
                                          <p:val>
                                            <p:strVal val="#ppt_x"/>
                                          </p:val>
                                        </p:tav>
                                      </p:tavLst>
                                    </p:anim>
                                    <p:anim calcmode="lin" valueType="num">
                                      <p:cBhvr additive="base">
                                        <p:cTn id="43" dur="500" fill="hold"/>
                                        <p:tgtEl>
                                          <p:spTgt spid="23"/>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3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60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22" name="part four"/>
          <p:cNvSpPr>
            <a:spLocks noChangeArrowheads="1"/>
          </p:cNvSpPr>
          <p:nvPr/>
        </p:nvSpPr>
        <p:spPr bwMode="auto">
          <a:xfrm>
            <a:off x="2916634" y="2015480"/>
            <a:ext cx="1857624" cy="523220"/>
          </a:xfrm>
          <a:prstGeom prst="rect">
            <a:avLst/>
          </a:prstGeom>
          <a:solidFill>
            <a:srgbClr val="C00000"/>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Four</a:t>
            </a:r>
            <a:endPar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3" name="标题"/>
          <p:cNvSpPr>
            <a:spLocks noChangeArrowheads="1"/>
          </p:cNvSpPr>
          <p:nvPr/>
        </p:nvSpPr>
        <p:spPr bwMode="auto">
          <a:xfrm>
            <a:off x="2800828" y="2539355"/>
            <a:ext cx="513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spc="300">
                <a:solidFill>
                  <a:srgbClr val="AF362C"/>
                </a:solidFill>
                <a:latin typeface="微软雅黑" panose="020b0503020204020204" pitchFamily="34" charset="-122"/>
                <a:ea typeface="微软雅黑" panose="020b0503020204020204" pitchFamily="34" charset="-122"/>
              </a:rPr>
              <a:t>点击添加目录文字内容</a:t>
            </a:r>
            <a:endParaRPr lang="en-US" altLang="zh-CN" sz="2800" b="1" spc="300">
              <a:solidFill>
                <a:srgbClr val="AF362C"/>
              </a:solidFill>
              <a:latin typeface="微软雅黑" panose="020b0503020204020204" pitchFamily="34" charset="-122"/>
              <a:ea typeface="微软雅黑" panose="020b0503020204020204" pitchFamily="34" charset="-122"/>
            </a:endParaRPr>
          </a:p>
        </p:txBody>
      </p:sp>
      <p:sp>
        <p:nvSpPr>
          <p:cNvPr id="5124" name="04"/>
          <p:cNvSpPr>
            <a:spLocks noChangeArrowheads="1"/>
          </p:cNvSpPr>
          <p:nvPr/>
        </p:nvSpPr>
        <p:spPr bwMode="auto">
          <a:xfrm>
            <a:off x="1154509" y="1721793"/>
            <a:ext cx="17620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600" b="1">
                <a:solidFill>
                  <a:srgbClr val="AF362C"/>
                </a:solidFill>
                <a:latin typeface="Kozuka Mincho Pr6N H" pitchFamily="18" charset="-128"/>
                <a:ea typeface="Kozuka Mincho Pr6N H" pitchFamily="18" charset="-128"/>
                <a:sym typeface="Kozuka Mincho Pr6N H" pitchFamily="18" charset="-128"/>
              </a:rPr>
              <a:t>04</a:t>
            </a:r>
            <a:endParaRPr lang="zh-CN" altLang="en-US" sz="9600" b="1">
              <a:solidFill>
                <a:srgbClr val="AF362C"/>
              </a:solidFill>
              <a:latin typeface="Kozuka Mincho Pr6N H" pitchFamily="18" charset="-128"/>
              <a:ea typeface="Kozuka Mincho Pr6N H" pitchFamily="18" charset="-128"/>
              <a:sym typeface="Kozuka Mincho Pr6N H" pitchFamily="18" charset="-128"/>
            </a:endParaRPr>
          </a:p>
        </p:txBody>
      </p:sp>
      <p:sp>
        <p:nvSpPr>
          <p:cNvPr id="5125" name="虚线2"/>
          <p:cNvSpPr>
            <a:spLocks noChangeShapeType="1"/>
          </p:cNvSpPr>
          <p:nvPr/>
        </p:nvSpPr>
        <p:spPr bwMode="auto">
          <a:xfrm>
            <a:off x="1303734" y="3146227"/>
            <a:ext cx="4249738" cy="1587"/>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5126" name="虚线1"/>
          <p:cNvSpPr>
            <a:spLocks noChangeShapeType="1"/>
          </p:cNvSpPr>
          <p:nvPr/>
        </p:nvSpPr>
        <p:spPr bwMode="auto">
          <a:xfrm>
            <a:off x="1303734" y="1779662"/>
            <a:ext cx="4249738" cy="0"/>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filter="">
                                      <p:cBhvr>
                                        <p:cTn id="7" dur="750"/>
                                        <p:tgtEl>
                                          <p:spTgt spid="5125"/>
                                        </p:tgtEl>
                                      </p:cBhvr>
                                    </p:animEffect>
                                    <p:anim calcmode="lin" valueType="num">
                                      <p:cBhvr>
                                        <p:cTn id="8" dur="750" fill="hold"/>
                                        <p:tgtEl>
                                          <p:spTgt spid="5125"/>
                                        </p:tgtEl>
                                        <p:attrNameLst>
                                          <p:attrName>ppt_x</p:attrName>
                                        </p:attrNameLst>
                                      </p:cBhvr>
                                      <p:tavLst>
                                        <p:tav tm="0">
                                          <p:val>
                                            <p:strVal val="#ppt_x"/>
                                          </p:val>
                                        </p:tav>
                                        <p:tav tm="100000">
                                          <p:val>
                                            <p:strVal val="#ppt_x"/>
                                          </p:val>
                                        </p:tav>
                                      </p:tavLst>
                                    </p:anim>
                                    <p:anim calcmode="lin" valueType="num">
                                      <p:cBhvr>
                                        <p:cTn id="9" dur="750" fill="hold"/>
                                        <p:tgtEl>
                                          <p:spTgt spid="51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6"/>
                                        </p:tgtEl>
                                        <p:attrNameLst>
                                          <p:attrName>style.visibility</p:attrName>
                                        </p:attrNameLst>
                                      </p:cBhvr>
                                      <p:to>
                                        <p:strVal val="visible"/>
                                      </p:to>
                                    </p:set>
                                    <p:animEffect filter="">
                                      <p:cBhvr>
                                        <p:cTn id="12" dur="750"/>
                                        <p:tgtEl>
                                          <p:spTgt spid="5126"/>
                                        </p:tgtEl>
                                      </p:cBhvr>
                                    </p:animEffect>
                                    <p:anim calcmode="lin" valueType="num">
                                      <p:cBhvr>
                                        <p:cTn id="13" dur="750" fill="hold"/>
                                        <p:tgtEl>
                                          <p:spTgt spid="5126"/>
                                        </p:tgtEl>
                                        <p:attrNameLst>
                                          <p:attrName>ppt_x</p:attrName>
                                        </p:attrNameLst>
                                      </p:cBhvr>
                                      <p:tavLst>
                                        <p:tav tm="0">
                                          <p:val>
                                            <p:strVal val="#ppt_x"/>
                                          </p:val>
                                        </p:tav>
                                        <p:tav tm="100000">
                                          <p:val>
                                            <p:strVal val="#ppt_x"/>
                                          </p:val>
                                        </p:tav>
                                      </p:tavLst>
                                    </p:anim>
                                    <p:anim calcmode="lin" valueType="num">
                                      <p:cBhvr>
                                        <p:cTn id="14" dur="750" fill="hold"/>
                                        <p:tgtEl>
                                          <p:spTgt spid="512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5124"/>
                                        </p:tgtEl>
                                        <p:attrNameLst>
                                          <p:attrName>style.visibility</p:attrName>
                                        </p:attrNameLst>
                                      </p:cBhvr>
                                      <p:to>
                                        <p:strVal val="visible"/>
                                      </p:to>
                                    </p:set>
                                    <p:animEffect filter="">
                                      <p:cBhvr>
                                        <p:cTn id="18" dur="1000"/>
                                        <p:tgtEl>
                                          <p:spTgt spid="5124"/>
                                        </p:tgtEl>
                                      </p:cBhvr>
                                    </p:animEffect>
                                  </p:childTnLst>
                                </p:cTn>
                              </p:par>
                            </p:childTnLst>
                          </p:cTn>
                        </p:par>
                        <p:par>
                          <p:cTn id="19" fill="hold" nodeType="afterGroup">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filter="">
                                      <p:cBhvr>
                                        <p:cTn id="22" dur="1000"/>
                                        <p:tgtEl>
                                          <p:spTgt spid="5122"/>
                                        </p:tgtEl>
                                      </p:cBhvr>
                                    </p:animEffect>
                                  </p:childTnLst>
                                </p:cTn>
                              </p:par>
                            </p:childTnLst>
                          </p:cTn>
                        </p:par>
                        <p:par>
                          <p:cTn id="23" fill="hold" nodeType="afterGroup">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5123"/>
                                        </p:tgtEl>
                                        <p:attrNameLst>
                                          <p:attrName>style.visibility</p:attrName>
                                        </p:attrNameLst>
                                      </p:cBhvr>
                                      <p:to>
                                        <p:strVal val="visible"/>
                                      </p:to>
                                    </p:set>
                                    <p:animEffect filter="">
                                      <p:cBhvr>
                                        <p:cTn id="26" dur="1000"/>
                                        <p:tgtEl>
                                          <p:spTgt spid="5123"/>
                                        </p:tgtEl>
                                      </p:cBhvr>
                                    </p:animEffect>
                                    <p:anim calcmode="lin" valueType="num">
                                      <p:cBhvr>
                                        <p:cTn id="27" dur="1000" fill="hold"/>
                                        <p:tgtEl>
                                          <p:spTgt spid="5123"/>
                                        </p:tgtEl>
                                        <p:attrNameLst>
                                          <p:attrName>ppt_x</p:attrName>
                                        </p:attrNameLst>
                                      </p:cBhvr>
                                      <p:tavLst>
                                        <p:tav tm="0">
                                          <p:val>
                                            <p:strVal val="#ppt_x"/>
                                          </p:val>
                                        </p:tav>
                                        <p:tav tm="100000">
                                          <p:val>
                                            <p:strVal val="#ppt_x"/>
                                          </p:val>
                                        </p:tav>
                                      </p:tavLst>
                                    </p:anim>
                                    <p:anim calcmode="lin" valueType="num">
                                      <p:cBhvr>
                                        <p:cTn id="28"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P spid="5124" grpId="0"/>
      <p:bldP spid="5125" grpId="0" animBg="1"/>
      <p:bldP spid="5126" grpId="0"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sp>
        <p:nvSpPr>
          <p:cNvPr id="8" name="Chevron 2"/>
          <p:cNvSpPr/>
          <p:nvPr/>
        </p:nvSpPr>
        <p:spPr bwMode="auto">
          <a:xfrm>
            <a:off x="4404298" y="2050216"/>
            <a:ext cx="300875" cy="509243"/>
          </a:xfrm>
          <a:prstGeom prst="chevron">
            <a:avLst/>
          </a:prstGeom>
          <a:solidFill>
            <a:srgbClr val="C00000"/>
          </a:solidFill>
          <a:ln>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9" name="Oval 51"/>
          <p:cNvSpPr/>
          <p:nvPr/>
        </p:nvSpPr>
        <p:spPr bwMode="auto">
          <a:xfrm>
            <a:off x="1048554" y="1564121"/>
            <a:ext cx="1434945" cy="1435139"/>
          </a:xfrm>
          <a:prstGeom prst="ellipse">
            <a:avLst/>
          </a:prstGeom>
          <a:blipFill>
            <a:blip r:embed="rId4"/>
            <a:stretch>
              <a:fillRect/>
            </a:stretch>
          </a:blipFill>
          <a:ln w="101600" cmpd="sng">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10" name="Oval 65"/>
          <p:cNvSpPr/>
          <p:nvPr/>
        </p:nvSpPr>
        <p:spPr bwMode="auto">
          <a:xfrm>
            <a:off x="2924464" y="1564121"/>
            <a:ext cx="1434945" cy="1435139"/>
          </a:xfrm>
          <a:prstGeom prst="ellipse">
            <a:avLst/>
          </a:prstGeom>
          <a:blipFill>
            <a:blip r:embed="rId5"/>
            <a:stretch>
              <a:fillRect/>
            </a:stretch>
          </a:blipFill>
          <a:ln w="101600" cmpd="sng">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11" name="Oval 69"/>
          <p:cNvSpPr/>
          <p:nvPr/>
        </p:nvSpPr>
        <p:spPr bwMode="auto">
          <a:xfrm>
            <a:off x="6620566" y="1564121"/>
            <a:ext cx="1434945" cy="1435139"/>
          </a:xfrm>
          <a:prstGeom prst="ellipse">
            <a:avLst/>
          </a:prstGeom>
          <a:blipFill>
            <a:blip r:embed="rId6"/>
            <a:stretch>
              <a:fillRect/>
            </a:stretch>
          </a:blipFill>
          <a:ln w="101600" cmpd="sng">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12" name="Oval 73"/>
          <p:cNvSpPr/>
          <p:nvPr/>
        </p:nvSpPr>
        <p:spPr bwMode="auto">
          <a:xfrm>
            <a:off x="4776005" y="1564121"/>
            <a:ext cx="1434945" cy="1435139"/>
          </a:xfrm>
          <a:prstGeom prst="ellipse">
            <a:avLst/>
          </a:prstGeom>
          <a:blipFill>
            <a:blip r:embed="rId7"/>
            <a:stretch>
              <a:fillRect/>
            </a:stretch>
          </a:blipFill>
          <a:ln w="101600" cmpd="sng">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13" name="Chevron 86"/>
          <p:cNvSpPr/>
          <p:nvPr/>
        </p:nvSpPr>
        <p:spPr bwMode="auto">
          <a:xfrm>
            <a:off x="2552757" y="2050216"/>
            <a:ext cx="300875" cy="509243"/>
          </a:xfrm>
          <a:prstGeom prst="chevron">
            <a:avLst/>
          </a:prstGeom>
          <a:solidFill>
            <a:srgbClr val="C00000"/>
          </a:solidFill>
          <a:ln>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14" name="Chevron 87"/>
          <p:cNvSpPr/>
          <p:nvPr/>
        </p:nvSpPr>
        <p:spPr bwMode="auto">
          <a:xfrm>
            <a:off x="6255840" y="2050216"/>
            <a:ext cx="300875" cy="509243"/>
          </a:xfrm>
          <a:prstGeom prst="chevron">
            <a:avLst/>
          </a:prstGeom>
          <a:solidFill>
            <a:srgbClr val="C00000"/>
          </a:solidFill>
          <a:ln>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cxnSp>
        <p:nvCxnSpPr>
          <p:cNvPr id="15" name="Straight Connector 23"/>
          <p:cNvCxnSpPr/>
          <p:nvPr/>
        </p:nvCxnSpPr>
        <p:spPr bwMode="auto">
          <a:xfrm>
            <a:off x="1048379" y="3330156"/>
            <a:ext cx="1481233" cy="0"/>
          </a:xfrm>
          <a:prstGeom prst="line">
            <a:avLst/>
          </a:prstGeom>
          <a:solidFill>
            <a:srgbClr val="ECB100"/>
          </a:solidFill>
          <a:ln w="114300" cap="flat" cmpd="thickThin" algn="ctr">
            <a:solidFill>
              <a:srgbClr val="C00000"/>
            </a:solidFill>
            <a:prstDash val="solid"/>
            <a:round/>
            <a:headEnd type="none" w="med" len="med"/>
            <a:tailEnd type="none" w="med" len="med"/>
          </a:ln>
          <a:effectLst/>
        </p:spPr>
      </p:cxnSp>
      <p:sp>
        <p:nvSpPr>
          <p:cNvPr id="16" name="矩形 15"/>
          <p:cNvSpPr/>
          <p:nvPr/>
        </p:nvSpPr>
        <p:spPr>
          <a:xfrm>
            <a:off x="1048555" y="3546247"/>
            <a:ext cx="1481058" cy="1054460"/>
          </a:xfrm>
          <a:prstGeom prst="rect">
            <a:avLst/>
          </a:prstGeom>
        </p:spPr>
        <p:txBody>
          <a:bodyPr wrap="square" lIns="91458" tIns="45729" rIns="91458" bIns="45729">
            <a:spAutoFit/>
          </a:bodyPr>
          <a:lstStyle/>
          <a:p>
            <a:pPr algn="just">
              <a:lnSpc>
                <a:spcPts val="1500"/>
              </a:lnSpc>
            </a:pPr>
            <a:r>
              <a:rPr lang="zh-CN" altLang="en-US" sz="1100">
                <a:solidFill>
                  <a:srgbClr val="C0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endParaRPr>
          </a:p>
        </p:txBody>
      </p:sp>
      <p:cxnSp>
        <p:nvCxnSpPr>
          <p:cNvPr id="17" name="Straight Connector 23"/>
          <p:cNvCxnSpPr/>
          <p:nvPr/>
        </p:nvCxnSpPr>
        <p:spPr bwMode="auto">
          <a:xfrm>
            <a:off x="2924464" y="3320239"/>
            <a:ext cx="1481233" cy="0"/>
          </a:xfrm>
          <a:prstGeom prst="line">
            <a:avLst/>
          </a:prstGeom>
          <a:solidFill>
            <a:srgbClr val="ECB100"/>
          </a:solidFill>
          <a:ln w="114300" cap="flat" cmpd="thickThin" algn="ctr">
            <a:solidFill>
              <a:srgbClr val="C00000"/>
            </a:solidFill>
            <a:prstDash val="solid"/>
            <a:round/>
            <a:headEnd type="none" w="med" len="med"/>
            <a:tailEnd type="none" w="med" len="med"/>
          </a:ln>
          <a:effectLst/>
        </p:spPr>
      </p:cxnSp>
      <p:sp>
        <p:nvSpPr>
          <p:cNvPr id="18" name="矩形 17"/>
          <p:cNvSpPr/>
          <p:nvPr/>
        </p:nvSpPr>
        <p:spPr>
          <a:xfrm>
            <a:off x="2924639" y="3536330"/>
            <a:ext cx="1481058" cy="1054460"/>
          </a:xfrm>
          <a:prstGeom prst="rect">
            <a:avLst/>
          </a:prstGeom>
        </p:spPr>
        <p:txBody>
          <a:bodyPr wrap="square" lIns="91458" tIns="45729" rIns="91458" bIns="45729">
            <a:spAutoFit/>
          </a:bodyPr>
          <a:lstStyle/>
          <a:p>
            <a:pPr algn="just">
              <a:lnSpc>
                <a:spcPts val="1500"/>
              </a:lnSpc>
            </a:pPr>
            <a:r>
              <a:rPr lang="zh-CN" altLang="en-US" sz="1100">
                <a:solidFill>
                  <a:srgbClr val="C0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endParaRPr>
          </a:p>
        </p:txBody>
      </p:sp>
      <p:cxnSp>
        <p:nvCxnSpPr>
          <p:cNvPr id="19" name="Straight Connector 23"/>
          <p:cNvCxnSpPr/>
          <p:nvPr/>
        </p:nvCxnSpPr>
        <p:spPr bwMode="auto">
          <a:xfrm>
            <a:off x="4776005" y="3320239"/>
            <a:ext cx="1481233" cy="0"/>
          </a:xfrm>
          <a:prstGeom prst="line">
            <a:avLst/>
          </a:prstGeom>
          <a:solidFill>
            <a:srgbClr val="ECB100"/>
          </a:solidFill>
          <a:ln w="114300" cap="flat" cmpd="thickThin" algn="ctr">
            <a:solidFill>
              <a:srgbClr val="C00000"/>
            </a:solidFill>
            <a:prstDash val="solid"/>
            <a:round/>
            <a:headEnd type="none" w="med" len="med"/>
            <a:tailEnd type="none" w="med" len="med"/>
          </a:ln>
          <a:effectLst/>
        </p:spPr>
      </p:cxnSp>
      <p:sp>
        <p:nvSpPr>
          <p:cNvPr id="20" name="矩形 19"/>
          <p:cNvSpPr/>
          <p:nvPr/>
        </p:nvSpPr>
        <p:spPr>
          <a:xfrm>
            <a:off x="4776181" y="3536330"/>
            <a:ext cx="1481058" cy="1054460"/>
          </a:xfrm>
          <a:prstGeom prst="rect">
            <a:avLst/>
          </a:prstGeom>
        </p:spPr>
        <p:txBody>
          <a:bodyPr wrap="square" lIns="91458" tIns="45729" rIns="91458" bIns="45729">
            <a:spAutoFit/>
          </a:bodyPr>
          <a:lstStyle/>
          <a:p>
            <a:pPr algn="just">
              <a:lnSpc>
                <a:spcPts val="1500"/>
              </a:lnSpc>
            </a:pPr>
            <a:r>
              <a:rPr lang="zh-CN" altLang="en-US" sz="1100">
                <a:solidFill>
                  <a:srgbClr val="C0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endParaRPr>
          </a:p>
        </p:txBody>
      </p:sp>
      <p:cxnSp>
        <p:nvCxnSpPr>
          <p:cNvPr id="21" name="Straight Connector 23"/>
          <p:cNvCxnSpPr/>
          <p:nvPr/>
        </p:nvCxnSpPr>
        <p:spPr bwMode="auto">
          <a:xfrm>
            <a:off x="6620566" y="3320239"/>
            <a:ext cx="1481233" cy="0"/>
          </a:xfrm>
          <a:prstGeom prst="line">
            <a:avLst/>
          </a:prstGeom>
          <a:solidFill>
            <a:srgbClr val="ECB100"/>
          </a:solidFill>
          <a:ln w="114300" cap="flat" cmpd="thickThin" algn="ctr">
            <a:solidFill>
              <a:srgbClr val="C00000"/>
            </a:solidFill>
            <a:prstDash val="solid"/>
            <a:round/>
            <a:headEnd type="none" w="med" len="med"/>
            <a:tailEnd type="none" w="med" len="med"/>
          </a:ln>
          <a:effectLst/>
        </p:spPr>
      </p:cxnSp>
      <p:sp>
        <p:nvSpPr>
          <p:cNvPr id="22" name="矩形 21"/>
          <p:cNvSpPr/>
          <p:nvPr/>
        </p:nvSpPr>
        <p:spPr>
          <a:xfrm>
            <a:off x="6620741" y="3536330"/>
            <a:ext cx="1481058" cy="1054460"/>
          </a:xfrm>
          <a:prstGeom prst="rect">
            <a:avLst/>
          </a:prstGeom>
        </p:spPr>
        <p:txBody>
          <a:bodyPr wrap="square" lIns="91458" tIns="45729" rIns="91458" bIns="45729">
            <a:spAutoFit/>
          </a:bodyPr>
          <a:lstStyle/>
          <a:p>
            <a:pPr algn="just">
              <a:lnSpc>
                <a:spcPts val="1500"/>
              </a:lnSpc>
            </a:pPr>
            <a:r>
              <a:rPr lang="zh-CN" altLang="en-US" sz="1100">
                <a:solidFill>
                  <a:srgbClr val="C0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300" fill="hold"/>
                                        <p:tgtEl>
                                          <p:spTgt spid="9"/>
                                        </p:tgtEl>
                                        <p:attrNameLst>
                                          <p:attrName>ppt_x</p:attrName>
                                        </p:attrNameLst>
                                      </p:cBhvr>
                                      <p:tavLst>
                                        <p:tav tm="0">
                                          <p:val>
                                            <p:strVal val="0-#ppt_w/2"/>
                                          </p:val>
                                        </p:tav>
                                        <p:tav tm="100000">
                                          <p:val>
                                            <p:strVal val="#ppt_x"/>
                                          </p:val>
                                        </p:tav>
                                      </p:tavLst>
                                    </p:anim>
                                    <p:anim calcmode="lin" valueType="num">
                                      <p:cBhvr additive="base">
                                        <p:cTn id="26" dur="300" fill="hold"/>
                                        <p:tgtEl>
                                          <p:spTgt spid="9"/>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300"/>
                            </p:stCondLst>
                            <p:childTnLst>
                              <p:par>
                                <p:cTn id="28" presetID="6" presetClass="emph" presetSubtype="0" fill="hold" grpId="1" nodeType="afterEffect">
                                  <p:stCondLst>
                                    <p:cond delay="0"/>
                                  </p:stCondLst>
                                  <p:childTnLst>
                                    <p:animScale>
                                      <p:cBhvr>
                                        <p:cTn id="29" dur="100" fill="hold"/>
                                        <p:tgtEl>
                                          <p:spTgt spid="9"/>
                                        </p:tgtEl>
                                      </p:cBhvr>
                                      <p:by x="105000" y="105000"/>
                                    </p:animScale>
                                  </p:childTnLst>
                                </p:cTn>
                              </p:par>
                            </p:childTnLst>
                          </p:cTn>
                        </p:par>
                        <p:par>
                          <p:cTn id="30" fill="hold" nodeType="afterGroup">
                            <p:stCondLst>
                              <p:cond delay="2400"/>
                            </p:stCondLst>
                            <p:childTnLst>
                              <p:par>
                                <p:cTn id="31" presetID="6" presetClass="emph" presetSubtype="0" decel="100000" fill="hold" grpId="2" nodeType="afterEffect">
                                  <p:stCondLst>
                                    <p:cond delay="0"/>
                                  </p:stCondLst>
                                  <p:childTnLst>
                                    <p:animScale>
                                      <p:cBhvr>
                                        <p:cTn id="32" dur="100" fill="hold"/>
                                        <p:tgtEl>
                                          <p:spTgt spid="9"/>
                                        </p:tgtEl>
                                      </p:cBhvr>
                                      <p:by x="95000" y="95000"/>
                                    </p:animScale>
                                  </p:childTnLst>
                                </p:cTn>
                              </p:par>
                            </p:childTnLst>
                          </p:cTn>
                        </p:par>
                        <p:par>
                          <p:cTn id="33" fill="hold" nodeType="afterGroup">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nodeType="afterGroup">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300" fill="hold"/>
                                        <p:tgtEl>
                                          <p:spTgt spid="10"/>
                                        </p:tgtEl>
                                        <p:attrNameLst>
                                          <p:attrName>ppt_x</p:attrName>
                                        </p:attrNameLst>
                                      </p:cBhvr>
                                      <p:tavLst>
                                        <p:tav tm="0">
                                          <p:val>
                                            <p:strVal val="0-#ppt_w/2"/>
                                          </p:val>
                                        </p:tav>
                                        <p:tav tm="100000">
                                          <p:val>
                                            <p:strVal val="#ppt_x"/>
                                          </p:val>
                                        </p:tav>
                                      </p:tavLst>
                                    </p:anim>
                                    <p:anim calcmode="lin" valueType="num">
                                      <p:cBhvr additive="base">
                                        <p:cTn id="41" dur="300" fill="hold"/>
                                        <p:tgtEl>
                                          <p:spTgt spid="10"/>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3300"/>
                            </p:stCondLst>
                            <p:childTnLst>
                              <p:par>
                                <p:cTn id="43" presetID="6" presetClass="emph" presetSubtype="0" fill="hold" grpId="1" nodeType="afterEffect">
                                  <p:stCondLst>
                                    <p:cond delay="0"/>
                                  </p:stCondLst>
                                  <p:childTnLst>
                                    <p:animScale>
                                      <p:cBhvr>
                                        <p:cTn id="44" dur="100" fill="hold"/>
                                        <p:tgtEl>
                                          <p:spTgt spid="10"/>
                                        </p:tgtEl>
                                      </p:cBhvr>
                                      <p:by x="105000" y="105000"/>
                                    </p:animScale>
                                  </p:childTnLst>
                                </p:cTn>
                              </p:par>
                            </p:childTnLst>
                          </p:cTn>
                        </p:par>
                        <p:par>
                          <p:cTn id="45" fill="hold" nodeType="afterGroup">
                            <p:stCondLst>
                              <p:cond delay="3400"/>
                            </p:stCondLst>
                            <p:childTnLst>
                              <p:par>
                                <p:cTn id="46" presetID="6" presetClass="emph" presetSubtype="0" decel="100000" fill="hold" grpId="2" nodeType="afterEffect">
                                  <p:stCondLst>
                                    <p:cond delay="0"/>
                                  </p:stCondLst>
                                  <p:childTnLst>
                                    <p:animScale>
                                      <p:cBhvr>
                                        <p:cTn id="47" dur="100" fill="hold"/>
                                        <p:tgtEl>
                                          <p:spTgt spid="10"/>
                                        </p:tgtEl>
                                      </p:cBhvr>
                                      <p:by x="95000" y="95000"/>
                                    </p:animScale>
                                  </p:childTnLst>
                                </p:cTn>
                              </p:par>
                            </p:childTnLst>
                          </p:cTn>
                        </p:par>
                        <p:par>
                          <p:cTn id="48" fill="hold" nodeType="afterGroup">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nodeType="afterGroup">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300" fill="hold"/>
                                        <p:tgtEl>
                                          <p:spTgt spid="12"/>
                                        </p:tgtEl>
                                        <p:attrNameLst>
                                          <p:attrName>ppt_x</p:attrName>
                                        </p:attrNameLst>
                                      </p:cBhvr>
                                      <p:tavLst>
                                        <p:tav tm="0">
                                          <p:val>
                                            <p:strVal val="0-#ppt_w/2"/>
                                          </p:val>
                                        </p:tav>
                                        <p:tav tm="100000">
                                          <p:val>
                                            <p:strVal val="#ppt_x"/>
                                          </p:val>
                                        </p:tav>
                                      </p:tavLst>
                                    </p:anim>
                                    <p:anim calcmode="lin" valueType="num">
                                      <p:cBhvr additive="base">
                                        <p:cTn id="56" dur="300" fill="hold"/>
                                        <p:tgtEl>
                                          <p:spTgt spid="12"/>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4300"/>
                            </p:stCondLst>
                            <p:childTnLst>
                              <p:par>
                                <p:cTn id="58" presetID="6" presetClass="emph" presetSubtype="0" fill="hold" grpId="1" nodeType="afterEffect">
                                  <p:stCondLst>
                                    <p:cond delay="0"/>
                                  </p:stCondLst>
                                  <p:childTnLst>
                                    <p:animScale>
                                      <p:cBhvr>
                                        <p:cTn id="59" dur="100" fill="hold"/>
                                        <p:tgtEl>
                                          <p:spTgt spid="12"/>
                                        </p:tgtEl>
                                      </p:cBhvr>
                                      <p:by x="105000" y="105000"/>
                                    </p:animScale>
                                  </p:childTnLst>
                                </p:cTn>
                              </p:par>
                            </p:childTnLst>
                          </p:cTn>
                        </p:par>
                        <p:par>
                          <p:cTn id="60" fill="hold" nodeType="afterGroup">
                            <p:stCondLst>
                              <p:cond delay="4400"/>
                            </p:stCondLst>
                            <p:childTnLst>
                              <p:par>
                                <p:cTn id="61" presetID="6" presetClass="emph" presetSubtype="0" decel="100000" fill="hold" grpId="2" nodeType="afterEffect">
                                  <p:stCondLst>
                                    <p:cond delay="0"/>
                                  </p:stCondLst>
                                  <p:childTnLst>
                                    <p:animScale>
                                      <p:cBhvr>
                                        <p:cTn id="62" dur="100" fill="hold"/>
                                        <p:tgtEl>
                                          <p:spTgt spid="12"/>
                                        </p:tgtEl>
                                      </p:cBhvr>
                                      <p:by x="95000" y="95000"/>
                                    </p:animScale>
                                  </p:childTnLst>
                                </p:cTn>
                              </p:par>
                            </p:childTnLst>
                          </p:cTn>
                        </p:par>
                        <p:par>
                          <p:cTn id="63" fill="hold" nodeType="afterGroup">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par>
                          <p:cTn id="67" fill="hold" nodeType="afterGroup">
                            <p:stCondLst>
                              <p:cond delay="5000"/>
                            </p:stCondLst>
                            <p:childTnLst>
                              <p:par>
                                <p:cTn id="68" presetID="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300" fill="hold"/>
                                        <p:tgtEl>
                                          <p:spTgt spid="11"/>
                                        </p:tgtEl>
                                        <p:attrNameLst>
                                          <p:attrName>ppt_x</p:attrName>
                                        </p:attrNameLst>
                                      </p:cBhvr>
                                      <p:tavLst>
                                        <p:tav tm="0">
                                          <p:val>
                                            <p:strVal val="0-#ppt_w/2"/>
                                          </p:val>
                                        </p:tav>
                                        <p:tav tm="100000">
                                          <p:val>
                                            <p:strVal val="#ppt_x"/>
                                          </p:val>
                                        </p:tav>
                                      </p:tavLst>
                                    </p:anim>
                                    <p:anim calcmode="lin" valueType="num">
                                      <p:cBhvr additive="base">
                                        <p:cTn id="71" dur="300" fill="hold"/>
                                        <p:tgtEl>
                                          <p:spTgt spid="11"/>
                                        </p:tgtEl>
                                        <p:attrNameLst>
                                          <p:attrName>ppt_y</p:attrName>
                                        </p:attrNameLst>
                                      </p:cBhvr>
                                      <p:tavLst>
                                        <p:tav tm="0">
                                          <p:val>
                                            <p:strVal val="#ppt_y"/>
                                          </p:val>
                                        </p:tav>
                                        <p:tav tm="100000">
                                          <p:val>
                                            <p:strVal val="#ppt_y"/>
                                          </p:val>
                                        </p:tav>
                                      </p:tavLst>
                                    </p:anim>
                                  </p:childTnLst>
                                </p:cTn>
                              </p:par>
                            </p:childTnLst>
                          </p:cTn>
                        </p:par>
                        <p:par>
                          <p:cTn id="72" fill="hold" nodeType="afterGroup">
                            <p:stCondLst>
                              <p:cond delay="5300"/>
                            </p:stCondLst>
                            <p:childTnLst>
                              <p:par>
                                <p:cTn id="73" presetID="6" presetClass="emph" presetSubtype="0" fill="hold" grpId="1" nodeType="afterEffect">
                                  <p:stCondLst>
                                    <p:cond delay="0"/>
                                  </p:stCondLst>
                                  <p:childTnLst>
                                    <p:animScale>
                                      <p:cBhvr>
                                        <p:cTn id="74" dur="100" fill="hold"/>
                                        <p:tgtEl>
                                          <p:spTgt spid="11"/>
                                        </p:tgtEl>
                                      </p:cBhvr>
                                      <p:by x="105000" y="105000"/>
                                    </p:animScale>
                                  </p:childTnLst>
                                </p:cTn>
                              </p:par>
                            </p:childTnLst>
                          </p:cTn>
                        </p:par>
                        <p:par>
                          <p:cTn id="75" fill="hold" nodeType="afterGroup">
                            <p:stCondLst>
                              <p:cond delay="5400"/>
                            </p:stCondLst>
                            <p:childTnLst>
                              <p:par>
                                <p:cTn id="76" presetID="6" presetClass="emph" presetSubtype="0" decel="100000" fill="hold" grpId="2" nodeType="afterEffect">
                                  <p:stCondLst>
                                    <p:cond delay="0"/>
                                  </p:stCondLst>
                                  <p:childTnLst>
                                    <p:animScale>
                                      <p:cBhvr>
                                        <p:cTn id="77" dur="100" fill="hold"/>
                                        <p:tgtEl>
                                          <p:spTgt spid="11"/>
                                        </p:tgtEl>
                                      </p:cBhvr>
                                      <p:by x="95000" y="95000"/>
                                    </p:animScale>
                                  </p:childTnLst>
                                </p:cTn>
                              </p:par>
                            </p:childTnLst>
                          </p:cTn>
                        </p:par>
                        <p:par>
                          <p:cTn id="78" fill="hold" nodeType="afterGroup">
                            <p:stCondLst>
                              <p:cond delay="5500"/>
                            </p:stCondLst>
                            <p:childTnLst>
                              <p:par>
                                <p:cTn id="79" presetID="47" presetClass="entr" presetSubtype="0"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200"/>
                                        <p:tgtEl>
                                          <p:spTgt spid="15"/>
                                        </p:tgtEl>
                                      </p:cBhvr>
                                    </p:animEffect>
                                    <p:anim calcmode="lin" valueType="num">
                                      <p:cBhvr>
                                        <p:cTn id="82" dur="200" fill="hold"/>
                                        <p:tgtEl>
                                          <p:spTgt spid="15"/>
                                        </p:tgtEl>
                                        <p:attrNameLst>
                                          <p:attrName>ppt_x</p:attrName>
                                        </p:attrNameLst>
                                      </p:cBhvr>
                                      <p:tavLst>
                                        <p:tav tm="0">
                                          <p:val>
                                            <p:strVal val="#ppt_x"/>
                                          </p:val>
                                        </p:tav>
                                        <p:tav tm="100000">
                                          <p:val>
                                            <p:strVal val="#ppt_x"/>
                                          </p:val>
                                        </p:tav>
                                      </p:tavLst>
                                    </p:anim>
                                    <p:anim calcmode="lin" valueType="num">
                                      <p:cBhvr>
                                        <p:cTn id="83" dur="200" fill="hold"/>
                                        <p:tgtEl>
                                          <p:spTgt spid="15"/>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5700"/>
                            </p:stCondLst>
                            <p:childTnLst>
                              <p:par>
                                <p:cTn id="85" presetID="47"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200"/>
                                        <p:tgtEl>
                                          <p:spTgt spid="16"/>
                                        </p:tgtEl>
                                      </p:cBhvr>
                                    </p:animEffect>
                                    <p:anim calcmode="lin" valueType="num">
                                      <p:cBhvr>
                                        <p:cTn id="88" dur="200" fill="hold"/>
                                        <p:tgtEl>
                                          <p:spTgt spid="16"/>
                                        </p:tgtEl>
                                        <p:attrNameLst>
                                          <p:attrName>ppt_x</p:attrName>
                                        </p:attrNameLst>
                                      </p:cBhvr>
                                      <p:tavLst>
                                        <p:tav tm="0">
                                          <p:val>
                                            <p:strVal val="#ppt_x"/>
                                          </p:val>
                                        </p:tav>
                                        <p:tav tm="100000">
                                          <p:val>
                                            <p:strVal val="#ppt_x"/>
                                          </p:val>
                                        </p:tav>
                                      </p:tavLst>
                                    </p:anim>
                                    <p:anim calcmode="lin" valueType="num">
                                      <p:cBhvr>
                                        <p:cTn id="89" dur="200" fill="hold"/>
                                        <p:tgtEl>
                                          <p:spTgt spid="16"/>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5900"/>
                            </p:stCondLst>
                            <p:childTnLst>
                              <p:par>
                                <p:cTn id="91" presetID="47" presetClass="entr" presetSubtype="0" fill="hold"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200"/>
                                        <p:tgtEl>
                                          <p:spTgt spid="17"/>
                                        </p:tgtEl>
                                      </p:cBhvr>
                                    </p:animEffect>
                                    <p:anim calcmode="lin" valueType="num">
                                      <p:cBhvr>
                                        <p:cTn id="94" dur="200" fill="hold"/>
                                        <p:tgtEl>
                                          <p:spTgt spid="17"/>
                                        </p:tgtEl>
                                        <p:attrNameLst>
                                          <p:attrName>ppt_x</p:attrName>
                                        </p:attrNameLst>
                                      </p:cBhvr>
                                      <p:tavLst>
                                        <p:tav tm="0">
                                          <p:val>
                                            <p:strVal val="#ppt_x"/>
                                          </p:val>
                                        </p:tav>
                                        <p:tav tm="100000">
                                          <p:val>
                                            <p:strVal val="#ppt_x"/>
                                          </p:val>
                                        </p:tav>
                                      </p:tavLst>
                                    </p:anim>
                                    <p:anim calcmode="lin" valueType="num">
                                      <p:cBhvr>
                                        <p:cTn id="95" dur="200" fill="hold"/>
                                        <p:tgtEl>
                                          <p:spTgt spid="17"/>
                                        </p:tgtEl>
                                        <p:attrNameLst>
                                          <p:attrName>ppt_y</p:attrName>
                                        </p:attrNameLst>
                                      </p:cBhvr>
                                      <p:tavLst>
                                        <p:tav tm="0">
                                          <p:val>
                                            <p:strVal val="#ppt_y-.1"/>
                                          </p:val>
                                        </p:tav>
                                        <p:tav tm="100000">
                                          <p:val>
                                            <p:strVal val="#ppt_y"/>
                                          </p:val>
                                        </p:tav>
                                      </p:tavLst>
                                    </p:anim>
                                  </p:childTnLst>
                                </p:cTn>
                              </p:par>
                            </p:childTnLst>
                          </p:cTn>
                        </p:par>
                        <p:par>
                          <p:cTn id="96" fill="hold" nodeType="afterGroup">
                            <p:stCondLst>
                              <p:cond delay="6100"/>
                            </p:stCondLst>
                            <p:childTnLst>
                              <p:par>
                                <p:cTn id="97" presetID="47" presetClass="entr" presetSubtype="0" fill="hold" grpId="0"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200"/>
                                        <p:tgtEl>
                                          <p:spTgt spid="18"/>
                                        </p:tgtEl>
                                      </p:cBhvr>
                                    </p:animEffect>
                                    <p:anim calcmode="lin" valueType="num">
                                      <p:cBhvr>
                                        <p:cTn id="100" dur="200" fill="hold"/>
                                        <p:tgtEl>
                                          <p:spTgt spid="18"/>
                                        </p:tgtEl>
                                        <p:attrNameLst>
                                          <p:attrName>ppt_x</p:attrName>
                                        </p:attrNameLst>
                                      </p:cBhvr>
                                      <p:tavLst>
                                        <p:tav tm="0">
                                          <p:val>
                                            <p:strVal val="#ppt_x"/>
                                          </p:val>
                                        </p:tav>
                                        <p:tav tm="100000">
                                          <p:val>
                                            <p:strVal val="#ppt_x"/>
                                          </p:val>
                                        </p:tav>
                                      </p:tavLst>
                                    </p:anim>
                                    <p:anim calcmode="lin" valueType="num">
                                      <p:cBhvr>
                                        <p:cTn id="101" dur="200" fill="hold"/>
                                        <p:tgtEl>
                                          <p:spTgt spid="18"/>
                                        </p:tgtEl>
                                        <p:attrNameLst>
                                          <p:attrName>ppt_y</p:attrName>
                                        </p:attrNameLst>
                                      </p:cBhvr>
                                      <p:tavLst>
                                        <p:tav tm="0">
                                          <p:val>
                                            <p:strVal val="#ppt_y-.1"/>
                                          </p:val>
                                        </p:tav>
                                        <p:tav tm="100000">
                                          <p:val>
                                            <p:strVal val="#ppt_y"/>
                                          </p:val>
                                        </p:tav>
                                      </p:tavLst>
                                    </p:anim>
                                  </p:childTnLst>
                                </p:cTn>
                              </p:par>
                            </p:childTnLst>
                          </p:cTn>
                        </p:par>
                        <p:par>
                          <p:cTn id="102" fill="hold" nodeType="afterGroup">
                            <p:stCondLst>
                              <p:cond delay="6300"/>
                            </p:stCondLst>
                            <p:childTnLst>
                              <p:par>
                                <p:cTn id="103" presetID="47" presetClass="entr" presetSubtype="0" fill="hold"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00"/>
                                        <p:tgtEl>
                                          <p:spTgt spid="19"/>
                                        </p:tgtEl>
                                      </p:cBhvr>
                                    </p:animEffect>
                                    <p:anim calcmode="lin" valueType="num">
                                      <p:cBhvr>
                                        <p:cTn id="106" dur="200" fill="hold"/>
                                        <p:tgtEl>
                                          <p:spTgt spid="19"/>
                                        </p:tgtEl>
                                        <p:attrNameLst>
                                          <p:attrName>ppt_x</p:attrName>
                                        </p:attrNameLst>
                                      </p:cBhvr>
                                      <p:tavLst>
                                        <p:tav tm="0">
                                          <p:val>
                                            <p:strVal val="#ppt_x"/>
                                          </p:val>
                                        </p:tav>
                                        <p:tav tm="100000">
                                          <p:val>
                                            <p:strVal val="#ppt_x"/>
                                          </p:val>
                                        </p:tav>
                                      </p:tavLst>
                                    </p:anim>
                                    <p:anim calcmode="lin" valueType="num">
                                      <p:cBhvr>
                                        <p:cTn id="107" dur="200" fill="hold"/>
                                        <p:tgtEl>
                                          <p:spTgt spid="19"/>
                                        </p:tgtEl>
                                        <p:attrNameLst>
                                          <p:attrName>ppt_y</p:attrName>
                                        </p:attrNameLst>
                                      </p:cBhvr>
                                      <p:tavLst>
                                        <p:tav tm="0">
                                          <p:val>
                                            <p:strVal val="#ppt_y-.1"/>
                                          </p:val>
                                        </p:tav>
                                        <p:tav tm="100000">
                                          <p:val>
                                            <p:strVal val="#ppt_y"/>
                                          </p:val>
                                        </p:tav>
                                      </p:tavLst>
                                    </p:anim>
                                  </p:childTnLst>
                                </p:cTn>
                              </p:par>
                            </p:childTnLst>
                          </p:cTn>
                        </p:par>
                        <p:par>
                          <p:cTn id="108" fill="hold" nodeType="afterGroup">
                            <p:stCondLst>
                              <p:cond delay="6500"/>
                            </p:stCondLst>
                            <p:childTnLst>
                              <p:par>
                                <p:cTn id="109" presetID="4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200"/>
                                        <p:tgtEl>
                                          <p:spTgt spid="20"/>
                                        </p:tgtEl>
                                      </p:cBhvr>
                                    </p:animEffect>
                                    <p:anim calcmode="lin" valueType="num">
                                      <p:cBhvr>
                                        <p:cTn id="112" dur="200" fill="hold"/>
                                        <p:tgtEl>
                                          <p:spTgt spid="20"/>
                                        </p:tgtEl>
                                        <p:attrNameLst>
                                          <p:attrName>ppt_x</p:attrName>
                                        </p:attrNameLst>
                                      </p:cBhvr>
                                      <p:tavLst>
                                        <p:tav tm="0">
                                          <p:val>
                                            <p:strVal val="#ppt_x"/>
                                          </p:val>
                                        </p:tav>
                                        <p:tav tm="100000">
                                          <p:val>
                                            <p:strVal val="#ppt_x"/>
                                          </p:val>
                                        </p:tav>
                                      </p:tavLst>
                                    </p:anim>
                                    <p:anim calcmode="lin" valueType="num">
                                      <p:cBhvr>
                                        <p:cTn id="113" dur="200" fill="hold"/>
                                        <p:tgtEl>
                                          <p:spTgt spid="20"/>
                                        </p:tgtEl>
                                        <p:attrNameLst>
                                          <p:attrName>ppt_y</p:attrName>
                                        </p:attrNameLst>
                                      </p:cBhvr>
                                      <p:tavLst>
                                        <p:tav tm="0">
                                          <p:val>
                                            <p:strVal val="#ppt_y-.1"/>
                                          </p:val>
                                        </p:tav>
                                        <p:tav tm="100000">
                                          <p:val>
                                            <p:strVal val="#ppt_y"/>
                                          </p:val>
                                        </p:tav>
                                      </p:tavLst>
                                    </p:anim>
                                  </p:childTnLst>
                                </p:cTn>
                              </p:par>
                            </p:childTnLst>
                          </p:cTn>
                        </p:par>
                        <p:par>
                          <p:cTn id="114" fill="hold" nodeType="afterGroup">
                            <p:stCondLst>
                              <p:cond delay="6700"/>
                            </p:stCondLst>
                            <p:childTnLst>
                              <p:par>
                                <p:cTn id="115" presetID="47" presetClass="entr" presetSubtype="0" fill="hold" nodeType="after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200"/>
                                        <p:tgtEl>
                                          <p:spTgt spid="21"/>
                                        </p:tgtEl>
                                      </p:cBhvr>
                                    </p:animEffect>
                                    <p:anim calcmode="lin" valueType="num">
                                      <p:cBhvr>
                                        <p:cTn id="118" dur="200" fill="hold"/>
                                        <p:tgtEl>
                                          <p:spTgt spid="21"/>
                                        </p:tgtEl>
                                        <p:attrNameLst>
                                          <p:attrName>ppt_x</p:attrName>
                                        </p:attrNameLst>
                                      </p:cBhvr>
                                      <p:tavLst>
                                        <p:tav tm="0">
                                          <p:val>
                                            <p:strVal val="#ppt_x"/>
                                          </p:val>
                                        </p:tav>
                                        <p:tav tm="100000">
                                          <p:val>
                                            <p:strVal val="#ppt_x"/>
                                          </p:val>
                                        </p:tav>
                                      </p:tavLst>
                                    </p:anim>
                                    <p:anim calcmode="lin" valueType="num">
                                      <p:cBhvr>
                                        <p:cTn id="119" dur="200" fill="hold"/>
                                        <p:tgtEl>
                                          <p:spTgt spid="21"/>
                                        </p:tgtEl>
                                        <p:attrNameLst>
                                          <p:attrName>ppt_y</p:attrName>
                                        </p:attrNameLst>
                                      </p:cBhvr>
                                      <p:tavLst>
                                        <p:tav tm="0">
                                          <p:val>
                                            <p:strVal val="#ppt_y-.1"/>
                                          </p:val>
                                        </p:tav>
                                        <p:tav tm="100000">
                                          <p:val>
                                            <p:strVal val="#ppt_y"/>
                                          </p:val>
                                        </p:tav>
                                      </p:tavLst>
                                    </p:anim>
                                  </p:childTnLst>
                                </p:cTn>
                              </p:par>
                            </p:childTnLst>
                          </p:cTn>
                        </p:par>
                        <p:par>
                          <p:cTn id="120" fill="hold" nodeType="afterGroup">
                            <p:stCondLst>
                              <p:cond delay="6900"/>
                            </p:stCondLst>
                            <p:childTnLst>
                              <p:par>
                                <p:cTn id="121" presetID="47" presetClass="entr" presetSubtype="0" fill="hold" grpId="0" nodeType="after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200"/>
                                        <p:tgtEl>
                                          <p:spTgt spid="22"/>
                                        </p:tgtEl>
                                      </p:cBhvr>
                                    </p:animEffect>
                                    <p:anim calcmode="lin" valueType="num">
                                      <p:cBhvr>
                                        <p:cTn id="124" dur="200" fill="hold"/>
                                        <p:tgtEl>
                                          <p:spTgt spid="22"/>
                                        </p:tgtEl>
                                        <p:attrNameLst>
                                          <p:attrName>ppt_x</p:attrName>
                                        </p:attrNameLst>
                                      </p:cBhvr>
                                      <p:tavLst>
                                        <p:tav tm="0">
                                          <p:val>
                                            <p:strVal val="#ppt_x"/>
                                          </p:val>
                                        </p:tav>
                                        <p:tav tm="100000">
                                          <p:val>
                                            <p:strVal val="#ppt_x"/>
                                          </p:val>
                                        </p:tav>
                                      </p:tavLst>
                                    </p:anim>
                                    <p:anim calcmode="lin" valueType="num">
                                      <p:cBhvr>
                                        <p:cTn id="125" dur="2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4" grpId="0" animBg="1"/>
      <p:bldP spid="16" grpId="0"/>
      <p:bldP spid="18" grpId="0"/>
      <p:bldP spid="20" grpId="0"/>
      <p:bldP spid="22"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grpSp>
        <p:nvGrpSpPr>
          <p:cNvPr id="8" name="Group 422"/>
          <p:cNvGrpSpPr/>
          <p:nvPr/>
        </p:nvGrpSpPr>
        <p:grpSpPr>
          <a:xfrm>
            <a:off x="1871988" y="2162843"/>
            <a:ext cx="5825549" cy="2170783"/>
            <a:chOff x="1275" y="1576"/>
            <a:chExt cx="3426" cy="1701"/>
          </a:xfrm>
        </p:grpSpPr>
        <p:grpSp>
          <p:nvGrpSpPr>
            <p:cNvPr id="9" name="Group 389"/>
            <p:cNvGrpSpPr/>
            <p:nvPr/>
          </p:nvGrpSpPr>
          <p:grpSpPr>
            <a:xfrm>
              <a:off x="2066" y="1576"/>
              <a:ext cx="1092" cy="1156"/>
              <a:chExt cx="1186" cy="1256"/>
            </a:xfrm>
          </p:grpSpPr>
          <p:sp>
            <p:nvSpPr>
              <p:cNvPr id="27" name="Freeform 3"/>
              <p:cNvSpPr/>
              <p:nvPr/>
            </p:nvSpPr>
            <p:spPr bwMode="auto">
              <a:xfrm>
                <a:off x="0" y="0"/>
                <a:ext cx="1186" cy="837"/>
              </a:xfrm>
              <a:custGeom>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w 1186"/>
                  <a:gd name="T41" fmla="*/ 0 h 837"/>
                  <a:gd name="T42" fmla="*/ 1186 w 1186"/>
                  <a:gd name="T43" fmla="*/ 837 h 8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8" name="Freeform 4"/>
              <p:cNvSpPr/>
              <p:nvPr/>
            </p:nvSpPr>
            <p:spPr bwMode="auto">
              <a:xfrm>
                <a:off x="0" y="246"/>
                <a:ext cx="1186" cy="1010"/>
              </a:xfrm>
              <a:custGeom>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w 1186"/>
                  <a:gd name="T11" fmla="*/ 0 h 1010"/>
                  <a:gd name="T12" fmla="*/ 1186 w 1186"/>
                  <a:gd name="T13" fmla="*/ 1010 h 1010"/>
                </a:gdLst>
                <a:cxnLst>
                  <a:cxn ang="0">
                    <a:pos x="T0" y="T1"/>
                  </a:cxn>
                  <a:cxn ang="0">
                    <a:pos x="T2" y="T3"/>
                  </a:cxn>
                  <a:cxn ang="0">
                    <a:pos x="T4" y="T5"/>
                  </a:cxn>
                  <a:cxn ang="0">
                    <a:pos x="T6" y="T7"/>
                  </a:cxn>
                  <a:cxn ang="0">
                    <a:pos x="T8" y="T9"/>
                  </a:cxn>
                </a:cxnLst>
                <a:rect l="T10" t="T11" r="T12" b="T13"/>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 name="Group 392"/>
            <p:cNvGrpSpPr/>
            <p:nvPr/>
          </p:nvGrpSpPr>
          <p:grpSpPr>
            <a:xfrm>
              <a:off x="3158" y="1673"/>
              <a:ext cx="1092" cy="1059"/>
              <a:chExt cx="1185" cy="1151"/>
            </a:xfrm>
          </p:grpSpPr>
          <p:sp>
            <p:nvSpPr>
              <p:cNvPr id="25" name="Freeform 6"/>
              <p:cNvSpPr/>
              <p:nvPr/>
            </p:nvSpPr>
            <p:spPr bwMode="auto">
              <a:xfrm>
                <a:off x="0" y="0"/>
                <a:ext cx="1185" cy="838"/>
              </a:xfrm>
              <a:custGeom>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w 1185"/>
                  <a:gd name="T41" fmla="*/ 0 h 838"/>
                  <a:gd name="T42" fmla="*/ 1185 w 1185"/>
                  <a:gd name="T43" fmla="*/ 838 h 8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gradFill rotWithShape="1">
                <a:gsLst>
                  <a:gs pos="0">
                    <a:srgbClr val="FF0000"/>
                  </a:gs>
                  <a:gs pos="100000">
                    <a:srgbClr val="C000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7"/>
              <p:cNvSpPr/>
              <p:nvPr/>
            </p:nvSpPr>
            <p:spPr bwMode="auto">
              <a:xfrm>
                <a:off x="0" y="245"/>
                <a:ext cx="1185" cy="906"/>
              </a:xfrm>
              <a:custGeom>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w 1185"/>
                  <a:gd name="T11" fmla="*/ 0 h 906"/>
                  <a:gd name="T12" fmla="*/ 1185 w 1185"/>
                  <a:gd name="T13" fmla="*/ 906 h 906"/>
                </a:gdLst>
                <a:cxnLst>
                  <a:cxn ang="0">
                    <a:pos x="T0" y="T1"/>
                  </a:cxn>
                  <a:cxn ang="0">
                    <a:pos x="T2" y="T3"/>
                  </a:cxn>
                  <a:cxn ang="0">
                    <a:pos x="T4" y="T5"/>
                  </a:cxn>
                  <a:cxn ang="0">
                    <a:pos x="T6" y="T7"/>
                  </a:cxn>
                  <a:cxn ang="0">
                    <a:pos x="T8" y="T9"/>
                  </a:cxn>
                </a:cxnLst>
                <a:rect l="T10" t="T11" r="T12" b="T13"/>
                <a:pathLst>
                  <a:path w="1185" h="905">
                    <a:moveTo>
                      <a:pt x="0" y="593"/>
                    </a:moveTo>
                    <a:lnTo>
                      <a:pt x="1185" y="0"/>
                    </a:lnTo>
                    <a:lnTo>
                      <a:pt x="1185" y="315"/>
                    </a:lnTo>
                    <a:lnTo>
                      <a:pt x="0" y="906"/>
                    </a:lnTo>
                    <a:lnTo>
                      <a:pt x="0" y="593"/>
                    </a:lnTo>
                    <a:close/>
                  </a:path>
                </a:pathLst>
              </a:custGeom>
              <a:solidFill>
                <a:srgbClr val="9A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Group 395"/>
            <p:cNvGrpSpPr/>
            <p:nvPr/>
          </p:nvGrpSpPr>
          <p:grpSpPr>
            <a:xfrm>
              <a:off x="1613" y="1705"/>
              <a:ext cx="1544" cy="1026"/>
              <a:chExt cx="1676" cy="1115"/>
            </a:xfrm>
          </p:grpSpPr>
          <p:sp>
            <p:nvSpPr>
              <p:cNvPr id="23" name="Freeform 9"/>
              <p:cNvSpPr/>
              <p:nvPr/>
            </p:nvSpPr>
            <p:spPr bwMode="auto">
              <a:xfrm>
                <a:off x="0" y="0"/>
                <a:ext cx="1676" cy="592"/>
              </a:xfrm>
              <a:custGeom>
                <a:gdLst>
                  <a:gd name="T0" fmla="*/ 1676 w 1676"/>
                  <a:gd name="T1" fmla="*/ 592 h 592"/>
                  <a:gd name="T2" fmla="*/ 490 w 1676"/>
                  <a:gd name="T3" fmla="*/ 0 h 592"/>
                  <a:gd name="T4" fmla="*/ 436 w 1676"/>
                  <a:gd name="T5" fmla="*/ 28 h 592"/>
                  <a:gd name="T6" fmla="*/ 383 w 1676"/>
                  <a:gd name="T7" fmla="*/ 60 h 592"/>
                  <a:gd name="T8" fmla="*/ 333 w 1676"/>
                  <a:gd name="T9" fmla="*/ 91 h 592"/>
                  <a:gd name="T10" fmla="*/ 286 w 1676"/>
                  <a:gd name="T11" fmla="*/ 124 h 592"/>
                  <a:gd name="T12" fmla="*/ 242 w 1676"/>
                  <a:gd name="T13" fmla="*/ 158 h 592"/>
                  <a:gd name="T14" fmla="*/ 202 w 1676"/>
                  <a:gd name="T15" fmla="*/ 194 h 592"/>
                  <a:gd name="T16" fmla="*/ 165 w 1676"/>
                  <a:gd name="T17" fmla="*/ 229 h 592"/>
                  <a:gd name="T18" fmla="*/ 131 w 1676"/>
                  <a:gd name="T19" fmla="*/ 266 h 592"/>
                  <a:gd name="T20" fmla="*/ 101 w 1676"/>
                  <a:gd name="T21" fmla="*/ 305 h 592"/>
                  <a:gd name="T22" fmla="*/ 88 w 1676"/>
                  <a:gd name="T23" fmla="*/ 323 h 592"/>
                  <a:gd name="T24" fmla="*/ 75 w 1676"/>
                  <a:gd name="T25" fmla="*/ 343 h 592"/>
                  <a:gd name="T26" fmla="*/ 64 w 1676"/>
                  <a:gd name="T27" fmla="*/ 363 h 592"/>
                  <a:gd name="T28" fmla="*/ 53 w 1676"/>
                  <a:gd name="T29" fmla="*/ 383 h 592"/>
                  <a:gd name="T30" fmla="*/ 43 w 1676"/>
                  <a:gd name="T31" fmla="*/ 403 h 592"/>
                  <a:gd name="T32" fmla="*/ 34 w 1676"/>
                  <a:gd name="T33" fmla="*/ 423 h 592"/>
                  <a:gd name="T34" fmla="*/ 25 w 1676"/>
                  <a:gd name="T35" fmla="*/ 444 h 592"/>
                  <a:gd name="T36" fmla="*/ 20 w 1676"/>
                  <a:gd name="T37" fmla="*/ 464 h 592"/>
                  <a:gd name="T38" fmla="*/ 13 w 1676"/>
                  <a:gd name="T39" fmla="*/ 486 h 592"/>
                  <a:gd name="T40" fmla="*/ 8 w 1676"/>
                  <a:gd name="T41" fmla="*/ 507 h 592"/>
                  <a:gd name="T42" fmla="*/ 4 w 1676"/>
                  <a:gd name="T43" fmla="*/ 528 h 592"/>
                  <a:gd name="T44" fmla="*/ 3 w 1676"/>
                  <a:gd name="T45" fmla="*/ 550 h 592"/>
                  <a:gd name="T46" fmla="*/ 0 w 1676"/>
                  <a:gd name="T47" fmla="*/ 571 h 592"/>
                  <a:gd name="T48" fmla="*/ 0 w 1676"/>
                  <a:gd name="T49" fmla="*/ 592 h 592"/>
                  <a:gd name="T50" fmla="*/ 1676 w 1676"/>
                  <a:gd name="T51" fmla="*/ 592 h 592"/>
                  <a:gd name="T52" fmla="*/ 0 w 1676"/>
                  <a:gd name="T53" fmla="*/ 0 h 592"/>
                  <a:gd name="T54" fmla="*/ 1676 w 1676"/>
                  <a:gd name="T55" fmla="*/ 592 h 5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4" name="Rectangle 10"/>
              <p:cNvSpPr>
                <a:spLocks noChangeArrowheads="1"/>
              </p:cNvSpPr>
              <p:nvPr/>
            </p:nvSpPr>
            <p:spPr bwMode="auto">
              <a:xfrm>
                <a:off x="0" y="592"/>
                <a:ext cx="1676" cy="5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fontAlgn="base" hangingPunct="1">
                  <a:buClrTx/>
                  <a:buSzTx/>
                </a:pPr>
                <a:endParaRPr lang="zh-CN" altLang="en-US"/>
              </a:p>
            </p:txBody>
          </p:sp>
        </p:grpSp>
        <p:grpSp>
          <p:nvGrpSpPr>
            <p:cNvPr id="12" name="Group 398"/>
            <p:cNvGrpSpPr/>
            <p:nvPr/>
          </p:nvGrpSpPr>
          <p:grpSpPr>
            <a:xfrm>
              <a:off x="3158" y="1996"/>
              <a:ext cx="1543" cy="736"/>
              <a:chExt cx="1675" cy="800"/>
            </a:xfrm>
          </p:grpSpPr>
          <p:sp>
            <p:nvSpPr>
              <p:cNvPr id="21" name="Freeform 12"/>
              <p:cNvSpPr/>
              <p:nvPr/>
            </p:nvSpPr>
            <p:spPr bwMode="auto">
              <a:xfrm>
                <a:off x="0" y="0"/>
                <a:ext cx="1675" cy="591"/>
              </a:xfrm>
              <a:custGeom>
                <a:gdLst>
                  <a:gd name="T0" fmla="*/ 0 w 1675"/>
                  <a:gd name="T1" fmla="*/ 591 h 591"/>
                  <a:gd name="T2" fmla="*/ 1185 w 1675"/>
                  <a:gd name="T3" fmla="*/ 0 h 591"/>
                  <a:gd name="T4" fmla="*/ 1239 w 1675"/>
                  <a:gd name="T5" fmla="*/ 28 h 591"/>
                  <a:gd name="T6" fmla="*/ 1292 w 1675"/>
                  <a:gd name="T7" fmla="*/ 58 h 591"/>
                  <a:gd name="T8" fmla="*/ 1342 w 1675"/>
                  <a:gd name="T9" fmla="*/ 89 h 591"/>
                  <a:gd name="T10" fmla="*/ 1389 w 1675"/>
                  <a:gd name="T11" fmla="*/ 124 h 591"/>
                  <a:gd name="T12" fmla="*/ 1433 w 1675"/>
                  <a:gd name="T13" fmla="*/ 156 h 591"/>
                  <a:gd name="T14" fmla="*/ 1473 w 1675"/>
                  <a:gd name="T15" fmla="*/ 192 h 591"/>
                  <a:gd name="T16" fmla="*/ 1510 w 1675"/>
                  <a:gd name="T17" fmla="*/ 228 h 591"/>
                  <a:gd name="T18" fmla="*/ 1544 w 1675"/>
                  <a:gd name="T19" fmla="*/ 265 h 591"/>
                  <a:gd name="T20" fmla="*/ 1574 w 1675"/>
                  <a:gd name="T21" fmla="*/ 303 h 591"/>
                  <a:gd name="T22" fmla="*/ 1587 w 1675"/>
                  <a:gd name="T23" fmla="*/ 323 h 591"/>
                  <a:gd name="T24" fmla="*/ 1600 w 1675"/>
                  <a:gd name="T25" fmla="*/ 342 h 591"/>
                  <a:gd name="T26" fmla="*/ 1611 w 1675"/>
                  <a:gd name="T27" fmla="*/ 361 h 591"/>
                  <a:gd name="T28" fmla="*/ 1622 w 1675"/>
                  <a:gd name="T29" fmla="*/ 381 h 591"/>
                  <a:gd name="T30" fmla="*/ 1632 w 1675"/>
                  <a:gd name="T31" fmla="*/ 401 h 591"/>
                  <a:gd name="T32" fmla="*/ 1641 w 1675"/>
                  <a:gd name="T33" fmla="*/ 423 h 591"/>
                  <a:gd name="T34" fmla="*/ 1650 w 1675"/>
                  <a:gd name="T35" fmla="*/ 443 h 591"/>
                  <a:gd name="T36" fmla="*/ 1655 w 1675"/>
                  <a:gd name="T37" fmla="*/ 464 h 591"/>
                  <a:gd name="T38" fmla="*/ 1662 w 1675"/>
                  <a:gd name="T39" fmla="*/ 484 h 591"/>
                  <a:gd name="T40" fmla="*/ 1667 w 1675"/>
                  <a:gd name="T41" fmla="*/ 505 h 591"/>
                  <a:gd name="T42" fmla="*/ 1671 w 1675"/>
                  <a:gd name="T43" fmla="*/ 527 h 591"/>
                  <a:gd name="T44" fmla="*/ 1672 w 1675"/>
                  <a:gd name="T45" fmla="*/ 548 h 591"/>
                  <a:gd name="T46" fmla="*/ 1675 w 1675"/>
                  <a:gd name="T47" fmla="*/ 569 h 591"/>
                  <a:gd name="T48" fmla="*/ 1675 w 1675"/>
                  <a:gd name="T49" fmla="*/ 591 h 591"/>
                  <a:gd name="T50" fmla="*/ 0 w 1675"/>
                  <a:gd name="T51" fmla="*/ 591 h 591"/>
                  <a:gd name="T52" fmla="*/ 0 w 1675"/>
                  <a:gd name="T53" fmla="*/ 0 h 591"/>
                  <a:gd name="T54" fmla="*/ 1675 w 1675"/>
                  <a:gd name="T55" fmla="*/ 591 h 5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1674"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2" name="Rectangle 13"/>
              <p:cNvSpPr>
                <a:spLocks noChangeArrowheads="1"/>
              </p:cNvSpPr>
              <p:nvPr/>
            </p:nvSpPr>
            <p:spPr bwMode="auto">
              <a:xfrm>
                <a:off x="0" y="591"/>
                <a:ext cx="1675" cy="20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fontAlgn="base" hangingPunct="1">
                  <a:buClrTx/>
                  <a:buSzTx/>
                </a:pPr>
                <a:endParaRPr lang="zh-CN" altLang="en-US"/>
              </a:p>
            </p:txBody>
          </p:sp>
        </p:grpSp>
        <p:grpSp>
          <p:nvGrpSpPr>
            <p:cNvPr id="13" name="Group 401"/>
            <p:cNvGrpSpPr/>
            <p:nvPr/>
          </p:nvGrpSpPr>
          <p:grpSpPr>
            <a:xfrm>
              <a:off x="1275" y="2154"/>
              <a:ext cx="1543" cy="1123"/>
              <a:chExt cx="1676" cy="1221"/>
            </a:xfrm>
          </p:grpSpPr>
          <p:sp>
            <p:nvSpPr>
              <p:cNvPr id="18" name="Freeform 15"/>
              <p:cNvSpPr/>
              <p:nvPr/>
            </p:nvSpPr>
            <p:spPr bwMode="auto">
              <a:xfrm>
                <a:off x="0" y="0"/>
                <a:ext cx="1676" cy="593"/>
              </a:xfrm>
              <a:custGeom>
                <a:gdLst>
                  <a:gd name="T0" fmla="*/ 1676 w 1676"/>
                  <a:gd name="T1" fmla="*/ 0 h 593"/>
                  <a:gd name="T2" fmla="*/ 490 w 1676"/>
                  <a:gd name="T3" fmla="*/ 593 h 593"/>
                  <a:gd name="T4" fmla="*/ 436 w 1676"/>
                  <a:gd name="T5" fmla="*/ 564 h 593"/>
                  <a:gd name="T6" fmla="*/ 383 w 1676"/>
                  <a:gd name="T7" fmla="*/ 533 h 593"/>
                  <a:gd name="T8" fmla="*/ 333 w 1676"/>
                  <a:gd name="T9" fmla="*/ 501 h 593"/>
                  <a:gd name="T10" fmla="*/ 286 w 1676"/>
                  <a:gd name="T11" fmla="*/ 469 h 593"/>
                  <a:gd name="T12" fmla="*/ 242 w 1676"/>
                  <a:gd name="T13" fmla="*/ 434 h 593"/>
                  <a:gd name="T14" fmla="*/ 202 w 1676"/>
                  <a:gd name="T15" fmla="*/ 400 h 593"/>
                  <a:gd name="T16" fmla="*/ 165 w 1676"/>
                  <a:gd name="T17" fmla="*/ 363 h 593"/>
                  <a:gd name="T18" fmla="*/ 131 w 1676"/>
                  <a:gd name="T19" fmla="*/ 326 h 593"/>
                  <a:gd name="T20" fmla="*/ 101 w 1676"/>
                  <a:gd name="T21" fmla="*/ 288 h 593"/>
                  <a:gd name="T22" fmla="*/ 88 w 1676"/>
                  <a:gd name="T23" fmla="*/ 269 h 593"/>
                  <a:gd name="T24" fmla="*/ 75 w 1676"/>
                  <a:gd name="T25" fmla="*/ 249 h 593"/>
                  <a:gd name="T26" fmla="*/ 64 w 1676"/>
                  <a:gd name="T27" fmla="*/ 229 h 593"/>
                  <a:gd name="T28" fmla="*/ 53 w 1676"/>
                  <a:gd name="T29" fmla="*/ 209 h 593"/>
                  <a:gd name="T30" fmla="*/ 43 w 1676"/>
                  <a:gd name="T31" fmla="*/ 189 h 593"/>
                  <a:gd name="T32" fmla="*/ 34 w 1676"/>
                  <a:gd name="T33" fmla="*/ 170 h 593"/>
                  <a:gd name="T34" fmla="*/ 25 w 1676"/>
                  <a:gd name="T35" fmla="*/ 148 h 593"/>
                  <a:gd name="T36" fmla="*/ 20 w 1676"/>
                  <a:gd name="T37" fmla="*/ 128 h 593"/>
                  <a:gd name="T38" fmla="*/ 13 w 1676"/>
                  <a:gd name="T39" fmla="*/ 107 h 593"/>
                  <a:gd name="T40" fmla="*/ 8 w 1676"/>
                  <a:gd name="T41" fmla="*/ 85 h 593"/>
                  <a:gd name="T42" fmla="*/ 4 w 1676"/>
                  <a:gd name="T43" fmla="*/ 66 h 593"/>
                  <a:gd name="T44" fmla="*/ 3 w 1676"/>
                  <a:gd name="T45" fmla="*/ 44 h 593"/>
                  <a:gd name="T46" fmla="*/ 0 w 1676"/>
                  <a:gd name="T47" fmla="*/ 21 h 593"/>
                  <a:gd name="T48" fmla="*/ 0 w 1676"/>
                  <a:gd name="T49" fmla="*/ 0 h 593"/>
                  <a:gd name="T50" fmla="*/ 1676 w 1676"/>
                  <a:gd name="T51" fmla="*/ 0 h 593"/>
                  <a:gd name="T52" fmla="*/ 0 w 1676"/>
                  <a:gd name="T53" fmla="*/ 0 h 593"/>
                  <a:gd name="T54" fmla="*/ 1676 w 1676"/>
                  <a:gd name="T55" fmla="*/ 593 h 5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19" name="Freeform 16"/>
              <p:cNvSpPr/>
              <p:nvPr/>
            </p:nvSpPr>
            <p:spPr bwMode="auto">
              <a:xfrm>
                <a:off x="0" y="0"/>
                <a:ext cx="490" cy="1221"/>
              </a:xfrm>
              <a:custGeom>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50 h 1221"/>
                  <a:gd name="T54" fmla="*/ 3 w 490"/>
                  <a:gd name="T55" fmla="*/ 672 h 1221"/>
                  <a:gd name="T56" fmla="*/ 4 w 490"/>
                  <a:gd name="T57" fmla="*/ 694 h 1221"/>
                  <a:gd name="T58" fmla="*/ 8 w 490"/>
                  <a:gd name="T59" fmla="*/ 714 h 1221"/>
                  <a:gd name="T60" fmla="*/ 13 w 490"/>
                  <a:gd name="T61" fmla="*/ 735 h 1221"/>
                  <a:gd name="T62" fmla="*/ 20 w 490"/>
                  <a:gd name="T63" fmla="*/ 756 h 1221"/>
                  <a:gd name="T64" fmla="*/ 25 w 490"/>
                  <a:gd name="T65" fmla="*/ 776 h 1221"/>
                  <a:gd name="T66" fmla="*/ 34 w 490"/>
                  <a:gd name="T67" fmla="*/ 798 h 1221"/>
                  <a:gd name="T68" fmla="*/ 43 w 490"/>
                  <a:gd name="T69" fmla="*/ 818 h 1221"/>
                  <a:gd name="T70" fmla="*/ 53 w 490"/>
                  <a:gd name="T71" fmla="*/ 838 h 1221"/>
                  <a:gd name="T72" fmla="*/ 64 w 490"/>
                  <a:gd name="T73" fmla="*/ 858 h 1221"/>
                  <a:gd name="T74" fmla="*/ 75 w 490"/>
                  <a:gd name="T75" fmla="*/ 877 h 1221"/>
                  <a:gd name="T76" fmla="*/ 88 w 490"/>
                  <a:gd name="T77" fmla="*/ 897 h 1221"/>
                  <a:gd name="T78" fmla="*/ 101 w 490"/>
                  <a:gd name="T79" fmla="*/ 916 h 1221"/>
                  <a:gd name="T80" fmla="*/ 131 w 490"/>
                  <a:gd name="T81" fmla="*/ 954 h 1221"/>
                  <a:gd name="T82" fmla="*/ 165 w 490"/>
                  <a:gd name="T83" fmla="*/ 991 h 1221"/>
                  <a:gd name="T84" fmla="*/ 202 w 490"/>
                  <a:gd name="T85" fmla="*/ 1028 h 1221"/>
                  <a:gd name="T86" fmla="*/ 242 w 490"/>
                  <a:gd name="T87" fmla="*/ 1063 h 1221"/>
                  <a:gd name="T88" fmla="*/ 286 w 490"/>
                  <a:gd name="T89" fmla="*/ 1097 h 1221"/>
                  <a:gd name="T90" fmla="*/ 333 w 490"/>
                  <a:gd name="T91" fmla="*/ 1130 h 1221"/>
                  <a:gd name="T92" fmla="*/ 383 w 490"/>
                  <a:gd name="T93" fmla="*/ 1161 h 1221"/>
                  <a:gd name="T94" fmla="*/ 436 w 490"/>
                  <a:gd name="T95" fmla="*/ 1192 h 1221"/>
                  <a:gd name="T96" fmla="*/ 490 w 490"/>
                  <a:gd name="T97" fmla="*/ 1221 h 1221"/>
                  <a:gd name="T98" fmla="*/ 490 w 490"/>
                  <a:gd name="T99" fmla="*/ 593 h 1221"/>
                  <a:gd name="T100" fmla="*/ 0 w 490"/>
                  <a:gd name="T101" fmla="*/ 0 h 1221"/>
                  <a:gd name="T102" fmla="*/ 490 w 490"/>
                  <a:gd name="T103" fmla="*/ 1221 h 1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7"/>
              <p:cNvSpPr/>
              <p:nvPr/>
            </p:nvSpPr>
            <p:spPr bwMode="auto">
              <a:xfrm>
                <a:off x="490" y="0"/>
                <a:ext cx="1186" cy="1221"/>
              </a:xfrm>
              <a:custGeom>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w 1186"/>
                  <a:gd name="T11" fmla="*/ 0 h 1221"/>
                  <a:gd name="T12" fmla="*/ 1186 w 1186"/>
                  <a:gd name="T13" fmla="*/ 1221 h 1221"/>
                </a:gdLst>
                <a:cxnLst>
                  <a:cxn ang="0">
                    <a:pos x="T0" y="T1"/>
                  </a:cxn>
                  <a:cxn ang="0">
                    <a:pos x="T2" y="T3"/>
                  </a:cxn>
                  <a:cxn ang="0">
                    <a:pos x="T4" y="T5"/>
                  </a:cxn>
                  <a:cxn ang="0">
                    <a:pos x="T6" y="T7"/>
                  </a:cxn>
                  <a:cxn ang="0">
                    <a:pos x="T8" y="T9"/>
                  </a:cxn>
                </a:cxnLst>
                <a:rect l="T10" t="T11" r="T12" b="T13"/>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Group 405"/>
            <p:cNvGrpSpPr/>
            <p:nvPr/>
          </p:nvGrpSpPr>
          <p:grpSpPr>
            <a:xfrm>
              <a:off x="3158" y="2636"/>
              <a:ext cx="1543" cy="641"/>
              <a:chExt cx="1675" cy="697"/>
            </a:xfrm>
          </p:grpSpPr>
          <p:sp>
            <p:nvSpPr>
              <p:cNvPr id="15" name="Freeform 19"/>
              <p:cNvSpPr/>
              <p:nvPr/>
            </p:nvSpPr>
            <p:spPr bwMode="auto">
              <a:xfrm>
                <a:off x="0" y="0"/>
                <a:ext cx="1675" cy="593"/>
              </a:xfrm>
              <a:custGeom>
                <a:gdLst>
                  <a:gd name="T0" fmla="*/ 0 w 1675"/>
                  <a:gd name="T1" fmla="*/ 0 h 593"/>
                  <a:gd name="T2" fmla="*/ 1185 w 1675"/>
                  <a:gd name="T3" fmla="*/ 593 h 593"/>
                  <a:gd name="T4" fmla="*/ 1239 w 1675"/>
                  <a:gd name="T5" fmla="*/ 563 h 593"/>
                  <a:gd name="T6" fmla="*/ 1292 w 1675"/>
                  <a:gd name="T7" fmla="*/ 533 h 593"/>
                  <a:gd name="T8" fmla="*/ 1342 w 1675"/>
                  <a:gd name="T9" fmla="*/ 502 h 593"/>
                  <a:gd name="T10" fmla="*/ 1389 w 1675"/>
                  <a:gd name="T11" fmla="*/ 469 h 593"/>
                  <a:gd name="T12" fmla="*/ 1433 w 1675"/>
                  <a:gd name="T13" fmla="*/ 435 h 593"/>
                  <a:gd name="T14" fmla="*/ 1473 w 1675"/>
                  <a:gd name="T15" fmla="*/ 399 h 593"/>
                  <a:gd name="T16" fmla="*/ 1510 w 1675"/>
                  <a:gd name="T17" fmla="*/ 363 h 593"/>
                  <a:gd name="T18" fmla="*/ 1544 w 1675"/>
                  <a:gd name="T19" fmla="*/ 326 h 593"/>
                  <a:gd name="T20" fmla="*/ 1574 w 1675"/>
                  <a:gd name="T21" fmla="*/ 288 h 593"/>
                  <a:gd name="T22" fmla="*/ 1587 w 1675"/>
                  <a:gd name="T23" fmla="*/ 268 h 593"/>
                  <a:gd name="T24" fmla="*/ 1600 w 1675"/>
                  <a:gd name="T25" fmla="*/ 249 h 593"/>
                  <a:gd name="T26" fmla="*/ 1611 w 1675"/>
                  <a:gd name="T27" fmla="*/ 230 h 593"/>
                  <a:gd name="T28" fmla="*/ 1622 w 1675"/>
                  <a:gd name="T29" fmla="*/ 210 h 593"/>
                  <a:gd name="T30" fmla="*/ 1632 w 1675"/>
                  <a:gd name="T31" fmla="*/ 190 h 593"/>
                  <a:gd name="T32" fmla="*/ 1641 w 1675"/>
                  <a:gd name="T33" fmla="*/ 168 h 593"/>
                  <a:gd name="T34" fmla="*/ 1650 w 1675"/>
                  <a:gd name="T35" fmla="*/ 148 h 593"/>
                  <a:gd name="T36" fmla="*/ 1655 w 1675"/>
                  <a:gd name="T37" fmla="*/ 127 h 593"/>
                  <a:gd name="T38" fmla="*/ 1662 w 1675"/>
                  <a:gd name="T39" fmla="*/ 107 h 593"/>
                  <a:gd name="T40" fmla="*/ 1667 w 1675"/>
                  <a:gd name="T41" fmla="*/ 86 h 593"/>
                  <a:gd name="T42" fmla="*/ 1671 w 1675"/>
                  <a:gd name="T43" fmla="*/ 64 h 593"/>
                  <a:gd name="T44" fmla="*/ 1672 w 1675"/>
                  <a:gd name="T45" fmla="*/ 43 h 593"/>
                  <a:gd name="T46" fmla="*/ 1675 w 1675"/>
                  <a:gd name="T47" fmla="*/ 22 h 593"/>
                  <a:gd name="T48" fmla="*/ 1675 w 1675"/>
                  <a:gd name="T49" fmla="*/ 0 h 593"/>
                  <a:gd name="T50" fmla="*/ 0 w 1675"/>
                  <a:gd name="T51" fmla="*/ 0 h 593"/>
                  <a:gd name="T52" fmla="*/ 0 w 1675"/>
                  <a:gd name="T53" fmla="*/ 0 h 593"/>
                  <a:gd name="T54" fmla="*/ 1675 w 1675"/>
                  <a:gd name="T55" fmla="*/ 593 h 5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1674"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16" name="Freeform 20"/>
              <p:cNvSpPr/>
              <p:nvPr/>
            </p:nvSpPr>
            <p:spPr bwMode="auto">
              <a:xfrm>
                <a:off x="1185" y="0"/>
                <a:ext cx="490" cy="697"/>
              </a:xfrm>
              <a:custGeom>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26 h 697"/>
                  <a:gd name="T54" fmla="*/ 487 w 490"/>
                  <a:gd name="T55" fmla="*/ 148 h 697"/>
                  <a:gd name="T56" fmla="*/ 486 w 490"/>
                  <a:gd name="T57" fmla="*/ 170 h 697"/>
                  <a:gd name="T58" fmla="*/ 482 w 490"/>
                  <a:gd name="T59" fmla="*/ 190 h 697"/>
                  <a:gd name="T60" fmla="*/ 477 w 490"/>
                  <a:gd name="T61" fmla="*/ 211 h 697"/>
                  <a:gd name="T62" fmla="*/ 470 w 490"/>
                  <a:gd name="T63" fmla="*/ 232 h 697"/>
                  <a:gd name="T64" fmla="*/ 465 w 490"/>
                  <a:gd name="T65" fmla="*/ 252 h 697"/>
                  <a:gd name="T66" fmla="*/ 456 w 490"/>
                  <a:gd name="T67" fmla="*/ 274 h 697"/>
                  <a:gd name="T68" fmla="*/ 447 w 490"/>
                  <a:gd name="T69" fmla="*/ 294 h 697"/>
                  <a:gd name="T70" fmla="*/ 437 w 490"/>
                  <a:gd name="T71" fmla="*/ 314 h 697"/>
                  <a:gd name="T72" fmla="*/ 426 w 490"/>
                  <a:gd name="T73" fmla="*/ 334 h 697"/>
                  <a:gd name="T74" fmla="*/ 415 w 490"/>
                  <a:gd name="T75" fmla="*/ 353 h 697"/>
                  <a:gd name="T76" fmla="*/ 402 w 490"/>
                  <a:gd name="T77" fmla="*/ 373 h 697"/>
                  <a:gd name="T78" fmla="*/ 389 w 490"/>
                  <a:gd name="T79" fmla="*/ 392 h 697"/>
                  <a:gd name="T80" fmla="*/ 359 w 490"/>
                  <a:gd name="T81" fmla="*/ 430 h 697"/>
                  <a:gd name="T82" fmla="*/ 325 w 490"/>
                  <a:gd name="T83" fmla="*/ 467 h 697"/>
                  <a:gd name="T84" fmla="*/ 288 w 490"/>
                  <a:gd name="T85" fmla="*/ 504 h 697"/>
                  <a:gd name="T86" fmla="*/ 248 w 490"/>
                  <a:gd name="T87" fmla="*/ 539 h 697"/>
                  <a:gd name="T88" fmla="*/ 204 w 490"/>
                  <a:gd name="T89" fmla="*/ 573 h 697"/>
                  <a:gd name="T90" fmla="*/ 157 w 490"/>
                  <a:gd name="T91" fmla="*/ 606 h 697"/>
                  <a:gd name="T92" fmla="*/ 107 w 490"/>
                  <a:gd name="T93" fmla="*/ 637 h 697"/>
                  <a:gd name="T94" fmla="*/ 54 w 490"/>
                  <a:gd name="T95" fmla="*/ 668 h 697"/>
                  <a:gd name="T96" fmla="*/ 0 w 490"/>
                  <a:gd name="T97" fmla="*/ 697 h 697"/>
                  <a:gd name="T98" fmla="*/ 0 w 490"/>
                  <a:gd name="T99" fmla="*/ 593 h 697"/>
                  <a:gd name="T100" fmla="*/ 0 w 490"/>
                  <a:gd name="T101" fmla="*/ 0 h 697"/>
                  <a:gd name="T102" fmla="*/ 490 w 490"/>
                  <a:gd name="T103" fmla="*/ 697 h 6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gradFill rotWithShape="1">
                <a:gsLst>
                  <a:gs pos="0">
                    <a:srgbClr val="777777"/>
                  </a:gs>
                  <a:gs pos="100000">
                    <a:srgbClr val="80808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21"/>
              <p:cNvSpPr/>
              <p:nvPr/>
            </p:nvSpPr>
            <p:spPr bwMode="auto">
              <a:xfrm>
                <a:off x="0" y="0"/>
                <a:ext cx="1185" cy="697"/>
              </a:xfrm>
              <a:custGeom>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w 1185"/>
                  <a:gd name="T11" fmla="*/ 0 h 697"/>
                  <a:gd name="T12" fmla="*/ 1185 w 1185"/>
                  <a:gd name="T13" fmla="*/ 697 h 697"/>
                </a:gdLst>
                <a:cxnLst>
                  <a:cxn ang="0">
                    <a:pos x="T0" y="T1"/>
                  </a:cxn>
                  <a:cxn ang="0">
                    <a:pos x="T2" y="T3"/>
                  </a:cxn>
                  <a:cxn ang="0">
                    <a:pos x="T4" y="T5"/>
                  </a:cxn>
                  <a:cxn ang="0">
                    <a:pos x="T6" y="T7"/>
                  </a:cxn>
                  <a:cxn ang="0">
                    <a:pos x="T8" y="T9"/>
                  </a:cxn>
                </a:cxnLst>
                <a:rect l="T10" t="T11" r="T12" b="T13"/>
                <a:pathLst>
                  <a:path w="1185" h="697">
                    <a:moveTo>
                      <a:pt x="0" y="104"/>
                    </a:moveTo>
                    <a:lnTo>
                      <a:pt x="1185" y="697"/>
                    </a:lnTo>
                    <a:lnTo>
                      <a:pt x="1185" y="593"/>
                    </a:lnTo>
                    <a:lnTo>
                      <a:pt x="0" y="0"/>
                    </a:lnTo>
                    <a:lnTo>
                      <a:pt x="0" y="104"/>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29" name="Arc 22"/>
          <p:cNvSpPr/>
          <p:nvPr/>
        </p:nvSpPr>
        <p:spPr bwMode="auto">
          <a:xfrm>
            <a:off x="4394963" y="1730909"/>
            <a:ext cx="1178130" cy="476397"/>
          </a:xfrm>
          <a:custGeom>
            <a:gdLst>
              <a:gd name="T0" fmla="*/ 0 w 40011"/>
              <a:gd name="T1" fmla="*/ 10366 h 21600"/>
              <a:gd name="T2" fmla="*/ 18449 w 40011"/>
              <a:gd name="T3" fmla="*/ 0 h 21600"/>
              <a:gd name="T4" fmla="*/ 40010 w 40011"/>
              <a:gd name="T5" fmla="*/ 20313 h 21600"/>
              <a:gd name="T6" fmla="*/ 0 w 40011"/>
              <a:gd name="T7" fmla="*/ 10366 h 21600"/>
              <a:gd name="T8" fmla="*/ 18449 w 40011"/>
              <a:gd name="T9" fmla="*/ 0 h 21600"/>
              <a:gd name="T10" fmla="*/ 40010 w 40011"/>
              <a:gd name="T11" fmla="*/ 20313 h 21600"/>
              <a:gd name="T12" fmla="*/ 18449 w 40011"/>
              <a:gd name="T13" fmla="*/ 21600 h 21600"/>
              <a:gd name="T14" fmla="*/ 0 w 40011"/>
              <a:gd name="T15" fmla="*/ 10366 h 21600"/>
              <a:gd name="T16" fmla="*/ 0 w 40011"/>
              <a:gd name="T17" fmla="*/ 0 h 21600"/>
              <a:gd name="T18" fmla="*/ 40011 w 40011"/>
              <a:gd name="T19" fmla="*/ 21600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0011" h="21600" fill="none" extrusionOk="0">
                <a:moveTo>
                  <a:pt x="0" y="10366"/>
                </a:moveTo>
                <a:cubicBezTo>
                  <a:pt x="3920" y="3928"/>
                  <a:pt x="10912" y="-1"/>
                  <a:pt x="18449" y="0"/>
                </a:cubicBezTo>
                <a:cubicBezTo>
                  <a:pt x="29878" y="0"/>
                  <a:pt x="39329" y="8903"/>
                  <a:pt x="40010" y="20313"/>
                </a:cubicBezTo>
              </a:path>
              <a:path w="40011" h="21600" stroke="0" extrusionOk="0">
                <a:moveTo>
                  <a:pt x="0" y="10366"/>
                </a:moveTo>
                <a:cubicBezTo>
                  <a:pt x="3920" y="3928"/>
                  <a:pt x="10912" y="-1"/>
                  <a:pt x="18449" y="0"/>
                </a:cubicBezTo>
                <a:cubicBezTo>
                  <a:pt x="29878" y="0"/>
                  <a:pt x="39329" y="8903"/>
                  <a:pt x="40010" y="20313"/>
                </a:cubicBezTo>
                <a:lnTo>
                  <a:pt x="18449" y="21600"/>
                </a:lnTo>
                <a:lnTo>
                  <a:pt x="0" y="10366"/>
                </a:lnTo>
                <a:close/>
              </a:path>
            </a:pathLst>
          </a:custGeom>
          <a:noFill/>
          <a:ln w="31750" cap="rnd" cmpd="sng">
            <a:solidFill>
              <a:srgbClr val="000000"/>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lIns="91458" tIns="45729" rIns="91458" bIns="45729" anchor="ctr"/>
          <a:lstStyle/>
          <a:p>
            <a:endParaRPr lang="zh-CN" altLang="en-US"/>
          </a:p>
        </p:txBody>
      </p:sp>
      <p:sp>
        <p:nvSpPr>
          <p:cNvPr id="30" name="Arc 23"/>
          <p:cNvSpPr/>
          <p:nvPr/>
        </p:nvSpPr>
        <p:spPr bwMode="auto">
          <a:xfrm>
            <a:off x="6289180" y="2085032"/>
            <a:ext cx="1017764" cy="674895"/>
          </a:xfrm>
          <a:custGeom>
            <a:gdLst>
              <a:gd name="T0" fmla="*/ 0 w 36840"/>
              <a:gd name="T1" fmla="*/ 6293 h 32562"/>
              <a:gd name="T2" fmla="*/ 15240 w 36840"/>
              <a:gd name="T3" fmla="*/ 0 h 32562"/>
              <a:gd name="T4" fmla="*/ 36840 w 36840"/>
              <a:gd name="T5" fmla="*/ 21600 h 32562"/>
              <a:gd name="T6" fmla="*/ 33851 w 36840"/>
              <a:gd name="T7" fmla="*/ 32562 h 32562"/>
              <a:gd name="T8" fmla="*/ 0 w 36840"/>
              <a:gd name="T9" fmla="*/ 6293 h 32562"/>
              <a:gd name="T10" fmla="*/ 15240 w 36840"/>
              <a:gd name="T11" fmla="*/ 0 h 32562"/>
              <a:gd name="T12" fmla="*/ 36840 w 36840"/>
              <a:gd name="T13" fmla="*/ 21600 h 32562"/>
              <a:gd name="T14" fmla="*/ 33851 w 36840"/>
              <a:gd name="T15" fmla="*/ 32562 h 32562"/>
              <a:gd name="T16" fmla="*/ 15240 w 36840"/>
              <a:gd name="T17" fmla="*/ 21600 h 32562"/>
              <a:gd name="T18" fmla="*/ 0 w 36840"/>
              <a:gd name="T19" fmla="*/ 6293 h 32562"/>
              <a:gd name="T20" fmla="*/ 0 w 36840"/>
              <a:gd name="T21" fmla="*/ 0 h 32562"/>
              <a:gd name="T22" fmla="*/ 36840 w 36840"/>
              <a:gd name="T23" fmla="*/ 32562 h 325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36840" h="32562" fill="none" extrusionOk="0">
                <a:moveTo>
                  <a:pt x="0" y="6293"/>
                </a:moveTo>
                <a:cubicBezTo>
                  <a:pt x="4048" y="2262"/>
                  <a:pt x="9527" y="-1"/>
                  <a:pt x="15240" y="0"/>
                </a:cubicBezTo>
                <a:cubicBezTo>
                  <a:pt x="27169" y="0"/>
                  <a:pt x="36840" y="9670"/>
                  <a:pt x="36840" y="21600"/>
                </a:cubicBezTo>
                <a:cubicBezTo>
                  <a:pt x="36840" y="25455"/>
                  <a:pt x="35808" y="29240"/>
                  <a:pt x="33851" y="32562"/>
                </a:cubicBezTo>
              </a:path>
              <a:path w="36840" h="32562" stroke="0" extrusionOk="0">
                <a:moveTo>
                  <a:pt x="0" y="6293"/>
                </a:moveTo>
                <a:cubicBezTo>
                  <a:pt x="4048" y="2262"/>
                  <a:pt x="9527" y="-1"/>
                  <a:pt x="15240" y="0"/>
                </a:cubicBezTo>
                <a:cubicBezTo>
                  <a:pt x="27169" y="0"/>
                  <a:pt x="36840" y="9670"/>
                  <a:pt x="36840" y="21600"/>
                </a:cubicBezTo>
                <a:cubicBezTo>
                  <a:pt x="36840" y="25455"/>
                  <a:pt x="35808" y="29240"/>
                  <a:pt x="33851" y="32562"/>
                </a:cubicBezTo>
                <a:lnTo>
                  <a:pt x="15240" y="21600"/>
                </a:lnTo>
                <a:lnTo>
                  <a:pt x="0" y="6293"/>
                </a:lnTo>
                <a:close/>
              </a:path>
            </a:pathLst>
          </a:custGeom>
          <a:noFill/>
          <a:ln w="31750" cap="rnd" cmpd="sng">
            <a:solidFill>
              <a:srgbClr val="000000"/>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lIns="91458" tIns="45729" rIns="91458" bIns="45729" anchor="ctr"/>
          <a:lstStyle/>
          <a:p>
            <a:endParaRPr lang="zh-CN" altLang="en-US"/>
          </a:p>
        </p:txBody>
      </p:sp>
      <p:sp>
        <p:nvSpPr>
          <p:cNvPr id="31" name="Text Box 24"/>
          <p:cNvSpPr txBox="1">
            <a:spLocks noChangeArrowheads="1"/>
          </p:cNvSpPr>
          <p:nvPr/>
        </p:nvSpPr>
        <p:spPr bwMode="auto">
          <a:xfrm>
            <a:off x="5908114" y="3514223"/>
            <a:ext cx="1386128" cy="27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2" name="Text Box 25"/>
          <p:cNvSpPr txBox="1">
            <a:spLocks noChangeArrowheads="1"/>
          </p:cNvSpPr>
          <p:nvPr/>
        </p:nvSpPr>
        <p:spPr bwMode="auto">
          <a:xfrm>
            <a:off x="5763626" y="2974306"/>
            <a:ext cx="1540142" cy="27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3" name="Text Box 26"/>
          <p:cNvSpPr txBox="1">
            <a:spLocks noChangeArrowheads="1"/>
          </p:cNvSpPr>
          <p:nvPr/>
        </p:nvSpPr>
        <p:spPr bwMode="auto">
          <a:xfrm>
            <a:off x="1908507" y="2983834"/>
            <a:ext cx="1808477" cy="27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4" name="Text Box 27"/>
          <p:cNvSpPr txBox="1">
            <a:spLocks noChangeArrowheads="1"/>
          </p:cNvSpPr>
          <p:nvPr/>
        </p:nvSpPr>
        <p:spPr bwMode="auto">
          <a:xfrm>
            <a:off x="3494696" y="2331169"/>
            <a:ext cx="1540142" cy="27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5" name="Text Box 28"/>
          <p:cNvSpPr txBox="1">
            <a:spLocks noChangeArrowheads="1"/>
          </p:cNvSpPr>
          <p:nvPr/>
        </p:nvSpPr>
        <p:spPr bwMode="auto">
          <a:xfrm>
            <a:off x="2592838" y="2540784"/>
            <a:ext cx="1194007" cy="27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6" name="Text Box 29"/>
          <p:cNvSpPr txBox="1">
            <a:spLocks noChangeArrowheads="1"/>
          </p:cNvSpPr>
          <p:nvPr/>
        </p:nvSpPr>
        <p:spPr bwMode="auto">
          <a:xfrm>
            <a:off x="4899876" y="2467737"/>
            <a:ext cx="1386129" cy="27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FFFFFF"/>
                </a:solidFill>
                <a:latin typeface="微软雅黑" panose="020b0503020204020204" pitchFamily="34" charset="-122"/>
              </a:rPr>
              <a:t>添加文字</a:t>
            </a:r>
            <a:endParaRPr lang="ko-KR" altLang="en-US" sz="1200" b="1">
              <a:solidFill>
                <a:srgbClr val="FFFFFF"/>
              </a:solidFill>
              <a:latin typeface="微软雅黑" panose="020b0503020204020204" pitchFamily="34" charset="-122"/>
            </a:endParaRPr>
          </a:p>
        </p:txBody>
      </p:sp>
      <p:sp>
        <p:nvSpPr>
          <p:cNvPr id="37" name="Text Box 30"/>
          <p:cNvSpPr txBox="1">
            <a:spLocks noChangeArrowheads="1"/>
          </p:cNvSpPr>
          <p:nvPr/>
        </p:nvSpPr>
        <p:spPr bwMode="auto">
          <a:xfrm>
            <a:off x="827232" y="1600694"/>
            <a:ext cx="3628067" cy="6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latinLnBrk="1" hangingPunct="1">
              <a:lnSpc>
                <a:spcPct val="120000"/>
              </a:lnSpc>
              <a:buClrTx/>
              <a:buSzTx/>
            </a:pPr>
            <a:r>
              <a:rPr lang="zh-CN" altLang="en-US" sz="1600" b="1">
                <a:solidFill>
                  <a:srgbClr val="9A0000"/>
                </a:solidFill>
                <a:latin typeface="微软雅黑" panose="020b0503020204020204" pitchFamily="34" charset="-122"/>
              </a:rPr>
              <a:t>单击此处添加文字</a:t>
            </a:r>
            <a:endParaRPr lang="zh-CN" altLang="en-US" sz="1600" b="1">
              <a:solidFill>
                <a:srgbClr val="9A0000"/>
              </a:solidFill>
              <a:latin typeface="微软雅黑" panose="020b0503020204020204" pitchFamily="34" charset="-122"/>
            </a:endParaRPr>
          </a:p>
          <a:p>
            <a:pPr algn="r" eaLnBrk="1" latinLnBrk="1" hangingPunct="1">
              <a:lnSpc>
                <a:spcPct val="120000"/>
              </a:lnSpc>
              <a:buClrTx/>
              <a:buSzTx/>
            </a:pPr>
            <a:r>
              <a:rPr lang="zh-CN" altLang="en-US" sz="1200" b="1">
                <a:solidFill>
                  <a:srgbClr val="9A0000"/>
                </a:solidFill>
                <a:latin typeface="微软雅黑" panose="020b0503020204020204" pitchFamily="34" charset="-122"/>
              </a:rPr>
              <a:t>单击此处添加文字内容  单击此处添加文字内容</a:t>
            </a:r>
            <a:endParaRPr lang="zh-CN" altLang="en-US" sz="1200" b="1">
              <a:solidFill>
                <a:srgbClr val="9A0000"/>
              </a:solidFill>
              <a:latin typeface="微软雅黑" panose="020b0503020204020204" pitchFamily="34" charset="-122"/>
            </a:endParaRPr>
          </a:p>
        </p:txBody>
      </p:sp>
      <p:sp>
        <p:nvSpPr>
          <p:cNvPr id="38" name="Text Box 31"/>
          <p:cNvSpPr txBox="1">
            <a:spLocks noChangeArrowheads="1"/>
          </p:cNvSpPr>
          <p:nvPr/>
        </p:nvSpPr>
        <p:spPr bwMode="auto">
          <a:xfrm>
            <a:off x="5509582" y="1613398"/>
            <a:ext cx="1079687" cy="52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400" b="1">
                <a:solidFill>
                  <a:srgbClr val="9A0000"/>
                </a:solidFill>
                <a:latin typeface="微软雅黑" panose="020b0503020204020204" pitchFamily="34" charset="-122"/>
              </a:rPr>
              <a:t>单击此处</a:t>
            </a:r>
            <a:endParaRPr lang="ko-KR" altLang="en-US" sz="1400" b="1">
              <a:solidFill>
                <a:srgbClr val="9A0000"/>
              </a:solidFill>
              <a:latin typeface="微软雅黑" panose="020b0503020204020204" pitchFamily="34" charset="-122"/>
            </a:endParaRPr>
          </a:p>
          <a:p>
            <a:pPr algn="ctr" eaLnBrk="1" latinLnBrk="1" hangingPunct="1">
              <a:buClrTx/>
              <a:buSzTx/>
            </a:pPr>
            <a:r>
              <a:rPr lang="ko-KR" altLang="en-US" sz="1400" b="1">
                <a:solidFill>
                  <a:srgbClr val="9A0000"/>
                </a:solidFill>
                <a:latin typeface="微软雅黑" panose="020b0503020204020204" pitchFamily="34" charset="-122"/>
              </a:rPr>
              <a:t>添加文字</a:t>
            </a:r>
            <a:endParaRPr lang="ko-KR" altLang="en-US" sz="1400" b="1">
              <a:solidFill>
                <a:srgbClr val="9A0000"/>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47"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1000"/>
                                        <p:tgtEl>
                                          <p:spTgt spid="36"/>
                                        </p:tgtEl>
                                      </p:cBhvr>
                                    </p:animEffect>
                                    <p:anim calcmode="lin" valueType="num">
                                      <p:cBhvr>
                                        <p:cTn id="47" dur="1000" fill="hold"/>
                                        <p:tgtEl>
                                          <p:spTgt spid="36"/>
                                        </p:tgtEl>
                                        <p:attrNameLst>
                                          <p:attrName>ppt_x</p:attrName>
                                        </p:attrNameLst>
                                      </p:cBhvr>
                                      <p:tavLst>
                                        <p:tav tm="0">
                                          <p:val>
                                            <p:strVal val="#ppt_x"/>
                                          </p:val>
                                        </p:tav>
                                        <p:tav tm="100000">
                                          <p:val>
                                            <p:strVal val="#ppt_x"/>
                                          </p:val>
                                        </p:tav>
                                      </p:tavLst>
                                    </p:anim>
                                    <p:anim calcmode="lin" valueType="num">
                                      <p:cBhvr>
                                        <p:cTn id="48" dur="1000" fill="hold"/>
                                        <p:tgtEl>
                                          <p:spTgt spid="3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slide(fromRight)">
                                      <p:cBhvr>
                                        <p:cTn id="65" dur="500"/>
                                        <p:tgtEl>
                                          <p:spTgt spid="37"/>
                                        </p:tgtEl>
                                      </p:cBhvr>
                                    </p:animEffect>
                                  </p:childTnLst>
                                </p:cTn>
                              </p:par>
                            </p:childTnLst>
                          </p:cTn>
                        </p:par>
                        <p:par>
                          <p:cTn id="66" fill="hold" nodeType="afterGroup">
                            <p:stCondLst>
                              <p:cond delay="4500"/>
                            </p:stCondLst>
                            <p:childTnLst>
                              <p:par>
                                <p:cTn id="67" presetID="12" presetClass="entr" presetSubtype="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slide(fromLeft)">
                                      <p:cBhvr>
                                        <p:cTn id="69" dur="500"/>
                                        <p:tgtEl>
                                          <p:spTgt spid="38"/>
                                        </p:tgtEl>
                                      </p:cBhvr>
                                    </p:animEffect>
                                  </p:childTnLst>
                                </p:cTn>
                              </p:par>
                            </p:childTnLst>
                          </p:cTn>
                        </p:par>
                        <p:par>
                          <p:cTn id="70" fill="hold" nodeType="afterGroup">
                            <p:stCondLst>
                              <p:cond delay="5000"/>
                            </p:stCondLst>
                            <p:childTnLst>
                              <p:par>
                                <p:cTn id="71" presetID="22" presetClass="entr" presetSubtype="8"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9" grpId="0" animBg="1"/>
      <p:bldP spid="30" grpId="0" animBg="1"/>
      <p:bldP spid="31" grpId="0"/>
      <p:bldP spid="32" grpId="0"/>
      <p:bldP spid="33" grpId="0"/>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grpSp>
        <p:nvGrpSpPr>
          <p:cNvPr id="8" name="组合 7"/>
          <p:cNvGrpSpPr/>
          <p:nvPr/>
        </p:nvGrpSpPr>
        <p:grpSpPr>
          <a:xfrm>
            <a:off x="1141286" y="3411854"/>
            <a:ext cx="5921971" cy="1052420"/>
            <a:chOff x="911001" y="3901529"/>
            <a:chExt cx="7272338" cy="1292225"/>
          </a:xfrm>
        </p:grpSpPr>
        <p:sp>
          <p:nvSpPr>
            <p:cNvPr id="9" name="Rectangle 8"/>
            <p:cNvSpPr>
              <a:spLocks noChangeArrowheads="1"/>
            </p:cNvSpPr>
            <p:nvPr/>
          </p:nvSpPr>
          <p:spPr bwMode="auto">
            <a:xfrm>
              <a:off x="911001" y="4709567"/>
              <a:ext cx="6624638" cy="323850"/>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10" name="Rectangle 9"/>
            <p:cNvSpPr>
              <a:spLocks noChangeArrowheads="1"/>
            </p:cNvSpPr>
            <p:nvPr/>
          </p:nvSpPr>
          <p:spPr bwMode="auto">
            <a:xfrm>
              <a:off x="911001" y="4061867"/>
              <a:ext cx="6624638" cy="6477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11" name="Freeform 10"/>
            <p:cNvSpPr/>
            <p:nvPr/>
          </p:nvSpPr>
          <p:spPr bwMode="auto">
            <a:xfrm>
              <a:off x="7535639" y="3901529"/>
              <a:ext cx="647700" cy="969962"/>
            </a:xfrm>
            <a:custGeom>
              <a:gdLst>
                <a:gd name="T0" fmla="*/ 0 w 408"/>
                <a:gd name="T1" fmla="*/ 0 h 611"/>
                <a:gd name="T2" fmla="*/ 0 w 408"/>
                <a:gd name="T3" fmla="*/ 611 h 611"/>
                <a:gd name="T4" fmla="*/ 408 w 408"/>
                <a:gd name="T5" fmla="*/ 305 h 611"/>
                <a:gd name="T6" fmla="*/ 0 w 408"/>
                <a:gd name="T7" fmla="*/ 0 h 611"/>
                <a:gd name="T8" fmla="*/ 0 60000 65536"/>
                <a:gd name="T9" fmla="*/ 0 60000 65536"/>
                <a:gd name="T10" fmla="*/ 0 60000 65536"/>
                <a:gd name="T11" fmla="*/ 0 60000 65536"/>
                <a:gd name="T12" fmla="*/ 0 w 408"/>
                <a:gd name="T13" fmla="*/ 0 h 611"/>
                <a:gd name="T14" fmla="*/ 408 w 408"/>
                <a:gd name="T15" fmla="*/ 611 h 611"/>
              </a:gdLst>
              <a:cxnLst>
                <a:cxn ang="T8">
                  <a:pos x="T0" y="T1"/>
                </a:cxn>
                <a:cxn ang="T9">
                  <a:pos x="T2" y="T3"/>
                </a:cxn>
                <a:cxn ang="T10">
                  <a:pos x="T4" y="T5"/>
                </a:cxn>
                <a:cxn ang="T11">
                  <a:pos x="T6" y="T7"/>
                </a:cxn>
              </a:cxnLst>
              <a:rect l="T12" t="T13" r="T14" b="T15"/>
              <a:pathLst>
                <a:path w="408" h="611">
                  <a:moveTo>
                    <a:pt x="0" y="0"/>
                  </a:moveTo>
                  <a:lnTo>
                    <a:pt x="0" y="611"/>
                  </a:lnTo>
                  <a:lnTo>
                    <a:pt x="408" y="30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12" name="Freeform 11"/>
            <p:cNvSpPr/>
            <p:nvPr/>
          </p:nvSpPr>
          <p:spPr bwMode="auto">
            <a:xfrm>
              <a:off x="7535639" y="4385717"/>
              <a:ext cx="647700" cy="808037"/>
            </a:xfrm>
            <a:custGeom>
              <a:gdLst>
                <a:gd name="T0" fmla="*/ 0 w 408"/>
                <a:gd name="T1" fmla="*/ 306 h 509"/>
                <a:gd name="T2" fmla="*/ 0 w 408"/>
                <a:gd name="T3" fmla="*/ 509 h 509"/>
                <a:gd name="T4" fmla="*/ 408 w 408"/>
                <a:gd name="T5" fmla="*/ 204 h 509"/>
                <a:gd name="T6" fmla="*/ 408 w 408"/>
                <a:gd name="T7" fmla="*/ 0 h 509"/>
                <a:gd name="T8" fmla="*/ 0 w 408"/>
                <a:gd name="T9" fmla="*/ 306 h 509"/>
                <a:gd name="T10" fmla="*/ 0 60000 65536"/>
                <a:gd name="T11" fmla="*/ 0 60000 65536"/>
                <a:gd name="T12" fmla="*/ 0 60000 65536"/>
                <a:gd name="T13" fmla="*/ 0 60000 65536"/>
                <a:gd name="T14" fmla="*/ 0 60000 65536"/>
                <a:gd name="T15" fmla="*/ 0 w 408"/>
                <a:gd name="T16" fmla="*/ 0 h 509"/>
                <a:gd name="T17" fmla="*/ 408 w 408"/>
                <a:gd name="T18" fmla="*/ 509 h 509"/>
              </a:gdLst>
              <a:cxnLst>
                <a:cxn ang="T10">
                  <a:pos x="T0" y="T1"/>
                </a:cxn>
                <a:cxn ang="T11">
                  <a:pos x="T2" y="T3"/>
                </a:cxn>
                <a:cxn ang="T12">
                  <a:pos x="T4" y="T5"/>
                </a:cxn>
                <a:cxn ang="T13">
                  <a:pos x="T6" y="T7"/>
                </a:cxn>
                <a:cxn ang="T14">
                  <a:pos x="T8" y="T9"/>
                </a:cxn>
              </a:cxnLst>
              <a:rect l="T15" t="T16" r="T17" b="T18"/>
              <a:pathLst>
                <a:path w="408" h="509">
                  <a:moveTo>
                    <a:pt x="0" y="306"/>
                  </a:moveTo>
                  <a:lnTo>
                    <a:pt x="0" y="509"/>
                  </a:lnTo>
                  <a:lnTo>
                    <a:pt x="408" y="204"/>
                  </a:lnTo>
                  <a:lnTo>
                    <a:pt x="408" y="0"/>
                  </a:lnTo>
                  <a:lnTo>
                    <a:pt x="0" y="306"/>
                  </a:lnTo>
                  <a:close/>
                </a:path>
              </a:pathLst>
            </a:custGeom>
            <a:solidFill>
              <a:srgbClr val="777777"/>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pPr defTabSz="914400" latinLnBrk="1">
                <a:defRPr/>
              </a:pPr>
              <a:endParaRPr kumimoji="1" lang="zh-CN" altLang="en-US" kern="0">
                <a:solidFill>
                  <a:srgbClr val="000000"/>
                </a:solidFill>
                <a:latin typeface="굴림" pitchFamily="34" charset="-127"/>
                <a:ea typeface="굴림" pitchFamily="34" charset="-127"/>
              </a:endParaRPr>
            </a:p>
          </p:txBody>
        </p:sp>
      </p:grpSp>
      <p:grpSp>
        <p:nvGrpSpPr>
          <p:cNvPr id="13" name="组合 12"/>
          <p:cNvGrpSpPr/>
          <p:nvPr/>
        </p:nvGrpSpPr>
        <p:grpSpPr>
          <a:xfrm>
            <a:off x="1403893" y="2899524"/>
            <a:ext cx="849320" cy="1055005"/>
            <a:chOff x="1233264" y="3388767"/>
            <a:chExt cx="1042988" cy="1295399"/>
          </a:xfrm>
        </p:grpSpPr>
        <p:sp>
          <p:nvSpPr>
            <p:cNvPr id="14" name="Oval 12"/>
            <p:cNvSpPr>
              <a:spLocks noChangeArrowheads="1"/>
            </p:cNvSpPr>
            <p:nvPr/>
          </p:nvSpPr>
          <p:spPr bwMode="auto">
            <a:xfrm>
              <a:off x="1233264" y="4072979"/>
              <a:ext cx="1042988" cy="611187"/>
            </a:xfrm>
            <a:prstGeom prst="ellipse">
              <a:avLst/>
            </a:prstGeom>
            <a:gradFill rotWithShape="1">
              <a:gsLst>
                <a:gs pos="0">
                  <a:srgbClr val="000000"/>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15" name="AutoShape 13"/>
            <p:cNvSpPr>
              <a:spLocks noChangeArrowheads="1"/>
            </p:cNvSpPr>
            <p:nvPr/>
          </p:nvSpPr>
          <p:spPr bwMode="auto">
            <a:xfrm>
              <a:off x="1449164" y="3388767"/>
              <a:ext cx="647700" cy="1165225"/>
            </a:xfrm>
            <a:prstGeom prst="can">
              <a:avLst>
                <a:gd name="adj" fmla="val 59318"/>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grpSp>
      <p:grpSp>
        <p:nvGrpSpPr>
          <p:cNvPr id="16" name="组合 15"/>
          <p:cNvGrpSpPr/>
          <p:nvPr/>
        </p:nvGrpSpPr>
        <p:grpSpPr>
          <a:xfrm>
            <a:off x="2237014" y="2606035"/>
            <a:ext cx="849320" cy="1348493"/>
            <a:chOff x="2276251" y="3028404"/>
            <a:chExt cx="1042988" cy="1655762"/>
          </a:xfrm>
        </p:grpSpPr>
        <p:sp>
          <p:nvSpPr>
            <p:cNvPr id="17" name="Oval 14"/>
            <p:cNvSpPr>
              <a:spLocks noChangeArrowheads="1"/>
            </p:cNvSpPr>
            <p:nvPr/>
          </p:nvSpPr>
          <p:spPr bwMode="auto">
            <a:xfrm>
              <a:off x="2276251" y="4072979"/>
              <a:ext cx="1042988" cy="611187"/>
            </a:xfrm>
            <a:prstGeom prst="ellipse">
              <a:avLst/>
            </a:prstGeom>
            <a:gradFill rotWithShape="1">
              <a:gsLst>
                <a:gs pos="0">
                  <a:srgbClr val="000000"/>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18" name="AutoShape 15"/>
            <p:cNvSpPr>
              <a:spLocks noChangeArrowheads="1"/>
            </p:cNvSpPr>
            <p:nvPr/>
          </p:nvSpPr>
          <p:spPr bwMode="auto">
            <a:xfrm>
              <a:off x="2492151" y="3028404"/>
              <a:ext cx="647700" cy="1525587"/>
            </a:xfrm>
            <a:prstGeom prst="can">
              <a:avLst>
                <a:gd name="adj" fmla="val 59266"/>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grpSp>
      <p:grpSp>
        <p:nvGrpSpPr>
          <p:cNvPr id="19" name="组合 18"/>
          <p:cNvGrpSpPr/>
          <p:nvPr/>
        </p:nvGrpSpPr>
        <p:grpSpPr>
          <a:xfrm>
            <a:off x="3204405" y="2342283"/>
            <a:ext cx="849320" cy="1612245"/>
            <a:chOff x="3320826" y="2704554"/>
            <a:chExt cx="1042988" cy="1979612"/>
          </a:xfrm>
        </p:grpSpPr>
        <p:sp>
          <p:nvSpPr>
            <p:cNvPr id="20" name="Oval 16"/>
            <p:cNvSpPr>
              <a:spLocks noChangeArrowheads="1"/>
            </p:cNvSpPr>
            <p:nvPr/>
          </p:nvSpPr>
          <p:spPr bwMode="auto">
            <a:xfrm>
              <a:off x="3320826" y="4072979"/>
              <a:ext cx="1042988" cy="611187"/>
            </a:xfrm>
            <a:prstGeom prst="ellipse">
              <a:avLst/>
            </a:prstGeom>
            <a:gradFill rotWithShape="1">
              <a:gsLst>
                <a:gs pos="0">
                  <a:srgbClr val="000000"/>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21" name="AutoShape 17"/>
            <p:cNvSpPr>
              <a:spLocks noChangeArrowheads="1"/>
            </p:cNvSpPr>
            <p:nvPr/>
          </p:nvSpPr>
          <p:spPr bwMode="auto">
            <a:xfrm>
              <a:off x="3536726" y="2704554"/>
              <a:ext cx="647700" cy="1849437"/>
            </a:xfrm>
            <a:prstGeom prst="can">
              <a:avLst>
                <a:gd name="adj" fmla="val 55151"/>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grpSp>
      <p:grpSp>
        <p:nvGrpSpPr>
          <p:cNvPr id="22" name="组合 21"/>
          <p:cNvGrpSpPr/>
          <p:nvPr/>
        </p:nvGrpSpPr>
        <p:grpSpPr>
          <a:xfrm>
            <a:off x="4112203" y="2048796"/>
            <a:ext cx="849320" cy="1905732"/>
            <a:chOff x="4365401" y="2344192"/>
            <a:chExt cx="1042988" cy="2339974"/>
          </a:xfrm>
        </p:grpSpPr>
        <p:sp>
          <p:nvSpPr>
            <p:cNvPr id="23" name="Oval 18"/>
            <p:cNvSpPr>
              <a:spLocks noChangeArrowheads="1"/>
            </p:cNvSpPr>
            <p:nvPr/>
          </p:nvSpPr>
          <p:spPr bwMode="auto">
            <a:xfrm>
              <a:off x="4365401" y="4072979"/>
              <a:ext cx="1042988" cy="611187"/>
            </a:xfrm>
            <a:prstGeom prst="ellipse">
              <a:avLst/>
            </a:prstGeom>
            <a:gradFill rotWithShape="1">
              <a:gsLst>
                <a:gs pos="0">
                  <a:srgbClr val="000000"/>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24" name="AutoShape 19"/>
            <p:cNvSpPr>
              <a:spLocks noChangeArrowheads="1"/>
            </p:cNvSpPr>
            <p:nvPr/>
          </p:nvSpPr>
          <p:spPr bwMode="auto">
            <a:xfrm>
              <a:off x="4581301" y="2344192"/>
              <a:ext cx="647700" cy="2209800"/>
            </a:xfrm>
            <a:prstGeom prst="can">
              <a:avLst>
                <a:gd name="adj" fmla="val 56989"/>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grpSp>
      <p:grpSp>
        <p:nvGrpSpPr>
          <p:cNvPr id="25" name="组合 24"/>
          <p:cNvGrpSpPr/>
          <p:nvPr/>
        </p:nvGrpSpPr>
        <p:grpSpPr>
          <a:xfrm>
            <a:off x="5076938" y="1755308"/>
            <a:ext cx="849320" cy="2199221"/>
            <a:chOff x="5408389" y="1983829"/>
            <a:chExt cx="1042988" cy="2700337"/>
          </a:xfrm>
        </p:grpSpPr>
        <p:sp>
          <p:nvSpPr>
            <p:cNvPr id="26" name="Oval 20"/>
            <p:cNvSpPr>
              <a:spLocks noChangeArrowheads="1"/>
            </p:cNvSpPr>
            <p:nvPr/>
          </p:nvSpPr>
          <p:spPr bwMode="auto">
            <a:xfrm>
              <a:off x="5408389" y="4072979"/>
              <a:ext cx="1042988" cy="611187"/>
            </a:xfrm>
            <a:prstGeom prst="ellipse">
              <a:avLst/>
            </a:prstGeom>
            <a:gradFill rotWithShape="1">
              <a:gsLst>
                <a:gs pos="0">
                  <a:srgbClr val="000000"/>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27" name="AutoShape 21"/>
            <p:cNvSpPr>
              <a:spLocks noChangeArrowheads="1"/>
            </p:cNvSpPr>
            <p:nvPr/>
          </p:nvSpPr>
          <p:spPr bwMode="auto">
            <a:xfrm>
              <a:off x="5624289" y="1983829"/>
              <a:ext cx="647700" cy="2570162"/>
            </a:xfrm>
            <a:prstGeom prst="can">
              <a:avLst>
                <a:gd name="adj" fmla="val 56381"/>
              </a:avLst>
            </a:prstGeom>
            <a:gradFill rotWithShape="0">
              <a:gsLst>
                <a:gs pos="0">
                  <a:srgbClr val="C00000"/>
                </a:gs>
                <a:gs pos="50000">
                  <a:srgbClr val="FF0000"/>
                </a:gs>
                <a:gs pos="100000">
                  <a:srgbClr val="C000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grpSp>
      <p:sp>
        <p:nvSpPr>
          <p:cNvPr id="28" name="Text Box 22"/>
          <p:cNvSpPr txBox="1">
            <a:spLocks noChangeArrowheads="1"/>
          </p:cNvSpPr>
          <p:nvPr/>
        </p:nvSpPr>
        <p:spPr bwMode="auto">
          <a:xfrm>
            <a:off x="1543616" y="4049201"/>
            <a:ext cx="646362"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914400" eaLnBrk="1" latinLnBrk="1" hangingPunct="1">
              <a:defRPr/>
            </a:pPr>
            <a:r>
              <a:rPr lang="zh-CN" altLang="en-US" sz="1000" b="1" kern="0">
                <a:solidFill>
                  <a:srgbClr val="FFFFFF"/>
                </a:solidFill>
                <a:latin typeface="微软雅黑" panose="020b0503020204020204" pitchFamily="34" charset="-122"/>
                <a:ea typeface="微软雅黑" panose="020b0503020204020204" pitchFamily="34" charset="-122"/>
              </a:rPr>
              <a:t>文本</a:t>
            </a:r>
            <a:r>
              <a:rPr lang="en-US" altLang="ko-KR" sz="1000" kern="0">
                <a:solidFill>
                  <a:srgbClr val="FFFFFF"/>
                </a:solidFill>
                <a:latin typeface="Arial Black" panose="020b0a04020102020204" pitchFamily="34" charset="0"/>
              </a:rPr>
              <a:t> 1</a:t>
            </a:r>
            <a:endParaRPr lang="en-US" altLang="ko-KR" sz="1000" kern="0">
              <a:solidFill>
                <a:srgbClr val="FFFFFF"/>
              </a:solidFill>
              <a:latin typeface="Arial Black" panose="020b0a04020102020204" pitchFamily="34" charset="0"/>
            </a:endParaRPr>
          </a:p>
        </p:txBody>
      </p:sp>
      <p:sp>
        <p:nvSpPr>
          <p:cNvPr id="29" name="Text Box 23"/>
          <p:cNvSpPr txBox="1">
            <a:spLocks noChangeArrowheads="1"/>
          </p:cNvSpPr>
          <p:nvPr/>
        </p:nvSpPr>
        <p:spPr bwMode="auto">
          <a:xfrm>
            <a:off x="2378326" y="4049201"/>
            <a:ext cx="646362"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algn="ctr" eaLnBrk="1" fontAlgn="base" latinLnBrk="1" hangingPunct="1">
              <a:spcBef>
                <a:spcPct val="0"/>
              </a:spcBef>
              <a:spcAft>
                <a:spcPct val="0"/>
              </a:spcAft>
            </a:pPr>
            <a:r>
              <a:rPr lang="zh-CN" altLang="en-US" sz="1000" b="1" kern="0">
                <a:solidFill>
                  <a:srgbClr val="FFFFFF"/>
                </a:solidFill>
                <a:latin typeface="微软雅黑" panose="020b0503020204020204" pitchFamily="34" charset="-122"/>
                <a:ea typeface="微软雅黑" panose="020b0503020204020204" pitchFamily="34" charset="-122"/>
              </a:rPr>
              <a:t>文本 </a:t>
            </a:r>
            <a:r>
              <a:rPr lang="en-US" altLang="ko-KR" sz="1000" kern="0">
                <a:solidFill>
                  <a:srgbClr val="FFFFFF"/>
                </a:solidFill>
                <a:latin typeface="Arial Black" panose="020b0a04020102020204" pitchFamily="34" charset="0"/>
              </a:rPr>
              <a:t>2</a:t>
            </a:r>
            <a:endParaRPr lang="en-US" altLang="ko-KR" sz="1000" kern="0">
              <a:solidFill>
                <a:srgbClr val="FFFFFF"/>
              </a:solidFill>
              <a:latin typeface="Arial Black" panose="020b0a04020102020204" pitchFamily="34" charset="0"/>
            </a:endParaRPr>
          </a:p>
        </p:txBody>
      </p:sp>
      <p:sp>
        <p:nvSpPr>
          <p:cNvPr id="30" name="Text Box 24"/>
          <p:cNvSpPr txBox="1">
            <a:spLocks noChangeArrowheads="1"/>
          </p:cNvSpPr>
          <p:nvPr/>
        </p:nvSpPr>
        <p:spPr bwMode="auto">
          <a:xfrm>
            <a:off x="3345717" y="4049201"/>
            <a:ext cx="646362"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algn="ctr" eaLnBrk="1" fontAlgn="base" latinLnBrk="1" hangingPunct="1">
              <a:spcBef>
                <a:spcPct val="0"/>
              </a:spcBef>
              <a:spcAft>
                <a:spcPct val="0"/>
              </a:spcAft>
            </a:pPr>
            <a:r>
              <a:rPr lang="zh-CN" altLang="en-US" sz="1000" b="1" kern="0">
                <a:solidFill>
                  <a:srgbClr val="FFFFFF"/>
                </a:solidFill>
                <a:latin typeface="微软雅黑" panose="020b0503020204020204" pitchFamily="34" charset="-122"/>
                <a:ea typeface="微软雅黑" panose="020b0503020204020204" pitchFamily="34" charset="-122"/>
              </a:rPr>
              <a:t>文本 </a:t>
            </a:r>
            <a:r>
              <a:rPr lang="en-US" altLang="ko-KR" sz="1000" kern="0">
                <a:solidFill>
                  <a:srgbClr val="FFFFFF"/>
                </a:solidFill>
                <a:latin typeface="Arial Black" panose="020b0a04020102020204" pitchFamily="34" charset="0"/>
              </a:rPr>
              <a:t>3</a:t>
            </a:r>
            <a:endParaRPr lang="en-US" altLang="ko-KR" sz="1000" kern="0">
              <a:solidFill>
                <a:srgbClr val="FFFFFF"/>
              </a:solidFill>
              <a:latin typeface="Arial Black" panose="020b0a04020102020204" pitchFamily="34" charset="0"/>
            </a:endParaRPr>
          </a:p>
        </p:txBody>
      </p:sp>
      <p:sp>
        <p:nvSpPr>
          <p:cNvPr id="31" name="Text Box 25"/>
          <p:cNvSpPr txBox="1">
            <a:spLocks noChangeArrowheads="1"/>
          </p:cNvSpPr>
          <p:nvPr/>
        </p:nvSpPr>
        <p:spPr bwMode="auto">
          <a:xfrm>
            <a:off x="4253515" y="4049201"/>
            <a:ext cx="646362"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algn="ctr" eaLnBrk="1" fontAlgn="base" latinLnBrk="1" hangingPunct="1">
              <a:spcBef>
                <a:spcPct val="0"/>
              </a:spcBef>
              <a:spcAft>
                <a:spcPct val="0"/>
              </a:spcAft>
            </a:pPr>
            <a:r>
              <a:rPr lang="zh-CN" altLang="en-US" sz="1000" b="1" kern="0">
                <a:solidFill>
                  <a:srgbClr val="FFFFFF"/>
                </a:solidFill>
                <a:latin typeface="微软雅黑" panose="020b0503020204020204" pitchFamily="34" charset="-122"/>
                <a:ea typeface="微软雅黑" panose="020b0503020204020204" pitchFamily="34" charset="-122"/>
              </a:rPr>
              <a:t>文本 </a:t>
            </a:r>
            <a:r>
              <a:rPr lang="en-US" altLang="ko-KR" sz="1000" kern="0">
                <a:solidFill>
                  <a:srgbClr val="FFFFFF"/>
                </a:solidFill>
                <a:latin typeface="Arial Black" panose="020b0a04020102020204" pitchFamily="34" charset="0"/>
              </a:rPr>
              <a:t>4</a:t>
            </a:r>
            <a:endParaRPr lang="en-US" altLang="ko-KR" sz="1000" kern="0">
              <a:solidFill>
                <a:srgbClr val="FFFFFF"/>
              </a:solidFill>
              <a:latin typeface="Arial Black" panose="020b0a04020102020204" pitchFamily="34" charset="0"/>
            </a:endParaRPr>
          </a:p>
        </p:txBody>
      </p:sp>
      <p:sp>
        <p:nvSpPr>
          <p:cNvPr id="32" name="Text Box 26"/>
          <p:cNvSpPr txBox="1">
            <a:spLocks noChangeArrowheads="1"/>
          </p:cNvSpPr>
          <p:nvPr/>
        </p:nvSpPr>
        <p:spPr bwMode="auto">
          <a:xfrm>
            <a:off x="5219837" y="4049201"/>
            <a:ext cx="646362"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algn="ctr" eaLnBrk="1" fontAlgn="base" latinLnBrk="1" hangingPunct="1">
              <a:spcBef>
                <a:spcPct val="0"/>
              </a:spcBef>
              <a:spcAft>
                <a:spcPct val="0"/>
              </a:spcAft>
            </a:pPr>
            <a:r>
              <a:rPr lang="zh-CN" altLang="en-US" sz="1000" b="1" kern="0">
                <a:solidFill>
                  <a:srgbClr val="FFFFFF"/>
                </a:solidFill>
                <a:latin typeface="微软雅黑" panose="020b0503020204020204" pitchFamily="34" charset="-122"/>
                <a:ea typeface="微软雅黑" panose="020b0503020204020204" pitchFamily="34" charset="-122"/>
              </a:rPr>
              <a:t>文本 </a:t>
            </a:r>
            <a:r>
              <a:rPr lang="en-US" altLang="ko-KR" sz="1000" kern="0">
                <a:solidFill>
                  <a:srgbClr val="FFCC00"/>
                </a:solidFill>
                <a:latin typeface="Arial Black" panose="020b0a04020102020204" pitchFamily="34" charset="0"/>
              </a:rPr>
              <a:t>5</a:t>
            </a:r>
            <a:endParaRPr lang="en-US" altLang="ko-KR" sz="1000" kern="0">
              <a:solidFill>
                <a:srgbClr val="FFCC00"/>
              </a:solidFill>
              <a:latin typeface="Arial Black" panose="020b0a04020102020204" pitchFamily="34" charset="0"/>
            </a:endParaRPr>
          </a:p>
        </p:txBody>
      </p:sp>
      <p:sp>
        <p:nvSpPr>
          <p:cNvPr id="33" name="Text Box 27"/>
          <p:cNvSpPr txBox="1">
            <a:spLocks noChangeArrowheads="1"/>
          </p:cNvSpPr>
          <p:nvPr/>
        </p:nvSpPr>
        <p:spPr bwMode="auto">
          <a:xfrm>
            <a:off x="1573102" y="2921806"/>
            <a:ext cx="527432" cy="3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914400" eaLnBrk="1" latinLnBrk="1" hangingPunct="1">
              <a:defRPr/>
            </a:pPr>
            <a:r>
              <a:rPr lang="en-US" altLang="ko-KR" sz="1600" kern="0">
                <a:solidFill>
                  <a:srgbClr val="5F5F5F"/>
                </a:solidFill>
                <a:latin typeface="Arial Black" panose="020b0a04020102020204" pitchFamily="34" charset="0"/>
              </a:rPr>
              <a:t>10</a:t>
            </a:r>
            <a:endParaRPr lang="en-US" altLang="ko-KR" sz="1600" kern="0">
              <a:solidFill>
                <a:srgbClr val="5F5F5F"/>
              </a:solidFill>
              <a:latin typeface="Arial Black" panose="020b0a04020102020204" pitchFamily="34" charset="0"/>
            </a:endParaRPr>
          </a:p>
        </p:txBody>
      </p:sp>
      <p:sp>
        <p:nvSpPr>
          <p:cNvPr id="34" name="Text Box 28"/>
          <p:cNvSpPr txBox="1">
            <a:spLocks noChangeArrowheads="1"/>
          </p:cNvSpPr>
          <p:nvPr/>
        </p:nvSpPr>
        <p:spPr bwMode="auto">
          <a:xfrm>
            <a:off x="2396924" y="2616101"/>
            <a:ext cx="527432" cy="3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914400" eaLnBrk="1" latinLnBrk="1" hangingPunct="1">
              <a:defRPr/>
            </a:pPr>
            <a:r>
              <a:rPr lang="en-US" altLang="ko-KR" sz="1600" kern="0">
                <a:solidFill>
                  <a:srgbClr val="5F5F5F"/>
                </a:solidFill>
                <a:latin typeface="Arial Black" panose="020b0a04020102020204" pitchFamily="34" charset="0"/>
              </a:rPr>
              <a:t>15</a:t>
            </a:r>
            <a:endParaRPr lang="en-US" altLang="ko-KR" sz="1600" kern="0">
              <a:solidFill>
                <a:srgbClr val="5F5F5F"/>
              </a:solidFill>
              <a:latin typeface="Arial Black" panose="020b0a04020102020204" pitchFamily="34" charset="0"/>
            </a:endParaRPr>
          </a:p>
        </p:txBody>
      </p:sp>
      <p:sp>
        <p:nvSpPr>
          <p:cNvPr id="35" name="Text Box 29"/>
          <p:cNvSpPr txBox="1">
            <a:spLocks noChangeArrowheads="1"/>
          </p:cNvSpPr>
          <p:nvPr/>
        </p:nvSpPr>
        <p:spPr bwMode="auto">
          <a:xfrm>
            <a:off x="3395390" y="2308407"/>
            <a:ext cx="527432" cy="3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914400" eaLnBrk="1" latinLnBrk="1" hangingPunct="1">
              <a:defRPr/>
            </a:pPr>
            <a:r>
              <a:rPr lang="en-US" altLang="ko-KR" sz="1600" kern="0">
                <a:solidFill>
                  <a:srgbClr val="5F5F5F"/>
                </a:solidFill>
                <a:latin typeface="Arial Black" panose="020b0a04020102020204" pitchFamily="34" charset="0"/>
              </a:rPr>
              <a:t>20</a:t>
            </a:r>
            <a:endParaRPr lang="en-US" altLang="ko-KR" sz="1600" kern="0">
              <a:solidFill>
                <a:srgbClr val="5F5F5F"/>
              </a:solidFill>
              <a:latin typeface="Arial Black" panose="020b0a04020102020204" pitchFamily="34" charset="0"/>
            </a:endParaRPr>
          </a:p>
        </p:txBody>
      </p:sp>
      <p:sp>
        <p:nvSpPr>
          <p:cNvPr id="36" name="Text Box 30"/>
          <p:cNvSpPr txBox="1">
            <a:spLocks noChangeArrowheads="1"/>
          </p:cNvSpPr>
          <p:nvPr/>
        </p:nvSpPr>
        <p:spPr bwMode="auto">
          <a:xfrm>
            <a:off x="4292300" y="2035048"/>
            <a:ext cx="527432" cy="3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914400" eaLnBrk="1" latinLnBrk="1" hangingPunct="1">
              <a:defRPr/>
            </a:pPr>
            <a:r>
              <a:rPr lang="en-US" altLang="ko-KR" sz="1600" kern="0">
                <a:solidFill>
                  <a:srgbClr val="5F5F5F"/>
                </a:solidFill>
                <a:latin typeface="Arial Black" panose="020b0a04020102020204" pitchFamily="34" charset="0"/>
              </a:rPr>
              <a:t>25</a:t>
            </a:r>
            <a:endParaRPr lang="en-US" altLang="ko-KR" sz="1600" kern="0">
              <a:solidFill>
                <a:srgbClr val="5F5F5F"/>
              </a:solidFill>
              <a:latin typeface="Arial Black" panose="020b0a04020102020204" pitchFamily="34" charset="0"/>
            </a:endParaRPr>
          </a:p>
        </p:txBody>
      </p:sp>
      <p:sp>
        <p:nvSpPr>
          <p:cNvPr id="37" name="Text Box 31"/>
          <p:cNvSpPr txBox="1">
            <a:spLocks noChangeArrowheads="1"/>
          </p:cNvSpPr>
          <p:nvPr/>
        </p:nvSpPr>
        <p:spPr bwMode="auto">
          <a:xfrm>
            <a:off x="5247735" y="1729021"/>
            <a:ext cx="527432" cy="3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914400" eaLnBrk="1" latinLnBrk="1" hangingPunct="1">
              <a:defRPr/>
            </a:pPr>
            <a:r>
              <a:rPr lang="en-US" altLang="ko-KR" sz="1600" kern="0">
                <a:solidFill>
                  <a:srgbClr val="FFFFFF"/>
                </a:solidFill>
                <a:latin typeface="Arial Black" panose="020b0a04020102020204" pitchFamily="34" charset="0"/>
              </a:rPr>
              <a:t>30</a:t>
            </a:r>
            <a:endParaRPr lang="en-US" altLang="ko-KR" sz="1600" kern="0">
              <a:solidFill>
                <a:srgbClr val="FFFFFF"/>
              </a:solidFill>
              <a:latin typeface="Arial Black" panose="020b0a04020102020204" pitchFamily="34" charset="0"/>
            </a:endParaRPr>
          </a:p>
        </p:txBody>
      </p:sp>
      <p:sp>
        <p:nvSpPr>
          <p:cNvPr id="38" name="Text Box 32"/>
          <p:cNvSpPr txBox="1">
            <a:spLocks noChangeArrowheads="1"/>
          </p:cNvSpPr>
          <p:nvPr/>
        </p:nvSpPr>
        <p:spPr bwMode="auto">
          <a:xfrm>
            <a:off x="6747338" y="1582073"/>
            <a:ext cx="1930625" cy="206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eaLnBrk="1" fontAlgn="base" hangingPunct="1">
              <a:spcBef>
                <a:spcPct val="0"/>
              </a:spcBef>
              <a:spcAft>
                <a:spcPct val="0"/>
              </a:spcAft>
            </a:pPr>
            <a:r>
              <a:rPr kumimoji="0" lang="zh-CN" altLang="en-US" b="1">
                <a:solidFill>
                  <a:srgbClr val="C00000"/>
                </a:solidFill>
                <a:latin typeface="微软雅黑" panose="020b0503020204020204" pitchFamily="34" charset="-122"/>
                <a:ea typeface="微软雅黑" panose="020b0503020204020204" pitchFamily="34" charset="-122"/>
              </a:rPr>
              <a:t>在此插入内容</a:t>
            </a:r>
            <a:endParaRPr kumimoji="0" lang="en-US" altLang="zh-CN" b="1">
              <a:solidFill>
                <a:srgbClr val="C00000"/>
              </a:solidFill>
              <a:latin typeface="微软雅黑" panose="020b0503020204020204" pitchFamily="34" charset="-122"/>
              <a:ea typeface="微软雅黑" panose="020b0503020204020204" pitchFamily="34" charset="-122"/>
            </a:endParaRPr>
          </a:p>
          <a:p>
            <a:pPr eaLnBrk="1" fontAlgn="base" latinLnBrk="1" hangingPunct="1">
              <a:spcBef>
                <a:spcPct val="0"/>
              </a:spcBef>
              <a:spcAft>
                <a:spcPct val="0"/>
              </a:spcAft>
            </a:pPr>
            <a:r>
              <a:rPr kumimoji="0" lang="zh-CN" altLang="en-US" sz="1000" b="1">
                <a:solidFill>
                  <a:srgbClr val="C00000"/>
                </a:solidFill>
                <a:latin typeface="微软雅黑" panose="020b0503020204020204" pitchFamily="34" charset="-122"/>
                <a:ea typeface="微软雅黑" panose="020b0503020204020204" pitchFamily="34" charset="-122"/>
              </a:rPr>
              <a:t>在此插入内容</a:t>
            </a:r>
            <a:endParaRPr kumimoji="0" lang="en-US" altLang="zh-CN" sz="1000" b="1">
              <a:solidFill>
                <a:srgbClr val="C00000"/>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kumimoji="0" lang="zh-CN" altLang="en-US" sz="1000">
                <a:solidFill>
                  <a:schemeClr val="bg1">
                    <a:lumMod val="50000"/>
                  </a:schemeClr>
                </a:solidFill>
                <a:latin typeface="微软雅黑" panose="020b0503020204020204" pitchFamily="34" charset="-122"/>
                <a:ea typeface="微软雅黑" panose="020b0503020204020204" pitchFamily="34" charset="-122"/>
              </a:rPr>
              <a:t>在此插入内容在此插入内容</a:t>
            </a:r>
            <a:endParaRPr kumimoji="0" lang="en-US" altLang="zh-CN" sz="1000">
              <a:solidFill>
                <a:schemeClr val="bg1">
                  <a:lumMod val="50000"/>
                </a:schemeClr>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kumimoji="0" lang="zh-CN" altLang="en-US" sz="1000">
                <a:solidFill>
                  <a:schemeClr val="bg1">
                    <a:lumMod val="50000"/>
                  </a:schemeClr>
                </a:solidFill>
                <a:latin typeface="微软雅黑" panose="020b0503020204020204" pitchFamily="34" charset="-122"/>
                <a:ea typeface="微软雅黑" panose="020b0503020204020204" pitchFamily="34" charset="-122"/>
              </a:rPr>
              <a:t>在此插入内容在此插入内容</a:t>
            </a:r>
            <a:endParaRPr kumimoji="0" lang="en-US" altLang="zh-CN" sz="1000">
              <a:solidFill>
                <a:schemeClr val="bg1">
                  <a:lumMod val="50000"/>
                </a:schemeClr>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kumimoji="0" lang="zh-CN" altLang="en-US" sz="1000">
                <a:solidFill>
                  <a:schemeClr val="bg1">
                    <a:lumMod val="50000"/>
                  </a:schemeClr>
                </a:solidFill>
                <a:latin typeface="微软雅黑" panose="020b0503020204020204" pitchFamily="34" charset="-122"/>
                <a:ea typeface="微软雅黑" panose="020b0503020204020204" pitchFamily="34" charset="-122"/>
              </a:rPr>
              <a:t>在此插入内容在此插入内容</a:t>
            </a:r>
            <a:endParaRPr kumimoji="0" lang="en-US" altLang="zh-CN" sz="1000">
              <a:solidFill>
                <a:schemeClr val="bg1">
                  <a:lumMod val="50000"/>
                </a:schemeClr>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kumimoji="0" lang="zh-CN" altLang="en-US" sz="1000">
                <a:solidFill>
                  <a:schemeClr val="bg1">
                    <a:lumMod val="50000"/>
                  </a:schemeClr>
                </a:solidFill>
                <a:latin typeface="微软雅黑" panose="020b0503020204020204" pitchFamily="34" charset="-122"/>
                <a:ea typeface="微软雅黑" panose="020b0503020204020204" pitchFamily="34" charset="-122"/>
              </a:rPr>
              <a:t>在此插入内容在此插入内容</a:t>
            </a:r>
            <a:endParaRPr kumimoji="0" lang="en-US" altLang="zh-CN" sz="1000">
              <a:solidFill>
                <a:schemeClr val="bg1">
                  <a:lumMod val="50000"/>
                </a:schemeClr>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kumimoji="0" lang="zh-CN" altLang="en-US" sz="1000">
                <a:solidFill>
                  <a:schemeClr val="bg1">
                    <a:lumMod val="50000"/>
                  </a:schemeClr>
                </a:solidFill>
                <a:latin typeface="微软雅黑" panose="020b0503020204020204" pitchFamily="34" charset="-122"/>
                <a:ea typeface="微软雅黑" panose="020b0503020204020204" pitchFamily="34" charset="-122"/>
              </a:rPr>
              <a:t>在此插入内容在此插入内容在此插入内容在此插入内容</a:t>
            </a:r>
            <a:endParaRPr kumimoji="0" lang="en-US" altLang="zh-CN" sz="1000">
              <a:solidFill>
                <a:schemeClr val="bg1">
                  <a:lumMod val="50000"/>
                </a:schemeClr>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kumimoji="0" lang="zh-CN" altLang="en-US" sz="1000">
                <a:solidFill>
                  <a:schemeClr val="bg1">
                    <a:lumMod val="50000"/>
                  </a:schemeClr>
                </a:solidFill>
                <a:latin typeface="微软雅黑" panose="020b0503020204020204" pitchFamily="34" charset="-122"/>
                <a:ea typeface="微软雅黑" panose="020b0503020204020204" pitchFamily="34" charset="-122"/>
              </a:rPr>
              <a:t>在此插入内容在此插入内容</a:t>
            </a:r>
            <a:endParaRPr kumimoji="0" lang="en-US" altLang="zh-CN" sz="1000">
              <a:solidFill>
                <a:schemeClr val="bg1">
                  <a:lumMod val="50000"/>
                </a:schemeClr>
              </a:solidFill>
              <a:latin typeface="微软雅黑" panose="020b0503020204020204" pitchFamily="34" charset="-122"/>
              <a:ea typeface="微软雅黑" panose="020b0503020204020204" pitchFamily="34" charset="-122"/>
            </a:endParaRPr>
          </a:p>
          <a:p>
            <a:pPr lvl="0" eaLnBrk="1" fontAlgn="base" hangingPunct="1">
              <a:spcBef>
                <a:spcPct val="0"/>
              </a:spcBef>
              <a:spcAft>
                <a:spcPct val="0"/>
              </a:spcAft>
            </a:pPr>
            <a:r>
              <a:rPr kumimoji="0" lang="zh-CN" altLang="en-US" sz="1000">
                <a:solidFill>
                  <a:schemeClr val="bg1">
                    <a:lumMod val="50000"/>
                  </a:schemeClr>
                </a:solidFill>
                <a:latin typeface="微软雅黑" panose="020b0503020204020204" pitchFamily="34" charset="-122"/>
                <a:ea typeface="微软雅黑" panose="020b0503020204020204" pitchFamily="34" charset="-122"/>
              </a:rPr>
              <a:t>在此插入内容</a:t>
            </a:r>
            <a:endParaRPr kumimoji="0" lang="en-US" altLang="zh-CN" sz="1000">
              <a:solidFill>
                <a:schemeClr val="bg1">
                  <a:lumMod val="50000"/>
                </a:schemeClr>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endParaRPr kumimoji="0" lang="en-US" altLang="zh-CN" sz="1000" b="1">
              <a:solidFill>
                <a:srgbClr val="0070C0"/>
              </a:solidFill>
              <a:latin typeface="微软雅黑" panose="020b0503020204020204" pitchFamily="34" charset="-122"/>
              <a:ea typeface="微软雅黑" panose="020b0503020204020204" pitchFamily="34" charset="-122"/>
            </a:endParaRPr>
          </a:p>
          <a:p>
            <a:pPr lvl="0" eaLnBrk="1" fontAlgn="base" hangingPunct="1">
              <a:spcBef>
                <a:spcPct val="0"/>
              </a:spcBef>
              <a:spcAft>
                <a:spcPct val="0"/>
              </a:spcAft>
            </a:pPr>
            <a:endParaRPr kumimoji="0" lang="en-US" altLang="zh-CN" sz="1000" b="1">
              <a:solidFill>
                <a:srgbClr val="0070C0"/>
              </a:solidFill>
              <a:latin typeface="微软雅黑" panose="020b0503020204020204" pitchFamily="34" charset="-122"/>
              <a:ea typeface="微软雅黑" panose="020b0503020204020204" pitchFamily="34" charset="-122"/>
            </a:endParaRPr>
          </a:p>
        </p:txBody>
      </p:sp>
      <p:sp>
        <p:nvSpPr>
          <p:cNvPr id="39" name="WordArt 33"/>
          <p:cNvSpPr>
            <a:spLocks noChangeArrowheads="1" noChangeShapeType="1" noTextEdit="1"/>
          </p:cNvSpPr>
          <p:nvPr/>
        </p:nvSpPr>
        <p:spPr bwMode="auto">
          <a:xfrm>
            <a:off x="6013204" y="3681102"/>
            <a:ext cx="850613" cy="205570"/>
          </a:xfrm>
          <a:prstGeom prst="rect">
            <a:avLst/>
          </a:prstGeom>
          <a:extLst>
            <a:ext uri="{91240B29-F687-4F45-9708-019B960494DF}">
              <a14:hiddenLine xmlns:a14="http://schemas.microsoft.com/office/drawing/2010/main" w="9525">
                <a:solidFill>
                  <a:srgbClr val="000000"/>
                </a:solidFill>
                <a:round/>
              </a14:hiddenLine>
            </a:ext>
          </a:extLst>
        </p:spPr>
        <p:txBody>
          <a:bodyPr wrap="none" lIns="91458" tIns="45729" rIns="91458" bIns="45729" fromWordArt="1">
            <a:prstTxWarp prst="textPlain">
              <a:avLst>
                <a:gd name="adj" fmla="val 50000"/>
              </a:avLst>
            </a:prstTxWarp>
          </a:bodyPr>
          <a:lstStyle/>
          <a:p>
            <a:pPr defTabSz="914400" latinLnBrk="1">
              <a:defRPr/>
            </a:pPr>
            <a:r>
              <a:rPr kumimoji="1" lang="zh-CN" altLang="en-US" b="1" kern="10" spc="-90">
                <a:solidFill>
                  <a:srgbClr val="FFFFFF"/>
                </a:solidFill>
                <a:latin typeface="微软雅黑" panose="020b0503020204020204" pitchFamily="34" charset="-122"/>
                <a:ea typeface="微软雅黑" panose="020b0503020204020204" pitchFamily="34" charset="-122"/>
              </a:rPr>
              <a:t>文本</a:t>
            </a:r>
            <a:endParaRPr kumimoji="1" lang="zh-CN" altLang="en-US" b="1" kern="10" spc="-90">
              <a:solidFill>
                <a:srgbClr val="FFFFFF"/>
              </a:solidFill>
              <a:latin typeface="微软雅黑" panose="020b0503020204020204" pitchFamily="34" charset="-122"/>
              <a:ea typeface="微软雅黑" panose="020b0503020204020204" pitchFamily="34" charset="-122"/>
            </a:endParaRPr>
          </a:p>
        </p:txBody>
      </p:sp>
      <p:sp>
        <p:nvSpPr>
          <p:cNvPr id="40" name="AutoShape 36"/>
          <p:cNvSpPr>
            <a:spLocks noChangeArrowheads="1"/>
          </p:cNvSpPr>
          <p:nvPr/>
        </p:nvSpPr>
        <p:spPr bwMode="auto">
          <a:xfrm>
            <a:off x="1141286" y="1206624"/>
            <a:ext cx="1945048" cy="757011"/>
          </a:xfrm>
          <a:prstGeom prst="roundRect">
            <a:avLst>
              <a:gd name="adj" fmla="val 6616"/>
            </a:avLst>
          </a:prstGeom>
          <a:solidFill>
            <a:srgbClr val="000000">
              <a:alpha val="10196"/>
            </a:srgbClr>
          </a:solidFill>
          <a:ln w="19050" cap="rnd" algn="ctr">
            <a:solidFill>
              <a:srgbClr val="9E9E9E"/>
            </a:solidFill>
            <a:prstDash val="sysDot"/>
            <a:round/>
          </a:ln>
        </p:spPr>
        <p:txBody>
          <a:bodyPr wrap="none" lIns="91458" tIns="45729" rIns="91458" bIns="45729"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41" name="Text Box 37"/>
          <p:cNvSpPr txBox="1">
            <a:spLocks noChangeArrowheads="1"/>
          </p:cNvSpPr>
          <p:nvPr/>
        </p:nvSpPr>
        <p:spPr bwMode="auto">
          <a:xfrm>
            <a:off x="1684985" y="1267170"/>
            <a:ext cx="1307040"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eaLnBrk="1" fontAlgn="base" hangingPunct="1">
              <a:spcBef>
                <a:spcPct val="0"/>
              </a:spcBef>
              <a:spcAft>
                <a:spcPct val="0"/>
              </a:spcAft>
            </a:pPr>
            <a:r>
              <a:rPr kumimoji="0" lang="zh-CN" altLang="en-US" sz="1400" b="1">
                <a:solidFill>
                  <a:srgbClr val="C00000"/>
                </a:solidFill>
                <a:latin typeface="微软雅黑" panose="020b0503020204020204" pitchFamily="34" charset="-122"/>
                <a:ea typeface="微软雅黑" panose="020b0503020204020204" pitchFamily="34" charset="-122"/>
              </a:rPr>
              <a:t>在此插入内容</a:t>
            </a:r>
            <a:endParaRPr kumimoji="0" lang="en-US" altLang="zh-CN" sz="1400" b="1">
              <a:solidFill>
                <a:srgbClr val="C00000"/>
              </a:solidFill>
              <a:latin typeface="微软雅黑" panose="020b0503020204020204" pitchFamily="34" charset="-122"/>
              <a:ea typeface="微软雅黑" panose="020b0503020204020204" pitchFamily="34" charset="-122"/>
            </a:endParaRPr>
          </a:p>
        </p:txBody>
      </p:sp>
      <p:sp>
        <p:nvSpPr>
          <p:cNvPr id="42" name="Text Box 38"/>
          <p:cNvSpPr txBox="1">
            <a:spLocks noChangeArrowheads="1"/>
          </p:cNvSpPr>
          <p:nvPr/>
        </p:nvSpPr>
        <p:spPr bwMode="auto">
          <a:xfrm>
            <a:off x="1684985" y="1594296"/>
            <a:ext cx="1307040"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eaLnBrk="1" fontAlgn="base" latinLnBrk="1" hangingPunct="1">
              <a:spcBef>
                <a:spcPct val="0"/>
              </a:spcBef>
              <a:spcAft>
                <a:spcPct val="0"/>
              </a:spcAft>
            </a:pPr>
            <a:r>
              <a:rPr lang="zh-CN" altLang="en-US" sz="1400" kern="0">
                <a:solidFill>
                  <a:schemeClr val="bg1">
                    <a:lumMod val="50000"/>
                  </a:schemeClr>
                </a:solidFill>
                <a:latin typeface="微软雅黑" panose="020b0503020204020204" pitchFamily="34" charset="-122"/>
                <a:ea typeface="微软雅黑" panose="020b0503020204020204" pitchFamily="34" charset="-122"/>
              </a:rPr>
              <a:t>在此插入内容</a:t>
            </a:r>
            <a:endParaRPr lang="zh-CN" altLang="en-US" sz="14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AutoShape 39"/>
          <p:cNvSpPr>
            <a:spLocks noChangeArrowheads="1"/>
          </p:cNvSpPr>
          <p:nvPr/>
        </p:nvSpPr>
        <p:spPr bwMode="auto">
          <a:xfrm>
            <a:off x="1322972" y="1303452"/>
            <a:ext cx="192616" cy="235308"/>
          </a:xfrm>
          <a:prstGeom prst="can">
            <a:avLst>
              <a:gd name="adj" fmla="val 61074"/>
            </a:avLst>
          </a:prstGeom>
          <a:solidFill>
            <a:srgbClr val="9A0000"/>
          </a:solidFill>
          <a:ln>
            <a:noFill/>
          </a:ln>
        </p:spPr>
        <p:txBody>
          <a:bodyPr wrap="none" lIns="91458" tIns="45729" rIns="91458" bIns="45729"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44" name="AutoShape 40"/>
          <p:cNvSpPr>
            <a:spLocks noChangeArrowheads="1"/>
          </p:cNvSpPr>
          <p:nvPr/>
        </p:nvSpPr>
        <p:spPr bwMode="auto">
          <a:xfrm>
            <a:off x="1322972" y="1630578"/>
            <a:ext cx="192616" cy="235308"/>
          </a:xfrm>
          <a:prstGeom prst="can">
            <a:avLst>
              <a:gd name="adj" fmla="val 61074"/>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wrap="none" lIns="91458" tIns="45729" rIns="91458" bIns="45729"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nodeType="afterGroup">
                            <p:stCondLst>
                              <p:cond delay="2000"/>
                            </p:stCondLst>
                            <p:childTnLst>
                              <p:par>
                                <p:cTn id="26" presetID="22" presetClass="entr" presetSubtype="4"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nodeType="with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50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75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4" fill="hold" nodeType="withEffect">
                                  <p:stCondLst>
                                    <p:cond delay="100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nodeType="afterGroup">
                            <p:stCondLst>
                              <p:cond delay="3500"/>
                            </p:stCondLst>
                            <p:childTnLst>
                              <p:par>
                                <p:cTn id="42" presetID="15"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1000" fill="hold"/>
                                        <p:tgtEl>
                                          <p:spTgt spid="33"/>
                                        </p:tgtEl>
                                        <p:attrNameLst>
                                          <p:attrName>ppt_w</p:attrName>
                                        </p:attrNameLst>
                                      </p:cBhvr>
                                      <p:tavLst>
                                        <p:tav tm="0">
                                          <p:val>
                                            <p:fltVal val="0"/>
                                          </p:val>
                                        </p:tav>
                                        <p:tav tm="100000">
                                          <p:val>
                                            <p:strVal val="#ppt_w"/>
                                          </p:val>
                                        </p:tav>
                                      </p:tavLst>
                                    </p:anim>
                                    <p:anim calcmode="lin" valueType="num">
                                      <p:cBhvr>
                                        <p:cTn id="45" dur="1000" fill="hold"/>
                                        <p:tgtEl>
                                          <p:spTgt spid="33"/>
                                        </p:tgtEl>
                                        <p:attrNameLst>
                                          <p:attrName>ppt_h</p:attrName>
                                        </p:attrNameLst>
                                      </p:cBhvr>
                                      <p:tavLst>
                                        <p:tav tm="0">
                                          <p:val>
                                            <p:fltVal val="0"/>
                                          </p:val>
                                        </p:tav>
                                        <p:tav tm="100000">
                                          <p:val>
                                            <p:strVal val="#ppt_h"/>
                                          </p:val>
                                        </p:tav>
                                      </p:tavLst>
                                    </p:anim>
                                    <p:anim calcmode="lin" valueType="num">
                                      <p:cBhvr>
                                        <p:cTn id="46"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3"/>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250"/>
                                  </p:stCondLst>
                                  <p:childTnLst>
                                    <p:set>
                                      <p:cBhvr>
                                        <p:cTn id="49" dur="1" fill="hold">
                                          <p:stCondLst>
                                            <p:cond delay="0"/>
                                          </p:stCondLst>
                                        </p:cTn>
                                        <p:tgtEl>
                                          <p:spTgt spid="34"/>
                                        </p:tgtEl>
                                        <p:attrNameLst>
                                          <p:attrName>style.visibility</p:attrName>
                                        </p:attrNameLst>
                                      </p:cBhvr>
                                      <p:to>
                                        <p:strVal val="visible"/>
                                      </p:to>
                                    </p:set>
                                    <p:anim calcmode="lin" valueType="num">
                                      <p:cBhvr>
                                        <p:cTn id="50" dur="1000" fill="hold"/>
                                        <p:tgtEl>
                                          <p:spTgt spid="34"/>
                                        </p:tgtEl>
                                        <p:attrNameLst>
                                          <p:attrName>ppt_w</p:attrName>
                                        </p:attrNameLst>
                                      </p:cBhvr>
                                      <p:tavLst>
                                        <p:tav tm="0">
                                          <p:val>
                                            <p:fltVal val="0"/>
                                          </p:val>
                                        </p:tav>
                                        <p:tav tm="100000">
                                          <p:val>
                                            <p:strVal val="#ppt_w"/>
                                          </p:val>
                                        </p:tav>
                                      </p:tavLst>
                                    </p:anim>
                                    <p:anim calcmode="lin" valueType="num">
                                      <p:cBhvr>
                                        <p:cTn id="51" dur="1000" fill="hold"/>
                                        <p:tgtEl>
                                          <p:spTgt spid="34"/>
                                        </p:tgtEl>
                                        <p:attrNameLst>
                                          <p:attrName>ppt_h</p:attrName>
                                        </p:attrNameLst>
                                      </p:cBhvr>
                                      <p:tavLst>
                                        <p:tav tm="0">
                                          <p:val>
                                            <p:fltVal val="0"/>
                                          </p:val>
                                        </p:tav>
                                        <p:tav tm="100000">
                                          <p:val>
                                            <p:strVal val="#ppt_h"/>
                                          </p:val>
                                        </p:tav>
                                      </p:tavLst>
                                    </p:anim>
                                    <p:anim calcmode="lin" valueType="num">
                                      <p:cBhvr>
                                        <p:cTn id="52"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34"/>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50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 calcmode="lin" valueType="num">
                                      <p:cBhvr>
                                        <p:cTn id="58"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5"/>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75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ppt_w</p:attrName>
                                        </p:attrNameLst>
                                      </p:cBhvr>
                                      <p:tavLst>
                                        <p:tav tm="0">
                                          <p:val>
                                            <p:fltVal val="0"/>
                                          </p:val>
                                        </p:tav>
                                        <p:tav tm="100000">
                                          <p:val>
                                            <p:strVal val="#ppt_w"/>
                                          </p:val>
                                        </p:tav>
                                      </p:tavLst>
                                    </p:anim>
                                    <p:anim calcmode="lin" valueType="num">
                                      <p:cBhvr>
                                        <p:cTn id="63" dur="1000" fill="hold"/>
                                        <p:tgtEl>
                                          <p:spTgt spid="36"/>
                                        </p:tgtEl>
                                        <p:attrNameLst>
                                          <p:attrName>ppt_h</p:attrName>
                                        </p:attrNameLst>
                                      </p:cBhvr>
                                      <p:tavLst>
                                        <p:tav tm="0">
                                          <p:val>
                                            <p:fltVal val="0"/>
                                          </p:val>
                                        </p:tav>
                                        <p:tav tm="100000">
                                          <p:val>
                                            <p:strVal val="#ppt_h"/>
                                          </p:val>
                                        </p:tav>
                                      </p:tavLst>
                                    </p:anim>
                                    <p:anim calcmode="lin" valueType="num">
                                      <p:cBhvr>
                                        <p:cTn id="6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6"/>
                                        </p:tgtEl>
                                        <p:attrNameLst>
                                          <p:attrName>ppt_y</p:attrName>
                                        </p:attrNameLst>
                                      </p:cBhvr>
                                      <p:tavLst>
                                        <p:tav tm="0" fmla="#ppt_y+(sin(-2*pi*(1-$))*-#ppt_x+cos(-2*pi*(1-$))*(1-#ppt_y))*(1-$)">
                                          <p:val>
                                            <p:fltVal val="0"/>
                                          </p:val>
                                        </p:tav>
                                        <p:tav tm="100000">
                                          <p:val>
                                            <p:fltVal val="1"/>
                                          </p:val>
                                        </p:tav>
                                      </p:tavLst>
                                    </p:anim>
                                  </p:childTnLst>
                                </p:cTn>
                              </p:par>
                              <p:par>
                                <p:cTn id="66" presetID="15" presetClass="entr" presetSubtype="0" fill="hold" grpId="0" nodeType="withEffect">
                                  <p:stCondLst>
                                    <p:cond delay="1000"/>
                                  </p:stCondLst>
                                  <p:childTnLst>
                                    <p:set>
                                      <p:cBhvr>
                                        <p:cTn id="67" dur="1" fill="hold">
                                          <p:stCondLst>
                                            <p:cond delay="0"/>
                                          </p:stCondLst>
                                        </p:cTn>
                                        <p:tgtEl>
                                          <p:spTgt spid="37"/>
                                        </p:tgtEl>
                                        <p:attrNameLst>
                                          <p:attrName>style.visibility</p:attrName>
                                        </p:attrNameLst>
                                      </p:cBhvr>
                                      <p:to>
                                        <p:strVal val="visible"/>
                                      </p:to>
                                    </p:set>
                                    <p:anim calcmode="lin" valueType="num">
                                      <p:cBhvr>
                                        <p:cTn id="68" dur="1000" fill="hold"/>
                                        <p:tgtEl>
                                          <p:spTgt spid="37"/>
                                        </p:tgtEl>
                                        <p:attrNameLst>
                                          <p:attrName>ppt_w</p:attrName>
                                        </p:attrNameLst>
                                      </p:cBhvr>
                                      <p:tavLst>
                                        <p:tav tm="0">
                                          <p:val>
                                            <p:fltVal val="0"/>
                                          </p:val>
                                        </p:tav>
                                        <p:tav tm="100000">
                                          <p:val>
                                            <p:strVal val="#ppt_w"/>
                                          </p:val>
                                        </p:tav>
                                      </p:tavLst>
                                    </p:anim>
                                    <p:anim calcmode="lin" valueType="num">
                                      <p:cBhvr>
                                        <p:cTn id="69" dur="1000" fill="hold"/>
                                        <p:tgtEl>
                                          <p:spTgt spid="37"/>
                                        </p:tgtEl>
                                        <p:attrNameLst>
                                          <p:attrName>ppt_h</p:attrName>
                                        </p:attrNameLst>
                                      </p:cBhvr>
                                      <p:tavLst>
                                        <p:tav tm="0">
                                          <p:val>
                                            <p:fltVal val="0"/>
                                          </p:val>
                                        </p:tav>
                                        <p:tav tm="100000">
                                          <p:val>
                                            <p:strVal val="#ppt_h"/>
                                          </p:val>
                                        </p:tav>
                                      </p:tavLst>
                                    </p:anim>
                                    <p:anim calcmode="lin" valueType="num">
                                      <p:cBhvr>
                                        <p:cTn id="70"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par>
                          <p:cTn id="72" fill="hold" nodeType="afterGroup">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anim calcmode="lin" valueType="num">
                                      <p:cBhvr>
                                        <p:cTn id="76" dur="500" fill="hold"/>
                                        <p:tgtEl>
                                          <p:spTgt spid="28"/>
                                        </p:tgtEl>
                                        <p:attrNameLst>
                                          <p:attrName>ppt_x</p:attrName>
                                        </p:attrNameLst>
                                      </p:cBhvr>
                                      <p:tavLst>
                                        <p:tav tm="0">
                                          <p:val>
                                            <p:strVal val="#ppt_x"/>
                                          </p:val>
                                        </p:tav>
                                        <p:tav tm="100000">
                                          <p:val>
                                            <p:strVal val="#ppt_x"/>
                                          </p:val>
                                        </p:tav>
                                      </p:tavLst>
                                    </p:anim>
                                    <p:anim calcmode="lin" valueType="num">
                                      <p:cBhvr>
                                        <p:cTn id="77" dur="500" fill="hold"/>
                                        <p:tgtEl>
                                          <p:spTgt spid="2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anim calcmode="lin" valueType="num">
                                      <p:cBhvr>
                                        <p:cTn id="81" dur="500" fill="hold"/>
                                        <p:tgtEl>
                                          <p:spTgt spid="29"/>
                                        </p:tgtEl>
                                        <p:attrNameLst>
                                          <p:attrName>ppt_x</p:attrName>
                                        </p:attrNameLst>
                                      </p:cBhvr>
                                      <p:tavLst>
                                        <p:tav tm="0">
                                          <p:val>
                                            <p:strVal val="#ppt_x"/>
                                          </p:val>
                                        </p:tav>
                                        <p:tav tm="100000">
                                          <p:val>
                                            <p:strVal val="#ppt_x"/>
                                          </p:val>
                                        </p:tav>
                                      </p:tavLst>
                                    </p:anim>
                                    <p:anim calcmode="lin" valueType="num">
                                      <p:cBhvr>
                                        <p:cTn id="82" dur="500" fill="hold"/>
                                        <p:tgtEl>
                                          <p:spTgt spid="2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50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75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anim calcmode="lin" valueType="num">
                                      <p:cBhvr>
                                        <p:cTn id="91" dur="500" fill="hold"/>
                                        <p:tgtEl>
                                          <p:spTgt spid="31"/>
                                        </p:tgtEl>
                                        <p:attrNameLst>
                                          <p:attrName>ppt_x</p:attrName>
                                        </p:attrNameLst>
                                      </p:cBhvr>
                                      <p:tavLst>
                                        <p:tav tm="0">
                                          <p:val>
                                            <p:strVal val="#ppt_x"/>
                                          </p:val>
                                        </p:tav>
                                        <p:tav tm="100000">
                                          <p:val>
                                            <p:strVal val="#ppt_x"/>
                                          </p:val>
                                        </p:tav>
                                      </p:tavLst>
                                    </p:anim>
                                    <p:anim calcmode="lin" valueType="num">
                                      <p:cBhvr>
                                        <p:cTn id="92" dur="500" fill="hold"/>
                                        <p:tgtEl>
                                          <p:spTgt spid="3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100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anim calcmode="lin" valueType="num">
                                      <p:cBhvr>
                                        <p:cTn id="96" dur="500" fill="hold"/>
                                        <p:tgtEl>
                                          <p:spTgt spid="32"/>
                                        </p:tgtEl>
                                        <p:attrNameLst>
                                          <p:attrName>ppt_x</p:attrName>
                                        </p:attrNameLst>
                                      </p:cBhvr>
                                      <p:tavLst>
                                        <p:tav tm="0">
                                          <p:val>
                                            <p:strVal val="#ppt_x"/>
                                          </p:val>
                                        </p:tav>
                                        <p:tav tm="100000">
                                          <p:val>
                                            <p:strVal val="#ppt_x"/>
                                          </p:val>
                                        </p:tav>
                                      </p:tavLst>
                                    </p:anim>
                                    <p:anim calcmode="lin" valueType="num">
                                      <p:cBhvr>
                                        <p:cTn id="97" dur="500" fill="hold"/>
                                        <p:tgtEl>
                                          <p:spTgt spid="32"/>
                                        </p:tgtEl>
                                        <p:attrNameLst>
                                          <p:attrName>ppt_y</p:attrName>
                                        </p:attrNameLst>
                                      </p:cBhvr>
                                      <p:tavLst>
                                        <p:tav tm="0">
                                          <p:val>
                                            <p:strVal val="#ppt_y+.1"/>
                                          </p:val>
                                        </p:tav>
                                        <p:tav tm="100000">
                                          <p:val>
                                            <p:strVal val="#ppt_y"/>
                                          </p:val>
                                        </p:tav>
                                      </p:tavLst>
                                    </p:anim>
                                  </p:childTnLst>
                                </p:cTn>
                              </p:par>
                            </p:childTnLst>
                          </p:cTn>
                        </p:par>
                        <p:par>
                          <p:cTn id="98" fill="hold" nodeType="afterGroup">
                            <p:stCondLst>
                              <p:cond delay="7000"/>
                            </p:stCondLst>
                            <p:childTnLst>
                              <p:par>
                                <p:cTn id="99" presetID="14" presetClass="entr" presetSubtype="1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randombar(horizontal)">
                                      <p:cBhvr>
                                        <p:cTn id="101" dur="500"/>
                                        <p:tgtEl>
                                          <p:spTgt spid="39"/>
                                        </p:tgtEl>
                                      </p:cBhvr>
                                    </p:animEffect>
                                  </p:childTnLst>
                                </p:cTn>
                              </p:par>
                            </p:childTnLst>
                          </p:cTn>
                        </p:par>
                        <p:par>
                          <p:cTn id="102" fill="hold" nodeType="afterGroup">
                            <p:stCondLst>
                              <p:cond delay="7500"/>
                            </p:stCondLst>
                            <p:childTnLst>
                              <p:par>
                                <p:cTn id="103" presetID="22" presetClass="entr" presetSubtype="4"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down)">
                                      <p:cBhvr>
                                        <p:cTn id="105" dur="500"/>
                                        <p:tgtEl>
                                          <p:spTgt spid="40"/>
                                        </p:tgtEl>
                                      </p:cBhvr>
                                    </p:animEffect>
                                  </p:childTnLst>
                                </p:cTn>
                              </p:par>
                            </p:childTnLst>
                          </p:cTn>
                        </p:par>
                        <p:par>
                          <p:cTn id="106" fill="hold" nodeType="afterGroup">
                            <p:stCondLst>
                              <p:cond delay="8000"/>
                            </p:stCondLst>
                            <p:childTnLst>
                              <p:par>
                                <p:cTn id="107" presetID="42" presetClass="entr" presetSubtype="0"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1000"/>
                                        <p:tgtEl>
                                          <p:spTgt spid="43"/>
                                        </p:tgtEl>
                                      </p:cBhvr>
                                    </p:animEffect>
                                    <p:anim calcmode="lin" valueType="num">
                                      <p:cBhvr>
                                        <p:cTn id="110" dur="1000" fill="hold"/>
                                        <p:tgtEl>
                                          <p:spTgt spid="43"/>
                                        </p:tgtEl>
                                        <p:attrNameLst>
                                          <p:attrName>ppt_x</p:attrName>
                                        </p:attrNameLst>
                                      </p:cBhvr>
                                      <p:tavLst>
                                        <p:tav tm="0">
                                          <p:val>
                                            <p:strVal val="#ppt_x"/>
                                          </p:val>
                                        </p:tav>
                                        <p:tav tm="100000">
                                          <p:val>
                                            <p:strVal val="#ppt_x"/>
                                          </p:val>
                                        </p:tav>
                                      </p:tavLst>
                                    </p:anim>
                                    <p:anim calcmode="lin" valueType="num">
                                      <p:cBhvr>
                                        <p:cTn id="111" dur="1000" fill="hold"/>
                                        <p:tgtEl>
                                          <p:spTgt spid="43"/>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250"/>
                                  </p:stCondLst>
                                  <p:childTnLst>
                                    <p:set>
                                      <p:cBhvr>
                                        <p:cTn id="113" dur="1" fill="hold">
                                          <p:stCondLst>
                                            <p:cond delay="0"/>
                                          </p:stCondLst>
                                        </p:cTn>
                                        <p:tgtEl>
                                          <p:spTgt spid="44"/>
                                        </p:tgtEl>
                                        <p:attrNameLst>
                                          <p:attrName>style.visibility</p:attrName>
                                        </p:attrNameLst>
                                      </p:cBhvr>
                                      <p:to>
                                        <p:strVal val="visible"/>
                                      </p:to>
                                    </p:set>
                                    <p:animEffect transition="in" filter="fade">
                                      <p:cBhvr>
                                        <p:cTn id="114" dur="1000"/>
                                        <p:tgtEl>
                                          <p:spTgt spid="44"/>
                                        </p:tgtEl>
                                      </p:cBhvr>
                                    </p:animEffect>
                                    <p:anim calcmode="lin" valueType="num">
                                      <p:cBhvr>
                                        <p:cTn id="115" dur="1000" fill="hold"/>
                                        <p:tgtEl>
                                          <p:spTgt spid="44"/>
                                        </p:tgtEl>
                                        <p:attrNameLst>
                                          <p:attrName>ppt_x</p:attrName>
                                        </p:attrNameLst>
                                      </p:cBhvr>
                                      <p:tavLst>
                                        <p:tav tm="0">
                                          <p:val>
                                            <p:strVal val="#ppt_x"/>
                                          </p:val>
                                        </p:tav>
                                        <p:tav tm="100000">
                                          <p:val>
                                            <p:strVal val="#ppt_x"/>
                                          </p:val>
                                        </p:tav>
                                      </p:tavLst>
                                    </p:anim>
                                    <p:anim calcmode="lin" valueType="num">
                                      <p:cBhvr>
                                        <p:cTn id="116" dur="1000" fill="hold"/>
                                        <p:tgtEl>
                                          <p:spTgt spid="44"/>
                                        </p:tgtEl>
                                        <p:attrNameLst>
                                          <p:attrName>ppt_y</p:attrName>
                                        </p:attrNameLst>
                                      </p:cBhvr>
                                      <p:tavLst>
                                        <p:tav tm="0">
                                          <p:val>
                                            <p:strVal val="#ppt_y+.1"/>
                                          </p:val>
                                        </p:tav>
                                        <p:tav tm="100000">
                                          <p:val>
                                            <p:strVal val="#ppt_y"/>
                                          </p:val>
                                        </p:tav>
                                      </p:tavLst>
                                    </p:anim>
                                  </p:childTnLst>
                                </p:cTn>
                              </p:par>
                            </p:childTnLst>
                          </p:cTn>
                        </p:par>
                        <p:par>
                          <p:cTn id="117" fill="hold" nodeType="afterGroup">
                            <p:stCondLst>
                              <p:cond delay="9250"/>
                            </p:stCondLst>
                            <p:childTnLst>
                              <p:par>
                                <p:cTn id="118" presetID="16" presetClass="entr" presetSubtype="21" fill="hold" grpId="0" nodeType="after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barn(inVertical)">
                                      <p:cBhvr>
                                        <p:cTn id="120" dur="500"/>
                                        <p:tgtEl>
                                          <p:spTgt spid="41"/>
                                        </p:tgtEl>
                                      </p:cBhvr>
                                    </p:animEffect>
                                  </p:childTnLst>
                                </p:cTn>
                              </p:par>
                              <p:par>
                                <p:cTn id="121" presetID="16" presetClass="entr" presetSubtype="21" fill="hold" grpId="0" nodeType="withEffect">
                                  <p:stCondLst>
                                    <p:cond delay="250"/>
                                  </p:stCondLst>
                                  <p:childTnLst>
                                    <p:set>
                                      <p:cBhvr>
                                        <p:cTn id="122" dur="1" fill="hold">
                                          <p:stCondLst>
                                            <p:cond delay="0"/>
                                          </p:stCondLst>
                                        </p:cTn>
                                        <p:tgtEl>
                                          <p:spTgt spid="42"/>
                                        </p:tgtEl>
                                        <p:attrNameLst>
                                          <p:attrName>style.visibility</p:attrName>
                                        </p:attrNameLst>
                                      </p:cBhvr>
                                      <p:to>
                                        <p:strVal val="visible"/>
                                      </p:to>
                                    </p:set>
                                    <p:animEffect transition="in" filter="barn(inVertical)">
                                      <p:cBhvr>
                                        <p:cTn id="123" dur="500"/>
                                        <p:tgtEl>
                                          <p:spTgt spid="42"/>
                                        </p:tgtEl>
                                      </p:cBhvr>
                                    </p:animEffect>
                                  </p:childTnLst>
                                </p:cTn>
                              </p:par>
                            </p:childTnLst>
                          </p:cTn>
                        </p:par>
                        <p:par>
                          <p:cTn id="124" fill="hold" nodeType="afterGroup">
                            <p:stCondLst>
                              <p:cond delay="10000"/>
                            </p:stCondLst>
                            <p:childTnLst>
                              <p:par>
                                <p:cTn id="125" presetID="16" presetClass="entr" presetSubtype="21"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barn(inVertical)">
                                      <p:cBhvr>
                                        <p:cTn id="1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8" grpId="0"/>
      <p:bldP spid="29" grpId="0"/>
      <p:bldP spid="30" grpId="0"/>
      <p:bldP spid="31" grpId="0"/>
      <p:bldP spid="32" grpId="0"/>
      <p:bldP spid="33" grpId="0"/>
      <p:bldP spid="34" grpId="0"/>
      <p:bldP spid="35" grpId="0"/>
      <p:bldP spid="36" grpId="0"/>
      <p:bldP spid="37" grpId="0"/>
      <p:bldP spid="38" grpId="0"/>
      <p:bldP spid="39" grpId="0"/>
      <p:bldP spid="40" grpId="0" animBg="1"/>
      <p:bldP spid="41" grpId="0"/>
      <p:bldP spid="42" grpId="0"/>
      <p:bldP spid="43" grpId="0" animBg="1"/>
      <p:bldP spid="44"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sp>
        <p:nvSpPr>
          <p:cNvPr id="4098" name="白色背景"/>
          <p:cNvSpPr>
            <a:spLocks noChangeArrowheads="1"/>
          </p:cNvSpPr>
          <p:nvPr/>
        </p:nvSpPr>
        <p:spPr bwMode="auto">
          <a:xfrm>
            <a:off x="0" y="6350"/>
            <a:ext cx="2700338" cy="513715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9" name="Contents"/>
          <p:cNvSpPr>
            <a:spLocks noChangeArrowheads="1"/>
          </p:cNvSpPr>
          <p:nvPr/>
        </p:nvSpPr>
        <p:spPr bwMode="auto">
          <a:xfrm>
            <a:off x="401638" y="2613025"/>
            <a:ext cx="1897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3600" b="1">
                <a:solidFill>
                  <a:srgbClr val="AF362C"/>
                </a:solidFill>
              </a:rPr>
              <a:t>Contents</a:t>
            </a:r>
            <a:endParaRPr lang="zh-CN" altLang="en-US" sz="3600" b="1">
              <a:solidFill>
                <a:srgbClr val="AF362C"/>
              </a:solidFill>
              <a:sym typeface="宋体" panose="02010600030101010101" pitchFamily="2" charset="-122"/>
            </a:endParaRPr>
          </a:p>
        </p:txBody>
      </p:sp>
      <p:sp>
        <p:nvSpPr>
          <p:cNvPr id="4100" name="目录"/>
          <p:cNvSpPr>
            <a:spLocks noChangeArrowheads="1"/>
          </p:cNvSpPr>
          <p:nvPr/>
        </p:nvSpPr>
        <p:spPr bwMode="auto">
          <a:xfrm>
            <a:off x="693738" y="1890713"/>
            <a:ext cx="1312862" cy="769937"/>
          </a:xfrm>
          <a:prstGeom prst="rect">
            <a:avLst/>
          </a:prstGeom>
          <a:solidFill>
            <a:srgbClr val="AF362C"/>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1"/>
          <p:cNvSpPr>
            <a:spLocks noChangeArrowheads="1" noChangeShapeType="1" noTextEdit="1"/>
          </p:cNvSpPr>
          <p:nvPr/>
        </p:nvSpPr>
        <p:spPr bwMode="auto">
          <a:xfrm>
            <a:off x="3657600" y="1200323"/>
            <a:ext cx="2286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a:solidFill>
                  <a:srgbClr val="AF362C"/>
                </a:solidFill>
                <a:latin typeface="Arial"/>
                <a:cs typeface="Arial"/>
              </a:rPr>
              <a:t>1</a:t>
            </a:r>
            <a:endParaRPr lang="zh-CN" altLang="en-US" sz="3600" b="1" kern="10">
              <a:solidFill>
                <a:srgbClr val="AF362C"/>
              </a:solidFill>
              <a:latin typeface="Arial"/>
              <a:cs typeface="Arial"/>
            </a:endParaRPr>
          </a:p>
        </p:txBody>
      </p:sp>
      <p:sp>
        <p:nvSpPr>
          <p:cNvPr id="16" name="文字1"/>
          <p:cNvSpPr>
            <a:spLocks noChangeArrowheads="1"/>
          </p:cNvSpPr>
          <p:nvPr/>
        </p:nvSpPr>
        <p:spPr bwMode="auto">
          <a:xfrm>
            <a:off x="4114800" y="1128886"/>
            <a:ext cx="2971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5F5F5F"/>
                </a:solidFill>
                <a:latin typeface="Arial" panose="020b0604020202020204" pitchFamily="34" charset="0"/>
              </a:rPr>
              <a:t>点击添相目录文字内容</a:t>
            </a:r>
            <a:endParaRPr lang="zh-CN" altLang="en-US" sz="1200">
              <a:solidFill>
                <a:srgbClr val="5F5F5F"/>
              </a:solidFill>
              <a:latin typeface="Arial" panose="020b0604020202020204" pitchFamily="34" charset="0"/>
            </a:endParaRPr>
          </a:p>
          <a:p>
            <a:pPr algn="l" eaLnBrk="1" fontAlgn="base" hangingPunct="1">
              <a:lnSpc>
                <a:spcPct val="120000"/>
              </a:lnSpc>
              <a:buClrTx/>
              <a:buSzTx/>
            </a:pPr>
            <a:r>
              <a:rPr lang="zh-CN" altLang="en-US" sz="1200">
                <a:solidFill>
                  <a:srgbClr val="5F5F5F"/>
                </a:solidFill>
                <a:latin typeface="Arial" panose="020b0604020202020204" pitchFamily="34" charset="0"/>
              </a:rPr>
              <a:t>单击此处添加文字单击此处添加文字</a:t>
            </a:r>
            <a:endParaRPr lang="zh-CN" altLang="en-US" sz="1200">
              <a:solidFill>
                <a:srgbClr val="5F5F5F"/>
              </a:solidFill>
              <a:latin typeface="Arial" panose="020b0604020202020204" pitchFamily="34" charset="0"/>
            </a:endParaRPr>
          </a:p>
        </p:txBody>
      </p:sp>
      <p:sp>
        <p:nvSpPr>
          <p:cNvPr id="17" name="2"/>
          <p:cNvSpPr>
            <a:spLocks noChangeArrowheads="1" noChangeShapeType="1" noTextEdit="1"/>
          </p:cNvSpPr>
          <p:nvPr/>
        </p:nvSpPr>
        <p:spPr bwMode="auto">
          <a:xfrm>
            <a:off x="3962400" y="1886123"/>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a:solidFill>
                  <a:srgbClr val="AF362C"/>
                </a:solidFill>
                <a:latin typeface="Arial"/>
                <a:cs typeface="Arial"/>
              </a:rPr>
              <a:t>2</a:t>
            </a:r>
            <a:endParaRPr lang="zh-CN" altLang="en-US" sz="3600" b="1" kern="10">
              <a:solidFill>
                <a:srgbClr val="AF362C"/>
              </a:solidFill>
              <a:latin typeface="Arial"/>
              <a:cs typeface="Arial"/>
            </a:endParaRPr>
          </a:p>
        </p:txBody>
      </p:sp>
      <p:sp>
        <p:nvSpPr>
          <p:cNvPr id="18" name="文字2"/>
          <p:cNvSpPr>
            <a:spLocks noChangeArrowheads="1"/>
          </p:cNvSpPr>
          <p:nvPr/>
        </p:nvSpPr>
        <p:spPr bwMode="auto">
          <a:xfrm>
            <a:off x="4419600" y="1814686"/>
            <a:ext cx="2971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5F5F5F"/>
                </a:solidFill>
                <a:latin typeface="Arial" panose="020b0604020202020204" pitchFamily="34" charset="0"/>
              </a:rPr>
              <a:t>点击添相目录文字内容</a:t>
            </a:r>
            <a:endParaRPr lang="zh-CN" altLang="en-US" sz="1200">
              <a:solidFill>
                <a:srgbClr val="5F5F5F"/>
              </a:solidFill>
              <a:latin typeface="Arial" panose="020b0604020202020204" pitchFamily="34" charset="0"/>
            </a:endParaRPr>
          </a:p>
          <a:p>
            <a:pPr algn="l" eaLnBrk="1" fontAlgn="base" hangingPunct="1">
              <a:lnSpc>
                <a:spcPct val="120000"/>
              </a:lnSpc>
              <a:buClrTx/>
              <a:buSzTx/>
            </a:pPr>
            <a:r>
              <a:rPr lang="zh-CN" altLang="en-US" sz="1200">
                <a:solidFill>
                  <a:srgbClr val="5F5F5F"/>
                </a:solidFill>
                <a:latin typeface="Arial" panose="020b0604020202020204" pitchFamily="34" charset="0"/>
              </a:rPr>
              <a:t>单击此处添加文字单击此处添加文字</a:t>
            </a:r>
            <a:endParaRPr lang="zh-CN" altLang="en-US" sz="1200">
              <a:solidFill>
                <a:srgbClr val="5F5F5F"/>
              </a:solidFill>
              <a:latin typeface="Arial" panose="020b0604020202020204" pitchFamily="34" charset="0"/>
            </a:endParaRPr>
          </a:p>
        </p:txBody>
      </p:sp>
      <p:sp>
        <p:nvSpPr>
          <p:cNvPr id="19" name="3"/>
          <p:cNvSpPr>
            <a:spLocks noChangeArrowheads="1" noChangeShapeType="1" noTextEdit="1"/>
          </p:cNvSpPr>
          <p:nvPr/>
        </p:nvSpPr>
        <p:spPr bwMode="auto">
          <a:xfrm>
            <a:off x="4343400" y="2567161"/>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a:solidFill>
                  <a:srgbClr val="AF362C"/>
                </a:solidFill>
                <a:latin typeface="Arial"/>
                <a:cs typeface="Arial"/>
              </a:rPr>
              <a:t>3</a:t>
            </a:r>
            <a:endParaRPr lang="zh-CN" altLang="en-US" sz="3600" b="1" kern="10">
              <a:solidFill>
                <a:srgbClr val="AF362C"/>
              </a:solidFill>
              <a:latin typeface="Arial"/>
              <a:cs typeface="Arial"/>
            </a:endParaRPr>
          </a:p>
        </p:txBody>
      </p:sp>
      <p:sp>
        <p:nvSpPr>
          <p:cNvPr id="20" name="文字3"/>
          <p:cNvSpPr>
            <a:spLocks noChangeArrowheads="1"/>
          </p:cNvSpPr>
          <p:nvPr/>
        </p:nvSpPr>
        <p:spPr bwMode="auto">
          <a:xfrm>
            <a:off x="4800600" y="2495723"/>
            <a:ext cx="2971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5F5F5F"/>
                </a:solidFill>
                <a:latin typeface="Arial" panose="020b0604020202020204" pitchFamily="34" charset="0"/>
              </a:rPr>
              <a:t>点击添相目录文字内容</a:t>
            </a:r>
            <a:endParaRPr lang="zh-CN" altLang="en-US" sz="1200">
              <a:solidFill>
                <a:srgbClr val="5F5F5F"/>
              </a:solidFill>
              <a:latin typeface="Arial" panose="020b0604020202020204" pitchFamily="34" charset="0"/>
            </a:endParaRPr>
          </a:p>
          <a:p>
            <a:pPr algn="l" eaLnBrk="1" fontAlgn="base" hangingPunct="1">
              <a:lnSpc>
                <a:spcPct val="120000"/>
              </a:lnSpc>
              <a:buClrTx/>
              <a:buSzTx/>
            </a:pPr>
            <a:r>
              <a:rPr lang="zh-CN" altLang="en-US" sz="1200">
                <a:solidFill>
                  <a:srgbClr val="5F5F5F"/>
                </a:solidFill>
                <a:latin typeface="Arial" panose="020b0604020202020204" pitchFamily="34" charset="0"/>
              </a:rPr>
              <a:t>单击此处添加文字单击此处添加文字</a:t>
            </a:r>
            <a:endParaRPr lang="zh-CN" altLang="en-US" sz="1200">
              <a:solidFill>
                <a:srgbClr val="5F5F5F"/>
              </a:solidFill>
              <a:latin typeface="Arial" panose="020b0604020202020204" pitchFamily="34" charset="0"/>
            </a:endParaRPr>
          </a:p>
        </p:txBody>
      </p:sp>
      <p:sp>
        <p:nvSpPr>
          <p:cNvPr id="21" name="4"/>
          <p:cNvSpPr>
            <a:spLocks noChangeArrowheads="1" noChangeShapeType="1" noTextEdit="1"/>
          </p:cNvSpPr>
          <p:nvPr/>
        </p:nvSpPr>
        <p:spPr bwMode="auto">
          <a:xfrm>
            <a:off x="4724400" y="3262486"/>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a:solidFill>
                  <a:srgbClr val="AF362C"/>
                </a:solidFill>
                <a:latin typeface="Arial"/>
                <a:cs typeface="Arial"/>
              </a:rPr>
              <a:t>4</a:t>
            </a:r>
            <a:endParaRPr lang="zh-CN" altLang="en-US" sz="3600" b="1" kern="10">
              <a:solidFill>
                <a:srgbClr val="AF362C"/>
              </a:solidFill>
              <a:latin typeface="Arial"/>
              <a:cs typeface="Arial"/>
            </a:endParaRPr>
          </a:p>
        </p:txBody>
      </p:sp>
      <p:sp>
        <p:nvSpPr>
          <p:cNvPr id="22" name="文字4"/>
          <p:cNvSpPr>
            <a:spLocks noChangeArrowheads="1"/>
          </p:cNvSpPr>
          <p:nvPr/>
        </p:nvSpPr>
        <p:spPr bwMode="auto">
          <a:xfrm>
            <a:off x="5257800" y="3191048"/>
            <a:ext cx="2971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5F5F5F"/>
                </a:solidFill>
                <a:latin typeface="Arial" panose="020b0604020202020204" pitchFamily="34" charset="0"/>
              </a:rPr>
              <a:t>点击添相目录文字内容</a:t>
            </a:r>
            <a:endParaRPr lang="zh-CN" altLang="en-US" sz="1200">
              <a:solidFill>
                <a:srgbClr val="5F5F5F"/>
              </a:solidFill>
              <a:latin typeface="Arial" panose="020b0604020202020204" pitchFamily="34" charset="0"/>
            </a:endParaRPr>
          </a:p>
          <a:p>
            <a:pPr algn="l" eaLnBrk="1" fontAlgn="base" hangingPunct="1">
              <a:lnSpc>
                <a:spcPct val="120000"/>
              </a:lnSpc>
              <a:buClrTx/>
              <a:buSzTx/>
            </a:pPr>
            <a:r>
              <a:rPr lang="zh-CN" altLang="en-US" sz="1200">
                <a:solidFill>
                  <a:srgbClr val="5F5F5F"/>
                </a:solidFill>
                <a:latin typeface="Arial" panose="020b0604020202020204" pitchFamily="34" charset="0"/>
              </a:rPr>
              <a:t>单击此处添加文字单击此处添加文字</a:t>
            </a:r>
            <a:endParaRPr lang="zh-CN" altLang="en-US" sz="1200">
              <a:solidFill>
                <a:srgbClr val="5F5F5F"/>
              </a:solidFill>
              <a:latin typeface="Arial" panose="020b0604020202020204" pitchFamily="34" charset="0"/>
            </a:endParaRPr>
          </a:p>
        </p:txBody>
      </p:sp>
      <p:pic>
        <p:nvPicPr>
          <p:cNvPr id="24" name="招商银行"/>
          <p:cNvPicPr>
            <a:picLocks noChangeAspect="1" noChangeArrowheads="1"/>
          </p:cNvPicPr>
          <p:nvPr/>
        </p:nvPicPr>
        <p:blipFill>
          <a:blip r:embed="rId3"/>
          <a:stretch>
            <a:fillRect/>
          </a:stretch>
        </p:blipFill>
        <p:spPr bwMode="auto">
          <a:xfrm>
            <a:off x="304801" y="262429"/>
            <a:ext cx="2658465" cy="5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ppt_x</p:attrName>
                                        </p:attrNameLst>
                                      </p:cBhvr>
                                      <p:tavLst>
                                        <p:tav tm="0">
                                          <p:val>
                                            <p:strVal val="0-#ppt_w/2"/>
                                          </p:val>
                                        </p:tav>
                                        <p:tav tm="100000">
                                          <p:val>
                                            <p:strVal val="#ppt_x"/>
                                          </p:val>
                                        </p:tav>
                                      </p:tavLst>
                                    </p:anim>
                                    <p:anim calcmode="lin" valueType="num">
                                      <p:cBhvr>
                                        <p:cTn id="14" dur="500" fill="hold"/>
                                        <p:tgtEl>
                                          <p:spTgt spid="4098"/>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100"/>
                                        </p:tgtEl>
                                        <p:attrNameLst>
                                          <p:attrName>style.visibility</p:attrName>
                                        </p:attrNameLst>
                                      </p:cBhvr>
                                      <p:to>
                                        <p:strVal val="visible"/>
                                      </p:to>
                                    </p:set>
                                    <p:animEffect filter="">
                                      <p:cBhvr>
                                        <p:cTn id="18" dur="500"/>
                                        <p:tgtEl>
                                          <p:spTgt spid="4100"/>
                                        </p:tgtEl>
                                      </p:cBhvr>
                                    </p:animEffect>
                                    <p:anim calcmode="lin" valueType="num">
                                      <p:cBhvr>
                                        <p:cTn id="19" dur="500" fill="hold"/>
                                        <p:tgtEl>
                                          <p:spTgt spid="4100"/>
                                        </p:tgtEl>
                                        <p:attrNameLst>
                                          <p:attrName>ppt_x</p:attrName>
                                        </p:attrNameLst>
                                      </p:cBhvr>
                                      <p:tavLst>
                                        <p:tav tm="0">
                                          <p:val>
                                            <p:strVal val="#ppt_x"/>
                                          </p:val>
                                        </p:tav>
                                        <p:tav tm="100000">
                                          <p:val>
                                            <p:strVal val="#ppt_x"/>
                                          </p:val>
                                        </p:tav>
                                      </p:tavLst>
                                    </p:anim>
                                    <p:anim calcmode="lin" valueType="num">
                                      <p:cBhvr>
                                        <p:cTn id="20" dur="500" fill="hold"/>
                                        <p:tgtEl>
                                          <p:spTgt spid="4100"/>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099"/>
                                        </p:tgtEl>
                                        <p:attrNameLst>
                                          <p:attrName>style.visibility</p:attrName>
                                        </p:attrNameLst>
                                      </p:cBhvr>
                                      <p:to>
                                        <p:strVal val="visible"/>
                                      </p:to>
                                    </p:set>
                                    <p:anim calcmode="lin" valueType="num">
                                      <p:cBhvr>
                                        <p:cTn id="24" dur="500" fill="hold"/>
                                        <p:tgtEl>
                                          <p:spTgt spid="4099"/>
                                        </p:tgtEl>
                                        <p:attrNameLst>
                                          <p:attrName>ppt_w</p:attrName>
                                        </p:attrNameLst>
                                      </p:cBhvr>
                                      <p:tavLst>
                                        <p:tav tm="0">
                                          <p:val>
                                            <p:fltVal val="0"/>
                                          </p:val>
                                        </p:tav>
                                        <p:tav tm="100000">
                                          <p:val>
                                            <p:strVal val="#ppt_w"/>
                                          </p:val>
                                        </p:tav>
                                      </p:tavLst>
                                    </p:anim>
                                    <p:anim calcmode="lin" valueType="num">
                                      <p:cBhvr>
                                        <p:cTn id="25" dur="500" fill="hold"/>
                                        <p:tgtEl>
                                          <p:spTgt spid="4099"/>
                                        </p:tgtEl>
                                        <p:attrNameLst>
                                          <p:attrName>ppt_h</p:attrName>
                                        </p:attrNameLst>
                                      </p:cBhvr>
                                      <p:tavLst>
                                        <p:tav tm="0">
                                          <p:val>
                                            <p:fltVal val="0"/>
                                          </p:val>
                                        </p:tav>
                                        <p:tav tm="100000">
                                          <p:val>
                                            <p:strVal val="#ppt_h"/>
                                          </p:val>
                                        </p:tav>
                                      </p:tavLst>
                                    </p:anim>
                                    <p:animEffect filter="">
                                      <p:cBhvr>
                                        <p:cTn id="26" dur="500"/>
                                        <p:tgtEl>
                                          <p:spTgt spid="4099"/>
                                        </p:tgtEl>
                                      </p:cBhvr>
                                    </p:animEffect>
                                  </p:childTnLst>
                                </p:cTn>
                              </p:par>
                            </p:childTnLst>
                          </p:cTn>
                        </p:par>
                        <p:par>
                          <p:cTn id="27" fill="hold" nodeType="afterGroup">
                            <p:stCondLst>
                              <p:cond delay="2000"/>
                            </p:stCondLst>
                            <p:childTnLst>
                              <p:par>
                                <p:cTn id="28" presetID="49" presetClass="entr" presetSubtype="0"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 calcmode="lin" valueType="num">
                                      <p:cBhvr>
                                        <p:cTn id="32" dur="500" fill="hold"/>
                                        <p:tgtEl>
                                          <p:spTgt spid="15"/>
                                        </p:tgtEl>
                                        <p:attrNameLst>
                                          <p:attrName>style.rotation</p:attrName>
                                        </p:attrNameLst>
                                      </p:cBhvr>
                                      <p:tavLst>
                                        <p:tav tm="0">
                                          <p:val>
                                            <p:fltVal val="360"/>
                                          </p:val>
                                        </p:tav>
                                        <p:tav tm="100000">
                                          <p:val>
                                            <p:fltVal val="0"/>
                                          </p:val>
                                        </p:tav>
                                      </p:tavLst>
                                    </p:anim>
                                    <p:animEffect transition="in" filter="fade">
                                      <p:cBhvr>
                                        <p:cTn id="33" dur="500"/>
                                        <p:tgtEl>
                                          <p:spTgt spid="15"/>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3000"/>
                            </p:stCondLst>
                            <p:childTnLst>
                              <p:par>
                                <p:cTn id="40" presetID="49" presetClass="entr" presetSubtype="0" decel="10000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style.rotation</p:attrName>
                                        </p:attrNameLst>
                                      </p:cBhvr>
                                      <p:tavLst>
                                        <p:tav tm="0">
                                          <p:val>
                                            <p:fltVal val="360"/>
                                          </p:val>
                                        </p:tav>
                                        <p:tav tm="100000">
                                          <p:val>
                                            <p:fltVal val="0"/>
                                          </p:val>
                                        </p:tav>
                                      </p:tavLst>
                                    </p:anim>
                                    <p:animEffect transition="in" filter="fade">
                                      <p:cBhvr>
                                        <p:cTn id="45" dur="500"/>
                                        <p:tgtEl>
                                          <p:spTgt spid="17"/>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4000"/>
                            </p:stCondLst>
                            <p:childTnLst>
                              <p:par>
                                <p:cTn id="52" presetID="49" presetClass="entr" presetSubtype="0" decel="10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 calcmode="lin" valueType="num">
                                      <p:cBhvr>
                                        <p:cTn id="56" dur="500" fill="hold"/>
                                        <p:tgtEl>
                                          <p:spTgt spid="19"/>
                                        </p:tgtEl>
                                        <p:attrNameLst>
                                          <p:attrName>style.rotation</p:attrName>
                                        </p:attrNameLst>
                                      </p:cBhvr>
                                      <p:tavLst>
                                        <p:tav tm="0">
                                          <p:val>
                                            <p:fltVal val="360"/>
                                          </p:val>
                                        </p:tav>
                                        <p:tav tm="100000">
                                          <p:val>
                                            <p:fltVal val="0"/>
                                          </p:val>
                                        </p:tav>
                                      </p:tavLst>
                                    </p:anim>
                                    <p:animEffect transition="in" filter="fade">
                                      <p:cBhvr>
                                        <p:cTn id="57" dur="500"/>
                                        <p:tgtEl>
                                          <p:spTgt spid="1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5000"/>
                            </p:stCondLst>
                            <p:childTnLst>
                              <p:par>
                                <p:cTn id="64" presetID="49" presetClass="entr" presetSubtype="0" decel="10000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 calcmode="lin" valueType="num">
                                      <p:cBhvr>
                                        <p:cTn id="68" dur="500" fill="hold"/>
                                        <p:tgtEl>
                                          <p:spTgt spid="21"/>
                                        </p:tgtEl>
                                        <p:attrNameLst>
                                          <p:attrName>style.rotation</p:attrName>
                                        </p:attrNameLst>
                                      </p:cBhvr>
                                      <p:tavLst>
                                        <p:tav tm="0">
                                          <p:val>
                                            <p:fltVal val="360"/>
                                          </p:val>
                                        </p:tav>
                                        <p:tav tm="100000">
                                          <p:val>
                                            <p:fltVal val="0"/>
                                          </p:val>
                                        </p:tav>
                                      </p:tavLst>
                                    </p:anim>
                                    <p:animEffect transition="in" filter="fade">
                                      <p:cBhvr>
                                        <p:cTn id="69" dur="500"/>
                                        <p:tgtEl>
                                          <p:spTgt spid="2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p:bldP spid="4100" grpId="0" animBg="1"/>
      <p:bldP spid="15" grpId="0"/>
      <p:bldP spid="16" grpId="0"/>
      <p:bldP spid="17" grpId="0"/>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549" name="直线1"/>
          <p:cNvSpPr>
            <a:spLocks noChangeShapeType="1"/>
          </p:cNvSpPr>
          <p:nvPr/>
        </p:nvSpPr>
        <p:spPr bwMode="auto">
          <a:xfrm>
            <a:off x="2205038" y="2643758"/>
            <a:ext cx="4248150" cy="0"/>
          </a:xfrm>
          <a:prstGeom prst="line">
            <a:avLst/>
          </a:prstGeom>
          <a:noFill/>
          <a:ln w="9525">
            <a:solidFill>
              <a:srgbClr val="AF36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50" name="直线2"/>
          <p:cNvSpPr>
            <a:spLocks noChangeShapeType="1"/>
          </p:cNvSpPr>
          <p:nvPr/>
        </p:nvSpPr>
        <p:spPr bwMode="auto">
          <a:xfrm>
            <a:off x="2205038" y="3580383"/>
            <a:ext cx="4248150" cy="0"/>
          </a:xfrm>
          <a:prstGeom prst="line">
            <a:avLst/>
          </a:prstGeom>
          <a:noFill/>
          <a:ln w="9525">
            <a:solidFill>
              <a:srgbClr val="AF36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51" name="标题"/>
          <p:cNvSpPr>
            <a:spLocks noChangeArrowheads="1"/>
          </p:cNvSpPr>
          <p:nvPr/>
        </p:nvSpPr>
        <p:spPr bwMode="auto">
          <a:xfrm>
            <a:off x="828675" y="2788221"/>
            <a:ext cx="7056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b="1" spc="300">
                <a:solidFill>
                  <a:srgbClr val="AF362C"/>
                </a:solidFill>
                <a:latin typeface="微软雅黑" panose="020b0503020204020204" pitchFamily="34" charset="-122"/>
                <a:ea typeface="微软雅黑" panose="020b0503020204020204" pitchFamily="34" charset="-122"/>
                <a:sym typeface="微软雅黑" panose="020b0503020204020204" pitchFamily="34" charset="-122"/>
              </a:rPr>
              <a:t>感谢您的观赏与指导</a:t>
            </a:r>
            <a:endParaRPr lang="zh-CN" altLang="zh-CN" b="1" spc="300">
              <a:solidFill>
                <a:srgbClr val="AF362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2" name="文字"/>
          <p:cNvSpPr>
            <a:spLocks noChangeArrowheads="1"/>
          </p:cNvSpPr>
          <p:nvPr/>
        </p:nvSpPr>
        <p:spPr bwMode="auto">
          <a:xfrm>
            <a:off x="2781300" y="3723878"/>
            <a:ext cx="3095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a:solidFill>
                  <a:srgbClr val="AF362C"/>
                </a:solidFill>
                <a:latin typeface="微软雅黑" panose="020b0503020204020204" pitchFamily="34" charset="-122"/>
                <a:ea typeface="微软雅黑" panose="020b0503020204020204" pitchFamily="34" charset="-122"/>
                <a:sym typeface="微软雅黑" panose="020b0503020204020204" pitchFamily="34" charset="-122"/>
              </a:rPr>
              <a:t>点击此处添加文字点击此处添加文字</a:t>
            </a:r>
            <a:endParaRPr lang="en-US" altLang="zh-CN" sz="1400">
              <a:solidFill>
                <a:srgbClr val="AF362C"/>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 typeface="Arial" panose="020b0604020202020204" pitchFamily="34" charset="0"/>
              <a:buNone/>
            </a:pPr>
            <a:r>
              <a:rPr lang="zh-CN" altLang="en-US" sz="1400">
                <a:solidFill>
                  <a:srgbClr val="AF362C"/>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altLang="zh-CN" sz="1400">
              <a:solidFill>
                <a:srgbClr val="AF362C"/>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招行logo"/>
          <p:cNvPicPr>
            <a:picLocks noChangeAspect="1" noChangeArrowheads="1"/>
          </p:cNvPicPr>
          <p:nvPr/>
        </p:nvPicPr>
        <p:blipFill>
          <a:blip r:embed="rId3"/>
          <a:stretch>
            <a:fillRect/>
          </a:stretch>
        </p:blipFill>
        <p:spPr bwMode="auto">
          <a:xfrm>
            <a:off x="3741517" y="1082374"/>
            <a:ext cx="1230753" cy="1230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filter="">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2549"/>
                                        </p:tgtEl>
                                        <p:attrNameLst>
                                          <p:attrName>style.visibility</p:attrName>
                                        </p:attrNameLst>
                                      </p:cBhvr>
                                      <p:to>
                                        <p:strVal val="visible"/>
                                      </p:to>
                                    </p:set>
                                    <p:anim calcmode="lin" valueType="num">
                                      <p:cBhvr>
                                        <p:cTn id="13" dur="500" fill="hold"/>
                                        <p:tgtEl>
                                          <p:spTgt spid="22549"/>
                                        </p:tgtEl>
                                        <p:attrNameLst>
                                          <p:attrName>ppt_x</p:attrName>
                                        </p:attrNameLst>
                                      </p:cBhvr>
                                      <p:tavLst>
                                        <p:tav tm="0">
                                          <p:val>
                                            <p:strVal val="0-#ppt_w/2"/>
                                          </p:val>
                                        </p:tav>
                                        <p:tav tm="100000">
                                          <p:val>
                                            <p:strVal val="#ppt_x"/>
                                          </p:val>
                                        </p:tav>
                                      </p:tavLst>
                                    </p:anim>
                                    <p:anim calcmode="lin" valueType="num">
                                      <p:cBhvr>
                                        <p:cTn id="14" dur="500" fill="hold"/>
                                        <p:tgtEl>
                                          <p:spTgt spid="22549"/>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2550"/>
                                        </p:tgtEl>
                                        <p:attrNameLst>
                                          <p:attrName>style.visibility</p:attrName>
                                        </p:attrNameLst>
                                      </p:cBhvr>
                                      <p:to>
                                        <p:strVal val="visible"/>
                                      </p:to>
                                    </p:set>
                                    <p:anim calcmode="lin" valueType="num">
                                      <p:cBhvr>
                                        <p:cTn id="17" dur="500" fill="hold"/>
                                        <p:tgtEl>
                                          <p:spTgt spid="22550"/>
                                        </p:tgtEl>
                                        <p:attrNameLst>
                                          <p:attrName>ppt_x</p:attrName>
                                        </p:attrNameLst>
                                      </p:cBhvr>
                                      <p:tavLst>
                                        <p:tav tm="0">
                                          <p:val>
                                            <p:strVal val="1+#ppt_w/2"/>
                                          </p:val>
                                        </p:tav>
                                        <p:tav tm="100000">
                                          <p:val>
                                            <p:strVal val="#ppt_x"/>
                                          </p:val>
                                        </p:tav>
                                      </p:tavLst>
                                    </p:anim>
                                    <p:anim calcmode="lin" valueType="num">
                                      <p:cBhvr>
                                        <p:cTn id="18" dur="500" fill="hold"/>
                                        <p:tgtEl>
                                          <p:spTgt spid="2255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2551"/>
                                        </p:tgtEl>
                                        <p:attrNameLst>
                                          <p:attrName>style.visibility</p:attrName>
                                        </p:attrNameLst>
                                      </p:cBhvr>
                                      <p:to>
                                        <p:strVal val="visible"/>
                                      </p:to>
                                    </p:set>
                                    <p:anim calcmode="lin" valueType="num">
                                      <p:cBhvr>
                                        <p:cTn id="22" dur="500" fill="hold"/>
                                        <p:tgtEl>
                                          <p:spTgt spid="2255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2551"/>
                                        </p:tgtEl>
                                        <p:attrNameLst>
                                          <p:attrName>ppt_y</p:attrName>
                                        </p:attrNameLst>
                                      </p:cBhvr>
                                      <p:tavLst>
                                        <p:tav tm="0">
                                          <p:val>
                                            <p:strVal val="#ppt_y"/>
                                          </p:val>
                                        </p:tav>
                                        <p:tav tm="100000">
                                          <p:val>
                                            <p:strVal val="#ppt_y"/>
                                          </p:val>
                                        </p:tav>
                                      </p:tavLst>
                                    </p:anim>
                                    <p:anim calcmode="lin" valueType="num">
                                      <p:cBhvr>
                                        <p:cTn id="24" dur="500" fill="hold"/>
                                        <p:tgtEl>
                                          <p:spTgt spid="2255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2551"/>
                                        </p:tgtEl>
                                        <p:attrNameLst>
                                          <p:attrName>ppt_w</p:attrName>
                                        </p:attrNameLst>
                                      </p:cBhvr>
                                      <p:tavLst>
                                        <p:tav tm="0">
                                          <p:val>
                                            <p:strVal val="#ppt_w/10"/>
                                          </p:val>
                                        </p:tav>
                                        <p:tav tm="50000">
                                          <p:val>
                                            <p:strVal val="#ppt_w+.01"/>
                                          </p:val>
                                        </p:tav>
                                        <p:tav tm="100000">
                                          <p:val>
                                            <p:strVal val="#ppt_w"/>
                                          </p:val>
                                        </p:tav>
                                      </p:tavLst>
                                    </p:anim>
                                    <p:animEffect filter="">
                                      <p:cBhvr>
                                        <p:cTn id="26" dur="500" tmFilter="0,0; .5, 1; 1, 1"/>
                                        <p:tgtEl>
                                          <p:spTgt spid="22551"/>
                                        </p:tgtEl>
                                      </p:cBhvr>
                                    </p:animEffect>
                                  </p:childTnLst>
                                </p:cTn>
                              </p:par>
                            </p:childTnLst>
                          </p:cTn>
                        </p:par>
                        <p:par>
                          <p:cTn id="27" fill="hold" nodeType="afterGroup">
                            <p:stCondLst>
                              <p:cond delay="2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2552"/>
                                        </p:tgtEl>
                                        <p:attrNameLst>
                                          <p:attrName>style.visibility</p:attrName>
                                        </p:attrNameLst>
                                      </p:cBhvr>
                                      <p:to>
                                        <p:strVal val="visible"/>
                                      </p:to>
                                    </p:set>
                                    <p:anim by="(-#ppt_w*2)" calcmode="lin" valueType="num">
                                      <p:cBhvr rctx="PPT">
                                        <p:cTn id="30" dur="250" autoRev="1" fill="hold">
                                          <p:stCondLst>
                                            <p:cond delay="0"/>
                                          </p:stCondLst>
                                        </p:cTn>
                                        <p:tgtEl>
                                          <p:spTgt spid="22552"/>
                                        </p:tgtEl>
                                        <p:attrNameLst>
                                          <p:attrName>ppt_w</p:attrName>
                                        </p:attrNameLst>
                                      </p:cBhvr>
                                    </p:anim>
                                    <p:anim by="(#ppt_w*0.50)" calcmode="lin" valueType="num">
                                      <p:cBhvr>
                                        <p:cTn id="31" dur="250" decel="50000" autoRev="1" fill="hold">
                                          <p:stCondLst>
                                            <p:cond delay="0"/>
                                          </p:stCondLst>
                                        </p:cTn>
                                        <p:tgtEl>
                                          <p:spTgt spid="22552"/>
                                        </p:tgtEl>
                                        <p:attrNameLst>
                                          <p:attrName>ppt_x</p:attrName>
                                        </p:attrNameLst>
                                      </p:cBhvr>
                                    </p:anim>
                                    <p:anim to="(#ppt_y)" calcmode="lin" valueType="num">
                                      <p:cBhvr>
                                        <p:cTn id="32" dur="500" fill="hold">
                                          <p:stCondLst>
                                            <p:cond delay="0"/>
                                          </p:stCondLst>
                                        </p:cTn>
                                        <p:tgtEl>
                                          <p:spTgt spid="22552"/>
                                        </p:tgtEl>
                                        <p:attrNameLst>
                                          <p:attrName>ppt_y</p:attrName>
                                        </p:attrNameLst>
                                      </p:cBhvr>
                                    </p:anim>
                                    <p:animRot by="21600000">
                                      <p:cBhvr>
                                        <p:cTn id="33" dur="500" fill="hold">
                                          <p:stCondLst>
                                            <p:cond delay="0"/>
                                          </p:stCondLst>
                                        </p:cTn>
                                        <p:tgtEl>
                                          <p:spTgt spid="225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9" grpId="0" animBg="1"/>
      <p:bldP spid="22550" grpId="0" animBg="1"/>
      <p:bldP spid="22551" grpId="0"/>
      <p:bldP spid="22552"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22" name="part one"/>
          <p:cNvSpPr>
            <a:spLocks noChangeArrowheads="1"/>
          </p:cNvSpPr>
          <p:nvPr/>
        </p:nvSpPr>
        <p:spPr bwMode="auto">
          <a:xfrm>
            <a:off x="2916634" y="2015480"/>
            <a:ext cx="1771062" cy="523220"/>
          </a:xfrm>
          <a:prstGeom prst="rect">
            <a:avLst/>
          </a:prstGeom>
          <a:solidFill>
            <a:srgbClr val="AF362C"/>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One</a:t>
            </a:r>
            <a:endPar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3" name="文字"/>
          <p:cNvSpPr>
            <a:spLocks noChangeArrowheads="1"/>
          </p:cNvSpPr>
          <p:nvPr/>
        </p:nvSpPr>
        <p:spPr bwMode="auto">
          <a:xfrm>
            <a:off x="2800828" y="2539355"/>
            <a:ext cx="513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spc="300">
                <a:solidFill>
                  <a:srgbClr val="AF362C"/>
                </a:solidFill>
                <a:latin typeface="微软雅黑" panose="020b0503020204020204" pitchFamily="34" charset="-122"/>
                <a:ea typeface="微软雅黑" panose="020b0503020204020204" pitchFamily="34" charset="-122"/>
              </a:rPr>
              <a:t>点击添加目录文字内容</a:t>
            </a:r>
            <a:endParaRPr lang="en-US" altLang="zh-CN" sz="2800" b="1" spc="300">
              <a:solidFill>
                <a:srgbClr val="AF362C"/>
              </a:solidFill>
              <a:latin typeface="微软雅黑" panose="020b0503020204020204" pitchFamily="34" charset="-122"/>
              <a:ea typeface="微软雅黑" panose="020b0503020204020204" pitchFamily="34" charset="-122"/>
            </a:endParaRPr>
          </a:p>
        </p:txBody>
      </p:sp>
      <p:sp>
        <p:nvSpPr>
          <p:cNvPr id="5124" name="01"/>
          <p:cNvSpPr>
            <a:spLocks noChangeArrowheads="1"/>
          </p:cNvSpPr>
          <p:nvPr/>
        </p:nvSpPr>
        <p:spPr bwMode="auto">
          <a:xfrm>
            <a:off x="1154509" y="1721793"/>
            <a:ext cx="1762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600" b="1">
                <a:solidFill>
                  <a:srgbClr val="AF362C"/>
                </a:solidFill>
                <a:latin typeface="Kozuka Mincho Pr6N H" pitchFamily="18" charset="-128"/>
                <a:ea typeface="Kozuka Mincho Pr6N H" pitchFamily="18" charset="-128"/>
                <a:sym typeface="Kozuka Mincho Pr6N H" pitchFamily="18" charset="-128"/>
              </a:rPr>
              <a:t>01</a:t>
            </a:r>
            <a:endParaRPr lang="zh-CN" altLang="en-US" sz="9600" b="1">
              <a:solidFill>
                <a:srgbClr val="AF362C"/>
              </a:solidFill>
              <a:latin typeface="Kozuka Mincho Pr6N H" pitchFamily="18" charset="-128"/>
              <a:ea typeface="Kozuka Mincho Pr6N H" pitchFamily="18" charset="-128"/>
              <a:sym typeface="Kozuka Mincho Pr6N H" pitchFamily="18" charset="-128"/>
            </a:endParaRPr>
          </a:p>
        </p:txBody>
      </p:sp>
      <p:sp>
        <p:nvSpPr>
          <p:cNvPr id="5125" name="虚线2"/>
          <p:cNvSpPr>
            <a:spLocks noChangeShapeType="1"/>
          </p:cNvSpPr>
          <p:nvPr/>
        </p:nvSpPr>
        <p:spPr bwMode="auto">
          <a:xfrm>
            <a:off x="1303734" y="3146227"/>
            <a:ext cx="4249738" cy="1587"/>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5126" name="虚线1"/>
          <p:cNvSpPr>
            <a:spLocks noChangeShapeType="1"/>
          </p:cNvSpPr>
          <p:nvPr/>
        </p:nvSpPr>
        <p:spPr bwMode="auto">
          <a:xfrm>
            <a:off x="1303734" y="1779662"/>
            <a:ext cx="4249738" cy="0"/>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filter="">
                                      <p:cBhvr>
                                        <p:cTn id="7" dur="750"/>
                                        <p:tgtEl>
                                          <p:spTgt spid="5125"/>
                                        </p:tgtEl>
                                      </p:cBhvr>
                                    </p:animEffect>
                                    <p:anim calcmode="lin" valueType="num">
                                      <p:cBhvr>
                                        <p:cTn id="8" dur="750" fill="hold"/>
                                        <p:tgtEl>
                                          <p:spTgt spid="5125"/>
                                        </p:tgtEl>
                                        <p:attrNameLst>
                                          <p:attrName>ppt_x</p:attrName>
                                        </p:attrNameLst>
                                      </p:cBhvr>
                                      <p:tavLst>
                                        <p:tav tm="0">
                                          <p:val>
                                            <p:strVal val="#ppt_x"/>
                                          </p:val>
                                        </p:tav>
                                        <p:tav tm="100000">
                                          <p:val>
                                            <p:strVal val="#ppt_x"/>
                                          </p:val>
                                        </p:tav>
                                      </p:tavLst>
                                    </p:anim>
                                    <p:anim calcmode="lin" valueType="num">
                                      <p:cBhvr>
                                        <p:cTn id="9" dur="750" fill="hold"/>
                                        <p:tgtEl>
                                          <p:spTgt spid="51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6"/>
                                        </p:tgtEl>
                                        <p:attrNameLst>
                                          <p:attrName>style.visibility</p:attrName>
                                        </p:attrNameLst>
                                      </p:cBhvr>
                                      <p:to>
                                        <p:strVal val="visible"/>
                                      </p:to>
                                    </p:set>
                                    <p:animEffect filter="">
                                      <p:cBhvr>
                                        <p:cTn id="12" dur="750"/>
                                        <p:tgtEl>
                                          <p:spTgt spid="5126"/>
                                        </p:tgtEl>
                                      </p:cBhvr>
                                    </p:animEffect>
                                    <p:anim calcmode="lin" valueType="num">
                                      <p:cBhvr>
                                        <p:cTn id="13" dur="750" fill="hold"/>
                                        <p:tgtEl>
                                          <p:spTgt spid="5126"/>
                                        </p:tgtEl>
                                        <p:attrNameLst>
                                          <p:attrName>ppt_x</p:attrName>
                                        </p:attrNameLst>
                                      </p:cBhvr>
                                      <p:tavLst>
                                        <p:tav tm="0">
                                          <p:val>
                                            <p:strVal val="#ppt_x"/>
                                          </p:val>
                                        </p:tav>
                                        <p:tav tm="100000">
                                          <p:val>
                                            <p:strVal val="#ppt_x"/>
                                          </p:val>
                                        </p:tav>
                                      </p:tavLst>
                                    </p:anim>
                                    <p:anim calcmode="lin" valueType="num">
                                      <p:cBhvr>
                                        <p:cTn id="14" dur="750" fill="hold"/>
                                        <p:tgtEl>
                                          <p:spTgt spid="512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5124"/>
                                        </p:tgtEl>
                                        <p:attrNameLst>
                                          <p:attrName>style.visibility</p:attrName>
                                        </p:attrNameLst>
                                      </p:cBhvr>
                                      <p:to>
                                        <p:strVal val="visible"/>
                                      </p:to>
                                    </p:set>
                                    <p:animEffect filter="">
                                      <p:cBhvr>
                                        <p:cTn id="18" dur="1000"/>
                                        <p:tgtEl>
                                          <p:spTgt spid="5124"/>
                                        </p:tgtEl>
                                      </p:cBhvr>
                                    </p:animEffect>
                                  </p:childTnLst>
                                </p:cTn>
                              </p:par>
                            </p:childTnLst>
                          </p:cTn>
                        </p:par>
                        <p:par>
                          <p:cTn id="19" fill="hold" nodeType="afterGroup">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filter="">
                                      <p:cBhvr>
                                        <p:cTn id="22" dur="1000"/>
                                        <p:tgtEl>
                                          <p:spTgt spid="5122"/>
                                        </p:tgtEl>
                                      </p:cBhvr>
                                    </p:animEffect>
                                  </p:childTnLst>
                                </p:cTn>
                              </p:par>
                            </p:childTnLst>
                          </p:cTn>
                        </p:par>
                        <p:par>
                          <p:cTn id="23" fill="hold" nodeType="afterGroup">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5123"/>
                                        </p:tgtEl>
                                        <p:attrNameLst>
                                          <p:attrName>style.visibility</p:attrName>
                                        </p:attrNameLst>
                                      </p:cBhvr>
                                      <p:to>
                                        <p:strVal val="visible"/>
                                      </p:to>
                                    </p:set>
                                    <p:animEffect filter="">
                                      <p:cBhvr>
                                        <p:cTn id="26" dur="1000"/>
                                        <p:tgtEl>
                                          <p:spTgt spid="5123"/>
                                        </p:tgtEl>
                                      </p:cBhvr>
                                    </p:animEffect>
                                    <p:anim calcmode="lin" valueType="num">
                                      <p:cBhvr>
                                        <p:cTn id="27" dur="1000" fill="hold"/>
                                        <p:tgtEl>
                                          <p:spTgt spid="5123"/>
                                        </p:tgtEl>
                                        <p:attrNameLst>
                                          <p:attrName>ppt_x</p:attrName>
                                        </p:attrNameLst>
                                      </p:cBhvr>
                                      <p:tavLst>
                                        <p:tav tm="0">
                                          <p:val>
                                            <p:strVal val="#ppt_x"/>
                                          </p:val>
                                        </p:tav>
                                        <p:tav tm="100000">
                                          <p:val>
                                            <p:strVal val="#ppt_x"/>
                                          </p:val>
                                        </p:tav>
                                      </p:tavLst>
                                    </p:anim>
                                    <p:anim calcmode="lin" valueType="num">
                                      <p:cBhvr>
                                        <p:cTn id="28"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P spid="5124" grpId="0"/>
      <p:bldP spid="5125" grpId="0" animBg="1"/>
      <p:bldP spid="5126"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pic>
        <p:nvPicPr>
          <p:cNvPr id="8" name="图片 9"/>
          <p:cNvPicPr>
            <a:picLocks noChangeAspect="1" noChangeArrowheads="1"/>
          </p:cNvPicPr>
          <p:nvPr/>
        </p:nvPicPr>
        <p:blipFill>
          <a:blip r:embed="rId4"/>
          <a:stretch>
            <a:fillRect/>
          </a:stretch>
        </p:blipFill>
        <p:spPr bwMode="auto">
          <a:xfrm>
            <a:off x="778404" y="1203970"/>
            <a:ext cx="2623016" cy="15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0"/>
          <p:cNvPicPr>
            <a:picLocks noChangeAspect="1" noChangeArrowheads="1"/>
          </p:cNvPicPr>
          <p:nvPr/>
        </p:nvPicPr>
        <p:blipFill>
          <a:blip r:embed="rId5"/>
          <a:stretch>
            <a:fillRect/>
          </a:stretch>
        </p:blipFill>
        <p:spPr bwMode="auto">
          <a:xfrm>
            <a:off x="778403" y="2882985"/>
            <a:ext cx="2623016" cy="176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1"/>
          <p:cNvSpPr>
            <a:spLocks noChangeArrowheads="1"/>
          </p:cNvSpPr>
          <p:nvPr/>
        </p:nvSpPr>
        <p:spPr bwMode="auto">
          <a:xfrm>
            <a:off x="3828271" y="1378989"/>
            <a:ext cx="5065754" cy="127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Group 14"/>
          <p:cNvGrpSpPr/>
          <p:nvPr/>
        </p:nvGrpSpPr>
        <p:grpSpPr>
          <a:xfrm>
            <a:off x="4330988" y="2716701"/>
            <a:ext cx="4015521" cy="1667656"/>
            <a:chExt cx="6192688" cy="2571234"/>
          </a:xfrm>
          <a:solidFill>
            <a:srgbClr val="C00000"/>
          </a:solidFill>
        </p:grpSpPr>
        <p:sp>
          <p:nvSpPr>
            <p:cNvPr id="12" name="Rectangle 13"/>
            <p:cNvSpPr>
              <a:spLocks noChangeArrowheads="1"/>
            </p:cNvSpPr>
            <p:nvPr/>
          </p:nvSpPr>
          <p:spPr bwMode="auto">
            <a:xfrm>
              <a:off x="0"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3" name="Rectangle 14"/>
            <p:cNvSpPr>
              <a:spLocks noChangeArrowheads="1"/>
            </p:cNvSpPr>
            <p:nvPr/>
          </p:nvSpPr>
          <p:spPr bwMode="auto">
            <a:xfrm>
              <a:off x="241159" y="301788"/>
              <a:ext cx="172572" cy="226944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4" name="Rectangle 15"/>
            <p:cNvSpPr>
              <a:spLocks noChangeArrowheads="1"/>
            </p:cNvSpPr>
            <p:nvPr/>
          </p:nvSpPr>
          <p:spPr bwMode="auto">
            <a:xfrm>
              <a:off x="482317" y="848024"/>
              <a:ext cx="172572" cy="172320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5" name="Rectangle 16"/>
            <p:cNvSpPr>
              <a:spLocks noChangeArrowheads="1"/>
            </p:cNvSpPr>
            <p:nvPr/>
          </p:nvSpPr>
          <p:spPr bwMode="auto">
            <a:xfrm>
              <a:off x="723476"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6" name="Rectangle 17"/>
            <p:cNvSpPr>
              <a:spLocks noChangeArrowheads="1"/>
            </p:cNvSpPr>
            <p:nvPr/>
          </p:nvSpPr>
          <p:spPr bwMode="auto">
            <a:xfrm>
              <a:off x="964634" y="1696047"/>
              <a:ext cx="172572" cy="87518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7" name="Rectangle 18"/>
            <p:cNvSpPr>
              <a:spLocks noChangeArrowheads="1"/>
            </p:cNvSpPr>
            <p:nvPr/>
          </p:nvSpPr>
          <p:spPr bwMode="auto">
            <a:xfrm>
              <a:off x="1685898" y="353093"/>
              <a:ext cx="174785" cy="221814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8" name="Rectangle 19"/>
            <p:cNvSpPr>
              <a:spLocks noChangeArrowheads="1"/>
            </p:cNvSpPr>
            <p:nvPr/>
          </p:nvSpPr>
          <p:spPr bwMode="auto">
            <a:xfrm>
              <a:off x="1927057" y="848024"/>
              <a:ext cx="174785" cy="172320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9" name="Rectangle 20"/>
            <p:cNvSpPr>
              <a:spLocks noChangeArrowheads="1"/>
            </p:cNvSpPr>
            <p:nvPr/>
          </p:nvSpPr>
          <p:spPr bwMode="auto">
            <a:xfrm>
              <a:off x="2168215" y="1342956"/>
              <a:ext cx="172572" cy="1228277"/>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0" name="Rectangle 21"/>
            <p:cNvSpPr>
              <a:spLocks noChangeArrowheads="1"/>
            </p:cNvSpPr>
            <p:nvPr/>
          </p:nvSpPr>
          <p:spPr bwMode="auto">
            <a:xfrm>
              <a:off x="2409374" y="733345"/>
              <a:ext cx="172572" cy="18378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1" name="Rectangle 22"/>
            <p:cNvSpPr>
              <a:spLocks noChangeArrowheads="1"/>
            </p:cNvSpPr>
            <p:nvPr/>
          </p:nvSpPr>
          <p:spPr bwMode="auto">
            <a:xfrm>
              <a:off x="2650532" y="1010990"/>
              <a:ext cx="172572" cy="156024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2" name="Rectangle 23"/>
            <p:cNvSpPr>
              <a:spLocks noChangeArrowheads="1"/>
            </p:cNvSpPr>
            <p:nvPr/>
          </p:nvSpPr>
          <p:spPr bwMode="auto">
            <a:xfrm>
              <a:off x="3374009" y="1364081"/>
              <a:ext cx="168147"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3" name="Rectangle 24"/>
            <p:cNvSpPr>
              <a:spLocks noChangeArrowheads="1"/>
            </p:cNvSpPr>
            <p:nvPr/>
          </p:nvSpPr>
          <p:spPr bwMode="auto">
            <a:xfrm>
              <a:off x="3615167" y="516058"/>
              <a:ext cx="168147" cy="205517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4" name="Rectangle 25"/>
            <p:cNvSpPr>
              <a:spLocks noChangeArrowheads="1"/>
            </p:cNvSpPr>
            <p:nvPr/>
          </p:nvSpPr>
          <p:spPr bwMode="auto">
            <a:xfrm>
              <a:off x="3849688" y="187108"/>
              <a:ext cx="174785" cy="238412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5" name="Rectangle 26"/>
            <p:cNvSpPr>
              <a:spLocks noChangeArrowheads="1"/>
            </p:cNvSpPr>
            <p:nvPr/>
          </p:nvSpPr>
          <p:spPr bwMode="auto">
            <a:xfrm>
              <a:off x="4090847" y="920454"/>
              <a:ext cx="172572" cy="1650780"/>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6" name="Rectangle 27"/>
            <p:cNvSpPr>
              <a:spLocks noChangeArrowheads="1"/>
            </p:cNvSpPr>
            <p:nvPr/>
          </p:nvSpPr>
          <p:spPr bwMode="auto">
            <a:xfrm>
              <a:off x="4332005" y="374217"/>
              <a:ext cx="172572" cy="219701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7" name="Rectangle 28"/>
            <p:cNvSpPr>
              <a:spLocks noChangeArrowheads="1"/>
            </p:cNvSpPr>
            <p:nvPr/>
          </p:nvSpPr>
          <p:spPr bwMode="auto">
            <a:xfrm>
              <a:off x="5055481" y="754469"/>
              <a:ext cx="172572" cy="1816762"/>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8" name="Rectangle 29"/>
            <p:cNvSpPr>
              <a:spLocks noChangeArrowheads="1"/>
            </p:cNvSpPr>
            <p:nvPr/>
          </p:nvSpPr>
          <p:spPr bwMode="auto">
            <a:xfrm>
              <a:off x="5296639" y="1623618"/>
              <a:ext cx="172572" cy="94761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9" name="Rectangle 30"/>
            <p:cNvSpPr>
              <a:spLocks noChangeArrowheads="1"/>
            </p:cNvSpPr>
            <p:nvPr/>
          </p:nvSpPr>
          <p:spPr bwMode="auto">
            <a:xfrm>
              <a:off x="5537799" y="1816762"/>
              <a:ext cx="172572" cy="75446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30" name="Rectangle 31"/>
            <p:cNvSpPr>
              <a:spLocks noChangeArrowheads="1"/>
            </p:cNvSpPr>
            <p:nvPr/>
          </p:nvSpPr>
          <p:spPr bwMode="auto">
            <a:xfrm>
              <a:off x="5778956"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31" name="Rectangle 32"/>
            <p:cNvSpPr>
              <a:spLocks noChangeArrowheads="1"/>
            </p:cNvSpPr>
            <p:nvPr/>
          </p:nvSpPr>
          <p:spPr bwMode="auto">
            <a:xfrm>
              <a:off x="6020116" y="0"/>
              <a:ext cx="172572" cy="257123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grpSp>
      <p:sp>
        <p:nvSpPr>
          <p:cNvPr id="32" name="文本框 37"/>
          <p:cNvSpPr>
            <a:spLocks noChangeArrowheads="1"/>
          </p:cNvSpPr>
          <p:nvPr/>
        </p:nvSpPr>
        <p:spPr bwMode="auto">
          <a:xfrm>
            <a:off x="4365831" y="4456538"/>
            <a:ext cx="1093785"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部门一</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文本框 38"/>
          <p:cNvSpPr>
            <a:spLocks noChangeArrowheads="1"/>
          </p:cNvSpPr>
          <p:nvPr/>
        </p:nvSpPr>
        <p:spPr bwMode="auto">
          <a:xfrm>
            <a:off x="5437217" y="4456538"/>
            <a:ext cx="1093784"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部门二</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文本框 39"/>
          <p:cNvSpPr>
            <a:spLocks noChangeArrowheads="1"/>
          </p:cNvSpPr>
          <p:nvPr/>
        </p:nvSpPr>
        <p:spPr bwMode="auto">
          <a:xfrm>
            <a:off x="6568332" y="4456538"/>
            <a:ext cx="109502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部门三</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文本框 40"/>
          <p:cNvSpPr>
            <a:spLocks noChangeArrowheads="1"/>
          </p:cNvSpPr>
          <p:nvPr/>
        </p:nvSpPr>
        <p:spPr bwMode="auto">
          <a:xfrm>
            <a:off x="7626031" y="4456538"/>
            <a:ext cx="109502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部门四</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nodeType="afterGroup">
                            <p:stCondLst>
                              <p:cond delay="3500"/>
                            </p:stCondLst>
                            <p:childTnLst>
                              <p:par>
                                <p:cTn id="38" presetID="42"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par>
                          <p:cTn id="47" fill="hold" nodeType="afterGroup">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par>
                          <p:cTn id="51" fill="hold" nodeType="afterGroup">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par>
                          <p:cTn id="55" fill="hold" nodeType="afterGroup">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0"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grpSp>
        <p:nvGrpSpPr>
          <p:cNvPr id="41" name="Group 9"/>
          <p:cNvGrpSpPr/>
          <p:nvPr/>
        </p:nvGrpSpPr>
        <p:grpSpPr>
          <a:xfrm>
            <a:off x="3963777" y="3499082"/>
            <a:ext cx="1249399" cy="730158"/>
            <a:chOff x="1" y="0"/>
            <a:chExt cx="1664682" cy="972992"/>
          </a:xfrm>
        </p:grpSpPr>
        <p:sp>
          <p:nvSpPr>
            <p:cNvPr id="42" name="文本框 93"/>
            <p:cNvSpPr>
              <a:spLocks noChangeArrowheads="1"/>
            </p:cNvSpPr>
            <p:nvPr/>
          </p:nvSpPr>
          <p:spPr bwMode="auto">
            <a:xfrm>
              <a:off x="1" y="0"/>
              <a:ext cx="1664682" cy="32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文本框 94"/>
            <p:cNvSpPr>
              <a:spLocks noChangeArrowheads="1"/>
            </p:cNvSpPr>
            <p:nvPr/>
          </p:nvSpPr>
          <p:spPr bwMode="auto">
            <a:xfrm>
              <a:off x="91392" y="275546"/>
              <a:ext cx="1493916" cy="69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a:solidFill>
                  <a:schemeClr val="tx1">
                    <a:lumMod val="95000"/>
                    <a:lumOff val="5000"/>
                  </a:schemeClr>
                </a:solidFill>
              </a:endParaRPr>
            </a:p>
          </p:txBody>
        </p:sp>
      </p:grpSp>
      <p:grpSp>
        <p:nvGrpSpPr>
          <p:cNvPr id="44" name="Group 12"/>
          <p:cNvGrpSpPr/>
          <p:nvPr/>
        </p:nvGrpSpPr>
        <p:grpSpPr>
          <a:xfrm>
            <a:off x="2677455" y="3495509"/>
            <a:ext cx="1413763" cy="730158"/>
            <a:chExt cx="1885583" cy="972993"/>
          </a:xfrm>
        </p:grpSpPr>
        <p:sp>
          <p:nvSpPr>
            <p:cNvPr id="45" name="文本框 96"/>
            <p:cNvSpPr>
              <a:spLocks noChangeArrowheads="1"/>
            </p:cNvSpPr>
            <p:nvPr/>
          </p:nvSpPr>
          <p:spPr bwMode="auto">
            <a:xfrm>
              <a:off x="0" y="0"/>
              <a:ext cx="1885583" cy="32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a:solidFill>
                    <a:srgbClr val="FF99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00" b="1">
                <a:solidFill>
                  <a:srgbClr val="FF99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文本框 97"/>
            <p:cNvSpPr>
              <a:spLocks noChangeArrowheads="1"/>
            </p:cNvSpPr>
            <p:nvPr/>
          </p:nvSpPr>
          <p:spPr bwMode="auto">
            <a:xfrm>
              <a:off x="172802" y="275546"/>
              <a:ext cx="1493916" cy="69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a:solidFill>
                  <a:schemeClr val="tx1">
                    <a:lumMod val="95000"/>
                    <a:lumOff val="5000"/>
                  </a:schemeClr>
                </a:solidFill>
              </a:endParaRPr>
            </a:p>
          </p:txBody>
        </p:sp>
      </p:grpSp>
      <p:grpSp>
        <p:nvGrpSpPr>
          <p:cNvPr id="47" name="Group 15"/>
          <p:cNvGrpSpPr/>
          <p:nvPr/>
        </p:nvGrpSpPr>
        <p:grpSpPr>
          <a:xfrm>
            <a:off x="1391134" y="3489552"/>
            <a:ext cx="1286321" cy="730158"/>
            <a:chExt cx="1714817" cy="972991"/>
          </a:xfrm>
        </p:grpSpPr>
        <p:sp>
          <p:nvSpPr>
            <p:cNvPr id="48" name="文本框 99"/>
            <p:cNvSpPr>
              <a:spLocks noChangeArrowheads="1"/>
            </p:cNvSpPr>
            <p:nvPr/>
          </p:nvSpPr>
          <p:spPr bwMode="auto">
            <a:xfrm>
              <a:off x="0" y="0"/>
              <a:ext cx="1714817" cy="33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a:solidFill>
                    <a:srgbClr val="CC33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00" b="1">
                <a:solidFill>
                  <a:srgbClr val="CC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文本框 100"/>
            <p:cNvSpPr>
              <a:spLocks noChangeArrowheads="1"/>
            </p:cNvSpPr>
            <p:nvPr/>
          </p:nvSpPr>
          <p:spPr bwMode="auto">
            <a:xfrm>
              <a:off x="91441" y="275544"/>
              <a:ext cx="1493916" cy="69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Group 18"/>
          <p:cNvGrpSpPr/>
          <p:nvPr/>
        </p:nvGrpSpPr>
        <p:grpSpPr>
          <a:xfrm>
            <a:off x="5378732" y="3491934"/>
            <a:ext cx="1286320" cy="730158"/>
            <a:chOff x="1" y="0"/>
            <a:chExt cx="1714816" cy="972992"/>
          </a:xfrm>
        </p:grpSpPr>
        <p:sp>
          <p:nvSpPr>
            <p:cNvPr id="51" name="文本框 102"/>
            <p:cNvSpPr>
              <a:spLocks noChangeArrowheads="1"/>
            </p:cNvSpPr>
            <p:nvPr/>
          </p:nvSpPr>
          <p:spPr bwMode="auto">
            <a:xfrm>
              <a:off x="1" y="0"/>
              <a:ext cx="1714816" cy="33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a:solidFill>
                    <a:srgbClr val="FF99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00" b="1">
                <a:solidFill>
                  <a:srgbClr val="FF99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文本框 103"/>
            <p:cNvSpPr>
              <a:spLocks noChangeArrowheads="1"/>
            </p:cNvSpPr>
            <p:nvPr/>
          </p:nvSpPr>
          <p:spPr bwMode="auto">
            <a:xfrm>
              <a:off x="101601" y="275546"/>
              <a:ext cx="1493916" cy="69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a:solidFill>
                  <a:schemeClr val="tx1">
                    <a:lumMod val="95000"/>
                    <a:lumOff val="5000"/>
                  </a:schemeClr>
                </a:solidFill>
              </a:endParaRPr>
            </a:p>
          </p:txBody>
        </p:sp>
      </p:grpSp>
      <p:grpSp>
        <p:nvGrpSpPr>
          <p:cNvPr id="66" name="Group 21"/>
          <p:cNvGrpSpPr/>
          <p:nvPr/>
        </p:nvGrpSpPr>
        <p:grpSpPr>
          <a:xfrm>
            <a:off x="6748426" y="3495509"/>
            <a:ext cx="1249399" cy="730158"/>
            <a:chOff x="1" y="0"/>
            <a:chExt cx="1665188" cy="972993"/>
          </a:xfrm>
        </p:grpSpPr>
        <p:sp>
          <p:nvSpPr>
            <p:cNvPr id="67" name="文本框 105"/>
            <p:cNvSpPr>
              <a:spLocks noChangeArrowheads="1"/>
            </p:cNvSpPr>
            <p:nvPr/>
          </p:nvSpPr>
          <p:spPr bwMode="auto">
            <a:xfrm>
              <a:off x="1" y="0"/>
              <a:ext cx="1665188" cy="32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a:solidFill>
                    <a:srgbClr val="CC33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00" b="1">
                <a:solidFill>
                  <a:srgbClr val="CC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文本框 106"/>
            <p:cNvSpPr>
              <a:spLocks noChangeArrowheads="1"/>
            </p:cNvSpPr>
            <p:nvPr/>
          </p:nvSpPr>
          <p:spPr bwMode="auto">
            <a:xfrm>
              <a:off x="101577" y="275546"/>
              <a:ext cx="1493916" cy="69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a:solidFill>
                  <a:schemeClr val="tx1">
                    <a:lumMod val="95000"/>
                    <a:lumOff val="5000"/>
                  </a:schemeClr>
                </a:solidFill>
              </a:endParaRPr>
            </a:p>
          </p:txBody>
        </p:sp>
      </p:grpSp>
      <p:grpSp>
        <p:nvGrpSpPr>
          <p:cNvPr id="69" name="Group 24"/>
          <p:cNvGrpSpPr/>
          <p:nvPr/>
        </p:nvGrpSpPr>
        <p:grpSpPr>
          <a:xfrm>
            <a:off x="6530465" y="1738251"/>
            <a:ext cx="1130294" cy="1297391"/>
            <a:chExt cx="1505961" cy="1729521"/>
          </a:xfrm>
        </p:grpSpPr>
        <p:sp>
          <p:nvSpPr>
            <p:cNvPr id="70" name="矩形 108"/>
            <p:cNvSpPr>
              <a:spLocks noChangeArrowheads="1"/>
            </p:cNvSpPr>
            <p:nvPr/>
          </p:nvSpPr>
          <p:spPr bwMode="auto">
            <a:xfrm rot="2670473">
              <a:off x="0" y="0"/>
              <a:ext cx="1505961" cy="1505961"/>
            </a:xfrm>
            <a:prstGeom prst="rect">
              <a:avLst/>
            </a:prstGeom>
            <a:solidFill>
              <a:srgbClr val="CC33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
          <p:nvSpPr>
            <p:cNvPr id="71" name="Freeform 42"/>
            <p:cNvSpPr>
              <a:spLocks noEditPoints="1" noChangeArrowheads="1"/>
            </p:cNvSpPr>
            <p:nvPr/>
          </p:nvSpPr>
          <p:spPr bwMode="auto">
            <a:xfrm>
              <a:off x="556317" y="81887"/>
              <a:ext cx="357390" cy="401000"/>
            </a:xfrm>
            <a:custGeom>
              <a:gdLst>
                <a:gd name="T0" fmla="*/ 357390 w 142"/>
                <a:gd name="T1" fmla="*/ 401000 h 158"/>
                <a:gd name="T2" fmla="*/ 0 w 142"/>
                <a:gd name="T3" fmla="*/ 401000 h 158"/>
                <a:gd name="T4" fmla="*/ 0 w 142"/>
                <a:gd name="T5" fmla="*/ 347703 h 158"/>
                <a:gd name="T6" fmla="*/ 30202 w 142"/>
                <a:gd name="T7" fmla="*/ 304557 h 158"/>
                <a:gd name="T8" fmla="*/ 30202 w 142"/>
                <a:gd name="T9" fmla="*/ 284253 h 158"/>
                <a:gd name="T10" fmla="*/ 0 w 142"/>
                <a:gd name="T11" fmla="*/ 284253 h 158"/>
                <a:gd name="T12" fmla="*/ 0 w 142"/>
                <a:gd name="T13" fmla="*/ 0 h 158"/>
                <a:gd name="T14" fmla="*/ 357390 w 142"/>
                <a:gd name="T15" fmla="*/ 0 h 158"/>
                <a:gd name="T16" fmla="*/ 357390 w 142"/>
                <a:gd name="T17" fmla="*/ 284253 h 158"/>
                <a:gd name="T18" fmla="*/ 322154 w 142"/>
                <a:gd name="T19" fmla="*/ 284253 h 158"/>
                <a:gd name="T20" fmla="*/ 322154 w 142"/>
                <a:gd name="T21" fmla="*/ 304557 h 158"/>
                <a:gd name="T22" fmla="*/ 357390 w 142"/>
                <a:gd name="T23" fmla="*/ 347703 h 158"/>
                <a:gd name="T24" fmla="*/ 357390 w 142"/>
                <a:gd name="T25" fmla="*/ 401000 h 158"/>
                <a:gd name="T26" fmla="*/ 322154 w 142"/>
                <a:gd name="T27" fmla="*/ 223342 h 158"/>
                <a:gd name="T28" fmla="*/ 322154 w 142"/>
                <a:gd name="T29" fmla="*/ 38070 h 158"/>
                <a:gd name="T30" fmla="*/ 312087 w 142"/>
                <a:gd name="T31" fmla="*/ 25380 h 158"/>
                <a:gd name="T32" fmla="*/ 47820 w 142"/>
                <a:gd name="T33" fmla="*/ 25380 h 158"/>
                <a:gd name="T34" fmla="*/ 35236 w 142"/>
                <a:gd name="T35" fmla="*/ 38070 h 158"/>
                <a:gd name="T36" fmla="*/ 35236 w 142"/>
                <a:gd name="T37" fmla="*/ 223342 h 158"/>
                <a:gd name="T38" fmla="*/ 47820 w 142"/>
                <a:gd name="T39" fmla="*/ 236032 h 158"/>
                <a:gd name="T40" fmla="*/ 312087 w 142"/>
                <a:gd name="T41" fmla="*/ 236032 h 158"/>
                <a:gd name="T42" fmla="*/ 322154 w 142"/>
                <a:gd name="T43" fmla="*/ 223342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58"/>
                <a:gd name="T68" fmla="*/ 142 w 142"/>
                <a:gd name="T69" fmla="*/ 158 h 158"/>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58">
                  <a:moveTo>
                    <a:pt x="142" y="158"/>
                  </a:moveTo>
                  <a:cubicBezTo>
                    <a:pt x="0" y="158"/>
                    <a:pt x="0" y="158"/>
                    <a:pt x="0" y="158"/>
                  </a:cubicBezTo>
                  <a:cubicBezTo>
                    <a:pt x="0" y="137"/>
                    <a:pt x="0" y="137"/>
                    <a:pt x="0" y="137"/>
                  </a:cubicBezTo>
                  <a:cubicBezTo>
                    <a:pt x="12" y="120"/>
                    <a:pt x="12" y="120"/>
                    <a:pt x="12" y="120"/>
                  </a:cubicBezTo>
                  <a:cubicBezTo>
                    <a:pt x="12" y="112"/>
                    <a:pt x="12" y="112"/>
                    <a:pt x="12" y="112"/>
                  </a:cubicBezTo>
                  <a:cubicBezTo>
                    <a:pt x="0" y="112"/>
                    <a:pt x="0" y="112"/>
                    <a:pt x="0" y="112"/>
                  </a:cubicBezTo>
                  <a:cubicBezTo>
                    <a:pt x="0" y="0"/>
                    <a:pt x="0" y="0"/>
                    <a:pt x="0" y="0"/>
                  </a:cubicBezTo>
                  <a:cubicBezTo>
                    <a:pt x="142" y="0"/>
                    <a:pt x="142" y="0"/>
                    <a:pt x="142" y="0"/>
                  </a:cubicBezTo>
                  <a:cubicBezTo>
                    <a:pt x="142" y="112"/>
                    <a:pt x="142" y="112"/>
                    <a:pt x="142" y="112"/>
                  </a:cubicBezTo>
                  <a:cubicBezTo>
                    <a:pt x="128" y="112"/>
                    <a:pt x="128" y="112"/>
                    <a:pt x="128" y="112"/>
                  </a:cubicBezTo>
                  <a:cubicBezTo>
                    <a:pt x="128" y="120"/>
                    <a:pt x="128" y="120"/>
                    <a:pt x="128" y="120"/>
                  </a:cubicBezTo>
                  <a:cubicBezTo>
                    <a:pt x="142" y="137"/>
                    <a:pt x="142" y="137"/>
                    <a:pt x="142" y="137"/>
                  </a:cubicBezTo>
                  <a:cubicBezTo>
                    <a:pt x="142" y="158"/>
                    <a:pt x="142" y="158"/>
                    <a:pt x="142" y="158"/>
                  </a:cubicBezTo>
                  <a:close/>
                  <a:moveTo>
                    <a:pt x="128" y="88"/>
                  </a:moveTo>
                  <a:cubicBezTo>
                    <a:pt x="128" y="15"/>
                    <a:pt x="128" y="15"/>
                    <a:pt x="128" y="15"/>
                  </a:cubicBezTo>
                  <a:cubicBezTo>
                    <a:pt x="128" y="11"/>
                    <a:pt x="127" y="10"/>
                    <a:pt x="124" y="10"/>
                  </a:cubicBezTo>
                  <a:cubicBezTo>
                    <a:pt x="19" y="10"/>
                    <a:pt x="19" y="10"/>
                    <a:pt x="19" y="10"/>
                  </a:cubicBezTo>
                  <a:cubicBezTo>
                    <a:pt x="16" y="10"/>
                    <a:pt x="14" y="11"/>
                    <a:pt x="14" y="15"/>
                  </a:cubicBezTo>
                  <a:cubicBezTo>
                    <a:pt x="14" y="88"/>
                    <a:pt x="14" y="88"/>
                    <a:pt x="14" y="88"/>
                  </a:cubicBezTo>
                  <a:cubicBezTo>
                    <a:pt x="14" y="91"/>
                    <a:pt x="16" y="93"/>
                    <a:pt x="19" y="93"/>
                  </a:cubicBezTo>
                  <a:cubicBezTo>
                    <a:pt x="124" y="93"/>
                    <a:pt x="124" y="93"/>
                    <a:pt x="124" y="93"/>
                  </a:cubicBezTo>
                  <a:cubicBezTo>
                    <a:pt x="127" y="93"/>
                    <a:pt x="128" y="91"/>
                    <a:pt x="128" y="88"/>
                  </a:cubicBez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a:p>
          </p:txBody>
        </p:sp>
        <p:sp>
          <p:nvSpPr>
            <p:cNvPr id="72" name="文本框 110"/>
            <p:cNvSpPr>
              <a:spLocks noChangeArrowheads="1"/>
            </p:cNvSpPr>
            <p:nvPr/>
          </p:nvSpPr>
          <p:spPr bwMode="auto">
            <a:xfrm rot="18833630">
              <a:off x="542397" y="768366"/>
              <a:ext cx="1512168" cy="41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Group 28"/>
          <p:cNvGrpSpPr/>
          <p:nvPr/>
        </p:nvGrpSpPr>
        <p:grpSpPr>
          <a:xfrm>
            <a:off x="1422100" y="1777566"/>
            <a:ext cx="1129105" cy="1533280"/>
            <a:chExt cx="1505961" cy="2043987"/>
          </a:xfrm>
        </p:grpSpPr>
        <p:sp>
          <p:nvSpPr>
            <p:cNvPr id="74" name="矩形 112"/>
            <p:cNvSpPr>
              <a:spLocks noChangeArrowheads="1"/>
            </p:cNvSpPr>
            <p:nvPr/>
          </p:nvSpPr>
          <p:spPr bwMode="auto">
            <a:xfrm rot="2670473">
              <a:off x="0" y="0"/>
              <a:ext cx="1505961" cy="1505961"/>
            </a:xfrm>
            <a:prstGeom prst="rect">
              <a:avLst/>
            </a:prstGeom>
            <a:solidFill>
              <a:srgbClr val="CC33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grpSp>
          <p:nvGrpSpPr>
            <p:cNvPr id="75" name="Group 30"/>
            <p:cNvGrpSpPr/>
            <p:nvPr/>
          </p:nvGrpSpPr>
          <p:grpSpPr>
            <a:xfrm>
              <a:off x="474392" y="72282"/>
              <a:ext cx="445136" cy="388888"/>
              <a:chExt cx="728663" cy="636588"/>
            </a:xfrm>
          </p:grpSpPr>
          <p:sp>
            <p:nvSpPr>
              <p:cNvPr id="77" name="Freeform 40"/>
              <p:cNvSpPr>
                <a:spLocks noEditPoints="1" noChangeArrowheads="1"/>
              </p:cNvSpPr>
              <p:nvPr/>
            </p:nvSpPr>
            <p:spPr bwMode="auto">
              <a:xfrm>
                <a:off x="0" y="150813"/>
                <a:ext cx="728663" cy="485775"/>
              </a:xfrm>
              <a:custGeom>
                <a:gdLst>
                  <a:gd name="T0" fmla="*/ 657299 w 194"/>
                  <a:gd name="T1" fmla="*/ 0 h 128"/>
                  <a:gd name="T2" fmla="*/ 728663 w 194"/>
                  <a:gd name="T3" fmla="*/ 413668 h 128"/>
                  <a:gd name="T4" fmla="*/ 75120 w 194"/>
                  <a:gd name="T5" fmla="*/ 485775 h 128"/>
                  <a:gd name="T6" fmla="*/ 0 w 194"/>
                  <a:gd name="T7" fmla="*/ 72107 h 128"/>
                  <a:gd name="T8" fmla="*/ 71364 w 194"/>
                  <a:gd name="T9" fmla="*/ 87288 h 128"/>
                  <a:gd name="T10" fmla="*/ 52584 w 194"/>
                  <a:gd name="T11" fmla="*/ 110058 h 128"/>
                  <a:gd name="T12" fmla="*/ 360576 w 194"/>
                  <a:gd name="T13" fmla="*/ 129034 h 128"/>
                  <a:gd name="T14" fmla="*/ 379355 w 194"/>
                  <a:gd name="T15" fmla="*/ 110058 h 128"/>
                  <a:gd name="T16" fmla="*/ 71364 w 194"/>
                  <a:gd name="T17" fmla="*/ 87288 h 128"/>
                  <a:gd name="T18" fmla="*/ 52584 w 194"/>
                  <a:gd name="T19" fmla="*/ 174575 h 128"/>
                  <a:gd name="T20" fmla="*/ 71364 w 194"/>
                  <a:gd name="T21" fmla="*/ 197346 h 128"/>
                  <a:gd name="T22" fmla="*/ 379355 w 194"/>
                  <a:gd name="T23" fmla="*/ 174575 h 128"/>
                  <a:gd name="T24" fmla="*/ 360576 w 194"/>
                  <a:gd name="T25" fmla="*/ 155600 h 128"/>
                  <a:gd name="T26" fmla="*/ 71364 w 194"/>
                  <a:gd name="T27" fmla="*/ 223912 h 128"/>
                  <a:gd name="T28" fmla="*/ 52584 w 194"/>
                  <a:gd name="T29" fmla="*/ 242888 h 128"/>
                  <a:gd name="T30" fmla="*/ 360576 w 194"/>
                  <a:gd name="T31" fmla="*/ 261863 h 128"/>
                  <a:gd name="T32" fmla="*/ 379355 w 194"/>
                  <a:gd name="T33" fmla="*/ 242888 h 128"/>
                  <a:gd name="T34" fmla="*/ 71364 w 194"/>
                  <a:gd name="T35" fmla="*/ 223912 h 128"/>
                  <a:gd name="T36" fmla="*/ 52584 w 194"/>
                  <a:gd name="T37" fmla="*/ 311200 h 128"/>
                  <a:gd name="T38" fmla="*/ 71364 w 194"/>
                  <a:gd name="T39" fmla="*/ 330175 h 128"/>
                  <a:gd name="T40" fmla="*/ 379355 w 194"/>
                  <a:gd name="T41" fmla="*/ 311200 h 128"/>
                  <a:gd name="T42" fmla="*/ 360576 w 194"/>
                  <a:gd name="T43" fmla="*/ 292224 h 128"/>
                  <a:gd name="T44" fmla="*/ 71364 w 194"/>
                  <a:gd name="T45" fmla="*/ 356741 h 128"/>
                  <a:gd name="T46" fmla="*/ 52584 w 194"/>
                  <a:gd name="T47" fmla="*/ 379512 h 128"/>
                  <a:gd name="T48" fmla="*/ 360576 w 194"/>
                  <a:gd name="T49" fmla="*/ 398487 h 128"/>
                  <a:gd name="T50" fmla="*/ 379355 w 194"/>
                  <a:gd name="T51" fmla="*/ 379512 h 128"/>
                  <a:gd name="T52" fmla="*/ 71364 w 194"/>
                  <a:gd name="T53" fmla="*/ 356741 h 128"/>
                  <a:gd name="T54" fmla="*/ 424427 w 194"/>
                  <a:gd name="T55" fmla="*/ 242888 h 128"/>
                  <a:gd name="T56" fmla="*/ 691103 w 194"/>
                  <a:gd name="T57" fmla="*/ 242888 h 128"/>
                  <a:gd name="T58" fmla="*/ 555887 w 194"/>
                  <a:gd name="T59" fmla="*/ 132829 h 128"/>
                  <a:gd name="T60" fmla="*/ 555887 w 194"/>
                  <a:gd name="T61" fmla="*/ 352946 h 128"/>
                  <a:gd name="T62" fmla="*/ 555887 w 194"/>
                  <a:gd name="T63" fmla="*/ 132829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4"/>
                  <a:gd name="T97" fmla="*/ 0 h 128"/>
                  <a:gd name="T98" fmla="*/ 194 w 194"/>
                  <a:gd name="T99" fmla="*/ 128 h 128"/>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4" h="128">
                    <a:moveTo>
                      <a:pt x="20" y="0"/>
                    </a:moveTo>
                    <a:cubicBezTo>
                      <a:pt x="175" y="0"/>
                      <a:pt x="175" y="0"/>
                      <a:pt x="175" y="0"/>
                    </a:cubicBezTo>
                    <a:cubicBezTo>
                      <a:pt x="186" y="0"/>
                      <a:pt x="194" y="9"/>
                      <a:pt x="194" y="19"/>
                    </a:cubicBezTo>
                    <a:cubicBezTo>
                      <a:pt x="194" y="109"/>
                      <a:pt x="194" y="109"/>
                      <a:pt x="194" y="109"/>
                    </a:cubicBezTo>
                    <a:cubicBezTo>
                      <a:pt x="194" y="119"/>
                      <a:pt x="186" y="128"/>
                      <a:pt x="175" y="128"/>
                    </a:cubicBezTo>
                    <a:cubicBezTo>
                      <a:pt x="20" y="128"/>
                      <a:pt x="20" y="128"/>
                      <a:pt x="20" y="128"/>
                    </a:cubicBezTo>
                    <a:cubicBezTo>
                      <a:pt x="9" y="128"/>
                      <a:pt x="0" y="119"/>
                      <a:pt x="0" y="109"/>
                    </a:cubicBezTo>
                    <a:cubicBezTo>
                      <a:pt x="0" y="19"/>
                      <a:pt x="0" y="19"/>
                      <a:pt x="0" y="19"/>
                    </a:cubicBezTo>
                    <a:cubicBezTo>
                      <a:pt x="0" y="9"/>
                      <a:pt x="9" y="0"/>
                      <a:pt x="20" y="0"/>
                    </a:cubicBezTo>
                    <a:close/>
                    <a:moveTo>
                      <a:pt x="19" y="23"/>
                    </a:moveTo>
                    <a:cubicBezTo>
                      <a:pt x="16" y="23"/>
                      <a:pt x="14" y="26"/>
                      <a:pt x="14" y="29"/>
                    </a:cubicBezTo>
                    <a:cubicBezTo>
                      <a:pt x="14" y="29"/>
                      <a:pt x="14" y="29"/>
                      <a:pt x="14" y="29"/>
                    </a:cubicBezTo>
                    <a:cubicBezTo>
                      <a:pt x="14" y="32"/>
                      <a:pt x="16" y="34"/>
                      <a:pt x="19" y="34"/>
                    </a:cubicBezTo>
                    <a:cubicBezTo>
                      <a:pt x="96" y="34"/>
                      <a:pt x="96" y="34"/>
                      <a:pt x="96" y="34"/>
                    </a:cubicBezTo>
                    <a:cubicBezTo>
                      <a:pt x="99" y="34"/>
                      <a:pt x="101" y="32"/>
                      <a:pt x="101" y="29"/>
                    </a:cubicBezTo>
                    <a:cubicBezTo>
                      <a:pt x="101" y="29"/>
                      <a:pt x="101" y="29"/>
                      <a:pt x="101" y="29"/>
                    </a:cubicBezTo>
                    <a:cubicBezTo>
                      <a:pt x="101" y="26"/>
                      <a:pt x="99" y="23"/>
                      <a:pt x="96" y="23"/>
                    </a:cubicBezTo>
                    <a:cubicBezTo>
                      <a:pt x="19" y="23"/>
                      <a:pt x="19" y="23"/>
                      <a:pt x="19" y="23"/>
                    </a:cubicBezTo>
                    <a:close/>
                    <a:moveTo>
                      <a:pt x="19" y="41"/>
                    </a:moveTo>
                    <a:cubicBezTo>
                      <a:pt x="16" y="41"/>
                      <a:pt x="14" y="44"/>
                      <a:pt x="14" y="46"/>
                    </a:cubicBezTo>
                    <a:cubicBezTo>
                      <a:pt x="14" y="46"/>
                      <a:pt x="14" y="46"/>
                      <a:pt x="14" y="46"/>
                    </a:cubicBezTo>
                    <a:cubicBezTo>
                      <a:pt x="14" y="49"/>
                      <a:pt x="16" y="52"/>
                      <a:pt x="19" y="52"/>
                    </a:cubicBezTo>
                    <a:cubicBezTo>
                      <a:pt x="96" y="52"/>
                      <a:pt x="96" y="52"/>
                      <a:pt x="96" y="52"/>
                    </a:cubicBezTo>
                    <a:cubicBezTo>
                      <a:pt x="99" y="52"/>
                      <a:pt x="101" y="49"/>
                      <a:pt x="101" y="46"/>
                    </a:cubicBezTo>
                    <a:cubicBezTo>
                      <a:pt x="101" y="46"/>
                      <a:pt x="101" y="46"/>
                      <a:pt x="101" y="46"/>
                    </a:cubicBezTo>
                    <a:cubicBezTo>
                      <a:pt x="101" y="44"/>
                      <a:pt x="99" y="41"/>
                      <a:pt x="96" y="41"/>
                    </a:cubicBezTo>
                    <a:cubicBezTo>
                      <a:pt x="19" y="41"/>
                      <a:pt x="19" y="41"/>
                      <a:pt x="19" y="41"/>
                    </a:cubicBezTo>
                    <a:close/>
                    <a:moveTo>
                      <a:pt x="19" y="59"/>
                    </a:moveTo>
                    <a:cubicBezTo>
                      <a:pt x="16" y="59"/>
                      <a:pt x="14" y="61"/>
                      <a:pt x="14" y="64"/>
                    </a:cubicBezTo>
                    <a:cubicBezTo>
                      <a:pt x="14" y="64"/>
                      <a:pt x="14" y="64"/>
                      <a:pt x="14" y="64"/>
                    </a:cubicBezTo>
                    <a:cubicBezTo>
                      <a:pt x="14" y="67"/>
                      <a:pt x="16" y="69"/>
                      <a:pt x="19" y="69"/>
                    </a:cubicBezTo>
                    <a:cubicBezTo>
                      <a:pt x="96" y="69"/>
                      <a:pt x="96" y="69"/>
                      <a:pt x="96" y="69"/>
                    </a:cubicBezTo>
                    <a:cubicBezTo>
                      <a:pt x="99" y="69"/>
                      <a:pt x="101" y="67"/>
                      <a:pt x="101" y="64"/>
                    </a:cubicBezTo>
                    <a:cubicBezTo>
                      <a:pt x="101" y="64"/>
                      <a:pt x="101" y="64"/>
                      <a:pt x="101" y="64"/>
                    </a:cubicBezTo>
                    <a:cubicBezTo>
                      <a:pt x="101" y="61"/>
                      <a:pt x="99" y="59"/>
                      <a:pt x="96" y="59"/>
                    </a:cubicBezTo>
                    <a:cubicBezTo>
                      <a:pt x="19" y="59"/>
                      <a:pt x="19" y="59"/>
                      <a:pt x="19" y="59"/>
                    </a:cubicBezTo>
                    <a:close/>
                    <a:moveTo>
                      <a:pt x="19" y="77"/>
                    </a:moveTo>
                    <a:cubicBezTo>
                      <a:pt x="16" y="77"/>
                      <a:pt x="14" y="79"/>
                      <a:pt x="14" y="82"/>
                    </a:cubicBezTo>
                    <a:cubicBezTo>
                      <a:pt x="14" y="82"/>
                      <a:pt x="14" y="82"/>
                      <a:pt x="14" y="82"/>
                    </a:cubicBezTo>
                    <a:cubicBezTo>
                      <a:pt x="14" y="85"/>
                      <a:pt x="16" y="87"/>
                      <a:pt x="19" y="87"/>
                    </a:cubicBezTo>
                    <a:cubicBezTo>
                      <a:pt x="96" y="87"/>
                      <a:pt x="96" y="87"/>
                      <a:pt x="96" y="87"/>
                    </a:cubicBezTo>
                    <a:cubicBezTo>
                      <a:pt x="99" y="87"/>
                      <a:pt x="101" y="85"/>
                      <a:pt x="101" y="82"/>
                    </a:cubicBezTo>
                    <a:cubicBezTo>
                      <a:pt x="101" y="82"/>
                      <a:pt x="101" y="82"/>
                      <a:pt x="101" y="82"/>
                    </a:cubicBezTo>
                    <a:cubicBezTo>
                      <a:pt x="101" y="79"/>
                      <a:pt x="99" y="77"/>
                      <a:pt x="96" y="77"/>
                    </a:cubicBezTo>
                    <a:cubicBezTo>
                      <a:pt x="19" y="77"/>
                      <a:pt x="19" y="77"/>
                      <a:pt x="19" y="77"/>
                    </a:cubicBezTo>
                    <a:close/>
                    <a:moveTo>
                      <a:pt x="19" y="94"/>
                    </a:moveTo>
                    <a:cubicBezTo>
                      <a:pt x="16" y="94"/>
                      <a:pt x="14" y="97"/>
                      <a:pt x="14" y="100"/>
                    </a:cubicBezTo>
                    <a:cubicBezTo>
                      <a:pt x="14" y="100"/>
                      <a:pt x="14" y="100"/>
                      <a:pt x="14" y="100"/>
                    </a:cubicBezTo>
                    <a:cubicBezTo>
                      <a:pt x="14" y="102"/>
                      <a:pt x="16" y="105"/>
                      <a:pt x="19" y="105"/>
                    </a:cubicBezTo>
                    <a:cubicBezTo>
                      <a:pt x="96" y="105"/>
                      <a:pt x="96" y="105"/>
                      <a:pt x="96" y="105"/>
                    </a:cubicBezTo>
                    <a:cubicBezTo>
                      <a:pt x="99" y="105"/>
                      <a:pt x="101" y="102"/>
                      <a:pt x="101" y="100"/>
                    </a:cubicBezTo>
                    <a:cubicBezTo>
                      <a:pt x="101" y="100"/>
                      <a:pt x="101" y="100"/>
                      <a:pt x="101" y="100"/>
                    </a:cubicBezTo>
                    <a:cubicBezTo>
                      <a:pt x="101" y="97"/>
                      <a:pt x="99" y="94"/>
                      <a:pt x="96" y="94"/>
                    </a:cubicBezTo>
                    <a:cubicBezTo>
                      <a:pt x="19" y="94"/>
                      <a:pt x="19" y="94"/>
                      <a:pt x="19" y="94"/>
                    </a:cubicBezTo>
                    <a:close/>
                    <a:moveTo>
                      <a:pt x="148" y="29"/>
                    </a:moveTo>
                    <a:cubicBezTo>
                      <a:pt x="129" y="29"/>
                      <a:pt x="113" y="44"/>
                      <a:pt x="113" y="64"/>
                    </a:cubicBezTo>
                    <a:cubicBezTo>
                      <a:pt x="113" y="84"/>
                      <a:pt x="129" y="100"/>
                      <a:pt x="148" y="100"/>
                    </a:cubicBezTo>
                    <a:cubicBezTo>
                      <a:pt x="168" y="100"/>
                      <a:pt x="184" y="84"/>
                      <a:pt x="184" y="64"/>
                    </a:cubicBezTo>
                    <a:cubicBezTo>
                      <a:pt x="184" y="44"/>
                      <a:pt x="168" y="29"/>
                      <a:pt x="148" y="29"/>
                    </a:cubicBezTo>
                    <a:close/>
                    <a:moveTo>
                      <a:pt x="148" y="35"/>
                    </a:moveTo>
                    <a:cubicBezTo>
                      <a:pt x="133" y="35"/>
                      <a:pt x="120" y="48"/>
                      <a:pt x="120" y="64"/>
                    </a:cubicBezTo>
                    <a:cubicBezTo>
                      <a:pt x="120" y="80"/>
                      <a:pt x="133" y="93"/>
                      <a:pt x="148" y="93"/>
                    </a:cubicBezTo>
                    <a:cubicBezTo>
                      <a:pt x="164" y="93"/>
                      <a:pt x="177" y="80"/>
                      <a:pt x="177" y="64"/>
                    </a:cubicBezTo>
                    <a:cubicBezTo>
                      <a:pt x="177" y="48"/>
                      <a:pt x="164" y="35"/>
                      <a:pt x="148" y="35"/>
                    </a:cubicBez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a:p>
            </p:txBody>
          </p:sp>
          <p:sp>
            <p:nvSpPr>
              <p:cNvPr id="78" name="Freeform 41"/>
              <p:cNvSpPr>
                <a:spLocks noChangeArrowheads="1"/>
              </p:cNvSpPr>
              <p:nvPr/>
            </p:nvSpPr>
            <p:spPr bwMode="auto">
              <a:xfrm>
                <a:off x="195262" y="0"/>
                <a:ext cx="487363" cy="185738"/>
              </a:xfrm>
              <a:custGeom>
                <a:gdLst>
                  <a:gd name="T0" fmla="*/ 0 w 307"/>
                  <a:gd name="T1" fmla="*/ 30163 h 117"/>
                  <a:gd name="T2" fmla="*/ 476250 w 307"/>
                  <a:gd name="T3" fmla="*/ 185738 h 117"/>
                  <a:gd name="T4" fmla="*/ 487363 w 307"/>
                  <a:gd name="T5" fmla="*/ 155575 h 117"/>
                  <a:gd name="T6" fmla="*/ 11113 w 307"/>
                  <a:gd name="T7" fmla="*/ 0 h 117"/>
                  <a:gd name="T8" fmla="*/ 0 w 307"/>
                  <a:gd name="T9" fmla="*/ 30163 h 117"/>
                  <a:gd name="T10" fmla="*/ 0 60000 65536"/>
                  <a:gd name="T11" fmla="*/ 0 60000 65536"/>
                  <a:gd name="T12" fmla="*/ 0 60000 65536"/>
                  <a:gd name="T13" fmla="*/ 0 60000 65536"/>
                  <a:gd name="T14" fmla="*/ 0 60000 65536"/>
                  <a:gd name="T15" fmla="*/ 0 w 307"/>
                  <a:gd name="T16" fmla="*/ 0 h 117"/>
                  <a:gd name="T17" fmla="*/ 307 w 307"/>
                  <a:gd name="T18" fmla="*/ 117 h 117"/>
                </a:gdLst>
                <a:cxnLst>
                  <a:cxn ang="T10">
                    <a:pos x="T0" y="T1"/>
                  </a:cxn>
                  <a:cxn ang="T11">
                    <a:pos x="T2" y="T3"/>
                  </a:cxn>
                  <a:cxn ang="T12">
                    <a:pos x="T4" y="T5"/>
                  </a:cxn>
                  <a:cxn ang="T13">
                    <a:pos x="T6" y="T7"/>
                  </a:cxn>
                  <a:cxn ang="T14">
                    <a:pos x="T8" y="T9"/>
                  </a:cxn>
                </a:cxnLst>
                <a:rect l="T15" t="T16" r="T17" b="T18"/>
                <a:pathLst>
                  <a:path w="307" h="117">
                    <a:moveTo>
                      <a:pt x="0" y="19"/>
                    </a:moveTo>
                    <a:lnTo>
                      <a:pt x="300" y="117"/>
                    </a:lnTo>
                    <a:lnTo>
                      <a:pt x="307" y="98"/>
                    </a:lnTo>
                    <a:lnTo>
                      <a:pt x="7" y="0"/>
                    </a:lnTo>
                    <a:lnTo>
                      <a:pt x="0" y="19"/>
                    </a:ln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a:p>
            </p:txBody>
          </p:sp>
        </p:grpSp>
        <p:sp>
          <p:nvSpPr>
            <p:cNvPr id="76" name="文本框 114"/>
            <p:cNvSpPr>
              <a:spLocks noChangeArrowheads="1"/>
            </p:cNvSpPr>
            <p:nvPr/>
          </p:nvSpPr>
          <p:spPr bwMode="auto">
            <a:xfrm rot="2720642">
              <a:off x="-229507" y="1082617"/>
              <a:ext cx="1512166" cy="41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9" name="Group 34"/>
          <p:cNvGrpSpPr/>
          <p:nvPr/>
        </p:nvGrpSpPr>
        <p:grpSpPr>
          <a:xfrm>
            <a:off x="2555969" y="1766845"/>
            <a:ext cx="1130296" cy="1504688"/>
            <a:chExt cx="1505961" cy="2004404"/>
          </a:xfrm>
        </p:grpSpPr>
        <p:sp>
          <p:nvSpPr>
            <p:cNvPr id="80" name="矩形 118"/>
            <p:cNvSpPr>
              <a:spLocks noChangeArrowheads="1"/>
            </p:cNvSpPr>
            <p:nvPr/>
          </p:nvSpPr>
          <p:spPr bwMode="auto">
            <a:xfrm rot="2670473">
              <a:off x="0" y="0"/>
              <a:ext cx="1505961" cy="1505961"/>
            </a:xfrm>
            <a:prstGeom prst="rect">
              <a:avLst/>
            </a:prstGeom>
            <a:solidFill>
              <a:srgbClr val="FF9900"/>
            </a:solidFill>
            <a:ln w="57150">
              <a:solidFill>
                <a:srgbClr val="F5F5E2"/>
              </a:solidFill>
              <a:bevel/>
            </a:ln>
          </p:spPr>
          <p:txBody>
            <a:bodyPr anchor="ct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
          <p:nvSpPr>
            <p:cNvPr id="81" name="Freeform 186"/>
            <p:cNvSpPr>
              <a:spLocks noChangeArrowheads="1"/>
            </p:cNvSpPr>
            <p:nvPr/>
          </p:nvSpPr>
          <p:spPr bwMode="auto">
            <a:xfrm rot="1698444">
              <a:off x="571140" y="52970"/>
              <a:ext cx="160701" cy="454246"/>
            </a:xfrm>
            <a:custGeom>
              <a:gdLst>
                <a:gd name="T0" fmla="*/ 160701 w 63"/>
                <a:gd name="T1" fmla="*/ 435053 h 213"/>
                <a:gd name="T2" fmla="*/ 119888 w 63"/>
                <a:gd name="T3" fmla="*/ 454246 h 213"/>
                <a:gd name="T4" fmla="*/ 33161 w 63"/>
                <a:gd name="T5" fmla="*/ 437185 h 213"/>
                <a:gd name="T6" fmla="*/ 0 w 63"/>
                <a:gd name="T7" fmla="*/ 234587 h 213"/>
                <a:gd name="T8" fmla="*/ 10203 w 63"/>
                <a:gd name="T9" fmla="*/ 123691 h 213"/>
                <a:gd name="T10" fmla="*/ 33161 w 63"/>
                <a:gd name="T11" fmla="*/ 17061 h 213"/>
                <a:gd name="T12" fmla="*/ 119888 w 63"/>
                <a:gd name="T13" fmla="*/ 0 h 213"/>
                <a:gd name="T14" fmla="*/ 160701 w 63"/>
                <a:gd name="T15" fmla="*/ 19193 h 213"/>
                <a:gd name="T16" fmla="*/ 153049 w 63"/>
                <a:gd name="T17" fmla="*/ 110896 h 213"/>
                <a:gd name="T18" fmla="*/ 94380 w 63"/>
                <a:gd name="T19" fmla="*/ 142885 h 213"/>
                <a:gd name="T20" fmla="*/ 71423 w 63"/>
                <a:gd name="T21" fmla="*/ 189802 h 213"/>
                <a:gd name="T22" fmla="*/ 68872 w 63"/>
                <a:gd name="T23" fmla="*/ 240985 h 213"/>
                <a:gd name="T24" fmla="*/ 86728 w 63"/>
                <a:gd name="T25" fmla="*/ 304963 h 213"/>
                <a:gd name="T26" fmla="*/ 153049 w 63"/>
                <a:gd name="T27" fmla="*/ 343350 h 213"/>
                <a:gd name="T28" fmla="*/ 160701 w 63"/>
                <a:gd name="T29" fmla="*/ 435053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213"/>
                <a:gd name="T47" fmla="*/ 63 w 63"/>
                <a:gd name="T48" fmla="*/ 213 h 213"/>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 h="213">
                  <a:moveTo>
                    <a:pt x="63" y="204"/>
                  </a:moveTo>
                  <a:cubicBezTo>
                    <a:pt x="60" y="206"/>
                    <a:pt x="54" y="209"/>
                    <a:pt x="47" y="213"/>
                  </a:cubicBezTo>
                  <a:cubicBezTo>
                    <a:pt x="35" y="213"/>
                    <a:pt x="24" y="210"/>
                    <a:pt x="13" y="205"/>
                  </a:cubicBezTo>
                  <a:cubicBezTo>
                    <a:pt x="5" y="182"/>
                    <a:pt x="0" y="150"/>
                    <a:pt x="0" y="110"/>
                  </a:cubicBezTo>
                  <a:cubicBezTo>
                    <a:pt x="0" y="96"/>
                    <a:pt x="1" y="78"/>
                    <a:pt x="4" y="58"/>
                  </a:cubicBezTo>
                  <a:cubicBezTo>
                    <a:pt x="6" y="35"/>
                    <a:pt x="9" y="18"/>
                    <a:pt x="13" y="8"/>
                  </a:cubicBezTo>
                  <a:cubicBezTo>
                    <a:pt x="24" y="3"/>
                    <a:pt x="35" y="0"/>
                    <a:pt x="47" y="0"/>
                  </a:cubicBezTo>
                  <a:cubicBezTo>
                    <a:pt x="51" y="1"/>
                    <a:pt x="56" y="4"/>
                    <a:pt x="63" y="9"/>
                  </a:cubicBezTo>
                  <a:cubicBezTo>
                    <a:pt x="60" y="52"/>
                    <a:pt x="60" y="52"/>
                    <a:pt x="60" y="52"/>
                  </a:cubicBezTo>
                  <a:cubicBezTo>
                    <a:pt x="37" y="67"/>
                    <a:pt x="37" y="67"/>
                    <a:pt x="37" y="67"/>
                  </a:cubicBezTo>
                  <a:cubicBezTo>
                    <a:pt x="32" y="74"/>
                    <a:pt x="29" y="81"/>
                    <a:pt x="28" y="89"/>
                  </a:cubicBezTo>
                  <a:cubicBezTo>
                    <a:pt x="28" y="92"/>
                    <a:pt x="27" y="101"/>
                    <a:pt x="27" y="113"/>
                  </a:cubicBezTo>
                  <a:cubicBezTo>
                    <a:pt x="27" y="127"/>
                    <a:pt x="30" y="137"/>
                    <a:pt x="34" y="143"/>
                  </a:cubicBezTo>
                  <a:cubicBezTo>
                    <a:pt x="37" y="145"/>
                    <a:pt x="45" y="151"/>
                    <a:pt x="60" y="161"/>
                  </a:cubicBezTo>
                  <a:lnTo>
                    <a:pt x="63" y="204"/>
                  </a:ln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a:p>
          </p:txBody>
        </p:sp>
        <p:sp>
          <p:nvSpPr>
            <p:cNvPr id="82" name="文本框 120"/>
            <p:cNvSpPr>
              <a:spLocks noChangeArrowheads="1"/>
            </p:cNvSpPr>
            <p:nvPr/>
          </p:nvSpPr>
          <p:spPr bwMode="auto">
            <a:xfrm rot="2720642">
              <a:off x="-215576" y="1043249"/>
              <a:ext cx="1512168" cy="41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3" name="Group 38"/>
          <p:cNvGrpSpPr/>
          <p:nvPr/>
        </p:nvGrpSpPr>
        <p:grpSpPr>
          <a:xfrm>
            <a:off x="5396596" y="1747781"/>
            <a:ext cx="1504281" cy="1130601"/>
            <a:chExt cx="2005725" cy="1505961"/>
          </a:xfrm>
        </p:grpSpPr>
        <p:sp>
          <p:nvSpPr>
            <p:cNvPr id="84" name="矩形 122"/>
            <p:cNvSpPr>
              <a:spLocks noChangeArrowheads="1"/>
            </p:cNvSpPr>
            <p:nvPr/>
          </p:nvSpPr>
          <p:spPr bwMode="auto">
            <a:xfrm rot="2670473">
              <a:off x="0" y="0"/>
              <a:ext cx="1505961" cy="1505961"/>
            </a:xfrm>
            <a:prstGeom prst="rect">
              <a:avLst/>
            </a:prstGeom>
            <a:solidFill>
              <a:srgbClr val="FF9900"/>
            </a:solidFill>
            <a:ln w="57150">
              <a:solidFill>
                <a:srgbClr val="F5F5E2"/>
              </a:solidFill>
              <a:bevel/>
            </a:ln>
          </p:spPr>
          <p:txBody>
            <a:bodyPr anchor="ct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grpSp>
          <p:nvGrpSpPr>
            <p:cNvPr id="85" name="Group 40"/>
            <p:cNvGrpSpPr/>
            <p:nvPr/>
          </p:nvGrpSpPr>
          <p:grpSpPr>
            <a:xfrm>
              <a:off x="510413" y="68521"/>
              <a:ext cx="463231" cy="533975"/>
              <a:chExt cx="758826" cy="874713"/>
            </a:xfrm>
          </p:grpSpPr>
          <p:sp>
            <p:nvSpPr>
              <p:cNvPr id="87" name="Freeform 179"/>
              <p:cNvSpPr>
                <a:spLocks noChangeArrowheads="1"/>
              </p:cNvSpPr>
              <p:nvPr/>
            </p:nvSpPr>
            <p:spPr bwMode="auto">
              <a:xfrm>
                <a:off x="366713" y="198438"/>
                <a:ext cx="38100" cy="19050"/>
              </a:xfrm>
              <a:custGeom>
                <a:gdLst>
                  <a:gd name="T0" fmla="*/ 38100 w 10"/>
                  <a:gd name="T1" fmla="*/ 19050 h 5"/>
                  <a:gd name="T2" fmla="*/ 19050 w 10"/>
                  <a:gd name="T3" fmla="*/ 0 h 5"/>
                  <a:gd name="T4" fmla="*/ 0 w 10"/>
                  <a:gd name="T5" fmla="*/ 19050 h 5"/>
                  <a:gd name="T6" fmla="*/ 38100 w 10"/>
                  <a:gd name="T7" fmla="*/ 19050 h 5"/>
                  <a:gd name="T8" fmla="*/ 0 60000 65536"/>
                  <a:gd name="T9" fmla="*/ 0 60000 65536"/>
                  <a:gd name="T10" fmla="*/ 0 60000 65536"/>
                  <a:gd name="T11" fmla="*/ 0 60000 65536"/>
                  <a:gd name="T12" fmla="*/ 0 w 10"/>
                  <a:gd name="T13" fmla="*/ 0 h 5"/>
                  <a:gd name="T14" fmla="*/ 10 w 10"/>
                  <a:gd name="T15" fmla="*/ 5 h 5"/>
                </a:gdLst>
                <a:cxnLst>
                  <a:cxn ang="T8">
                    <a:pos x="T0" y="T1"/>
                  </a:cxn>
                  <a:cxn ang="T9">
                    <a:pos x="T2" y="T3"/>
                  </a:cxn>
                  <a:cxn ang="T10">
                    <a:pos x="T4" y="T5"/>
                  </a:cxn>
                  <a:cxn ang="T11">
                    <a:pos x="T6" y="T7"/>
                  </a:cxn>
                </a:cxnLst>
                <a:rect l="T12" t="T13" r="T14" b="T15"/>
                <a:pathLst>
                  <a:path w="10" h="5">
                    <a:moveTo>
                      <a:pt x="10" y="5"/>
                    </a:moveTo>
                    <a:cubicBezTo>
                      <a:pt x="5" y="0"/>
                      <a:pt x="5" y="0"/>
                      <a:pt x="5" y="0"/>
                    </a:cubicBezTo>
                    <a:cubicBezTo>
                      <a:pt x="0" y="5"/>
                      <a:pt x="0" y="5"/>
                      <a:pt x="0" y="5"/>
                    </a:cubicBezTo>
                    <a:cubicBezTo>
                      <a:pt x="2" y="2"/>
                      <a:pt x="7" y="2"/>
                      <a:pt x="10" y="5"/>
                    </a:cubicBez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a:p>
            </p:txBody>
          </p:sp>
          <p:sp>
            <p:nvSpPr>
              <p:cNvPr id="88" name="Freeform 180"/>
              <p:cNvSpPr>
                <a:spLocks noChangeArrowheads="1"/>
              </p:cNvSpPr>
              <p:nvPr/>
            </p:nvSpPr>
            <p:spPr bwMode="auto">
              <a:xfrm>
                <a:off x="141288" y="0"/>
                <a:ext cx="468313" cy="236538"/>
              </a:xfrm>
              <a:custGeom>
                <a:gdLst>
                  <a:gd name="T0" fmla="*/ 243675 w 123"/>
                  <a:gd name="T1" fmla="*/ 228908 h 62"/>
                  <a:gd name="T2" fmla="*/ 251290 w 123"/>
                  <a:gd name="T3" fmla="*/ 228908 h 62"/>
                  <a:gd name="T4" fmla="*/ 281749 w 123"/>
                  <a:gd name="T5" fmla="*/ 236538 h 62"/>
                  <a:gd name="T6" fmla="*/ 456891 w 123"/>
                  <a:gd name="T7" fmla="*/ 53412 h 62"/>
                  <a:gd name="T8" fmla="*/ 456891 w 123"/>
                  <a:gd name="T9" fmla="*/ 15261 h 62"/>
                  <a:gd name="T10" fmla="*/ 418817 w 123"/>
                  <a:gd name="T11" fmla="*/ 15261 h 62"/>
                  <a:gd name="T12" fmla="*/ 243675 w 123"/>
                  <a:gd name="T13" fmla="*/ 198387 h 62"/>
                  <a:gd name="T14" fmla="*/ 262712 w 123"/>
                  <a:gd name="T15" fmla="*/ 217462 h 62"/>
                  <a:gd name="T16" fmla="*/ 224638 w 123"/>
                  <a:gd name="T17" fmla="*/ 217462 h 62"/>
                  <a:gd name="T18" fmla="*/ 243675 w 123"/>
                  <a:gd name="T19" fmla="*/ 198387 h 62"/>
                  <a:gd name="T20" fmla="*/ 49496 w 123"/>
                  <a:gd name="T21" fmla="*/ 11445 h 62"/>
                  <a:gd name="T22" fmla="*/ 11422 w 123"/>
                  <a:gd name="T23" fmla="*/ 11445 h 62"/>
                  <a:gd name="T24" fmla="*/ 11422 w 123"/>
                  <a:gd name="T25" fmla="*/ 49597 h 62"/>
                  <a:gd name="T26" fmla="*/ 205601 w 123"/>
                  <a:gd name="T27" fmla="*/ 236538 h 62"/>
                  <a:gd name="T28" fmla="*/ 236060 w 123"/>
                  <a:gd name="T29" fmla="*/ 228908 h 62"/>
                  <a:gd name="T30" fmla="*/ 243675 w 123"/>
                  <a:gd name="T31" fmla="*/ 228908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62"/>
                  <a:gd name="T50" fmla="*/ 123 w 123"/>
                  <a:gd name="T51" fmla="*/ 62 h 62"/>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62">
                    <a:moveTo>
                      <a:pt x="64" y="60"/>
                    </a:moveTo>
                    <a:cubicBezTo>
                      <a:pt x="65" y="60"/>
                      <a:pt x="65" y="60"/>
                      <a:pt x="66" y="60"/>
                    </a:cubicBezTo>
                    <a:cubicBezTo>
                      <a:pt x="69" y="60"/>
                      <a:pt x="72" y="61"/>
                      <a:pt x="74" y="62"/>
                    </a:cubicBezTo>
                    <a:cubicBezTo>
                      <a:pt x="120" y="14"/>
                      <a:pt x="120" y="14"/>
                      <a:pt x="120" y="14"/>
                    </a:cubicBezTo>
                    <a:cubicBezTo>
                      <a:pt x="123" y="11"/>
                      <a:pt x="123" y="7"/>
                      <a:pt x="120" y="4"/>
                    </a:cubicBezTo>
                    <a:cubicBezTo>
                      <a:pt x="117" y="1"/>
                      <a:pt x="112" y="1"/>
                      <a:pt x="110" y="4"/>
                    </a:cubicBezTo>
                    <a:cubicBezTo>
                      <a:pt x="64" y="52"/>
                      <a:pt x="64" y="52"/>
                      <a:pt x="64" y="52"/>
                    </a:cubicBezTo>
                    <a:cubicBezTo>
                      <a:pt x="69" y="57"/>
                      <a:pt x="69" y="57"/>
                      <a:pt x="69" y="57"/>
                    </a:cubicBezTo>
                    <a:cubicBezTo>
                      <a:pt x="66" y="54"/>
                      <a:pt x="61" y="54"/>
                      <a:pt x="59" y="57"/>
                    </a:cubicBezTo>
                    <a:cubicBezTo>
                      <a:pt x="64" y="52"/>
                      <a:pt x="64" y="52"/>
                      <a:pt x="64" y="52"/>
                    </a:cubicBezTo>
                    <a:cubicBezTo>
                      <a:pt x="13" y="3"/>
                      <a:pt x="13" y="3"/>
                      <a:pt x="13" y="3"/>
                    </a:cubicBezTo>
                    <a:cubicBezTo>
                      <a:pt x="10" y="0"/>
                      <a:pt x="5" y="0"/>
                      <a:pt x="3" y="3"/>
                    </a:cubicBezTo>
                    <a:cubicBezTo>
                      <a:pt x="0" y="6"/>
                      <a:pt x="0" y="10"/>
                      <a:pt x="3" y="13"/>
                    </a:cubicBezTo>
                    <a:cubicBezTo>
                      <a:pt x="54" y="62"/>
                      <a:pt x="54" y="62"/>
                      <a:pt x="54" y="62"/>
                    </a:cubicBezTo>
                    <a:cubicBezTo>
                      <a:pt x="56" y="61"/>
                      <a:pt x="59" y="60"/>
                      <a:pt x="62" y="60"/>
                    </a:cubicBezTo>
                    <a:cubicBezTo>
                      <a:pt x="62" y="60"/>
                      <a:pt x="63" y="60"/>
                      <a:pt x="64" y="60"/>
                    </a:cubicBez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a:p>
            </p:txBody>
          </p:sp>
          <p:sp>
            <p:nvSpPr>
              <p:cNvPr id="89" name="Freeform 181"/>
              <p:cNvSpPr>
                <a:spLocks noEditPoints="1" noChangeArrowheads="1"/>
              </p:cNvSpPr>
              <p:nvPr/>
            </p:nvSpPr>
            <p:spPr bwMode="auto">
              <a:xfrm>
                <a:off x="0" y="236538"/>
                <a:ext cx="758826" cy="638175"/>
              </a:xfrm>
              <a:custGeom>
                <a:gdLst>
                  <a:gd name="T0" fmla="*/ 648243 w 199"/>
                  <a:gd name="T1" fmla="*/ 34188 h 168"/>
                  <a:gd name="T2" fmla="*/ 442331 w 199"/>
                  <a:gd name="T3" fmla="*/ 34188 h 168"/>
                  <a:gd name="T4" fmla="*/ 442331 w 199"/>
                  <a:gd name="T5" fmla="*/ 30389 h 168"/>
                  <a:gd name="T6" fmla="*/ 423265 w 199"/>
                  <a:gd name="T7" fmla="*/ 0 h 168"/>
                  <a:gd name="T8" fmla="*/ 404199 w 199"/>
                  <a:gd name="T9" fmla="*/ 18993 h 168"/>
                  <a:gd name="T10" fmla="*/ 366067 w 199"/>
                  <a:gd name="T11" fmla="*/ 18993 h 168"/>
                  <a:gd name="T12" fmla="*/ 347001 w 199"/>
                  <a:gd name="T13" fmla="*/ 0 h 168"/>
                  <a:gd name="T14" fmla="*/ 327935 w 199"/>
                  <a:gd name="T15" fmla="*/ 30389 h 168"/>
                  <a:gd name="T16" fmla="*/ 327935 w 199"/>
                  <a:gd name="T17" fmla="*/ 34188 h 168"/>
                  <a:gd name="T18" fmla="*/ 114396 w 199"/>
                  <a:gd name="T19" fmla="*/ 34188 h 168"/>
                  <a:gd name="T20" fmla="*/ 0 w 199"/>
                  <a:gd name="T21" fmla="*/ 148148 h 168"/>
                  <a:gd name="T22" fmla="*/ 0 w 199"/>
                  <a:gd name="T23" fmla="*/ 505222 h 168"/>
                  <a:gd name="T24" fmla="*/ 114396 w 199"/>
                  <a:gd name="T25" fmla="*/ 619182 h 168"/>
                  <a:gd name="T26" fmla="*/ 129649 w 199"/>
                  <a:gd name="T27" fmla="*/ 619182 h 168"/>
                  <a:gd name="T28" fmla="*/ 129649 w 199"/>
                  <a:gd name="T29" fmla="*/ 638175 h 168"/>
                  <a:gd name="T30" fmla="*/ 636804 w 199"/>
                  <a:gd name="T31" fmla="*/ 638175 h 168"/>
                  <a:gd name="T32" fmla="*/ 636804 w 199"/>
                  <a:gd name="T33" fmla="*/ 619182 h 168"/>
                  <a:gd name="T34" fmla="*/ 648243 w 199"/>
                  <a:gd name="T35" fmla="*/ 619182 h 168"/>
                  <a:gd name="T36" fmla="*/ 758826 w 199"/>
                  <a:gd name="T37" fmla="*/ 505222 h 168"/>
                  <a:gd name="T38" fmla="*/ 758826 w 199"/>
                  <a:gd name="T39" fmla="*/ 148148 h 168"/>
                  <a:gd name="T40" fmla="*/ 648243 w 199"/>
                  <a:gd name="T41" fmla="*/ 34188 h 168"/>
                  <a:gd name="T42" fmla="*/ 598672 w 199"/>
                  <a:gd name="T43" fmla="*/ 619182 h 168"/>
                  <a:gd name="T44" fmla="*/ 571979 w 199"/>
                  <a:gd name="T45" fmla="*/ 588792 h 168"/>
                  <a:gd name="T46" fmla="*/ 598672 w 199"/>
                  <a:gd name="T47" fmla="*/ 562202 h 168"/>
                  <a:gd name="T48" fmla="*/ 625364 w 199"/>
                  <a:gd name="T49" fmla="*/ 588792 h 168"/>
                  <a:gd name="T50" fmla="*/ 598672 w 199"/>
                  <a:gd name="T51" fmla="*/ 619182 h 168"/>
                  <a:gd name="T52" fmla="*/ 667309 w 199"/>
                  <a:gd name="T53" fmla="*/ 463437 h 168"/>
                  <a:gd name="T54" fmla="*/ 583419 w 199"/>
                  <a:gd name="T55" fmla="*/ 547007 h 168"/>
                  <a:gd name="T56" fmla="*/ 179220 w 199"/>
                  <a:gd name="T57" fmla="*/ 547007 h 168"/>
                  <a:gd name="T58" fmla="*/ 95330 w 199"/>
                  <a:gd name="T59" fmla="*/ 463437 h 168"/>
                  <a:gd name="T60" fmla="*/ 95330 w 199"/>
                  <a:gd name="T61" fmla="*/ 193732 h 168"/>
                  <a:gd name="T62" fmla="*/ 179220 w 199"/>
                  <a:gd name="T63" fmla="*/ 106363 h 168"/>
                  <a:gd name="T64" fmla="*/ 583419 w 199"/>
                  <a:gd name="T65" fmla="*/ 106363 h 168"/>
                  <a:gd name="T66" fmla="*/ 667309 w 199"/>
                  <a:gd name="T67" fmla="*/ 193732 h 168"/>
                  <a:gd name="T68" fmla="*/ 667309 w 199"/>
                  <a:gd name="T69" fmla="*/ 463437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68"/>
                  <a:gd name="T107" fmla="*/ 199 w 199"/>
                  <a:gd name="T108" fmla="*/ 168 h 16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68">
                    <a:moveTo>
                      <a:pt x="170" y="9"/>
                    </a:moveTo>
                    <a:cubicBezTo>
                      <a:pt x="116" y="9"/>
                      <a:pt x="116" y="9"/>
                      <a:pt x="116" y="9"/>
                    </a:cubicBezTo>
                    <a:cubicBezTo>
                      <a:pt x="116" y="9"/>
                      <a:pt x="116" y="8"/>
                      <a:pt x="116" y="8"/>
                    </a:cubicBezTo>
                    <a:cubicBezTo>
                      <a:pt x="116" y="5"/>
                      <a:pt x="114" y="2"/>
                      <a:pt x="111" y="0"/>
                    </a:cubicBezTo>
                    <a:cubicBezTo>
                      <a:pt x="106" y="5"/>
                      <a:pt x="106" y="5"/>
                      <a:pt x="106" y="5"/>
                    </a:cubicBezTo>
                    <a:cubicBezTo>
                      <a:pt x="103" y="8"/>
                      <a:pt x="99" y="8"/>
                      <a:pt x="96" y="5"/>
                    </a:cubicBezTo>
                    <a:cubicBezTo>
                      <a:pt x="91" y="0"/>
                      <a:pt x="91" y="0"/>
                      <a:pt x="91" y="0"/>
                    </a:cubicBezTo>
                    <a:cubicBezTo>
                      <a:pt x="88" y="2"/>
                      <a:pt x="86" y="5"/>
                      <a:pt x="86" y="8"/>
                    </a:cubicBezTo>
                    <a:cubicBezTo>
                      <a:pt x="86" y="8"/>
                      <a:pt x="86" y="9"/>
                      <a:pt x="86" y="9"/>
                    </a:cubicBezTo>
                    <a:cubicBezTo>
                      <a:pt x="30" y="9"/>
                      <a:pt x="30" y="9"/>
                      <a:pt x="30" y="9"/>
                    </a:cubicBezTo>
                    <a:cubicBezTo>
                      <a:pt x="14" y="9"/>
                      <a:pt x="0" y="23"/>
                      <a:pt x="0" y="39"/>
                    </a:cubicBezTo>
                    <a:cubicBezTo>
                      <a:pt x="0" y="133"/>
                      <a:pt x="0" y="133"/>
                      <a:pt x="0" y="133"/>
                    </a:cubicBezTo>
                    <a:cubicBezTo>
                      <a:pt x="0" y="150"/>
                      <a:pt x="14" y="163"/>
                      <a:pt x="30" y="163"/>
                    </a:cubicBezTo>
                    <a:cubicBezTo>
                      <a:pt x="34" y="163"/>
                      <a:pt x="34" y="163"/>
                      <a:pt x="34" y="163"/>
                    </a:cubicBezTo>
                    <a:cubicBezTo>
                      <a:pt x="34" y="168"/>
                      <a:pt x="34" y="168"/>
                      <a:pt x="34" y="168"/>
                    </a:cubicBezTo>
                    <a:cubicBezTo>
                      <a:pt x="167" y="168"/>
                      <a:pt x="167" y="168"/>
                      <a:pt x="167" y="168"/>
                    </a:cubicBezTo>
                    <a:cubicBezTo>
                      <a:pt x="167" y="163"/>
                      <a:pt x="167" y="163"/>
                      <a:pt x="167" y="163"/>
                    </a:cubicBezTo>
                    <a:cubicBezTo>
                      <a:pt x="170" y="163"/>
                      <a:pt x="170" y="163"/>
                      <a:pt x="170" y="163"/>
                    </a:cubicBezTo>
                    <a:cubicBezTo>
                      <a:pt x="186" y="163"/>
                      <a:pt x="199" y="150"/>
                      <a:pt x="199" y="133"/>
                    </a:cubicBezTo>
                    <a:cubicBezTo>
                      <a:pt x="199" y="39"/>
                      <a:pt x="199" y="39"/>
                      <a:pt x="199" y="39"/>
                    </a:cubicBezTo>
                    <a:cubicBezTo>
                      <a:pt x="199" y="23"/>
                      <a:pt x="186" y="9"/>
                      <a:pt x="170" y="9"/>
                    </a:cubicBezTo>
                    <a:close/>
                    <a:moveTo>
                      <a:pt x="157" y="163"/>
                    </a:moveTo>
                    <a:cubicBezTo>
                      <a:pt x="153" y="163"/>
                      <a:pt x="150" y="159"/>
                      <a:pt x="150" y="155"/>
                    </a:cubicBezTo>
                    <a:cubicBezTo>
                      <a:pt x="150" y="152"/>
                      <a:pt x="153" y="148"/>
                      <a:pt x="157" y="148"/>
                    </a:cubicBezTo>
                    <a:cubicBezTo>
                      <a:pt x="161" y="148"/>
                      <a:pt x="164" y="152"/>
                      <a:pt x="164" y="155"/>
                    </a:cubicBezTo>
                    <a:cubicBezTo>
                      <a:pt x="164" y="159"/>
                      <a:pt x="161" y="163"/>
                      <a:pt x="157" y="163"/>
                    </a:cubicBezTo>
                    <a:close/>
                    <a:moveTo>
                      <a:pt x="175" y="122"/>
                    </a:moveTo>
                    <a:cubicBezTo>
                      <a:pt x="175" y="134"/>
                      <a:pt x="164" y="144"/>
                      <a:pt x="153" y="144"/>
                    </a:cubicBezTo>
                    <a:cubicBezTo>
                      <a:pt x="47" y="144"/>
                      <a:pt x="47" y="144"/>
                      <a:pt x="47" y="144"/>
                    </a:cubicBezTo>
                    <a:cubicBezTo>
                      <a:pt x="34" y="144"/>
                      <a:pt x="25" y="134"/>
                      <a:pt x="25" y="122"/>
                    </a:cubicBezTo>
                    <a:cubicBezTo>
                      <a:pt x="25" y="51"/>
                      <a:pt x="25" y="51"/>
                      <a:pt x="25" y="51"/>
                    </a:cubicBezTo>
                    <a:cubicBezTo>
                      <a:pt x="25" y="38"/>
                      <a:pt x="34" y="28"/>
                      <a:pt x="47" y="28"/>
                    </a:cubicBezTo>
                    <a:cubicBezTo>
                      <a:pt x="153" y="28"/>
                      <a:pt x="153" y="28"/>
                      <a:pt x="153" y="28"/>
                    </a:cubicBezTo>
                    <a:cubicBezTo>
                      <a:pt x="164" y="28"/>
                      <a:pt x="175" y="38"/>
                      <a:pt x="175" y="51"/>
                    </a:cubicBezTo>
                    <a:lnTo>
                      <a:pt x="175" y="122"/>
                    </a:ln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a:p>
            </p:txBody>
          </p:sp>
          <p:sp>
            <p:nvSpPr>
              <p:cNvPr id="90" name="Freeform 182"/>
              <p:cNvSpPr>
                <a:spLocks noChangeArrowheads="1"/>
              </p:cNvSpPr>
              <p:nvPr/>
            </p:nvSpPr>
            <p:spPr bwMode="auto">
              <a:xfrm>
                <a:off x="347663" y="228601"/>
                <a:ext cx="76200" cy="38100"/>
              </a:xfrm>
              <a:custGeom>
                <a:gdLst>
                  <a:gd name="T0" fmla="*/ 57150 w 20"/>
                  <a:gd name="T1" fmla="*/ 26670 h 10"/>
                  <a:gd name="T2" fmla="*/ 76200 w 20"/>
                  <a:gd name="T3" fmla="*/ 7620 h 10"/>
                  <a:gd name="T4" fmla="*/ 45720 w 20"/>
                  <a:gd name="T5" fmla="*/ 0 h 10"/>
                  <a:gd name="T6" fmla="*/ 38100 w 20"/>
                  <a:gd name="T7" fmla="*/ 0 h 10"/>
                  <a:gd name="T8" fmla="*/ 30480 w 20"/>
                  <a:gd name="T9" fmla="*/ 0 h 10"/>
                  <a:gd name="T10" fmla="*/ 0 w 20"/>
                  <a:gd name="T11" fmla="*/ 7620 h 10"/>
                  <a:gd name="T12" fmla="*/ 19050 w 20"/>
                  <a:gd name="T13" fmla="*/ 26670 h 10"/>
                  <a:gd name="T14" fmla="*/ 57150 w 20"/>
                  <a:gd name="T15" fmla="*/ 26670 h 10"/>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0"/>
                  <a:gd name="T26" fmla="*/ 20 w 20"/>
                  <a:gd name="T27" fmla="*/ 10 h 10"/>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0">
                    <a:moveTo>
                      <a:pt x="15" y="7"/>
                    </a:moveTo>
                    <a:cubicBezTo>
                      <a:pt x="20" y="2"/>
                      <a:pt x="20" y="2"/>
                      <a:pt x="20" y="2"/>
                    </a:cubicBezTo>
                    <a:cubicBezTo>
                      <a:pt x="18" y="1"/>
                      <a:pt x="15" y="0"/>
                      <a:pt x="12" y="0"/>
                    </a:cubicBezTo>
                    <a:cubicBezTo>
                      <a:pt x="11" y="0"/>
                      <a:pt x="11" y="0"/>
                      <a:pt x="10" y="0"/>
                    </a:cubicBezTo>
                    <a:cubicBezTo>
                      <a:pt x="9" y="0"/>
                      <a:pt x="8" y="0"/>
                      <a:pt x="8" y="0"/>
                    </a:cubicBezTo>
                    <a:cubicBezTo>
                      <a:pt x="5" y="0"/>
                      <a:pt x="2" y="1"/>
                      <a:pt x="0" y="2"/>
                    </a:cubicBezTo>
                    <a:cubicBezTo>
                      <a:pt x="5" y="7"/>
                      <a:pt x="5" y="7"/>
                      <a:pt x="5" y="7"/>
                    </a:cubicBezTo>
                    <a:cubicBezTo>
                      <a:pt x="8" y="10"/>
                      <a:pt x="12" y="10"/>
                      <a:pt x="15" y="7"/>
                    </a:cubicBez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a:p>
            </p:txBody>
          </p:sp>
        </p:grpSp>
        <p:sp>
          <p:nvSpPr>
            <p:cNvPr id="86" name="文本框 124"/>
            <p:cNvSpPr>
              <a:spLocks noChangeArrowheads="1"/>
            </p:cNvSpPr>
            <p:nvPr/>
          </p:nvSpPr>
          <p:spPr bwMode="auto">
            <a:xfrm rot="18914664">
              <a:off x="493556" y="756486"/>
              <a:ext cx="1512169" cy="41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1" name="Group 46"/>
          <p:cNvGrpSpPr/>
          <p:nvPr/>
        </p:nvGrpSpPr>
        <p:grpSpPr>
          <a:xfrm>
            <a:off x="3757727" y="1528572"/>
            <a:ext cx="1567407" cy="1567830"/>
            <a:chExt cx="2088232" cy="2088232"/>
          </a:xfrm>
        </p:grpSpPr>
        <p:sp>
          <p:nvSpPr>
            <p:cNvPr id="92" name="矩形 130"/>
            <p:cNvSpPr>
              <a:spLocks noChangeArrowheads="1"/>
            </p:cNvSpPr>
            <p:nvPr/>
          </p:nvSpPr>
          <p:spPr bwMode="auto">
            <a:xfrm rot="2670473">
              <a:off x="0" y="0"/>
              <a:ext cx="2088232" cy="2088232"/>
            </a:xfrm>
            <a:prstGeom prst="rect">
              <a:avLst/>
            </a:prstGeom>
            <a:solidFill>
              <a:srgbClr val="C00000"/>
            </a:solidFill>
            <a:ln w="57150">
              <a:solidFill>
                <a:srgbClr val="F5F5E2"/>
              </a:solidFill>
              <a:bevel/>
            </a:ln>
          </p:spPr>
          <p:txBody>
            <a:bodyPr anchor="ct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
          <p:nvSpPr>
            <p:cNvPr id="93" name="Freeform 65"/>
            <p:cNvSpPr>
              <a:spLocks noChangeArrowheads="1"/>
            </p:cNvSpPr>
            <p:nvPr/>
          </p:nvSpPr>
          <p:spPr bwMode="auto">
            <a:xfrm>
              <a:off x="657560" y="359656"/>
              <a:ext cx="844350" cy="819840"/>
            </a:xfrm>
            <a:custGeom>
              <a:gdLst>
                <a:gd name="T0" fmla="*/ 792390 w 65"/>
                <a:gd name="T1" fmla="*/ 478240 h 60"/>
                <a:gd name="T2" fmla="*/ 779400 w 65"/>
                <a:gd name="T3" fmla="*/ 478240 h 60"/>
                <a:gd name="T4" fmla="*/ 766410 w 65"/>
                <a:gd name="T5" fmla="*/ 478240 h 60"/>
                <a:gd name="T6" fmla="*/ 766410 w 65"/>
                <a:gd name="T7" fmla="*/ 478240 h 60"/>
                <a:gd name="T8" fmla="*/ 792390 w 65"/>
                <a:gd name="T9" fmla="*/ 423584 h 60"/>
                <a:gd name="T10" fmla="*/ 727440 w 65"/>
                <a:gd name="T11" fmla="*/ 355264 h 60"/>
                <a:gd name="T12" fmla="*/ 714450 w 65"/>
                <a:gd name="T13" fmla="*/ 355264 h 60"/>
                <a:gd name="T14" fmla="*/ 675480 w 65"/>
                <a:gd name="T15" fmla="*/ 355264 h 60"/>
                <a:gd name="T16" fmla="*/ 428670 w 65"/>
                <a:gd name="T17" fmla="*/ 355264 h 60"/>
                <a:gd name="T18" fmla="*/ 441660 w 65"/>
                <a:gd name="T19" fmla="*/ 95648 h 60"/>
                <a:gd name="T20" fmla="*/ 337740 w 65"/>
                <a:gd name="T21" fmla="*/ 27328 h 60"/>
                <a:gd name="T22" fmla="*/ 337740 w 65"/>
                <a:gd name="T23" fmla="*/ 177632 h 60"/>
                <a:gd name="T24" fmla="*/ 233820 w 65"/>
                <a:gd name="T25" fmla="*/ 355264 h 60"/>
                <a:gd name="T26" fmla="*/ 116910 w 65"/>
                <a:gd name="T27" fmla="*/ 437248 h 60"/>
                <a:gd name="T28" fmla="*/ 0 w 65"/>
                <a:gd name="T29" fmla="*/ 464576 h 60"/>
                <a:gd name="T30" fmla="*/ 0 w 65"/>
                <a:gd name="T31" fmla="*/ 792512 h 60"/>
                <a:gd name="T32" fmla="*/ 25980 w 65"/>
                <a:gd name="T33" fmla="*/ 778848 h 60"/>
                <a:gd name="T34" fmla="*/ 285780 w 65"/>
                <a:gd name="T35" fmla="*/ 806176 h 60"/>
                <a:gd name="T36" fmla="*/ 584550 w 65"/>
                <a:gd name="T37" fmla="*/ 778848 h 60"/>
                <a:gd name="T38" fmla="*/ 649500 w 65"/>
                <a:gd name="T39" fmla="*/ 710528 h 60"/>
                <a:gd name="T40" fmla="*/ 727440 w 65"/>
                <a:gd name="T41" fmla="*/ 669536 h 60"/>
                <a:gd name="T42" fmla="*/ 714450 w 65"/>
                <a:gd name="T43" fmla="*/ 587552 h 60"/>
                <a:gd name="T44" fmla="*/ 779400 w 65"/>
                <a:gd name="T45" fmla="*/ 573888 h 60"/>
                <a:gd name="T46" fmla="*/ 792390 w 65"/>
                <a:gd name="T47" fmla="*/ 47824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60"/>
                <a:gd name="T74" fmla="*/ 65 w 65"/>
                <a:gd name="T75" fmla="*/ 60 h 60"/>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a:p>
          </p:txBody>
        </p:sp>
        <p:sp>
          <p:nvSpPr>
            <p:cNvPr id="94" name="文本框 132"/>
            <p:cNvSpPr>
              <a:spLocks noChangeArrowheads="1"/>
            </p:cNvSpPr>
            <p:nvPr/>
          </p:nvSpPr>
          <p:spPr bwMode="auto">
            <a:xfrm>
              <a:off x="359657" y="1324041"/>
              <a:ext cx="1512168" cy="4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500" fill="hold"/>
                                        <p:tgtEl>
                                          <p:spTgt spid="91"/>
                                        </p:tgtEl>
                                        <p:attrNameLst>
                                          <p:attrName>ppt_w</p:attrName>
                                        </p:attrNameLst>
                                      </p:cBhvr>
                                      <p:tavLst>
                                        <p:tav tm="0">
                                          <p:val>
                                            <p:fltVal val="0"/>
                                          </p:val>
                                        </p:tav>
                                        <p:tav tm="100000">
                                          <p:val>
                                            <p:strVal val="#ppt_w"/>
                                          </p:val>
                                        </p:tav>
                                      </p:tavLst>
                                    </p:anim>
                                    <p:anim calcmode="lin" valueType="num">
                                      <p:cBhvr>
                                        <p:cTn id="26" dur="500" fill="hold"/>
                                        <p:tgtEl>
                                          <p:spTgt spid="91"/>
                                        </p:tgtEl>
                                        <p:attrNameLst>
                                          <p:attrName>ppt_h</p:attrName>
                                        </p:attrNameLst>
                                      </p:cBhvr>
                                      <p:tavLst>
                                        <p:tav tm="0">
                                          <p:val>
                                            <p:fltVal val="0"/>
                                          </p:val>
                                        </p:tav>
                                        <p:tav tm="100000">
                                          <p:val>
                                            <p:strVal val="#ppt_h"/>
                                          </p:val>
                                        </p:tav>
                                      </p:tavLst>
                                    </p:anim>
                                    <p:animEffect filter="">
                                      <p:cBhvr>
                                        <p:cTn id="27" dur="500"/>
                                        <p:tgtEl>
                                          <p:spTgt spid="91"/>
                                        </p:tgtEl>
                                      </p:cBhvr>
                                    </p:animEffect>
                                  </p:childTnLst>
                                </p:cTn>
                              </p:par>
                            </p:childTnLst>
                          </p:cTn>
                        </p:par>
                        <p:par>
                          <p:cTn id="28" fill="hold" nodeType="afterGroup">
                            <p:stCondLst>
                              <p:cond delay="2500"/>
                            </p:stCondLst>
                            <p:childTnLst>
                              <p:par>
                                <p:cTn id="29" presetID="23" presetClass="entr" presetSubtype="528"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p:cTn id="31" dur="500" fill="hold"/>
                                        <p:tgtEl>
                                          <p:spTgt spid="79"/>
                                        </p:tgtEl>
                                        <p:attrNameLst>
                                          <p:attrName>ppt_w</p:attrName>
                                        </p:attrNameLst>
                                      </p:cBhvr>
                                      <p:tavLst>
                                        <p:tav tm="0">
                                          <p:val>
                                            <p:fltVal val="0"/>
                                          </p:val>
                                        </p:tav>
                                        <p:tav tm="100000">
                                          <p:val>
                                            <p:strVal val="#ppt_w"/>
                                          </p:val>
                                        </p:tav>
                                      </p:tavLst>
                                    </p:anim>
                                    <p:anim calcmode="lin" valueType="num">
                                      <p:cBhvr>
                                        <p:cTn id="32" dur="500" fill="hold"/>
                                        <p:tgtEl>
                                          <p:spTgt spid="79"/>
                                        </p:tgtEl>
                                        <p:attrNameLst>
                                          <p:attrName>ppt_h</p:attrName>
                                        </p:attrNameLst>
                                      </p:cBhvr>
                                      <p:tavLst>
                                        <p:tav tm="0">
                                          <p:val>
                                            <p:fltVal val="0"/>
                                          </p:val>
                                        </p:tav>
                                        <p:tav tm="100000">
                                          <p:val>
                                            <p:strVal val="#ppt_h"/>
                                          </p:val>
                                        </p:tav>
                                      </p:tavLst>
                                    </p:anim>
                                    <p:anim calcmode="lin" valueType="num">
                                      <p:cBhvr>
                                        <p:cTn id="33" dur="500" fill="hold"/>
                                        <p:tgtEl>
                                          <p:spTgt spid="79"/>
                                        </p:tgtEl>
                                        <p:attrNameLst>
                                          <p:attrName>ppt_x</p:attrName>
                                        </p:attrNameLst>
                                      </p:cBhvr>
                                      <p:tavLst>
                                        <p:tav tm="0">
                                          <p:val>
                                            <p:fltVal val="0.5"/>
                                          </p:val>
                                        </p:tav>
                                        <p:tav tm="100000">
                                          <p:val>
                                            <p:strVal val="#ppt_x"/>
                                          </p:val>
                                        </p:tav>
                                      </p:tavLst>
                                    </p:anim>
                                    <p:anim calcmode="lin" valueType="num">
                                      <p:cBhvr>
                                        <p:cTn id="34" dur="500" fill="hold"/>
                                        <p:tgtEl>
                                          <p:spTgt spid="79"/>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p:cTn id="37" dur="500" fill="hold"/>
                                        <p:tgtEl>
                                          <p:spTgt spid="83"/>
                                        </p:tgtEl>
                                        <p:attrNameLst>
                                          <p:attrName>ppt_w</p:attrName>
                                        </p:attrNameLst>
                                      </p:cBhvr>
                                      <p:tavLst>
                                        <p:tav tm="0">
                                          <p:val>
                                            <p:fltVal val="0"/>
                                          </p:val>
                                        </p:tav>
                                        <p:tav tm="100000">
                                          <p:val>
                                            <p:strVal val="#ppt_w"/>
                                          </p:val>
                                        </p:tav>
                                      </p:tavLst>
                                    </p:anim>
                                    <p:anim calcmode="lin" valueType="num">
                                      <p:cBhvr>
                                        <p:cTn id="38" dur="500" fill="hold"/>
                                        <p:tgtEl>
                                          <p:spTgt spid="83"/>
                                        </p:tgtEl>
                                        <p:attrNameLst>
                                          <p:attrName>ppt_h</p:attrName>
                                        </p:attrNameLst>
                                      </p:cBhvr>
                                      <p:tavLst>
                                        <p:tav tm="0">
                                          <p:val>
                                            <p:fltVal val="0"/>
                                          </p:val>
                                        </p:tav>
                                        <p:tav tm="100000">
                                          <p:val>
                                            <p:strVal val="#ppt_h"/>
                                          </p:val>
                                        </p:tav>
                                      </p:tavLst>
                                    </p:anim>
                                    <p:anim calcmode="lin" valueType="num">
                                      <p:cBhvr>
                                        <p:cTn id="39" dur="500" fill="hold"/>
                                        <p:tgtEl>
                                          <p:spTgt spid="83"/>
                                        </p:tgtEl>
                                        <p:attrNameLst>
                                          <p:attrName>ppt_x</p:attrName>
                                        </p:attrNameLst>
                                      </p:cBhvr>
                                      <p:tavLst>
                                        <p:tav tm="0">
                                          <p:val>
                                            <p:fltVal val="0.5"/>
                                          </p:val>
                                        </p:tav>
                                        <p:tav tm="100000">
                                          <p:val>
                                            <p:strVal val="#ppt_x"/>
                                          </p:val>
                                        </p:tav>
                                      </p:tavLst>
                                    </p:anim>
                                    <p:anim calcmode="lin" valueType="num">
                                      <p:cBhvr>
                                        <p:cTn id="40" dur="500" fill="hold"/>
                                        <p:tgtEl>
                                          <p:spTgt spid="83"/>
                                        </p:tgtEl>
                                        <p:attrNameLst>
                                          <p:attrName>ppt_y</p:attrName>
                                        </p:attrNameLst>
                                      </p:cBhvr>
                                      <p:tavLst>
                                        <p:tav tm="0">
                                          <p:val>
                                            <p:fltVal val="0.5"/>
                                          </p:val>
                                        </p:tav>
                                        <p:tav tm="100000">
                                          <p:val>
                                            <p:strVal val="#ppt_y"/>
                                          </p:val>
                                        </p:tav>
                                      </p:tavLst>
                                    </p:anim>
                                  </p:childTnLst>
                                </p:cTn>
                              </p:par>
                            </p:childTnLst>
                          </p:cTn>
                        </p:par>
                        <p:par>
                          <p:cTn id="41" fill="hold" nodeType="afterGroup">
                            <p:stCondLst>
                              <p:cond delay="3000"/>
                            </p:stCondLst>
                            <p:childTnLst>
                              <p:par>
                                <p:cTn id="42" presetID="23" presetClass="entr" presetSubtype="528" fill="hold" nodeType="afterEffect">
                                  <p:stCondLst>
                                    <p:cond delay="0"/>
                                  </p:stCondLst>
                                  <p:childTnLst>
                                    <p:set>
                                      <p:cBhvr>
                                        <p:cTn id="43" dur="1" fill="hold">
                                          <p:stCondLst>
                                            <p:cond delay="0"/>
                                          </p:stCondLst>
                                        </p:cTn>
                                        <p:tgtEl>
                                          <p:spTgt spid="73"/>
                                        </p:tgtEl>
                                        <p:attrNameLst>
                                          <p:attrName>style.visibility</p:attrName>
                                        </p:attrNameLst>
                                      </p:cBhvr>
                                      <p:to>
                                        <p:strVal val="visible"/>
                                      </p:to>
                                    </p:set>
                                    <p:anim calcmode="lin" valueType="num">
                                      <p:cBhvr>
                                        <p:cTn id="44" dur="500" fill="hold"/>
                                        <p:tgtEl>
                                          <p:spTgt spid="73"/>
                                        </p:tgtEl>
                                        <p:attrNameLst>
                                          <p:attrName>ppt_w</p:attrName>
                                        </p:attrNameLst>
                                      </p:cBhvr>
                                      <p:tavLst>
                                        <p:tav tm="0">
                                          <p:val>
                                            <p:fltVal val="0"/>
                                          </p:val>
                                        </p:tav>
                                        <p:tav tm="100000">
                                          <p:val>
                                            <p:strVal val="#ppt_w"/>
                                          </p:val>
                                        </p:tav>
                                      </p:tavLst>
                                    </p:anim>
                                    <p:anim calcmode="lin" valueType="num">
                                      <p:cBhvr>
                                        <p:cTn id="45" dur="500" fill="hold"/>
                                        <p:tgtEl>
                                          <p:spTgt spid="73"/>
                                        </p:tgtEl>
                                        <p:attrNameLst>
                                          <p:attrName>ppt_h</p:attrName>
                                        </p:attrNameLst>
                                      </p:cBhvr>
                                      <p:tavLst>
                                        <p:tav tm="0">
                                          <p:val>
                                            <p:fltVal val="0"/>
                                          </p:val>
                                        </p:tav>
                                        <p:tav tm="100000">
                                          <p:val>
                                            <p:strVal val="#ppt_h"/>
                                          </p:val>
                                        </p:tav>
                                      </p:tavLst>
                                    </p:anim>
                                    <p:anim calcmode="lin" valueType="num">
                                      <p:cBhvr>
                                        <p:cTn id="46" dur="500" fill="hold"/>
                                        <p:tgtEl>
                                          <p:spTgt spid="73"/>
                                        </p:tgtEl>
                                        <p:attrNameLst>
                                          <p:attrName>ppt_x</p:attrName>
                                        </p:attrNameLst>
                                      </p:cBhvr>
                                      <p:tavLst>
                                        <p:tav tm="0">
                                          <p:val>
                                            <p:fltVal val="0.5"/>
                                          </p:val>
                                        </p:tav>
                                        <p:tav tm="100000">
                                          <p:val>
                                            <p:strVal val="#ppt_x"/>
                                          </p:val>
                                        </p:tav>
                                      </p:tavLst>
                                    </p:anim>
                                    <p:anim calcmode="lin" valueType="num">
                                      <p:cBhvr>
                                        <p:cTn id="47" dur="500" fill="hold"/>
                                        <p:tgtEl>
                                          <p:spTgt spid="73"/>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fltVal val="0"/>
                                          </p:val>
                                        </p:tav>
                                        <p:tav tm="100000">
                                          <p:val>
                                            <p:strVal val="#ppt_w"/>
                                          </p:val>
                                        </p:tav>
                                      </p:tavLst>
                                    </p:anim>
                                    <p:anim calcmode="lin" valueType="num">
                                      <p:cBhvr>
                                        <p:cTn id="51" dur="500" fill="hold"/>
                                        <p:tgtEl>
                                          <p:spTgt spid="69"/>
                                        </p:tgtEl>
                                        <p:attrNameLst>
                                          <p:attrName>ppt_h</p:attrName>
                                        </p:attrNameLst>
                                      </p:cBhvr>
                                      <p:tavLst>
                                        <p:tav tm="0">
                                          <p:val>
                                            <p:fltVal val="0"/>
                                          </p:val>
                                        </p:tav>
                                        <p:tav tm="100000">
                                          <p:val>
                                            <p:strVal val="#ppt_h"/>
                                          </p:val>
                                        </p:tav>
                                      </p:tavLst>
                                    </p:anim>
                                    <p:anim calcmode="lin" valueType="num">
                                      <p:cBhvr>
                                        <p:cTn id="52" dur="500" fill="hold"/>
                                        <p:tgtEl>
                                          <p:spTgt spid="69"/>
                                        </p:tgtEl>
                                        <p:attrNameLst>
                                          <p:attrName>ppt_x</p:attrName>
                                        </p:attrNameLst>
                                      </p:cBhvr>
                                      <p:tavLst>
                                        <p:tav tm="0">
                                          <p:val>
                                            <p:fltVal val="0.5"/>
                                          </p:val>
                                        </p:tav>
                                        <p:tav tm="100000">
                                          <p:val>
                                            <p:strVal val="#ppt_x"/>
                                          </p:val>
                                        </p:tav>
                                      </p:tavLst>
                                    </p:anim>
                                    <p:anim calcmode="lin" valueType="num">
                                      <p:cBhvr>
                                        <p:cTn id="53" dur="500" fill="hold"/>
                                        <p:tgtEl>
                                          <p:spTgt spid="69"/>
                                        </p:tgtEl>
                                        <p:attrNameLst>
                                          <p:attrName>ppt_y</p:attrName>
                                        </p:attrNameLst>
                                      </p:cBhvr>
                                      <p:tavLst>
                                        <p:tav tm="0">
                                          <p:val>
                                            <p:fltVal val="0.5"/>
                                          </p:val>
                                        </p:tav>
                                        <p:tav tm="100000">
                                          <p:val>
                                            <p:strVal val="#ppt_y"/>
                                          </p:val>
                                        </p:tav>
                                      </p:tavLst>
                                    </p:anim>
                                  </p:childTnLst>
                                </p:cTn>
                              </p:par>
                            </p:childTnLst>
                          </p:cTn>
                        </p:par>
                        <p:par>
                          <p:cTn id="54" fill="hold" nodeType="afterGroup">
                            <p:stCondLst>
                              <p:cond delay="3500"/>
                            </p:stCondLst>
                            <p:childTnLst>
                              <p:par>
                                <p:cTn id="55" presetID="23" presetClass="entr" presetSubtype="528"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 calcmode="lin" valueType="num">
                                      <p:cBhvr>
                                        <p:cTn id="59" dur="500" fill="hold"/>
                                        <p:tgtEl>
                                          <p:spTgt spid="41"/>
                                        </p:tgtEl>
                                        <p:attrNameLst>
                                          <p:attrName>ppt_x</p:attrName>
                                        </p:attrNameLst>
                                      </p:cBhvr>
                                      <p:tavLst>
                                        <p:tav tm="0">
                                          <p:val>
                                            <p:fltVal val="0.5"/>
                                          </p:val>
                                        </p:tav>
                                        <p:tav tm="100000">
                                          <p:val>
                                            <p:strVal val="#ppt_x"/>
                                          </p:val>
                                        </p:tav>
                                      </p:tavLst>
                                    </p:anim>
                                    <p:anim calcmode="lin" valueType="num">
                                      <p:cBhvr>
                                        <p:cTn id="60" dur="500" fill="hold"/>
                                        <p:tgtEl>
                                          <p:spTgt spid="41"/>
                                        </p:tgtEl>
                                        <p:attrNameLst>
                                          <p:attrName>ppt_y</p:attrName>
                                        </p:attrNameLst>
                                      </p:cBhvr>
                                      <p:tavLst>
                                        <p:tav tm="0">
                                          <p:val>
                                            <p:fltVal val="0.5"/>
                                          </p:val>
                                        </p:tav>
                                        <p:tav tm="100000">
                                          <p:val>
                                            <p:strVal val="#ppt_y"/>
                                          </p:val>
                                        </p:tav>
                                      </p:tavLst>
                                    </p:anim>
                                  </p:childTnLst>
                                </p:cTn>
                              </p:par>
                            </p:childTnLst>
                          </p:cTn>
                        </p:par>
                        <p:par>
                          <p:cTn id="61" fill="hold" nodeType="afterGroup">
                            <p:stCondLst>
                              <p:cond delay="4000"/>
                            </p:stCondLst>
                            <p:childTnLst>
                              <p:par>
                                <p:cTn id="62" presetID="23" presetClass="entr" presetSubtype="528"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 calcmode="lin" valueType="num">
                                      <p:cBhvr>
                                        <p:cTn id="66" dur="500" fill="hold"/>
                                        <p:tgtEl>
                                          <p:spTgt spid="44"/>
                                        </p:tgtEl>
                                        <p:attrNameLst>
                                          <p:attrName>ppt_x</p:attrName>
                                        </p:attrNameLst>
                                      </p:cBhvr>
                                      <p:tavLst>
                                        <p:tav tm="0">
                                          <p:val>
                                            <p:fltVal val="0.5"/>
                                          </p:val>
                                        </p:tav>
                                        <p:tav tm="100000">
                                          <p:val>
                                            <p:strVal val="#ppt_x"/>
                                          </p:val>
                                        </p:tav>
                                      </p:tavLst>
                                    </p:anim>
                                    <p:anim calcmode="lin" valueType="num">
                                      <p:cBhvr>
                                        <p:cTn id="67" dur="500" fill="hold"/>
                                        <p:tgtEl>
                                          <p:spTgt spid="4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500" fill="hold"/>
                                        <p:tgtEl>
                                          <p:spTgt spid="50"/>
                                        </p:tgtEl>
                                        <p:attrNameLst>
                                          <p:attrName>ppt_w</p:attrName>
                                        </p:attrNameLst>
                                      </p:cBhvr>
                                      <p:tavLst>
                                        <p:tav tm="0">
                                          <p:val>
                                            <p:fltVal val="0"/>
                                          </p:val>
                                        </p:tav>
                                        <p:tav tm="100000">
                                          <p:val>
                                            <p:strVal val="#ppt_w"/>
                                          </p:val>
                                        </p:tav>
                                      </p:tavLst>
                                    </p:anim>
                                    <p:anim calcmode="lin" valueType="num">
                                      <p:cBhvr>
                                        <p:cTn id="71" dur="500" fill="hold"/>
                                        <p:tgtEl>
                                          <p:spTgt spid="50"/>
                                        </p:tgtEl>
                                        <p:attrNameLst>
                                          <p:attrName>ppt_h</p:attrName>
                                        </p:attrNameLst>
                                      </p:cBhvr>
                                      <p:tavLst>
                                        <p:tav tm="0">
                                          <p:val>
                                            <p:fltVal val="0"/>
                                          </p:val>
                                        </p:tav>
                                        <p:tav tm="100000">
                                          <p:val>
                                            <p:strVal val="#ppt_h"/>
                                          </p:val>
                                        </p:tav>
                                      </p:tavLst>
                                    </p:anim>
                                    <p:anim calcmode="lin" valueType="num">
                                      <p:cBhvr>
                                        <p:cTn id="72" dur="500" fill="hold"/>
                                        <p:tgtEl>
                                          <p:spTgt spid="50"/>
                                        </p:tgtEl>
                                        <p:attrNameLst>
                                          <p:attrName>ppt_x</p:attrName>
                                        </p:attrNameLst>
                                      </p:cBhvr>
                                      <p:tavLst>
                                        <p:tav tm="0">
                                          <p:val>
                                            <p:fltVal val="0.5"/>
                                          </p:val>
                                        </p:tav>
                                        <p:tav tm="100000">
                                          <p:val>
                                            <p:strVal val="#ppt_x"/>
                                          </p:val>
                                        </p:tav>
                                      </p:tavLst>
                                    </p:anim>
                                    <p:anim calcmode="lin" valueType="num">
                                      <p:cBhvr>
                                        <p:cTn id="73" dur="500" fill="hold"/>
                                        <p:tgtEl>
                                          <p:spTgt spid="50"/>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4500"/>
                            </p:stCondLst>
                            <p:childTnLst>
                              <p:par>
                                <p:cTn id="75" presetID="23" presetClass="entr" presetSubtype="52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500" fill="hold"/>
                                        <p:tgtEl>
                                          <p:spTgt spid="47"/>
                                        </p:tgtEl>
                                        <p:attrNameLst>
                                          <p:attrName>ppt_w</p:attrName>
                                        </p:attrNameLst>
                                      </p:cBhvr>
                                      <p:tavLst>
                                        <p:tav tm="0">
                                          <p:val>
                                            <p:fltVal val="0"/>
                                          </p:val>
                                        </p:tav>
                                        <p:tav tm="100000">
                                          <p:val>
                                            <p:strVal val="#ppt_w"/>
                                          </p:val>
                                        </p:tav>
                                      </p:tavLst>
                                    </p:anim>
                                    <p:anim calcmode="lin" valueType="num">
                                      <p:cBhvr>
                                        <p:cTn id="78" dur="500" fill="hold"/>
                                        <p:tgtEl>
                                          <p:spTgt spid="47"/>
                                        </p:tgtEl>
                                        <p:attrNameLst>
                                          <p:attrName>ppt_h</p:attrName>
                                        </p:attrNameLst>
                                      </p:cBhvr>
                                      <p:tavLst>
                                        <p:tav tm="0">
                                          <p:val>
                                            <p:fltVal val="0"/>
                                          </p:val>
                                        </p:tav>
                                        <p:tav tm="100000">
                                          <p:val>
                                            <p:strVal val="#ppt_h"/>
                                          </p:val>
                                        </p:tav>
                                      </p:tavLst>
                                    </p:anim>
                                    <p:anim calcmode="lin" valueType="num">
                                      <p:cBhvr>
                                        <p:cTn id="79" dur="500" fill="hold"/>
                                        <p:tgtEl>
                                          <p:spTgt spid="47"/>
                                        </p:tgtEl>
                                        <p:attrNameLst>
                                          <p:attrName>ppt_x</p:attrName>
                                        </p:attrNameLst>
                                      </p:cBhvr>
                                      <p:tavLst>
                                        <p:tav tm="0">
                                          <p:val>
                                            <p:fltVal val="0.5"/>
                                          </p:val>
                                        </p:tav>
                                        <p:tav tm="100000">
                                          <p:val>
                                            <p:strVal val="#ppt_x"/>
                                          </p:val>
                                        </p:tav>
                                      </p:tavLst>
                                    </p:anim>
                                    <p:anim calcmode="lin" valueType="num">
                                      <p:cBhvr>
                                        <p:cTn id="80" dur="500" fill="hold"/>
                                        <p:tgtEl>
                                          <p:spTgt spid="47"/>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500" fill="hold"/>
                                        <p:tgtEl>
                                          <p:spTgt spid="66"/>
                                        </p:tgtEl>
                                        <p:attrNameLst>
                                          <p:attrName>ppt_w</p:attrName>
                                        </p:attrNameLst>
                                      </p:cBhvr>
                                      <p:tavLst>
                                        <p:tav tm="0">
                                          <p:val>
                                            <p:fltVal val="0"/>
                                          </p:val>
                                        </p:tav>
                                        <p:tav tm="100000">
                                          <p:val>
                                            <p:strVal val="#ppt_w"/>
                                          </p:val>
                                        </p:tav>
                                      </p:tavLst>
                                    </p:anim>
                                    <p:anim calcmode="lin" valueType="num">
                                      <p:cBhvr>
                                        <p:cTn id="84" dur="500" fill="hold"/>
                                        <p:tgtEl>
                                          <p:spTgt spid="66"/>
                                        </p:tgtEl>
                                        <p:attrNameLst>
                                          <p:attrName>ppt_h</p:attrName>
                                        </p:attrNameLst>
                                      </p:cBhvr>
                                      <p:tavLst>
                                        <p:tav tm="0">
                                          <p:val>
                                            <p:fltVal val="0"/>
                                          </p:val>
                                        </p:tav>
                                        <p:tav tm="100000">
                                          <p:val>
                                            <p:strVal val="#ppt_h"/>
                                          </p:val>
                                        </p:tav>
                                      </p:tavLst>
                                    </p:anim>
                                    <p:anim calcmode="lin" valueType="num">
                                      <p:cBhvr>
                                        <p:cTn id="85" dur="500" fill="hold"/>
                                        <p:tgtEl>
                                          <p:spTgt spid="66"/>
                                        </p:tgtEl>
                                        <p:attrNameLst>
                                          <p:attrName>ppt_x</p:attrName>
                                        </p:attrNameLst>
                                      </p:cBhvr>
                                      <p:tavLst>
                                        <p:tav tm="0">
                                          <p:val>
                                            <p:fltVal val="0.5"/>
                                          </p:val>
                                        </p:tav>
                                        <p:tav tm="100000">
                                          <p:val>
                                            <p:strVal val="#ppt_x"/>
                                          </p:val>
                                        </p:tav>
                                      </p:tavLst>
                                    </p:anim>
                                    <p:anim calcmode="lin" valueType="num">
                                      <p:cBhvr>
                                        <p:cTn id="86" dur="500" fill="hold"/>
                                        <p:tgtEl>
                                          <p:spTgt spid="6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pic>
        <p:nvPicPr>
          <p:cNvPr id="8" name="Picture 6" descr="3D人问号"/>
          <p:cNvPicPr>
            <a:picLocks noChangeAspect="1" noChangeArrowheads="1"/>
          </p:cNvPicPr>
          <p:nvPr/>
        </p:nvPicPr>
        <p:blipFill>
          <a:blip r:embed="rId4"/>
          <a:stretch>
            <a:fillRect/>
          </a:stretch>
        </p:blipFill>
        <p:spPr bwMode="auto">
          <a:xfrm>
            <a:off x="3338438" y="1764928"/>
            <a:ext cx="2160615" cy="2752432"/>
          </a:xfrm>
          <a:prstGeom prst="rect">
            <a:avLst/>
          </a:prstGeom>
          <a:noFill/>
        </p:spPr>
      </p:pic>
      <p:sp>
        <p:nvSpPr>
          <p:cNvPr id="9" name="TextBox 8"/>
          <p:cNvSpPr txBox="1"/>
          <p:nvPr/>
        </p:nvSpPr>
        <p:spPr>
          <a:xfrm>
            <a:off x="889740" y="2270927"/>
            <a:ext cx="2314664" cy="1816443"/>
          </a:xfrm>
          <a:prstGeom prst="rect">
            <a:avLst/>
          </a:prstGeom>
          <a:noFill/>
        </p:spPr>
        <p:txBody>
          <a:bodyPr wrap="square" lIns="91458" tIns="45729" rIns="91458" bIns="45729" rtlCol="0">
            <a:spAutoFit/>
          </a:bodyPr>
          <a:lstStyle/>
          <a:p>
            <a:pPr algn="just"/>
            <a:r>
              <a:rPr lang="zh-CN" altLang="en-US" sz="14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点击添加文字内容点击添加文字内容点击添加文字内容点击添加文字内容点击添加文字内容点击添加文字内容点击添加文字内容点击添加文字内容点击添加文字内容点击添加文字内容点击添加文字内容</a:t>
            </a:r>
            <a:endParaRPr lang="zh-CN" altLang="en-US" sz="1400">
              <a:solidFill>
                <a:srgbClr val="CC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787135" y="2270927"/>
            <a:ext cx="2314664" cy="1816443"/>
          </a:xfrm>
          <a:prstGeom prst="rect">
            <a:avLst/>
          </a:prstGeom>
          <a:noFill/>
        </p:spPr>
        <p:txBody>
          <a:bodyPr wrap="square" lIns="91458" tIns="45729" rIns="91458" bIns="45729" rtlCol="0">
            <a:spAutoFit/>
          </a:bodyPr>
          <a:lstStyle/>
          <a:p>
            <a:pPr algn="just"/>
            <a:r>
              <a:rPr lang="zh-CN" altLang="en-US" sz="14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点击添加文字内容点击添加文字内容点击添加文字内容点击添加文字内容点击添加文字内容点击添加文字内容点击添加文字内容点击添加文字内容点击添加文字内容点击添加文字内容点击添加文字内容</a:t>
            </a:r>
            <a:endParaRPr lang="zh-CN" altLang="en-US" sz="1400">
              <a:solidFill>
                <a:srgbClr val="CC0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331976" y="1766715"/>
            <a:ext cx="1339061" cy="369446"/>
          </a:xfrm>
          <a:prstGeom prst="rect">
            <a:avLst/>
          </a:prstGeom>
          <a:noFill/>
        </p:spPr>
        <p:txBody>
          <a:bodyPr wrap="none" lIns="91458" tIns="45729" rIns="91458" bIns="45729" rtlCol="0">
            <a:spAutoFit/>
          </a:bodyPr>
          <a:lstStyle/>
          <a:p>
            <a:r>
              <a:rPr lang="zh-CN" altLang="en-US">
                <a:solidFill>
                  <a:srgbClr val="CC0000"/>
                </a:solidFill>
                <a:latin typeface="微软雅黑" panose="020b0503020204020204" pitchFamily="34" charset="-122"/>
                <a:ea typeface="微软雅黑" panose="020b0503020204020204" pitchFamily="34" charset="-122"/>
              </a:rPr>
              <a:t>输入小标题</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12" name="等腰三角形 11"/>
          <p:cNvSpPr/>
          <p:nvPr/>
        </p:nvSpPr>
        <p:spPr>
          <a:xfrm rot="5400000" flipV="1">
            <a:off x="947913" y="1788358"/>
            <a:ext cx="313525" cy="270242"/>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等腰三角形 12"/>
          <p:cNvSpPr/>
          <p:nvPr/>
        </p:nvSpPr>
        <p:spPr>
          <a:xfrm rot="16200000" flipH="1" flipV="1">
            <a:off x="2758475" y="1788358"/>
            <a:ext cx="313522" cy="270240"/>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TextBox 13"/>
          <p:cNvSpPr txBox="1"/>
          <p:nvPr/>
        </p:nvSpPr>
        <p:spPr>
          <a:xfrm>
            <a:off x="6274936" y="1766715"/>
            <a:ext cx="1339061" cy="369446"/>
          </a:xfrm>
          <a:prstGeom prst="rect">
            <a:avLst/>
          </a:prstGeom>
          <a:noFill/>
        </p:spPr>
        <p:txBody>
          <a:bodyPr wrap="none" lIns="91458" tIns="45729" rIns="91458" bIns="45729" rtlCol="0">
            <a:spAutoFit/>
          </a:bodyPr>
          <a:lstStyle/>
          <a:p>
            <a:r>
              <a:rPr lang="zh-CN" altLang="en-US">
                <a:solidFill>
                  <a:srgbClr val="CC0000"/>
                </a:solidFill>
                <a:latin typeface="微软雅黑" panose="020b0503020204020204" pitchFamily="34" charset="-122"/>
                <a:ea typeface="微软雅黑" panose="020b0503020204020204" pitchFamily="34" charset="-122"/>
              </a:rPr>
              <a:t>输入小标题</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15" name="等腰三角形 14"/>
          <p:cNvSpPr/>
          <p:nvPr/>
        </p:nvSpPr>
        <p:spPr>
          <a:xfrm rot="5400000" flipV="1">
            <a:off x="5890874" y="1788358"/>
            <a:ext cx="313525" cy="270242"/>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等腰三角形 15"/>
          <p:cNvSpPr/>
          <p:nvPr/>
        </p:nvSpPr>
        <p:spPr>
          <a:xfrm rot="16200000" flipH="1" flipV="1">
            <a:off x="7701435" y="1788358"/>
            <a:ext cx="313522" cy="270240"/>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1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Right)">
                                      <p:cBhvr>
                                        <p:cTn id="25" dur="500"/>
                                        <p:tgtEl>
                                          <p:spTgt spid="8"/>
                                        </p:tgtEl>
                                      </p:cBhvr>
                                    </p:animEffect>
                                  </p:childTnLst>
                                </p:cTn>
                              </p:par>
                            </p:childTnLst>
                          </p:cTn>
                        </p:par>
                        <p:par>
                          <p:cTn id="26" fill="hold" nodeType="afterGroup">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nodeType="afterGroup">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nodeType="afterGroup">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nodeType="afterGroup">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nodeType="afterGroup">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par>
                          <p:cTn id="56" fill="hold" nodeType="afterGroup">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nodeType="afterGroup">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nodeType="afterGroup">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9" grpId="0"/>
      <p:bldP spid="10" grpId="0"/>
      <p:bldP spid="11" grpId="0"/>
      <p:bldP spid="12" grpId="0" animBg="1"/>
      <p:bldP spid="13" grpId="0" animBg="1"/>
      <p:bldP spid="14" grpId="0"/>
      <p:bldP spid="15" grpId="0" animBg="1"/>
      <p:bldP spid="16"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sp>
        <p:nvSpPr>
          <p:cNvPr id="8" name="Rectangle 5"/>
          <p:cNvSpPr/>
          <p:nvPr/>
        </p:nvSpPr>
        <p:spPr bwMode="auto">
          <a:xfrm>
            <a:off x="899749" y="3024501"/>
            <a:ext cx="3672493" cy="1810868"/>
          </a:xfrm>
          <a:prstGeom prst="rect">
            <a:avLst/>
          </a:prstGeom>
          <a:solidFill>
            <a:srgbClr val="C0000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4820" tIns="64823" rIns="64820" bIns="64823" numCol="1" rtlCol="0" anchor="ctr" anchorCtr="0" compatLnSpc="1"/>
          <a:lstStyle/>
          <a:p>
            <a:pPr marL="269875" indent="-26987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69875" indent="-26987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69875" indent="-26987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69875" indent="-26987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zh-CN" altLang="en-US"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Rectangle 2"/>
          <p:cNvSpPr/>
          <p:nvPr/>
        </p:nvSpPr>
        <p:spPr bwMode="auto">
          <a:xfrm>
            <a:off x="915399" y="1131940"/>
            <a:ext cx="1788377" cy="1810868"/>
          </a:xfrm>
          <a:prstGeom prst="rect">
            <a:avLst/>
          </a:prstGeom>
          <a:solidFill>
            <a:srgbClr val="FF6E0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86415" tIns="86419" rIns="86415" bIns="86419" numCol="1" rtlCol="0" anchor="t" anchorCtr="0" compatLnSpc="1"/>
          <a:lstStyle/>
          <a:p>
            <a:pPr defTabSz="647700">
              <a:lnSpc>
                <a:spcPct val="80000"/>
              </a:lnSpc>
              <a:buClr>
                <a:srgbClr val="FFFFFF">
                  <a:lumMod val="50000"/>
                  <a:lumOff val="50000"/>
                </a:srgbClr>
              </a:buClr>
              <a:buSzPct val="90000"/>
            </a:pPr>
            <a:endParaRPr lang="en-US" altLang="zh-CN"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buClr>
                <a:srgbClr val="FFFFFF">
                  <a:lumMod val="50000"/>
                  <a:lumOff val="50000"/>
                </a:srgbClr>
              </a:buClr>
              <a:buSzPct val="90000"/>
            </a:pPr>
            <a:endParaRPr lang="en-US" altLang="zh-CN"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buClr>
                <a:srgbClr val="FFFFFF">
                  <a:lumMod val="50000"/>
                  <a:lumOff val="50000"/>
                </a:srgbClr>
              </a:buClr>
              <a:buSzPct val="90000"/>
            </a:pPr>
            <a:r>
              <a:rPr lang="zh-CN" altLang="en-US" spc="-28">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spcBef>
                <a:spcPts val="640"/>
              </a:spcBef>
              <a:buClr>
                <a:srgbClr val="FFFFFF">
                  <a:lumMod val="50000"/>
                  <a:lumOff val="50000"/>
                </a:srgbClr>
              </a:buClr>
              <a:buSzPct val="90000"/>
            </a:pPr>
            <a:r>
              <a:rPr lang="zh-CN" altLang="en-US"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spcBef>
                <a:spcPts val="640"/>
              </a:spcBef>
              <a:buClr>
                <a:srgbClr val="FFFFFF">
                  <a:lumMod val="50000"/>
                  <a:lumOff val="50000"/>
                </a:srgbClr>
              </a:buClr>
              <a:buSzPct val="90000"/>
            </a:pPr>
            <a:r>
              <a:rPr lang="zh-CN" altLang="en-US"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buClr>
                <a:srgbClr val="FFFFFF">
                  <a:lumMod val="50000"/>
                  <a:lumOff val="50000"/>
                </a:srgbClr>
              </a:buClr>
              <a:buSzPct val="90000"/>
            </a:pPr>
            <a:endParaRPr lang="en-US" altLang="zh-CN"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buClr>
                <a:srgbClr val="FFFFFF">
                  <a:lumMod val="50000"/>
                  <a:lumOff val="50000"/>
                </a:srgbClr>
              </a:buClr>
              <a:buSzPct val="90000"/>
            </a:pPr>
            <a:endParaRPr lang="en-US"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buClr>
                <a:srgbClr val="FFFFFF">
                  <a:lumMod val="50000"/>
                  <a:lumOff val="50000"/>
                </a:srgbClr>
              </a:buClr>
              <a:buSzPct val="90000"/>
            </a:pPr>
            <a:endParaRPr lang="en-US"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 name="Rectangle 4"/>
          <p:cNvSpPr/>
          <p:nvPr/>
        </p:nvSpPr>
        <p:spPr bwMode="auto">
          <a:xfrm>
            <a:off x="4666564" y="1131940"/>
            <a:ext cx="3672493" cy="1810868"/>
          </a:xfrm>
          <a:prstGeom prst="rect">
            <a:avLst/>
          </a:prstGeom>
          <a:solidFill>
            <a:srgbClr val="FF990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86415" tIns="86419" rIns="86415" bIns="86419" numCol="1" rtlCol="0" anchor="ctr" anchorCtr="0" compatLnSpc="1"/>
          <a:lstStyle/>
          <a:p>
            <a:pPr marL="165735" indent="-16573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165735" indent="-16573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165735" indent="-16573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spc="-28">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1" name="图片 10"/>
          <p:cNvPicPr>
            <a:picLocks noChangeAspect="1"/>
          </p:cNvPicPr>
          <p:nvPr/>
        </p:nvPicPr>
        <p:blipFill>
          <a:blip r:embed="rId4"/>
          <a:stretch>
            <a:fillRect/>
          </a:stretch>
        </p:blipFill>
        <p:spPr>
          <a:xfrm>
            <a:off x="4666564" y="3037613"/>
            <a:ext cx="3663959" cy="1797755"/>
          </a:xfrm>
          <a:prstGeom prst="rect">
            <a:avLst/>
          </a:prstGeom>
        </p:spPr>
      </p:pic>
      <p:pic>
        <p:nvPicPr>
          <p:cNvPr id="12" name="Picture 2"/>
          <p:cNvPicPr>
            <a:picLocks noChangeAspect="1" noChangeArrowheads="1"/>
          </p:cNvPicPr>
          <p:nvPr/>
        </p:nvPicPr>
        <p:blipFill>
          <a:blip r:embed="rId5"/>
          <a:stretch>
            <a:fillRect/>
          </a:stretch>
        </p:blipFill>
        <p:spPr bwMode="auto">
          <a:xfrm>
            <a:off x="2791446" y="1131940"/>
            <a:ext cx="1787912" cy="181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5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 presetClass="entr" presetSubtype="1" fill="hold" grpId="0" nodeType="withEffect">
                                  <p:stCondLst>
                                    <p:cond delay="25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750" fill="hold"/>
                                        <p:tgtEl>
                                          <p:spTgt spid="10"/>
                                        </p:tgtEl>
                                        <p:attrNameLst>
                                          <p:attrName>ppt_x</p:attrName>
                                        </p:attrNameLst>
                                      </p:cBhvr>
                                      <p:tavLst>
                                        <p:tav tm="0">
                                          <p:val>
                                            <p:strVal val="#ppt_x"/>
                                          </p:val>
                                        </p:tav>
                                        <p:tav tm="100000">
                                          <p:val>
                                            <p:strVal val="#ppt_x"/>
                                          </p:val>
                                        </p:tav>
                                      </p:tavLst>
                                    </p:anim>
                                    <p:anim calcmode="lin" valueType="num">
                                      <p:cBhvr additive="base">
                                        <p:cTn id="34" dur="750" fill="hold"/>
                                        <p:tgtEl>
                                          <p:spTgt spid="10"/>
                                        </p:tgtEl>
                                        <p:attrNameLst>
                                          <p:attrName>ppt_y</p:attrName>
                                        </p:attrNameLst>
                                      </p:cBhvr>
                                      <p:tavLst>
                                        <p:tav tm="0">
                                          <p:val>
                                            <p:strVal val="0-#ppt_h/2"/>
                                          </p:val>
                                        </p:tav>
                                        <p:tav tm="100000">
                                          <p:val>
                                            <p:strVal val="#ppt_y"/>
                                          </p:val>
                                        </p:tav>
                                      </p:tavLst>
                                    </p:anim>
                                  </p:childTnLst>
                                </p:cTn>
                              </p:par>
                              <p:par>
                                <p:cTn id="35" presetID="2" presetClass="entr" presetSubtype="4" decel="100000" fill="hold" grpId="0" nodeType="withEffect">
                                  <p:stCondLst>
                                    <p:cond delay="5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750" fill="hold"/>
                                        <p:tgtEl>
                                          <p:spTgt spid="8"/>
                                        </p:tgtEl>
                                        <p:attrNameLst>
                                          <p:attrName>ppt_x</p:attrName>
                                        </p:attrNameLst>
                                      </p:cBhvr>
                                      <p:tavLst>
                                        <p:tav tm="0">
                                          <p:val>
                                            <p:strVal val="#ppt_x"/>
                                          </p:val>
                                        </p:tav>
                                        <p:tav tm="100000">
                                          <p:val>
                                            <p:strVal val="#ppt_x"/>
                                          </p:val>
                                        </p:tav>
                                      </p:tavLst>
                                    </p:anim>
                                    <p:anim calcmode="lin" valueType="num">
                                      <p:cBhvr additive="base">
                                        <p:cTn id="38" dur="75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75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750" fill="hold"/>
                                        <p:tgtEl>
                                          <p:spTgt spid="11"/>
                                        </p:tgtEl>
                                        <p:attrNameLst>
                                          <p:attrName>ppt_x</p:attrName>
                                        </p:attrNameLst>
                                      </p:cBhvr>
                                      <p:tavLst>
                                        <p:tav tm="0">
                                          <p:val>
                                            <p:strVal val="1+#ppt_w/2"/>
                                          </p:val>
                                        </p:tav>
                                        <p:tav tm="100000">
                                          <p:val>
                                            <p:strVal val="#ppt_x"/>
                                          </p:val>
                                        </p:tav>
                                      </p:tavLst>
                                    </p:anim>
                                    <p:anim calcmode="lin" valueType="num">
                                      <p:cBhvr additive="base">
                                        <p:cTn id="42"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3"/>
          <a:stretch>
            <a:fillRect/>
          </a:stretch>
        </p:blipFill>
        <p:spPr bwMode="auto">
          <a:xfrm>
            <a:off x="7489477" y="190297"/>
            <a:ext cx="1467141" cy="6224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a:t>单击此处编辑标题内容</a:t>
            </a:r>
            <a:endParaRPr lang="zh-CN" altLang="en-US"/>
          </a:p>
        </p:txBody>
      </p:sp>
      <p:pic>
        <p:nvPicPr>
          <p:cNvPr id="8" name="图片 7" descr="未标题-2.png"/>
          <p:cNvPicPr>
            <a:picLocks noChangeAspect="1"/>
          </p:cNvPicPr>
          <p:nvPr/>
        </p:nvPicPr>
        <p:blipFill>
          <a:blip r:embed="rId4"/>
          <a:stretch>
            <a:fillRect/>
          </a:stretch>
        </p:blipFill>
        <p:spPr>
          <a:xfrm>
            <a:off x="6229266" y="1852242"/>
            <a:ext cx="2255301" cy="2811989"/>
          </a:xfrm>
          <a:prstGeom prst="rect">
            <a:avLst/>
          </a:prstGeom>
        </p:spPr>
      </p:pic>
      <p:sp>
        <p:nvSpPr>
          <p:cNvPr id="9" name="矩形 11"/>
          <p:cNvSpPr>
            <a:spLocks noChangeArrowheads="1"/>
          </p:cNvSpPr>
          <p:nvPr/>
        </p:nvSpPr>
        <p:spPr bwMode="auto">
          <a:xfrm>
            <a:off x="755707" y="1276001"/>
            <a:ext cx="5065754" cy="127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Group 14"/>
          <p:cNvGrpSpPr/>
          <p:nvPr/>
        </p:nvGrpSpPr>
        <p:grpSpPr>
          <a:xfrm>
            <a:off x="1258425" y="2613712"/>
            <a:ext cx="4015521" cy="1667656"/>
            <a:chExt cx="6192688" cy="2571234"/>
          </a:xfrm>
          <a:solidFill>
            <a:srgbClr val="C00000"/>
          </a:solidFill>
        </p:grpSpPr>
        <p:sp>
          <p:nvSpPr>
            <p:cNvPr id="11" name="Rectangle 13"/>
            <p:cNvSpPr>
              <a:spLocks noChangeArrowheads="1"/>
            </p:cNvSpPr>
            <p:nvPr/>
          </p:nvSpPr>
          <p:spPr bwMode="auto">
            <a:xfrm>
              <a:off x="0"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2" name="Rectangle 14"/>
            <p:cNvSpPr>
              <a:spLocks noChangeArrowheads="1"/>
            </p:cNvSpPr>
            <p:nvPr/>
          </p:nvSpPr>
          <p:spPr bwMode="auto">
            <a:xfrm>
              <a:off x="241159" y="301788"/>
              <a:ext cx="172572" cy="226944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3" name="Rectangle 15"/>
            <p:cNvSpPr>
              <a:spLocks noChangeArrowheads="1"/>
            </p:cNvSpPr>
            <p:nvPr/>
          </p:nvSpPr>
          <p:spPr bwMode="auto">
            <a:xfrm>
              <a:off x="482317" y="848024"/>
              <a:ext cx="172572" cy="172320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4" name="Rectangle 16"/>
            <p:cNvSpPr>
              <a:spLocks noChangeArrowheads="1"/>
            </p:cNvSpPr>
            <p:nvPr/>
          </p:nvSpPr>
          <p:spPr bwMode="auto">
            <a:xfrm>
              <a:off x="723476"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5" name="Rectangle 17"/>
            <p:cNvSpPr>
              <a:spLocks noChangeArrowheads="1"/>
            </p:cNvSpPr>
            <p:nvPr/>
          </p:nvSpPr>
          <p:spPr bwMode="auto">
            <a:xfrm>
              <a:off x="964634" y="1696047"/>
              <a:ext cx="172572" cy="87518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6" name="Rectangle 18"/>
            <p:cNvSpPr>
              <a:spLocks noChangeArrowheads="1"/>
            </p:cNvSpPr>
            <p:nvPr/>
          </p:nvSpPr>
          <p:spPr bwMode="auto">
            <a:xfrm>
              <a:off x="1685898" y="353093"/>
              <a:ext cx="174785" cy="221814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7" name="Rectangle 19"/>
            <p:cNvSpPr>
              <a:spLocks noChangeArrowheads="1"/>
            </p:cNvSpPr>
            <p:nvPr/>
          </p:nvSpPr>
          <p:spPr bwMode="auto">
            <a:xfrm>
              <a:off x="1927057" y="848024"/>
              <a:ext cx="174785" cy="172320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8" name="Rectangle 20"/>
            <p:cNvSpPr>
              <a:spLocks noChangeArrowheads="1"/>
            </p:cNvSpPr>
            <p:nvPr/>
          </p:nvSpPr>
          <p:spPr bwMode="auto">
            <a:xfrm>
              <a:off x="2168215" y="1342956"/>
              <a:ext cx="172572" cy="1228277"/>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19" name="Rectangle 21"/>
            <p:cNvSpPr>
              <a:spLocks noChangeArrowheads="1"/>
            </p:cNvSpPr>
            <p:nvPr/>
          </p:nvSpPr>
          <p:spPr bwMode="auto">
            <a:xfrm>
              <a:off x="2409374" y="733345"/>
              <a:ext cx="172572" cy="18378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0" name="Rectangle 22"/>
            <p:cNvSpPr>
              <a:spLocks noChangeArrowheads="1"/>
            </p:cNvSpPr>
            <p:nvPr/>
          </p:nvSpPr>
          <p:spPr bwMode="auto">
            <a:xfrm>
              <a:off x="2650532" y="1010990"/>
              <a:ext cx="172572" cy="156024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1" name="Rectangle 23"/>
            <p:cNvSpPr>
              <a:spLocks noChangeArrowheads="1"/>
            </p:cNvSpPr>
            <p:nvPr/>
          </p:nvSpPr>
          <p:spPr bwMode="auto">
            <a:xfrm>
              <a:off x="3374009" y="1364081"/>
              <a:ext cx="168147"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2" name="Rectangle 24"/>
            <p:cNvSpPr>
              <a:spLocks noChangeArrowheads="1"/>
            </p:cNvSpPr>
            <p:nvPr/>
          </p:nvSpPr>
          <p:spPr bwMode="auto">
            <a:xfrm>
              <a:off x="3615167" y="516058"/>
              <a:ext cx="168147" cy="205517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3" name="Rectangle 25"/>
            <p:cNvSpPr>
              <a:spLocks noChangeArrowheads="1"/>
            </p:cNvSpPr>
            <p:nvPr/>
          </p:nvSpPr>
          <p:spPr bwMode="auto">
            <a:xfrm>
              <a:off x="3849688" y="187108"/>
              <a:ext cx="174785" cy="238412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4" name="Rectangle 26"/>
            <p:cNvSpPr>
              <a:spLocks noChangeArrowheads="1"/>
            </p:cNvSpPr>
            <p:nvPr/>
          </p:nvSpPr>
          <p:spPr bwMode="auto">
            <a:xfrm>
              <a:off x="4090847" y="920454"/>
              <a:ext cx="172572" cy="1650780"/>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5" name="Rectangle 27"/>
            <p:cNvSpPr>
              <a:spLocks noChangeArrowheads="1"/>
            </p:cNvSpPr>
            <p:nvPr/>
          </p:nvSpPr>
          <p:spPr bwMode="auto">
            <a:xfrm>
              <a:off x="4332005" y="374217"/>
              <a:ext cx="172572" cy="219701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6" name="Rectangle 28"/>
            <p:cNvSpPr>
              <a:spLocks noChangeArrowheads="1"/>
            </p:cNvSpPr>
            <p:nvPr/>
          </p:nvSpPr>
          <p:spPr bwMode="auto">
            <a:xfrm>
              <a:off x="5055481" y="754469"/>
              <a:ext cx="172572" cy="1816762"/>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7" name="Rectangle 29"/>
            <p:cNvSpPr>
              <a:spLocks noChangeArrowheads="1"/>
            </p:cNvSpPr>
            <p:nvPr/>
          </p:nvSpPr>
          <p:spPr bwMode="auto">
            <a:xfrm>
              <a:off x="5296639" y="1623618"/>
              <a:ext cx="172572" cy="94761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8" name="Rectangle 30"/>
            <p:cNvSpPr>
              <a:spLocks noChangeArrowheads="1"/>
            </p:cNvSpPr>
            <p:nvPr/>
          </p:nvSpPr>
          <p:spPr bwMode="auto">
            <a:xfrm>
              <a:off x="5537799" y="1816762"/>
              <a:ext cx="172572" cy="75446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29" name="Rectangle 31"/>
            <p:cNvSpPr>
              <a:spLocks noChangeArrowheads="1"/>
            </p:cNvSpPr>
            <p:nvPr/>
          </p:nvSpPr>
          <p:spPr bwMode="auto">
            <a:xfrm>
              <a:off x="5778956"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sp>
          <p:nvSpPr>
            <p:cNvPr id="30" name="Rectangle 32"/>
            <p:cNvSpPr>
              <a:spLocks noChangeArrowheads="1"/>
            </p:cNvSpPr>
            <p:nvPr/>
          </p:nvSpPr>
          <p:spPr bwMode="auto">
            <a:xfrm>
              <a:off x="6020116" y="0"/>
              <a:ext cx="172572" cy="257123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C00000"/>
                </a:solidFill>
                <a:latin typeface="Calibri" panose="020f0502020204030204" pitchFamily="34" charset="0"/>
                <a:sym typeface="宋体" panose="02010600030101010101" pitchFamily="2" charset="-122"/>
              </a:endParaRPr>
            </a:p>
          </p:txBody>
        </p:sp>
      </p:grpSp>
      <p:sp>
        <p:nvSpPr>
          <p:cNvPr id="31" name="文本框 37"/>
          <p:cNvSpPr>
            <a:spLocks noChangeArrowheads="1"/>
          </p:cNvSpPr>
          <p:nvPr/>
        </p:nvSpPr>
        <p:spPr bwMode="auto">
          <a:xfrm>
            <a:off x="1293267" y="4353549"/>
            <a:ext cx="1093785"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部门一</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38"/>
          <p:cNvSpPr>
            <a:spLocks noChangeArrowheads="1"/>
          </p:cNvSpPr>
          <p:nvPr/>
        </p:nvSpPr>
        <p:spPr bwMode="auto">
          <a:xfrm>
            <a:off x="2364654" y="4353549"/>
            <a:ext cx="1093784"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部门二</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文本框 39"/>
          <p:cNvSpPr>
            <a:spLocks noChangeArrowheads="1"/>
          </p:cNvSpPr>
          <p:nvPr/>
        </p:nvSpPr>
        <p:spPr bwMode="auto">
          <a:xfrm>
            <a:off x="3495769" y="4353549"/>
            <a:ext cx="109502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部门三</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文本框 40"/>
          <p:cNvSpPr>
            <a:spLocks noChangeArrowheads="1"/>
          </p:cNvSpPr>
          <p:nvPr/>
        </p:nvSpPr>
        <p:spPr bwMode="auto">
          <a:xfrm>
            <a:off x="4553467" y="4353549"/>
            <a:ext cx="109502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部门四</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31" presetClass="entr" presetSubtype="0" fill="hold" nodeType="afterEffect">
                                  <p:stCondLst>
                                    <p:cond delay="0"/>
                                  </p:stCondLst>
                                  <p:iterate type="lt">
                                    <p:tmPct val="5000"/>
                                  </p:iterate>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nodeType="afterGroup">
                            <p:stCondLst>
                              <p:cond delay="3500"/>
                            </p:stCondLst>
                            <p:childTnLst>
                              <p:par>
                                <p:cTn id="34" presetID="42"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par>
                          <p:cTn id="43" fill="hold" nodeType="afterGroup">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par>
                          <p:cTn id="47" fill="hold" nodeType="afterGroup">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par>
                          <p:cTn id="51" fill="hold" nodeType="afterGroup">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9" grpId="0"/>
      <p:bldP spid="31" grpId="0"/>
      <p:bldP spid="32" grpId="0"/>
      <p:bldP spid="33" grpId="0"/>
      <p:bldP spid="3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323</Paragraphs>
  <Slides>32</Slides>
  <Notes>31</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32</vt:i4>
      </vt:variant>
    </vt:vector>
  </HeadingPairs>
  <TitlesOfParts>
    <vt:vector baseType="lpstr" size="51">
      <vt:lpstr>Arial</vt:lpstr>
      <vt:lpstr>Calibri</vt:lpstr>
      <vt:lpstr>微软雅黑</vt:lpstr>
      <vt:lpstr>宋体</vt:lpstr>
      <vt:lpstr>Kozuka Mincho Pr6N H</vt:lpstr>
      <vt:lpstr>Segoe UI</vt:lpstr>
      <vt:lpstr>仿宋_GB2312</vt:lpstr>
      <vt:lpstr>Agency FB</vt:lpstr>
      <vt:lpstr>Arial Unicode MS</vt:lpstr>
      <vt:lpstr>黑体</vt:lpstr>
      <vt:lpstr>굴림</vt:lpstr>
      <vt:lpstr>Impact</vt:lpstr>
      <vt:lpstr>方正大黑简体</vt:lpstr>
      <vt:lpstr>Gill Sans</vt:lpstr>
      <vt:lpstr>ヒラギノ角ゴ ProN W3</vt:lpstr>
      <vt:lpstr>Arial Black</vt:lpstr>
      <vt:lpstr>Meiryo</vt:lpstr>
      <vt:lpstr>Wingdings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53</cp:revision>
  <dcterms:created xsi:type="dcterms:W3CDTF">2015-07-30T22:50:00Z</dcterms:created>
  <dcterms:modified xsi:type="dcterms:W3CDTF">2023-05-08T03:37:33Z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