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  <p:sldMasterId id="2147483691" r:id="rId3"/>
  </p:sldMasterIdLst>
  <p:notesMasterIdLst>
    <p:notesMasterId r:id="rId4"/>
  </p:notesMasterIdLst>
  <p:sldIdLst>
    <p:sldId id="256" r:id="rId5"/>
    <p:sldId id="257" r:id="rId6"/>
    <p:sldId id="258" r:id="rId7"/>
    <p:sldId id="270" r:id="rId8"/>
    <p:sldId id="268" r:id="rId9"/>
    <p:sldId id="264" r:id="rId10"/>
    <p:sldId id="277" r:id="rId11"/>
    <p:sldId id="284" r:id="rId12"/>
    <p:sldId id="285" r:id="rId13"/>
    <p:sldId id="259" r:id="rId14"/>
    <p:sldId id="278" r:id="rId15"/>
    <p:sldId id="279" r:id="rId16"/>
    <p:sldId id="280" r:id="rId17"/>
    <p:sldId id="269" r:id="rId18"/>
    <p:sldId id="265" r:id="rId19"/>
    <p:sldId id="260" r:id="rId20"/>
    <p:sldId id="266" r:id="rId21"/>
    <p:sldId id="267" r:id="rId22"/>
    <p:sldId id="275" r:id="rId23"/>
    <p:sldId id="274" r:id="rId24"/>
    <p:sldId id="282" r:id="rId25"/>
    <p:sldId id="261" r:id="rId26"/>
    <p:sldId id="271" r:id="rId27"/>
    <p:sldId id="272" r:id="rId28"/>
    <p:sldId id="281" r:id="rId29"/>
    <p:sldId id="273" r:id="rId30"/>
    <p:sldId id="276" r:id="rId31"/>
    <p:sldId id="262" r:id="rId32"/>
    <p:sldId id="306" r:id="rId33"/>
    <p:sldId id="329" r:id="rId34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528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tags" Target="tags/tag63.xml" /><Relationship Id="rId36" Type="http://schemas.openxmlformats.org/officeDocument/2006/relationships/presProps" Target="presProps.xml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invertIfNegative val="1"/>
            <c:explosion val="9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1"/>
            <c:explosion val="9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1"/>
            <c:explosion val="19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1"/>
            <c:explosion val="8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elete val="1"/>
            <c:extLst/>
          </c:dLbls>
          <c:cat>
            <c:strRef>
              <c:f>Sheet1!$A$2:$A$5</c:f>
              <c:strCache>
                <c:ptCount val="4"/>
                <c:pt idx="0">
                  <c:v>Price 1</c:v>
                </c:pt>
                <c:pt idx="1">
                  <c:v>Price 2</c:v>
                </c:pt>
                <c:pt idx="2">
                  <c:v>Price 3</c:v>
                </c:pt>
                <c:pt idx="3">
                  <c:v>Price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67B46AAB-EEF2-43E0-B3D5-944BB7BD9AD7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A82FFD2C-2566-4D18-95B5-73B8ADF7105B}" type="parTrans" cxnId="{3FCAD310-A238-4C0F-B1D5-4D4374923C3F}">
      <dgm:prSet/>
      <dgm:spPr/>
      <dgm:t>
        <a:bodyPr/>
        <a:lstStyle/>
        <a:p>
          <a:endParaRPr lang="en-US"/>
        </a:p>
      </dgm:t>
    </dgm:pt>
    <dgm:pt modelId="{65893168-59D5-4C54-8B19-33D7789C52C7}">
      <dgm:prSet phldrT="[Text]"/>
      <dgm:spPr>
        <a:solidFill>
          <a:schemeClr val="accent5">
            <a:lumMod val="5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D6847E8C-7A08-48BA-9EB6-0DDADA5A1CCE}" type="sibTrans" cxnId="{3FCAD310-A238-4C0F-B1D5-4D4374923C3F}">
      <dgm:prSet/>
      <dgm:spPr/>
      <dgm:t>
        <a:bodyPr/>
        <a:lstStyle/>
        <a:p>
          <a:endParaRPr lang="en-US"/>
        </a:p>
      </dgm:t>
    </dgm:pt>
    <dgm:pt modelId="{6A6B5A2E-CE37-4136-9DE1-E4E53264CCDF}" type="parTrans" cxnId="{06E633F7-2193-410A-AE95-51EC5715B749}">
      <dgm:prSet/>
      <dgm:spPr/>
      <dgm:t>
        <a:bodyPr/>
        <a:lstStyle/>
        <a:p>
          <a:endParaRPr lang="en-US"/>
        </a:p>
      </dgm:t>
    </dgm:pt>
    <dgm:pt modelId="{E30C1273-F18B-44A7-BDA2-E016FC4B6A60}">
      <dgm:prSet phldrT="[Text]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4F1E1E70-E485-4D41-B67C-DACE0E42F931}" type="sibTrans" cxnId="{06E633F7-2193-410A-AE95-51EC5715B749}">
      <dgm:prSet/>
      <dgm:spPr/>
      <dgm:t>
        <a:bodyPr/>
        <a:lstStyle/>
        <a:p>
          <a:endParaRPr lang="en-US"/>
        </a:p>
      </dgm:t>
    </dgm:pt>
    <dgm:pt modelId="{64E5038F-5757-4439-93EC-C3A4B056EC3B}" type="parTrans" cxnId="{0FD07928-0D79-4C85-84FA-06F4FF8F1916}">
      <dgm:prSet/>
      <dgm:spPr/>
      <dgm:t>
        <a:bodyPr/>
        <a:lstStyle/>
        <a:p>
          <a:endParaRPr lang="en-US"/>
        </a:p>
      </dgm:t>
    </dgm:pt>
    <dgm:pt modelId="{169DDD14-7252-4EE6-AE87-728901EB93EC}">
      <dgm:prSet phldrT="[Text]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6F11693A-3E2B-4F7C-A82C-634B89BA5BA2}" type="sibTrans" cxnId="{0FD07928-0D79-4C85-84FA-06F4FF8F1916}">
      <dgm:prSet/>
      <dgm:spPr/>
      <dgm:t>
        <a:bodyPr/>
        <a:lstStyle/>
        <a:p>
          <a:endParaRPr lang="en-US"/>
        </a:p>
      </dgm:t>
    </dgm:pt>
    <dgm:pt modelId="{A580EA5A-E612-420E-AC6E-B2984B731B5E}" type="parTrans" cxnId="{3F9EAB11-EE46-4EFB-90CF-1080B971AF64}">
      <dgm:prSet/>
      <dgm:spPr/>
      <dgm:t>
        <a:bodyPr/>
        <a:lstStyle/>
        <a:p>
          <a:endParaRPr lang="en-US"/>
        </a:p>
      </dgm:t>
    </dgm:pt>
    <dgm:pt modelId="{347E7686-F1DF-4980-8F8D-A59B79053347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1D676651-E118-4228-A768-F4B563493A02}" type="sibTrans" cxnId="{3F9EAB11-EE46-4EFB-90CF-1080B971AF64}">
      <dgm:prSet/>
      <dgm:spPr/>
      <dgm:t>
        <a:bodyPr/>
        <a:lstStyle/>
        <a:p>
          <a:endParaRPr lang="en-US"/>
        </a:p>
      </dgm:t>
    </dgm:pt>
    <dgm:pt modelId="{E92A03B9-EBE4-4144-A504-F77ABBE1BA0B}" type="parTrans" cxnId="{5FBB03B4-5CAF-4380-887B-A604F70B5802}">
      <dgm:prSet/>
      <dgm:spPr/>
      <dgm:t>
        <a:bodyPr/>
        <a:lstStyle/>
        <a:p>
          <a:endParaRPr lang="en-US"/>
        </a:p>
      </dgm:t>
    </dgm:pt>
    <dgm:pt modelId="{AB2190FE-322E-4B1C-822A-A6B322A14CA3}">
      <dgm:prSet phldrT="[Text]"/>
      <dgm:spPr>
        <a:solidFill>
          <a:schemeClr val="accent5"/>
        </a:solidFill>
        <a:ln>
          <a:noFill/>
        </a:ln>
      </dgm:spPr>
      <dgm:t>
        <a:bodyPr/>
        <a:lstStyle/>
        <a:p>
          <a:endParaRPr lang="en-US"/>
        </a:p>
      </dgm:t>
    </dgm:pt>
    <dgm:pt modelId="{B8D4A352-8A28-488D-BE9A-DD6FC300EEF1}" type="sibTrans" cxnId="{5FBB03B4-5CAF-4380-887B-A604F70B5802}">
      <dgm:prSet/>
      <dgm:spPr/>
      <dgm:t>
        <a:bodyPr/>
        <a:lstStyle/>
        <a:p>
          <a:endParaRPr lang="en-US"/>
        </a:p>
      </dgm:t>
    </dgm:pt>
    <dgm:pt modelId="{0179913D-18D3-4684-8CF6-A738BFC7B7BF}" type="pres">
      <dgm:prSet presAssocID="{67B46AAB-EEF2-43E0-B3D5-944BB7BD9AD7}" presName="compositeShape">
        <dgm:presLayoutVars>
          <dgm:chMax val="7"/>
          <dgm:dir/>
          <dgm:resizeHandles val="exact"/>
        </dgm:presLayoutVars>
      </dgm:prSet>
      <dgm:spPr/>
      <dgm:t>
        <a:bodyPr/>
        <a:lstStyle/>
        <a:p/>
      </dgm:t>
    </dgm:pt>
    <dgm:pt modelId="{A4514F13-B60B-4EDD-99EA-3D2718E5F07D}" type="pres">
      <dgm:prSet presAssocID="{67B46AAB-EEF2-43E0-B3D5-944BB7BD9AD7}" presName="wedge1" presStyleLbl="node1" presStyleCnt="5"/>
      <dgm:spPr/>
      <dgm:t>
        <a:bodyPr/>
        <a:lstStyle/>
        <a:p/>
      </dgm:t>
    </dgm:pt>
    <dgm:pt modelId="{13DA3794-CBAB-49EA-99DC-18C6FF5E2C99}" type="pres">
      <dgm:prSet presAssocID="{67B46AAB-EEF2-43E0-B3D5-944BB7BD9AD7}" presName="wedge1Tx" presStyleLbl="node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472DDAAE-02EC-4FF8-8EB8-1063416F8DDA}" type="pres">
      <dgm:prSet presAssocID="{67B46AAB-EEF2-43E0-B3D5-944BB7BD9AD7}" presName="wedge2" presStyleLbl="node1" presStyleIdx="1" presStyleCnt="5"/>
      <dgm:spPr/>
      <dgm:t>
        <a:bodyPr/>
        <a:lstStyle/>
        <a:p/>
      </dgm:t>
    </dgm:pt>
    <dgm:pt modelId="{D228EC4B-F5A6-486F-B6DB-01CBEB7C77FE}" type="pres">
      <dgm:prSet presAssocID="{67B46AAB-EEF2-43E0-B3D5-944BB7BD9AD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7F1F13D5-9BF9-4781-AAFF-DE20F63BBF01}" type="pres">
      <dgm:prSet presAssocID="{67B46AAB-EEF2-43E0-B3D5-944BB7BD9AD7}" presName="wedge3" presStyleLbl="node1" presStyleIdx="2" presStyleCnt="5"/>
      <dgm:spPr/>
      <dgm:t>
        <a:bodyPr/>
        <a:lstStyle/>
        <a:p/>
      </dgm:t>
    </dgm:pt>
    <dgm:pt modelId="{630973AC-753D-48B5-BDEC-08F0C64FDA50}" type="pres">
      <dgm:prSet presAssocID="{67B46AAB-EEF2-43E0-B3D5-944BB7BD9AD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2B446166-4B3D-4862-9E1B-A6AB4919726D}" type="pres">
      <dgm:prSet presAssocID="{67B46AAB-EEF2-43E0-B3D5-944BB7BD9AD7}" presName="wedge4" presStyleLbl="node1" presStyleIdx="3" presStyleCnt="5"/>
      <dgm:spPr/>
      <dgm:t>
        <a:bodyPr/>
        <a:lstStyle/>
        <a:p/>
      </dgm:t>
    </dgm:pt>
    <dgm:pt modelId="{32E3092F-6BEA-470D-8E21-17F53E35FC59}" type="pres">
      <dgm:prSet presAssocID="{67B46AAB-EEF2-43E0-B3D5-944BB7BD9AD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A889ADA5-FE21-407E-A95B-ECFCAEE32533}" type="pres">
      <dgm:prSet presAssocID="{67B46AAB-EEF2-43E0-B3D5-944BB7BD9AD7}" presName="wedge5" presStyleLbl="node1" presStyleIdx="4" presStyleCnt="5"/>
      <dgm:spPr/>
      <dgm:t>
        <a:bodyPr/>
        <a:lstStyle/>
        <a:p/>
      </dgm:t>
    </dgm:pt>
    <dgm:pt modelId="{86C0AB21-E3AB-4358-9E89-622721593C24}" type="pres">
      <dgm:prSet presAssocID="{67B46AAB-EEF2-43E0-B3D5-944BB7BD9AD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</dgm:ptLst>
  <dgm:cxnLst>
    <dgm:cxn modelId="{3FCAD310-A238-4C0F-B1D5-4D4374923C3F}" srcId="{67B46AAB-EEF2-43E0-B3D5-944BB7BD9AD7}" destId="{65893168-59D5-4C54-8B19-33D7789C52C7}" srcOrd="0" destOrd="0" parTransId="{A82FFD2C-2566-4D18-95B5-73B8ADF7105B}" sibTransId="{D6847E8C-7A08-48BA-9EB6-0DDADA5A1CCE}"/>
    <dgm:cxn modelId="{06E633F7-2193-410A-AE95-51EC5715B749}" srcId="{67B46AAB-EEF2-43E0-B3D5-944BB7BD9AD7}" destId="{E30C1273-F18B-44A7-BDA2-E016FC4B6A60}" srcOrd="1" destOrd="0" parTransId="{6A6B5A2E-CE37-4136-9DE1-E4E53264CCDF}" sibTransId="{4F1E1E70-E485-4D41-B67C-DACE0E42F931}"/>
    <dgm:cxn modelId="{0FD07928-0D79-4C85-84FA-06F4FF8F1916}" srcId="{67B46AAB-EEF2-43E0-B3D5-944BB7BD9AD7}" destId="{169DDD14-7252-4EE6-AE87-728901EB93EC}" srcOrd="2" destOrd="0" parTransId="{64E5038F-5757-4439-93EC-C3A4B056EC3B}" sibTransId="{6F11693A-3E2B-4F7C-A82C-634B89BA5BA2}"/>
    <dgm:cxn modelId="{3F9EAB11-EE46-4EFB-90CF-1080B971AF64}" srcId="{67B46AAB-EEF2-43E0-B3D5-944BB7BD9AD7}" destId="{347E7686-F1DF-4980-8F8D-A59B79053347}" srcOrd="3" destOrd="0" parTransId="{A580EA5A-E612-420E-AC6E-B2984B731B5E}" sibTransId="{1D676651-E118-4228-A768-F4B563493A02}"/>
    <dgm:cxn modelId="{5FBB03B4-5CAF-4380-887B-A604F70B5802}" srcId="{67B46AAB-EEF2-43E0-B3D5-944BB7BD9AD7}" destId="{AB2190FE-322E-4B1C-822A-A6B322A14CA3}" srcOrd="4" destOrd="0" parTransId="{E92A03B9-EBE4-4144-A504-F77ABBE1BA0B}" sibTransId="{B8D4A352-8A28-488D-BE9A-DD6FC300EEF1}"/>
    <dgm:cxn modelId="{FFEA42F8-68EE-4659-AA31-3C2ABDEAED16}" type="presOf" srcId="{67B46AAB-EEF2-43E0-B3D5-944BB7BD9AD7}" destId="{0179913D-18D3-4684-8CF6-A738BFC7B7BF}" srcOrd="0" destOrd="0" presId="urn:microsoft.com/office/officeart/2005/8/layout/chart3"/>
    <dgm:cxn modelId="{4983D1F2-B191-496A-ADEC-5BE9B6E4A2DD}" type="presParOf" srcId="{0179913D-18D3-4684-8CF6-A738BFC7B7BF}" destId="{A4514F13-B60B-4EDD-99EA-3D2718E5F07D}" srcOrd="0" destOrd="0" presId="urn:microsoft.com/office/officeart/2005/8/layout/chart3"/>
    <dgm:cxn modelId="{3F5F2E16-22D6-4FD6-BB07-0D0BAF1A88C1}" type="presOf" srcId="{65893168-59D5-4C54-8B19-33D7789C52C7}" destId="{A4514F13-B60B-4EDD-99EA-3D2718E5F07D}" srcOrd="0" destOrd="0" presId="urn:microsoft.com/office/officeart/2005/8/layout/chart3"/>
    <dgm:cxn modelId="{E35B74A0-6F6A-4337-9CD6-2BD22AAD565B}" type="presParOf" srcId="{0179913D-18D3-4684-8CF6-A738BFC7B7BF}" destId="{13DA3794-CBAB-49EA-99DC-18C6FF5E2C99}" srcOrd="1" destOrd="0" presId="urn:microsoft.com/office/officeart/2005/8/layout/chart3"/>
    <dgm:cxn modelId="{68A160DE-AE95-49F9-B21B-6F2201FF12A3}" type="presOf" srcId="{65893168-59D5-4C54-8B19-33D7789C52C7}" destId="{13DA3794-CBAB-49EA-99DC-18C6FF5E2C99}" srcOrd="1" destOrd="0" presId="urn:microsoft.com/office/officeart/2005/8/layout/chart3"/>
    <dgm:cxn modelId="{4A42BC91-BE5E-4B55-8744-AE50598056E6}" type="presParOf" srcId="{0179913D-18D3-4684-8CF6-A738BFC7B7BF}" destId="{472DDAAE-02EC-4FF8-8EB8-1063416F8DDA}" srcOrd="2" destOrd="0" presId="urn:microsoft.com/office/officeart/2005/8/layout/chart3"/>
    <dgm:cxn modelId="{3951AF7A-DEC5-4086-8918-8604C4341250}" type="presOf" srcId="{E30C1273-F18B-44A7-BDA2-E016FC4B6A60}" destId="{472DDAAE-02EC-4FF8-8EB8-1063416F8DDA}" srcOrd="0" destOrd="0" presId="urn:microsoft.com/office/officeart/2005/8/layout/chart3"/>
    <dgm:cxn modelId="{84925938-D65E-4C2F-A51A-AA20449B4577}" type="presParOf" srcId="{0179913D-18D3-4684-8CF6-A738BFC7B7BF}" destId="{D228EC4B-F5A6-486F-B6DB-01CBEB7C77FE}" srcOrd="3" destOrd="0" presId="urn:microsoft.com/office/officeart/2005/8/layout/chart3"/>
    <dgm:cxn modelId="{FC4D125A-683E-4994-B166-79EA770B72D2}" type="presOf" srcId="{E30C1273-F18B-44A7-BDA2-E016FC4B6A60}" destId="{D228EC4B-F5A6-486F-B6DB-01CBEB7C77FE}" srcOrd="1" destOrd="0" presId="urn:microsoft.com/office/officeart/2005/8/layout/chart3"/>
    <dgm:cxn modelId="{1AB6A151-B404-4512-9EA2-8F6ACF1A7D7A}" type="presParOf" srcId="{0179913D-18D3-4684-8CF6-A738BFC7B7BF}" destId="{7F1F13D5-9BF9-4781-AAFF-DE20F63BBF01}" srcOrd="4" destOrd="0" presId="urn:microsoft.com/office/officeart/2005/8/layout/chart3"/>
    <dgm:cxn modelId="{A67744D1-F115-409A-B12C-1CFD21D48210}" type="presOf" srcId="{169DDD14-7252-4EE6-AE87-728901EB93EC}" destId="{7F1F13D5-9BF9-4781-AAFF-DE20F63BBF01}" srcOrd="0" destOrd="0" presId="urn:microsoft.com/office/officeart/2005/8/layout/chart3"/>
    <dgm:cxn modelId="{2263D086-DF51-4D2A-936A-FB6E709ACA67}" type="presParOf" srcId="{0179913D-18D3-4684-8CF6-A738BFC7B7BF}" destId="{630973AC-753D-48B5-BDEC-08F0C64FDA50}" srcOrd="5" destOrd="0" presId="urn:microsoft.com/office/officeart/2005/8/layout/chart3"/>
    <dgm:cxn modelId="{B5B1ED22-4AA3-4404-9396-FA8D709379B2}" type="presOf" srcId="{169DDD14-7252-4EE6-AE87-728901EB93EC}" destId="{630973AC-753D-48B5-BDEC-08F0C64FDA50}" srcOrd="1" destOrd="0" presId="urn:microsoft.com/office/officeart/2005/8/layout/chart3"/>
    <dgm:cxn modelId="{50994CE3-E70D-4718-993D-A72151071422}" type="presParOf" srcId="{0179913D-18D3-4684-8CF6-A738BFC7B7BF}" destId="{2B446166-4B3D-4862-9E1B-A6AB4919726D}" srcOrd="6" destOrd="0" presId="urn:microsoft.com/office/officeart/2005/8/layout/chart3"/>
    <dgm:cxn modelId="{B0376012-B5C4-4BE9-9161-CB814AAFD31B}" type="presOf" srcId="{347E7686-F1DF-4980-8F8D-A59B79053347}" destId="{2B446166-4B3D-4862-9E1B-A6AB4919726D}" srcOrd="0" destOrd="0" presId="urn:microsoft.com/office/officeart/2005/8/layout/chart3"/>
    <dgm:cxn modelId="{ACE2C71A-E0F5-4DD2-8EC5-8810D59050B0}" type="presParOf" srcId="{0179913D-18D3-4684-8CF6-A738BFC7B7BF}" destId="{32E3092F-6BEA-470D-8E21-17F53E35FC59}" srcOrd="7" destOrd="0" presId="urn:microsoft.com/office/officeart/2005/8/layout/chart3"/>
    <dgm:cxn modelId="{D6984A9C-4039-40A8-B0C6-315AF63B83FB}" type="presOf" srcId="{347E7686-F1DF-4980-8F8D-A59B79053347}" destId="{32E3092F-6BEA-470D-8E21-17F53E35FC59}" srcOrd="1" destOrd="0" presId="urn:microsoft.com/office/officeart/2005/8/layout/chart3"/>
    <dgm:cxn modelId="{A82004CF-6FD4-4B55-8DFB-220F6F322C8B}" type="presParOf" srcId="{0179913D-18D3-4684-8CF6-A738BFC7B7BF}" destId="{A889ADA5-FE21-407E-A95B-ECFCAEE32533}" srcOrd="8" destOrd="0" presId="urn:microsoft.com/office/officeart/2005/8/layout/chart3"/>
    <dgm:cxn modelId="{3482FFC8-1179-4FB3-B68A-571C60354AFC}" type="presOf" srcId="{AB2190FE-322E-4B1C-822A-A6B322A14CA3}" destId="{A889ADA5-FE21-407E-A95B-ECFCAEE32533}" srcOrd="0" destOrd="0" presId="urn:microsoft.com/office/officeart/2005/8/layout/chart3"/>
    <dgm:cxn modelId="{092F9055-BB3C-4FEC-AD80-0B15B34B65F7}" type="presParOf" srcId="{0179913D-18D3-4684-8CF6-A738BFC7B7BF}" destId="{86C0AB21-E3AB-4358-9E89-622721593C24}" srcOrd="9" destOrd="0" presId="urn:microsoft.com/office/officeart/2005/8/layout/chart3"/>
    <dgm:cxn modelId="{62ABBAB1-69FF-4FFE-BDE2-B74948AA6BFF}" type="presOf" srcId="{AB2190FE-322E-4B1C-822A-A6B322A14CA3}" destId="{86C0AB21-E3AB-4358-9E89-622721593C24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136" name=""/>
      <dsp:cNvGrpSpPr/>
    </dsp:nvGrpSpPr>
    <dsp:grpSpPr/>
    <dsp:sp modelId="{A4514F13-B60B-4EDD-99EA-3D2718E5F07D}">
      <dsp:nvSpPr>
        <dsp:cNvPr id="137" name=""/>
        <dsp:cNvSpPr/>
      </dsp:nvSpPr>
      <dsp:spPr>
        <a:xfrm>
          <a:off x="447880" y="252309"/>
          <a:ext cx="3547110" cy="3547110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2266196" y="782264"/>
        <a:ext cx="1203483" cy="823436"/>
      </dsp:txXfrm>
    </dsp:sp>
    <dsp:sp modelId="{472DDAAE-02EC-4FF8-8EB8-1063416F8DDA}">
      <dsp:nvSpPr>
        <dsp:cNvPr id="138" name=""/>
        <dsp:cNvSpPr/>
      </dsp:nvSpPr>
      <dsp:spPr>
        <a:xfrm>
          <a:off x="323731" y="423330"/>
          <a:ext cx="3547110" cy="3547110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>
        <a:off x="2642021" y="2027975"/>
        <a:ext cx="1055687" cy="891000"/>
      </dsp:txXfrm>
    </dsp:sp>
    <dsp:sp modelId="{7F1F13D5-9BF9-4781-AAFF-DE20F63BBF01}">
      <dsp:nvSpPr>
        <dsp:cNvPr id="139" name=""/>
        <dsp:cNvSpPr/>
      </dsp:nvSpPr>
      <dsp:spPr>
        <a:xfrm>
          <a:off x="323731" y="423330"/>
          <a:ext cx="3547110" cy="3547110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1463874" y="3083663"/>
        <a:ext cx="1266825" cy="760095"/>
      </dsp:txXfrm>
    </dsp:sp>
    <dsp:sp modelId="{2B446166-4B3D-4862-9E1B-A6AB4919726D}">
      <dsp:nvSpPr>
        <dsp:cNvPr id="140" name=""/>
        <dsp:cNvSpPr/>
      </dsp:nvSpPr>
      <dsp:spPr>
        <a:xfrm>
          <a:off x="323731" y="423330"/>
          <a:ext cx="3547110" cy="3547110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>
        <a:off x="492641" y="2027975"/>
        <a:ext cx="1055687" cy="891000"/>
      </dsp:txXfrm>
    </dsp:sp>
    <dsp:sp modelId="{A889ADA5-FE21-407E-A95B-ECFCAEE32533}">
      <dsp:nvSpPr>
        <dsp:cNvPr id="141" name=""/>
        <dsp:cNvSpPr/>
      </dsp:nvSpPr>
      <dsp:spPr>
        <a:xfrm>
          <a:off x="323731" y="423330"/>
          <a:ext cx="3547110" cy="3547110"/>
        </a:xfrm>
        <a:prstGeom prst="pie">
          <a:avLst>
            <a:gd name="adj1" fmla="val 11880000"/>
            <a:gd name="adj2" fmla="val 16200000"/>
          </a:avLst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841018" y="963842"/>
        <a:ext cx="1203483" cy="823436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type="ellipse" r:blip="">
                <dgm:adjLst/>
              </dgm:shape>
            </dgm:if>
            <dgm:if name="Name27" axis="ch" ptType="node" func="cnt" op="equ" val="2">
              <dgm:shape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84"/>
    </dgm:choos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AE175-72F1-457D-A623-138D3E3235D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22925-C4E7-4240-B601-49D0F25CFE6E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30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3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3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3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3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3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3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3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D084-1942-4EB2-8E3C-C446B54EF22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A98-8F9B-4C28-9372-7978E26F5C0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D084-1942-4EB2-8E3C-C446B54EF22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A98-8F9B-4C28-9372-7978E26F5C0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D084-1942-4EB2-8E3C-C446B54EF22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A98-8F9B-4C28-9372-7978E26F5C0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6A53-DA8C-42AC-9D0B-C1B4A51BD99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CED-B5AD-4E41-A8A4-035E3AAD5F5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6A53-DA8C-42AC-9D0B-C1B4A51BD99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CED-B5AD-4E41-A8A4-035E3AAD5F5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6A53-DA8C-42AC-9D0B-C1B4A51BD99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CED-B5AD-4E41-A8A4-035E3AAD5F5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6A53-DA8C-42AC-9D0B-C1B4A51BD99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CED-B5AD-4E41-A8A4-035E3AAD5F5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6A53-DA8C-42AC-9D0B-C1B4A51BD99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CED-B5AD-4E41-A8A4-035E3AAD5F5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6A53-DA8C-42AC-9D0B-C1B4A51BD99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CED-B5AD-4E41-A8A4-035E3AAD5F5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6A53-DA8C-42AC-9D0B-C1B4A51BD99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CED-B5AD-4E41-A8A4-035E3AAD5F5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6A53-DA8C-42AC-9D0B-C1B4A51BD99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CED-B5AD-4E41-A8A4-035E3AAD5F5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D084-1942-4EB2-8E3C-C446B54EF22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A98-8F9B-4C28-9372-7978E26F5C0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6A53-DA8C-42AC-9D0B-C1B4A51BD99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CED-B5AD-4E41-A8A4-035E3AAD5F5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6A53-DA8C-42AC-9D0B-C1B4A51BD99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CED-B5AD-4E41-A8A4-035E3AAD5F5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6A53-DA8C-42AC-9D0B-C1B4A51BD99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CED-B5AD-4E41-A8A4-035E3AAD5F5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Clean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00175" y="2149475"/>
            <a:ext cx="2197100" cy="2197100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997450" y="2149475"/>
            <a:ext cx="2197100" cy="2197100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594725" y="2149475"/>
            <a:ext cx="2197100" cy="2197100"/>
          </a:xfrm>
          <a:prstGeom prst="ellipse">
            <a:avLst/>
          </a:prstGeo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25429" y="1925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33895" y="1925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842361" y="1925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25429" y="4211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533895" y="4211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842361" y="4211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D084-1942-4EB2-8E3C-C446B54EF22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A98-8F9B-4C28-9372-7978E26F5C0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48189" y="2210372"/>
            <a:ext cx="3920051" cy="3580827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075420" y="2210372"/>
            <a:ext cx="1943100" cy="3580827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56310" y="2210373"/>
            <a:ext cx="1931230" cy="1744408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056310" y="4046793"/>
            <a:ext cx="1931230" cy="1744408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065865" y="4046793"/>
            <a:ext cx="1931230" cy="1744408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D084-1942-4EB2-8E3C-C446B54EF22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A98-8F9B-4C28-9372-7978E26F5C0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D084-1942-4EB2-8E3C-C446B54EF22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A98-8F9B-4C28-9372-7978E26F5C0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D084-1942-4EB2-8E3C-C446B54EF22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A98-8F9B-4C28-9372-7978E26F5C0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D084-1942-4EB2-8E3C-C446B54EF22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A98-8F9B-4C28-9372-7978E26F5C0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D084-1942-4EB2-8E3C-C446B54EF22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A98-8F9B-4C28-9372-7978E26F5C0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D084-1942-4EB2-8E3C-C446B54EF22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A98-8F9B-4C28-9372-7978E26F5C0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slideLayout" Target="../slideLayouts/slideLayout23.xml" /><Relationship Id="rId13" Type="http://schemas.openxmlformats.org/officeDocument/2006/relationships/slideLayout" Target="../slideLayouts/slideLayout24.xml" /><Relationship Id="rId14" Type="http://schemas.openxmlformats.org/officeDocument/2006/relationships/slideLayout" Target="../slideLayouts/slideLayout25.xml" /><Relationship Id="rId15" Type="http://schemas.openxmlformats.org/officeDocument/2006/relationships/slideLayout" Target="../slideLayouts/slideLayout26.xml" /><Relationship Id="rId16" Type="http://schemas.openxmlformats.org/officeDocument/2006/relationships/slideLayout" Target="../slideLayouts/slideLayout27.xml" /><Relationship Id="rId17" Type="http://schemas.openxmlformats.org/officeDocument/2006/relationships/slideLayout" Target="../slideLayouts/slideLayout28.xml" /><Relationship Id="rId18" Type="http://schemas.openxmlformats.org/officeDocument/2006/relationships/slideLayout" Target="../slideLayouts/slideLayout29.xml" /><Relationship Id="rId19" Type="http://schemas.openxmlformats.org/officeDocument/2006/relationships/slideLayout" Target="../slideLayouts/slideLayout30.xml" /><Relationship Id="rId2" Type="http://schemas.openxmlformats.org/officeDocument/2006/relationships/slideLayout" Target="../slideLayouts/slideLayout13.xml" /><Relationship Id="rId20" Type="http://schemas.openxmlformats.org/officeDocument/2006/relationships/image" Target="../media/image2.png" /><Relationship Id="rId21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 /><Relationship Id="rId10" Type="http://schemas.openxmlformats.org/officeDocument/2006/relationships/slideLayout" Target="../slideLayouts/slideLayout40.xml" /><Relationship Id="rId11" Type="http://schemas.openxmlformats.org/officeDocument/2006/relationships/slideLayout" Target="../slideLayouts/slideLayout41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3.xml" /><Relationship Id="rId2" Type="http://schemas.openxmlformats.org/officeDocument/2006/relationships/slideLayout" Target="../slideLayouts/slideLayout32.xml" /><Relationship Id="rId3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35.xml" /><Relationship Id="rId6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37.xml" /><Relationship Id="rId8" Type="http://schemas.openxmlformats.org/officeDocument/2006/relationships/slideLayout" Target="../slideLayouts/slideLayout38.xml" /><Relationship Id="rId9" Type="http://schemas.openxmlformats.org/officeDocument/2006/relationships/slideLayout" Target="../slideLayouts/slideLayout3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3D084-1942-4EB2-8E3C-C446B54EF22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E2A98-8F9B-4C28-9372-7978E26F5C05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06A53-DA8C-42AC-9D0B-C1B4A51BD99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A1CED-B5AD-4E41-A8A4-035E3AAD5F55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71112"/>
          <a:stretch>
            <a:fillRect/>
          </a:stretch>
        </p:blipFill>
        <p:spPr>
          <a:xfrm>
            <a:off x="0" y="0"/>
            <a:ext cx="12192000" cy="701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chart" Target="../charts/char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image" Target="../media/image1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image" Target="../media/image12.jpeg" /><Relationship Id="rId3" Type="http://schemas.openxmlformats.org/officeDocument/2006/relationships/image" Target="../media/image16.jpeg" /><Relationship Id="rId4" Type="http://schemas.openxmlformats.org/officeDocument/2006/relationships/image" Target="../media/image9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17.png" /><Relationship Id="rId8" Type="http://schemas.openxmlformats.org/officeDocument/2006/relationships/tags" Target="../tags/tag61.xml" /><Relationship Id="rId9" Type="http://schemas.openxmlformats.org/officeDocument/2006/relationships/image" Target="../media/image18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 /><Relationship Id="rId10" Type="http://schemas.openxmlformats.org/officeDocument/2006/relationships/image" Target="../media/image17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Relationship Id="rId7" Type="http://schemas.openxmlformats.org/officeDocument/2006/relationships/image" Target="../media/image1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image" Target="../media/image12.jpeg" /><Relationship Id="rId3" Type="http://schemas.openxmlformats.org/officeDocument/2006/relationships/image" Target="../media/image6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810" y="956858"/>
            <a:ext cx="4950381" cy="4944285"/>
          </a:xfrm>
          <a:custGeom>
            <a:gdLst>
              <a:gd name="connsiteX0" fmla="*/ 0 w 4950381"/>
              <a:gd name="connsiteY0" fmla="*/ 2656315 h 4944285"/>
              <a:gd name="connsiteX1" fmla="*/ 4950381 w 4950381"/>
              <a:gd name="connsiteY1" fmla="*/ 2656315 h 4944285"/>
              <a:gd name="connsiteX2" fmla="*/ 4950381 w 4950381"/>
              <a:gd name="connsiteY2" fmla="*/ 4944285 h 4944285"/>
              <a:gd name="connsiteX3" fmla="*/ 0 w 4950381"/>
              <a:gd name="connsiteY3" fmla="*/ 4944285 h 4944285"/>
              <a:gd name="connsiteX4" fmla="*/ 0 w 4950381"/>
              <a:gd name="connsiteY4" fmla="*/ 0 h 4944285"/>
              <a:gd name="connsiteX5" fmla="*/ 4950381 w 4950381"/>
              <a:gd name="connsiteY5" fmla="*/ 0 h 4944285"/>
              <a:gd name="connsiteX6" fmla="*/ 4950381 w 4950381"/>
              <a:gd name="connsiteY6" fmla="*/ 1526713 h 4944285"/>
              <a:gd name="connsiteX7" fmla="*/ 0 w 4950381"/>
              <a:gd name="connsiteY7" fmla="*/ 1526713 h 49442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0381" h="4944285">
                <a:moveTo>
                  <a:pt x="0" y="2656315"/>
                </a:moveTo>
                <a:lnTo>
                  <a:pt x="4950381" y="2656315"/>
                </a:lnTo>
                <a:lnTo>
                  <a:pt x="4950381" y="4944285"/>
                </a:lnTo>
                <a:lnTo>
                  <a:pt x="0" y="4944285"/>
                </a:lnTo>
                <a:close/>
                <a:moveTo>
                  <a:pt x="0" y="0"/>
                </a:moveTo>
                <a:lnTo>
                  <a:pt x="4950381" y="0"/>
                </a:lnTo>
                <a:lnTo>
                  <a:pt x="4950381" y="1526713"/>
                </a:lnTo>
                <a:lnTo>
                  <a:pt x="0" y="1526713"/>
                </a:lnTo>
                <a:close/>
              </a:path>
            </a:pathLst>
          </a:custGeom>
        </p:spPr>
      </p:pic>
      <p:sp>
        <p:nvSpPr>
          <p:cNvPr id="28" name="Oval 8"/>
          <p:cNvSpPr/>
          <p:nvPr/>
        </p:nvSpPr>
        <p:spPr>
          <a:xfrm>
            <a:off x="8060439" y="1572294"/>
            <a:ext cx="338474" cy="338474"/>
          </a:xfrm>
          <a:prstGeom prst="ellipse">
            <a:avLst/>
          </a:prstGeom>
          <a:solidFill>
            <a:srgbClr val="E2E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val 9"/>
          <p:cNvSpPr/>
          <p:nvPr/>
        </p:nvSpPr>
        <p:spPr>
          <a:xfrm>
            <a:off x="3877514" y="3689632"/>
            <a:ext cx="1386130" cy="138613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Oval 14"/>
          <p:cNvSpPr/>
          <p:nvPr/>
        </p:nvSpPr>
        <p:spPr>
          <a:xfrm>
            <a:off x="6878301" y="2807833"/>
            <a:ext cx="171163" cy="171163"/>
          </a:xfrm>
          <a:prstGeom prst="ellipse">
            <a:avLst/>
          </a:prstGeom>
          <a:solidFill>
            <a:schemeClr val="tx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Rectangle 1"/>
          <p:cNvSpPr/>
          <p:nvPr/>
        </p:nvSpPr>
        <p:spPr>
          <a:xfrm>
            <a:off x="4984567" y="3886642"/>
            <a:ext cx="2222870" cy="45719"/>
          </a:xfrm>
          <a:prstGeom prst="rect">
            <a:avLst/>
          </a:prstGeom>
          <a:solidFill>
            <a:srgbClr val="14242B"/>
          </a:solidFill>
          <a:ln>
            <a:solidFill>
              <a:srgbClr val="142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4242B"/>
              </a:solidFill>
              <a:effectLst/>
              <a:uLnTx/>
              <a:uFillTx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398522" y="3292696"/>
            <a:ext cx="5394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2742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BUSINESS PLAN TEMPLATE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27424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266663" y="4061001"/>
            <a:ext cx="186255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 b="1">
                <a:solidFill>
                  <a:srgbClr val="44191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14242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kumimoji="0" lang="en-US" altLang="zh-CN" sz="1600" b="1" i="0" u="none" strike="noStrike" kern="0" cap="none" spc="0" normalizeH="0" baseline="0" noProof="0">
                <a:ln>
                  <a:noFill/>
                </a:ln>
                <a:solidFill>
                  <a:srgbClr val="14242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14242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14242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489395" y="4441043"/>
            <a:ext cx="1213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 b="1">
                <a:solidFill>
                  <a:srgbClr val="44191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14242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项目部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14242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ectangle 11"/>
          <p:cNvSpPr/>
          <p:nvPr/>
        </p:nvSpPr>
        <p:spPr>
          <a:xfrm>
            <a:off x="2539178" y="2470871"/>
            <a:ext cx="71136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>
                <a:ln w="0"/>
                <a:solidFill>
                  <a:srgbClr val="2742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工作汇报总结通用模板</a:t>
            </a:r>
            <a:endParaRPr kumimoji="0" lang="en-US" sz="4800" b="1" i="0" u="none" strike="noStrike" kern="0" cap="none" spc="0" normalizeH="0" baseline="0" noProof="0">
              <a:ln w="0"/>
              <a:solidFill>
                <a:srgbClr val="27424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>
            <a:off x="3333750" y="2244358"/>
            <a:ext cx="5524500" cy="2369285"/>
            <a:chOff x="3333750" y="2244358"/>
            <a:chExt cx="5524500" cy="2369285"/>
          </a:xfrm>
        </p:grpSpPr>
        <p:sp>
          <p:nvSpPr>
            <p:cNvPr id="16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3333750" y="3224489"/>
              <a:ext cx="55245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6000" b="1">
                  <a:solidFill>
                    <a:srgbClr val="1829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自我鉴定评价</a:t>
              </a:r>
              <a:endParaRPr lang="zh-CN" altLang="en-US" sz="6000" b="1">
                <a:solidFill>
                  <a:srgbClr val="1829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835400" y="4240152"/>
              <a:ext cx="4521200" cy="0"/>
            </a:xfrm>
            <a:prstGeom prst="line">
              <a:avLst/>
            </a:prstGeom>
            <a:ln w="19050">
              <a:solidFill>
                <a:srgbClr val="182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4197350" y="4240152"/>
              <a:ext cx="3746500" cy="373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kern="0">
                  <a:solidFill>
                    <a:srgbClr val="1829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SELF APPRAISAL EVALUATION</a:t>
              </a:r>
              <a:endParaRPr lang="en-US" altLang="zh-CN" kern="0">
                <a:solidFill>
                  <a:srgbClr val="1829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051300" y="2244358"/>
              <a:ext cx="4089401" cy="1107996"/>
              <a:chOff x="4051300" y="2244358"/>
              <a:chExt cx="4089401" cy="1107996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4477608" y="2244358"/>
                <a:ext cx="323678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6600" b="1" i="0" u="none" strike="noStrike" kern="0" cap="none" spc="0" normalizeH="0" baseline="0" noProof="0">
                    <a:ln>
                      <a:noFill/>
                    </a:ln>
                    <a:solidFill>
                      <a:srgbClr val="1829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02</a:t>
                </a:r>
                <a:endParaRPr kumimoji="0" lang="en-US" altLang="zh-CN" sz="6600" b="1" i="0" u="none" strike="noStrike" kern="0" cap="none" spc="0" normalizeH="0" baseline="0" noProof="0">
                  <a:ln>
                    <a:noFill/>
                  </a:ln>
                  <a:solidFill>
                    <a:srgbClr val="1829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4051300" y="2798356"/>
                <a:ext cx="425058" cy="0"/>
              </a:xfrm>
              <a:prstGeom prst="line">
                <a:avLst/>
              </a:prstGeom>
              <a:ln>
                <a:solidFill>
                  <a:srgbClr val="182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7715643" y="2798356"/>
                <a:ext cx="425058" cy="0"/>
              </a:xfrm>
              <a:prstGeom prst="line">
                <a:avLst/>
              </a:prstGeom>
              <a:ln>
                <a:solidFill>
                  <a:srgbClr val="182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/>
          <p:cNvGrpSpPr/>
          <p:nvPr/>
        </p:nvGrpSpPr>
        <p:grpSpPr>
          <a:xfrm>
            <a:off x="3958555" y="1663700"/>
            <a:ext cx="4318722" cy="4222750"/>
            <a:chOff x="3952326" y="1663700"/>
            <a:chExt cx="4318722" cy="4222750"/>
          </a:xfrm>
        </p:grpSpPr>
        <p:graphicFrame>
          <p:nvGraphicFramePr>
            <p:cNvPr id="2" name="Diagram 1"/>
            <p:cNvGraphicFramePr/>
            <p:nvPr/>
          </p:nvGraphicFramePr>
          <p:xfrm>
            <a:off x="3952326" y="1663700"/>
            <a:ext cx="4318722" cy="4222750"/>
          </p:xfrm>
          <a:graphic>
            <a:graphicData uri="http://schemas.openxmlformats.org/drawingml/2006/diagram">
              <dgm:relIds xmlns:dgm="http://schemas.openxmlformats.org/drawingml/2006/diagram" r:dm="rId3" r:lo="rId4" r:qs="rId5" r:cs="rId6"/>
            </a:graphicData>
          </a:graphic>
        </p:graphicFrame>
        <p:grpSp>
          <p:nvGrpSpPr>
            <p:cNvPr id="3" name="Group 2"/>
            <p:cNvGrpSpPr/>
            <p:nvPr/>
          </p:nvGrpSpPr>
          <p:grpSpPr>
            <a:xfrm>
              <a:off x="4705497" y="2552778"/>
              <a:ext cx="2657088" cy="2717967"/>
              <a:chOff x="4705497" y="2552778"/>
              <a:chExt cx="2657088" cy="2717967"/>
            </a:xfrm>
          </p:grpSpPr>
          <p:sp>
            <p:nvSpPr>
              <p:cNvPr id="111" name="Freeform 11"/>
              <p:cNvSpPr>
                <a:spLocks noEditPoints="1"/>
              </p:cNvSpPr>
              <p:nvPr/>
            </p:nvSpPr>
            <p:spPr bwMode="auto">
              <a:xfrm>
                <a:off x="6499861" y="2552778"/>
                <a:ext cx="582728" cy="517750"/>
              </a:xfrm>
              <a:custGeom>
                <a:gdLst>
                  <a:gd name="T0" fmla="*/ 133 w 134"/>
                  <a:gd name="T1" fmla="*/ 16 h 119"/>
                  <a:gd name="T2" fmla="*/ 121 w 134"/>
                  <a:gd name="T3" fmla="*/ 5 h 119"/>
                  <a:gd name="T4" fmla="*/ 115 w 134"/>
                  <a:gd name="T5" fmla="*/ 5 h 119"/>
                  <a:gd name="T6" fmla="*/ 114 w 134"/>
                  <a:gd name="T7" fmla="*/ 8 h 119"/>
                  <a:gd name="T8" fmla="*/ 111 w 134"/>
                  <a:gd name="T9" fmla="*/ 9 h 119"/>
                  <a:gd name="T10" fmla="*/ 111 w 134"/>
                  <a:gd name="T11" fmla="*/ 9 h 119"/>
                  <a:gd name="T12" fmla="*/ 81 w 134"/>
                  <a:gd name="T13" fmla="*/ 39 h 119"/>
                  <a:gd name="T14" fmla="*/ 79 w 134"/>
                  <a:gd name="T15" fmla="*/ 47 h 119"/>
                  <a:gd name="T16" fmla="*/ 82 w 134"/>
                  <a:gd name="T17" fmla="*/ 50 h 119"/>
                  <a:gd name="T18" fmla="*/ 82 w 134"/>
                  <a:gd name="T19" fmla="*/ 50 h 119"/>
                  <a:gd name="T20" fmla="*/ 83 w 134"/>
                  <a:gd name="T21" fmla="*/ 51 h 119"/>
                  <a:gd name="T22" fmla="*/ 76 w 134"/>
                  <a:gd name="T23" fmla="*/ 57 h 119"/>
                  <a:gd name="T24" fmla="*/ 54 w 134"/>
                  <a:gd name="T25" fmla="*/ 35 h 119"/>
                  <a:gd name="T26" fmla="*/ 47 w 134"/>
                  <a:gd name="T27" fmla="*/ 10 h 119"/>
                  <a:gd name="T28" fmla="*/ 21 w 134"/>
                  <a:gd name="T29" fmla="*/ 3 h 119"/>
                  <a:gd name="T30" fmla="*/ 36 w 134"/>
                  <a:gd name="T31" fmla="*/ 18 h 119"/>
                  <a:gd name="T32" fmla="*/ 32 w 134"/>
                  <a:gd name="T33" fmla="*/ 32 h 119"/>
                  <a:gd name="T34" fmla="*/ 18 w 134"/>
                  <a:gd name="T35" fmla="*/ 36 h 119"/>
                  <a:gd name="T36" fmla="*/ 3 w 134"/>
                  <a:gd name="T37" fmla="*/ 21 h 119"/>
                  <a:gd name="T38" fmla="*/ 10 w 134"/>
                  <a:gd name="T39" fmla="*/ 47 h 119"/>
                  <a:gd name="T40" fmla="*/ 36 w 134"/>
                  <a:gd name="T41" fmla="*/ 53 h 119"/>
                  <a:gd name="T42" fmla="*/ 37 w 134"/>
                  <a:gd name="T43" fmla="*/ 53 h 119"/>
                  <a:gd name="T44" fmla="*/ 58 w 134"/>
                  <a:gd name="T45" fmla="*/ 75 h 119"/>
                  <a:gd name="T46" fmla="*/ 38 w 134"/>
                  <a:gd name="T47" fmla="*/ 96 h 119"/>
                  <a:gd name="T48" fmla="*/ 36 w 134"/>
                  <a:gd name="T49" fmla="*/ 95 h 119"/>
                  <a:gd name="T50" fmla="*/ 31 w 134"/>
                  <a:gd name="T51" fmla="*/ 99 h 119"/>
                  <a:gd name="T52" fmla="*/ 21 w 134"/>
                  <a:gd name="T53" fmla="*/ 115 h 119"/>
                  <a:gd name="T54" fmla="*/ 23 w 134"/>
                  <a:gd name="T55" fmla="*/ 117 h 119"/>
                  <a:gd name="T56" fmla="*/ 39 w 134"/>
                  <a:gd name="T57" fmla="*/ 107 h 119"/>
                  <a:gd name="T58" fmla="*/ 43 w 134"/>
                  <a:gd name="T59" fmla="*/ 101 h 119"/>
                  <a:gd name="T60" fmla="*/ 42 w 134"/>
                  <a:gd name="T61" fmla="*/ 100 h 119"/>
                  <a:gd name="T62" fmla="*/ 63 w 134"/>
                  <a:gd name="T63" fmla="*/ 80 h 119"/>
                  <a:gd name="T64" fmla="*/ 98 w 134"/>
                  <a:gd name="T65" fmla="*/ 115 h 119"/>
                  <a:gd name="T66" fmla="*/ 107 w 134"/>
                  <a:gd name="T67" fmla="*/ 119 h 119"/>
                  <a:gd name="T68" fmla="*/ 116 w 134"/>
                  <a:gd name="T69" fmla="*/ 115 h 119"/>
                  <a:gd name="T70" fmla="*/ 116 w 134"/>
                  <a:gd name="T71" fmla="*/ 97 h 119"/>
                  <a:gd name="T72" fmla="*/ 81 w 134"/>
                  <a:gd name="T73" fmla="*/ 62 h 119"/>
                  <a:gd name="T74" fmla="*/ 87 w 134"/>
                  <a:gd name="T75" fmla="*/ 56 h 119"/>
                  <a:gd name="T76" fmla="*/ 90 w 134"/>
                  <a:gd name="T77" fmla="*/ 59 h 119"/>
                  <a:gd name="T78" fmla="*/ 98 w 134"/>
                  <a:gd name="T79" fmla="*/ 57 h 119"/>
                  <a:gd name="T80" fmla="*/ 128 w 134"/>
                  <a:gd name="T81" fmla="*/ 26 h 119"/>
                  <a:gd name="T82" fmla="*/ 128 w 134"/>
                  <a:gd name="T83" fmla="*/ 26 h 119"/>
                  <a:gd name="T84" fmla="*/ 128 w 134"/>
                  <a:gd name="T85" fmla="*/ 26 h 119"/>
                  <a:gd name="T86" fmla="*/ 129 w 134"/>
                  <a:gd name="T87" fmla="*/ 23 h 119"/>
                  <a:gd name="T88" fmla="*/ 133 w 134"/>
                  <a:gd name="T89" fmla="*/ 22 h 119"/>
                  <a:gd name="T90" fmla="*/ 133 w 134"/>
                  <a:gd name="T91" fmla="*/ 16 h 119"/>
                  <a:gd name="T92" fmla="*/ 108 w 134"/>
                  <a:gd name="T93" fmla="*/ 103 h 119"/>
                  <a:gd name="T94" fmla="*/ 113 w 134"/>
                  <a:gd name="T95" fmla="*/ 108 h 119"/>
                  <a:gd name="T96" fmla="*/ 108 w 134"/>
                  <a:gd name="T97" fmla="*/ 113 h 119"/>
                  <a:gd name="T98" fmla="*/ 103 w 134"/>
                  <a:gd name="T99" fmla="*/ 108 h 119"/>
                  <a:gd name="T100" fmla="*/ 108 w 134"/>
                  <a:gd name="T101" fmla="*/ 103 h 119"/>
                  <a:gd name="T102" fmla="*/ 91 w 134"/>
                  <a:gd name="T103" fmla="*/ 41 h 119"/>
                  <a:gd name="T104" fmla="*/ 89 w 134"/>
                  <a:gd name="T105" fmla="*/ 39 h 119"/>
                  <a:gd name="T106" fmla="*/ 112 w 134"/>
                  <a:gd name="T107" fmla="*/ 17 h 119"/>
                  <a:gd name="T108" fmla="*/ 114 w 134"/>
                  <a:gd name="T109" fmla="*/ 19 h 119"/>
                  <a:gd name="T110" fmla="*/ 91 w 134"/>
                  <a:gd name="T111" fmla="*/ 41 h 119"/>
                  <a:gd name="T112" fmla="*/ 98 w 134"/>
                  <a:gd name="T113" fmla="*/ 48 h 119"/>
                  <a:gd name="T114" fmla="*/ 96 w 134"/>
                  <a:gd name="T115" fmla="*/ 47 h 119"/>
                  <a:gd name="T116" fmla="*/ 119 w 134"/>
                  <a:gd name="T117" fmla="*/ 24 h 119"/>
                  <a:gd name="T118" fmla="*/ 121 w 134"/>
                  <a:gd name="T119" fmla="*/ 26 h 119"/>
                  <a:gd name="T120" fmla="*/ 98 w 134"/>
                  <a:gd name="T121" fmla="*/ 48 h 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119">
                    <a:moveTo>
                      <a:pt x="133" y="16"/>
                    </a:moveTo>
                    <a:cubicBezTo>
                      <a:pt x="121" y="5"/>
                      <a:pt x="121" y="5"/>
                      <a:pt x="121" y="5"/>
                    </a:cubicBezTo>
                    <a:cubicBezTo>
                      <a:pt x="119" y="3"/>
                      <a:pt x="117" y="3"/>
                      <a:pt x="115" y="5"/>
                    </a:cubicBezTo>
                    <a:cubicBezTo>
                      <a:pt x="114" y="6"/>
                      <a:pt x="114" y="7"/>
                      <a:pt x="114" y="8"/>
                    </a:cubicBezTo>
                    <a:cubicBezTo>
                      <a:pt x="113" y="8"/>
                      <a:pt x="112" y="8"/>
                      <a:pt x="111" y="9"/>
                    </a:cubicBezTo>
                    <a:cubicBezTo>
                      <a:pt x="111" y="9"/>
                      <a:pt x="111" y="9"/>
                      <a:pt x="111" y="9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81" y="42"/>
                      <a:pt x="80" y="45"/>
                      <a:pt x="79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3" y="51"/>
                      <a:pt x="83" y="51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6" y="26"/>
                      <a:pt x="54" y="17"/>
                      <a:pt x="47" y="10"/>
                    </a:cubicBezTo>
                    <a:cubicBezTo>
                      <a:pt x="40" y="3"/>
                      <a:pt x="30" y="0"/>
                      <a:pt x="21" y="3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30"/>
                      <a:pt x="3" y="40"/>
                      <a:pt x="10" y="47"/>
                    </a:cubicBezTo>
                    <a:cubicBezTo>
                      <a:pt x="17" y="54"/>
                      <a:pt x="27" y="56"/>
                      <a:pt x="36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98" y="115"/>
                      <a:pt x="98" y="115"/>
                      <a:pt x="98" y="115"/>
                    </a:cubicBezTo>
                    <a:cubicBezTo>
                      <a:pt x="101" y="117"/>
                      <a:pt x="104" y="119"/>
                      <a:pt x="107" y="119"/>
                    </a:cubicBezTo>
                    <a:cubicBezTo>
                      <a:pt x="110" y="119"/>
                      <a:pt x="113" y="117"/>
                      <a:pt x="116" y="115"/>
                    </a:cubicBezTo>
                    <a:cubicBezTo>
                      <a:pt x="121" y="110"/>
                      <a:pt x="121" y="102"/>
                      <a:pt x="116" y="97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90" y="59"/>
                      <a:pt x="90" y="59"/>
                      <a:pt x="90" y="59"/>
                    </a:cubicBezTo>
                    <a:cubicBezTo>
                      <a:pt x="92" y="57"/>
                      <a:pt x="95" y="56"/>
                      <a:pt x="98" y="57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9" y="25"/>
                      <a:pt x="129" y="24"/>
                      <a:pt x="129" y="23"/>
                    </a:cubicBezTo>
                    <a:cubicBezTo>
                      <a:pt x="130" y="24"/>
                      <a:pt x="132" y="23"/>
                      <a:pt x="133" y="22"/>
                    </a:cubicBezTo>
                    <a:cubicBezTo>
                      <a:pt x="134" y="21"/>
                      <a:pt x="134" y="18"/>
                      <a:pt x="133" y="16"/>
                    </a:cubicBezTo>
                    <a:close/>
                    <a:moveTo>
                      <a:pt x="108" y="103"/>
                    </a:moveTo>
                    <a:cubicBezTo>
                      <a:pt x="111" y="103"/>
                      <a:pt x="113" y="106"/>
                      <a:pt x="113" y="108"/>
                    </a:cubicBezTo>
                    <a:cubicBezTo>
                      <a:pt x="113" y="111"/>
                      <a:pt x="111" y="113"/>
                      <a:pt x="108" y="113"/>
                    </a:cubicBezTo>
                    <a:cubicBezTo>
                      <a:pt x="105" y="113"/>
                      <a:pt x="103" y="111"/>
                      <a:pt x="103" y="108"/>
                    </a:cubicBezTo>
                    <a:cubicBezTo>
                      <a:pt x="103" y="106"/>
                      <a:pt x="105" y="103"/>
                      <a:pt x="108" y="103"/>
                    </a:cubicBezTo>
                    <a:close/>
                    <a:moveTo>
                      <a:pt x="91" y="41"/>
                    </a:moveTo>
                    <a:cubicBezTo>
                      <a:pt x="89" y="39"/>
                      <a:pt x="89" y="39"/>
                      <a:pt x="89" y="39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4" y="19"/>
                      <a:pt x="114" y="19"/>
                      <a:pt x="114" y="19"/>
                    </a:cubicBezTo>
                    <a:lnTo>
                      <a:pt x="91" y="41"/>
                    </a:lnTo>
                    <a:close/>
                    <a:moveTo>
                      <a:pt x="98" y="48"/>
                    </a:moveTo>
                    <a:cubicBezTo>
                      <a:pt x="96" y="47"/>
                      <a:pt x="96" y="47"/>
                      <a:pt x="96" y="47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21" y="26"/>
                      <a:pt x="121" y="26"/>
                      <a:pt x="121" y="26"/>
                    </a:cubicBezTo>
                    <a:lnTo>
                      <a:pt x="98" y="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2" name="Freeform 5"/>
              <p:cNvSpPr>
                <a:spLocks noEditPoints="1"/>
              </p:cNvSpPr>
              <p:nvPr/>
            </p:nvSpPr>
            <p:spPr bwMode="auto">
              <a:xfrm>
                <a:off x="6809101" y="4015216"/>
                <a:ext cx="553484" cy="436598"/>
              </a:xfrm>
              <a:custGeom>
                <a:gdLst>
                  <a:gd name="T0" fmla="*/ 410 w 411"/>
                  <a:gd name="T1" fmla="*/ 309 h 324"/>
                  <a:gd name="T2" fmla="*/ 410 w 411"/>
                  <a:gd name="T3" fmla="*/ 46 h 324"/>
                  <a:gd name="T4" fmla="*/ 395 w 411"/>
                  <a:gd name="T5" fmla="*/ 32 h 324"/>
                  <a:gd name="T6" fmla="*/ 210 w 411"/>
                  <a:gd name="T7" fmla="*/ 32 h 324"/>
                  <a:gd name="T8" fmla="*/ 200 w 411"/>
                  <a:gd name="T9" fmla="*/ 17 h 324"/>
                  <a:gd name="T10" fmla="*/ 200 w 411"/>
                  <a:gd name="T11" fmla="*/ 15 h 324"/>
                  <a:gd name="T12" fmla="*/ 184 w 411"/>
                  <a:gd name="T13" fmla="*/ 0 h 324"/>
                  <a:gd name="T14" fmla="*/ 86 w 411"/>
                  <a:gd name="T15" fmla="*/ 0 h 324"/>
                  <a:gd name="T16" fmla="*/ 70 w 411"/>
                  <a:gd name="T17" fmla="*/ 15 h 324"/>
                  <a:gd name="T18" fmla="*/ 70 w 411"/>
                  <a:gd name="T19" fmla="*/ 17 h 324"/>
                  <a:gd name="T20" fmla="*/ 60 w 411"/>
                  <a:gd name="T21" fmla="*/ 32 h 324"/>
                  <a:gd name="T22" fmla="*/ 60 w 411"/>
                  <a:gd name="T23" fmla="*/ 32 h 324"/>
                  <a:gd name="T24" fmla="*/ 46 w 411"/>
                  <a:gd name="T25" fmla="*/ 46 h 324"/>
                  <a:gd name="T26" fmla="*/ 46 w 411"/>
                  <a:gd name="T27" fmla="*/ 122 h 324"/>
                  <a:gd name="T28" fmla="*/ 14 w 411"/>
                  <a:gd name="T29" fmla="*/ 122 h 324"/>
                  <a:gd name="T30" fmla="*/ 5 w 411"/>
                  <a:gd name="T31" fmla="*/ 138 h 324"/>
                  <a:gd name="T32" fmla="*/ 38 w 411"/>
                  <a:gd name="T33" fmla="*/ 309 h 324"/>
                  <a:gd name="T34" fmla="*/ 53 w 411"/>
                  <a:gd name="T35" fmla="*/ 324 h 324"/>
                  <a:gd name="T36" fmla="*/ 403 w 411"/>
                  <a:gd name="T37" fmla="*/ 324 h 324"/>
                  <a:gd name="T38" fmla="*/ 410 w 411"/>
                  <a:gd name="T39" fmla="*/ 309 h 324"/>
                  <a:gd name="T40" fmla="*/ 392 w 411"/>
                  <a:gd name="T41" fmla="*/ 144 h 324"/>
                  <a:gd name="T42" fmla="*/ 392 w 411"/>
                  <a:gd name="T43" fmla="*/ 316 h 324"/>
                  <a:gd name="T44" fmla="*/ 359 w 411"/>
                  <a:gd name="T45" fmla="*/ 132 h 324"/>
                  <a:gd name="T46" fmla="*/ 345 w 411"/>
                  <a:gd name="T47" fmla="*/ 123 h 324"/>
                  <a:gd name="T48" fmla="*/ 64 w 411"/>
                  <a:gd name="T49" fmla="*/ 123 h 324"/>
                  <a:gd name="T50" fmla="*/ 64 w 411"/>
                  <a:gd name="T51" fmla="*/ 64 h 324"/>
                  <a:gd name="T52" fmla="*/ 392 w 411"/>
                  <a:gd name="T53" fmla="*/ 64 h 324"/>
                  <a:gd name="T54" fmla="*/ 392 w 411"/>
                  <a:gd name="T55" fmla="*/ 144 h 3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1" h="324">
                    <a:moveTo>
                      <a:pt x="410" y="309"/>
                    </a:moveTo>
                    <a:cubicBezTo>
                      <a:pt x="410" y="46"/>
                      <a:pt x="410" y="46"/>
                      <a:pt x="410" y="46"/>
                    </a:cubicBezTo>
                    <a:cubicBezTo>
                      <a:pt x="410" y="38"/>
                      <a:pt x="403" y="32"/>
                      <a:pt x="395" y="32"/>
                    </a:cubicBezTo>
                    <a:cubicBezTo>
                      <a:pt x="210" y="32"/>
                      <a:pt x="210" y="32"/>
                      <a:pt x="210" y="32"/>
                    </a:cubicBezTo>
                    <a:cubicBezTo>
                      <a:pt x="204" y="32"/>
                      <a:pt x="200" y="21"/>
                      <a:pt x="200" y="17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7"/>
                      <a:pt x="193" y="0"/>
                      <a:pt x="18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77" y="0"/>
                      <a:pt x="70" y="7"/>
                      <a:pt x="70" y="15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21"/>
                      <a:pt x="66" y="32"/>
                      <a:pt x="60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52" y="32"/>
                      <a:pt x="46" y="38"/>
                      <a:pt x="46" y="46"/>
                    </a:cubicBezTo>
                    <a:cubicBezTo>
                      <a:pt x="46" y="122"/>
                      <a:pt x="46" y="122"/>
                      <a:pt x="46" y="122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2"/>
                      <a:pt x="0" y="122"/>
                      <a:pt x="5" y="138"/>
                    </a:cubicBezTo>
                    <a:cubicBezTo>
                      <a:pt x="38" y="309"/>
                      <a:pt x="38" y="309"/>
                      <a:pt x="38" y="309"/>
                    </a:cubicBezTo>
                    <a:cubicBezTo>
                      <a:pt x="38" y="317"/>
                      <a:pt x="44" y="324"/>
                      <a:pt x="53" y="324"/>
                    </a:cubicBezTo>
                    <a:cubicBezTo>
                      <a:pt x="403" y="324"/>
                      <a:pt x="403" y="324"/>
                      <a:pt x="403" y="324"/>
                    </a:cubicBezTo>
                    <a:cubicBezTo>
                      <a:pt x="411" y="324"/>
                      <a:pt x="410" y="309"/>
                      <a:pt x="410" y="309"/>
                    </a:cubicBezTo>
                    <a:close/>
                    <a:moveTo>
                      <a:pt x="392" y="144"/>
                    </a:moveTo>
                    <a:cubicBezTo>
                      <a:pt x="392" y="316"/>
                      <a:pt x="392" y="316"/>
                      <a:pt x="392" y="316"/>
                    </a:cubicBezTo>
                    <a:cubicBezTo>
                      <a:pt x="359" y="132"/>
                      <a:pt x="359" y="132"/>
                      <a:pt x="359" y="132"/>
                    </a:cubicBezTo>
                    <a:cubicBezTo>
                      <a:pt x="356" y="122"/>
                      <a:pt x="345" y="123"/>
                      <a:pt x="345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392" y="64"/>
                      <a:pt x="392" y="64"/>
                      <a:pt x="392" y="64"/>
                    </a:cubicBezTo>
                    <a:lnTo>
                      <a:pt x="392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5142179" y="2713172"/>
                <a:ext cx="614678" cy="524726"/>
                <a:chOff x="3440113" y="1050925"/>
                <a:chExt cx="390525" cy="333376"/>
              </a:xfrm>
              <a:solidFill>
                <a:schemeClr val="bg1"/>
              </a:solidFill>
            </p:grpSpPr>
            <p:sp>
              <p:nvSpPr>
                <p:cNvPr id="117" name="Freeform 8"/>
                <p:cNvSpPr/>
                <p:nvPr/>
              </p:nvSpPr>
              <p:spPr bwMode="auto">
                <a:xfrm>
                  <a:off x="3563938" y="1244600"/>
                  <a:ext cx="69850" cy="71438"/>
                </a:xfrm>
                <a:custGeom>
                  <a:gdLst>
                    <a:gd name="T0" fmla="*/ 44 w 44"/>
                    <a:gd name="T1" fmla="*/ 25 h 45"/>
                    <a:gd name="T2" fmla="*/ 19 w 44"/>
                    <a:gd name="T3" fmla="*/ 0 h 45"/>
                    <a:gd name="T4" fmla="*/ 19 w 44"/>
                    <a:gd name="T5" fmla="*/ 0 h 45"/>
                    <a:gd name="T6" fmla="*/ 0 w 44"/>
                    <a:gd name="T7" fmla="*/ 45 h 45"/>
                    <a:gd name="T8" fmla="*/ 44 w 44"/>
                    <a:gd name="T9" fmla="*/ 25 h 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5">
                      <a:moveTo>
                        <a:pt x="44" y="25"/>
                      </a:move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0" y="45"/>
                      </a:lnTo>
                      <a:lnTo>
                        <a:pt x="44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118" name="Rectangle 9"/>
                <p:cNvSpPr>
                  <a:spLocks noChangeArrowheads="1"/>
                </p:cNvSpPr>
                <p:nvPr/>
              </p:nvSpPr>
              <p:spPr bwMode="auto">
                <a:xfrm>
                  <a:off x="3633788" y="1284288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119" name="Freeform 10"/>
                <p:cNvSpPr/>
                <p:nvPr/>
              </p:nvSpPr>
              <p:spPr bwMode="auto">
                <a:xfrm>
                  <a:off x="3605213" y="1074738"/>
                  <a:ext cx="176213" cy="176213"/>
                </a:xfrm>
                <a:custGeom>
                  <a:gdLst>
                    <a:gd name="T0" fmla="*/ 101 w 111"/>
                    <a:gd name="T1" fmla="*/ 0 h 111"/>
                    <a:gd name="T2" fmla="*/ 0 w 111"/>
                    <a:gd name="T3" fmla="*/ 101 h 111"/>
                    <a:gd name="T4" fmla="*/ 10 w 111"/>
                    <a:gd name="T5" fmla="*/ 111 h 111"/>
                    <a:gd name="T6" fmla="*/ 111 w 111"/>
                    <a:gd name="T7" fmla="*/ 10 h 111"/>
                    <a:gd name="T8" fmla="*/ 101 w 111"/>
                    <a:gd name="T9" fmla="*/ 0 h 1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110">
                      <a:moveTo>
                        <a:pt x="101" y="0"/>
                      </a:moveTo>
                      <a:lnTo>
                        <a:pt x="0" y="101"/>
                      </a:lnTo>
                      <a:lnTo>
                        <a:pt x="10" y="111"/>
                      </a:lnTo>
                      <a:lnTo>
                        <a:pt x="111" y="1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120" name="Freeform 11"/>
                <p:cNvSpPr/>
                <p:nvPr/>
              </p:nvSpPr>
              <p:spPr bwMode="auto">
                <a:xfrm>
                  <a:off x="3629025" y="1098550"/>
                  <a:ext cx="177800" cy="177800"/>
                </a:xfrm>
                <a:custGeom>
                  <a:gdLst>
                    <a:gd name="T0" fmla="*/ 0 w 112"/>
                    <a:gd name="T1" fmla="*/ 102 h 112"/>
                    <a:gd name="T2" fmla="*/ 10 w 112"/>
                    <a:gd name="T3" fmla="*/ 112 h 112"/>
                    <a:gd name="T4" fmla="*/ 112 w 112"/>
                    <a:gd name="T5" fmla="*/ 12 h 112"/>
                    <a:gd name="T6" fmla="*/ 102 w 112"/>
                    <a:gd name="T7" fmla="*/ 0 h 112"/>
                    <a:gd name="T8" fmla="*/ 0 w 112"/>
                    <a:gd name="T9" fmla="*/ 102 h 1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0" y="102"/>
                      </a:moveTo>
                      <a:lnTo>
                        <a:pt x="10" y="112"/>
                      </a:lnTo>
                      <a:lnTo>
                        <a:pt x="112" y="12"/>
                      </a:lnTo>
                      <a:lnTo>
                        <a:pt x="102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121" name="Freeform 12"/>
                <p:cNvSpPr/>
                <p:nvPr/>
              </p:nvSpPr>
              <p:spPr bwMode="auto">
                <a:xfrm>
                  <a:off x="3775075" y="1050925"/>
                  <a:ext cx="55563" cy="52388"/>
                </a:xfrm>
                <a:custGeom>
                  <a:gdLst>
                    <a:gd name="T0" fmla="*/ 14 w 21"/>
                    <a:gd name="T1" fmla="*/ 6 h 20"/>
                    <a:gd name="T2" fmla="*/ 0 w 21"/>
                    <a:gd name="T3" fmla="*/ 6 h 20"/>
                    <a:gd name="T4" fmla="*/ 15 w 21"/>
                    <a:gd name="T5" fmla="*/ 20 h 20"/>
                    <a:gd name="T6" fmla="*/ 14 w 21"/>
                    <a:gd name="T7" fmla="*/ 6 h 2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0">
                      <a:moveTo>
                        <a:pt x="14" y="6"/>
                      </a:moveTo>
                      <a:cubicBezTo>
                        <a:pt x="8" y="0"/>
                        <a:pt x="0" y="6"/>
                        <a:pt x="0" y="6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21" y="14"/>
                        <a:pt x="1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122" name="Freeform 13"/>
                <p:cNvSpPr/>
                <p:nvPr/>
              </p:nvSpPr>
              <p:spPr bwMode="auto">
                <a:xfrm>
                  <a:off x="3440113" y="1058863"/>
                  <a:ext cx="327025" cy="325438"/>
                </a:xfrm>
                <a:custGeom>
                  <a:gdLst>
                    <a:gd name="T0" fmla="*/ 182 w 206"/>
                    <a:gd name="T1" fmla="*/ 180 h 205"/>
                    <a:gd name="T2" fmla="*/ 25 w 206"/>
                    <a:gd name="T3" fmla="*/ 180 h 205"/>
                    <a:gd name="T4" fmla="*/ 25 w 206"/>
                    <a:gd name="T5" fmla="*/ 25 h 205"/>
                    <a:gd name="T6" fmla="*/ 172 w 206"/>
                    <a:gd name="T7" fmla="*/ 25 h 205"/>
                    <a:gd name="T8" fmla="*/ 198 w 206"/>
                    <a:gd name="T9" fmla="*/ 0 h 205"/>
                    <a:gd name="T10" fmla="*/ 0 w 206"/>
                    <a:gd name="T11" fmla="*/ 0 h 205"/>
                    <a:gd name="T12" fmla="*/ 0 w 206"/>
                    <a:gd name="T13" fmla="*/ 205 h 205"/>
                    <a:gd name="T14" fmla="*/ 206 w 206"/>
                    <a:gd name="T15" fmla="*/ 205 h 205"/>
                    <a:gd name="T16" fmla="*/ 206 w 206"/>
                    <a:gd name="T17" fmla="*/ 76 h 205"/>
                    <a:gd name="T18" fmla="*/ 182 w 206"/>
                    <a:gd name="T19" fmla="*/ 101 h 205"/>
                    <a:gd name="T20" fmla="*/ 182 w 206"/>
                    <a:gd name="T21" fmla="*/ 180 h 20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6" h="205">
                      <a:moveTo>
                        <a:pt x="182" y="180"/>
                      </a:moveTo>
                      <a:lnTo>
                        <a:pt x="25" y="180"/>
                      </a:lnTo>
                      <a:lnTo>
                        <a:pt x="25" y="25"/>
                      </a:lnTo>
                      <a:lnTo>
                        <a:pt x="172" y="25"/>
                      </a:lnTo>
                      <a:lnTo>
                        <a:pt x="198" y="0"/>
                      </a:lnTo>
                      <a:lnTo>
                        <a:pt x="0" y="0"/>
                      </a:lnTo>
                      <a:lnTo>
                        <a:pt x="0" y="205"/>
                      </a:lnTo>
                      <a:lnTo>
                        <a:pt x="206" y="205"/>
                      </a:lnTo>
                      <a:lnTo>
                        <a:pt x="206" y="76"/>
                      </a:lnTo>
                      <a:lnTo>
                        <a:pt x="182" y="101"/>
                      </a:lnTo>
                      <a:lnTo>
                        <a:pt x="182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5875020" y="4688943"/>
                <a:ext cx="439203" cy="581802"/>
                <a:chOff x="8235951" y="2905126"/>
                <a:chExt cx="244475" cy="323850"/>
              </a:xfrm>
              <a:solidFill>
                <a:schemeClr val="bg1"/>
              </a:solidFill>
            </p:grpSpPr>
            <p:sp>
              <p:nvSpPr>
                <p:cNvPr id="124" name="Freeform 121"/>
                <p:cNvSpPr/>
                <p:nvPr/>
              </p:nvSpPr>
              <p:spPr bwMode="auto">
                <a:xfrm>
                  <a:off x="8291513" y="3022601"/>
                  <a:ext cx="131763" cy="11113"/>
                </a:xfrm>
                <a:custGeom>
                  <a:gdLst>
                    <a:gd name="T0" fmla="*/ 33 w 35"/>
                    <a:gd name="T1" fmla="*/ 0 h 3"/>
                    <a:gd name="T2" fmla="*/ 1 w 35"/>
                    <a:gd name="T3" fmla="*/ 0 h 3"/>
                    <a:gd name="T4" fmla="*/ 0 w 35"/>
                    <a:gd name="T5" fmla="*/ 1 h 3"/>
                    <a:gd name="T6" fmla="*/ 1 w 35"/>
                    <a:gd name="T7" fmla="*/ 3 h 3"/>
                    <a:gd name="T8" fmla="*/ 33 w 35"/>
                    <a:gd name="T9" fmla="*/ 3 h 3"/>
                    <a:gd name="T10" fmla="*/ 35 w 35"/>
                    <a:gd name="T11" fmla="*/ 1 h 3"/>
                    <a:gd name="T12" fmla="*/ 33 w 35"/>
                    <a:gd name="T13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3"/>
                        <a:pt x="35" y="2"/>
                        <a:pt x="35" y="1"/>
                      </a:cubicBezTo>
                      <a:cubicBezTo>
                        <a:pt x="35" y="0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25" name="Freeform 122"/>
                <p:cNvSpPr/>
                <p:nvPr/>
              </p:nvSpPr>
              <p:spPr bwMode="auto">
                <a:xfrm>
                  <a:off x="8291513" y="3060701"/>
                  <a:ext cx="131763" cy="11113"/>
                </a:xfrm>
                <a:custGeom>
                  <a:gdLst>
                    <a:gd name="T0" fmla="*/ 33 w 35"/>
                    <a:gd name="T1" fmla="*/ 0 h 3"/>
                    <a:gd name="T2" fmla="*/ 1 w 35"/>
                    <a:gd name="T3" fmla="*/ 0 h 3"/>
                    <a:gd name="T4" fmla="*/ 0 w 35"/>
                    <a:gd name="T5" fmla="*/ 1 h 3"/>
                    <a:gd name="T6" fmla="*/ 1 w 35"/>
                    <a:gd name="T7" fmla="*/ 3 h 3"/>
                    <a:gd name="T8" fmla="*/ 33 w 35"/>
                    <a:gd name="T9" fmla="*/ 3 h 3"/>
                    <a:gd name="T10" fmla="*/ 35 w 35"/>
                    <a:gd name="T11" fmla="*/ 1 h 3"/>
                    <a:gd name="T12" fmla="*/ 33 w 35"/>
                    <a:gd name="T13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3"/>
                        <a:pt x="35" y="2"/>
                        <a:pt x="35" y="1"/>
                      </a:cubicBezTo>
                      <a:cubicBezTo>
                        <a:pt x="35" y="0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26" name="Freeform 123"/>
                <p:cNvSpPr/>
                <p:nvPr/>
              </p:nvSpPr>
              <p:spPr bwMode="auto">
                <a:xfrm>
                  <a:off x="8291513" y="3094038"/>
                  <a:ext cx="131763" cy="14288"/>
                </a:xfrm>
                <a:custGeom>
                  <a:gdLst>
                    <a:gd name="T0" fmla="*/ 33 w 35"/>
                    <a:gd name="T1" fmla="*/ 0 h 4"/>
                    <a:gd name="T2" fmla="*/ 1 w 35"/>
                    <a:gd name="T3" fmla="*/ 0 h 4"/>
                    <a:gd name="T4" fmla="*/ 0 w 35"/>
                    <a:gd name="T5" fmla="*/ 2 h 4"/>
                    <a:gd name="T6" fmla="*/ 1 w 35"/>
                    <a:gd name="T7" fmla="*/ 4 h 4"/>
                    <a:gd name="T8" fmla="*/ 33 w 35"/>
                    <a:gd name="T9" fmla="*/ 4 h 4"/>
                    <a:gd name="T10" fmla="*/ 35 w 35"/>
                    <a:gd name="T11" fmla="*/ 2 h 4"/>
                    <a:gd name="T12" fmla="*/ 33 w 35"/>
                    <a:gd name="T13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4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4" y="4"/>
                        <a:pt x="35" y="3"/>
                        <a:pt x="35" y="2"/>
                      </a:cubicBezTo>
                      <a:cubicBezTo>
                        <a:pt x="35" y="1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27" name="Freeform 124"/>
                <p:cNvSpPr/>
                <p:nvPr/>
              </p:nvSpPr>
              <p:spPr bwMode="auto">
                <a:xfrm>
                  <a:off x="8291513" y="3132138"/>
                  <a:ext cx="131763" cy="14288"/>
                </a:xfrm>
                <a:custGeom>
                  <a:gdLst>
                    <a:gd name="T0" fmla="*/ 33 w 35"/>
                    <a:gd name="T1" fmla="*/ 0 h 4"/>
                    <a:gd name="T2" fmla="*/ 1 w 35"/>
                    <a:gd name="T3" fmla="*/ 0 h 4"/>
                    <a:gd name="T4" fmla="*/ 0 w 35"/>
                    <a:gd name="T5" fmla="*/ 2 h 4"/>
                    <a:gd name="T6" fmla="*/ 1 w 35"/>
                    <a:gd name="T7" fmla="*/ 4 h 4"/>
                    <a:gd name="T8" fmla="*/ 33 w 35"/>
                    <a:gd name="T9" fmla="*/ 4 h 4"/>
                    <a:gd name="T10" fmla="*/ 35 w 35"/>
                    <a:gd name="T11" fmla="*/ 2 h 4"/>
                    <a:gd name="T12" fmla="*/ 33 w 35"/>
                    <a:gd name="T13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4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4" y="4"/>
                        <a:pt x="35" y="3"/>
                        <a:pt x="35" y="2"/>
                      </a:cubicBezTo>
                      <a:cubicBezTo>
                        <a:pt x="35" y="1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28" name="Freeform 125"/>
                <p:cNvSpPr/>
                <p:nvPr/>
              </p:nvSpPr>
              <p:spPr bwMode="auto">
                <a:xfrm>
                  <a:off x="8235951" y="2916238"/>
                  <a:ext cx="244475" cy="312738"/>
                </a:xfrm>
                <a:custGeom>
                  <a:gdLst>
                    <a:gd name="T0" fmla="*/ 60 w 65"/>
                    <a:gd name="T1" fmla="*/ 0 h 83"/>
                    <a:gd name="T2" fmla="*/ 46 w 65"/>
                    <a:gd name="T3" fmla="*/ 0 h 83"/>
                    <a:gd name="T4" fmla="*/ 46 w 65"/>
                    <a:gd name="T5" fmla="*/ 8 h 83"/>
                    <a:gd name="T6" fmla="*/ 57 w 65"/>
                    <a:gd name="T7" fmla="*/ 8 h 83"/>
                    <a:gd name="T8" fmla="*/ 57 w 65"/>
                    <a:gd name="T9" fmla="*/ 14 h 83"/>
                    <a:gd name="T10" fmla="*/ 57 w 65"/>
                    <a:gd name="T11" fmla="*/ 75 h 83"/>
                    <a:gd name="T12" fmla="*/ 8 w 65"/>
                    <a:gd name="T13" fmla="*/ 75 h 83"/>
                    <a:gd name="T14" fmla="*/ 8 w 65"/>
                    <a:gd name="T15" fmla="*/ 8 h 83"/>
                    <a:gd name="T16" fmla="*/ 19 w 65"/>
                    <a:gd name="T17" fmla="*/ 8 h 83"/>
                    <a:gd name="T18" fmla="*/ 19 w 65"/>
                    <a:gd name="T19" fmla="*/ 0 h 83"/>
                    <a:gd name="T20" fmla="*/ 5 w 65"/>
                    <a:gd name="T21" fmla="*/ 0 h 83"/>
                    <a:gd name="T22" fmla="*/ 0 w 65"/>
                    <a:gd name="T23" fmla="*/ 4 h 83"/>
                    <a:gd name="T24" fmla="*/ 0 w 65"/>
                    <a:gd name="T25" fmla="*/ 79 h 83"/>
                    <a:gd name="T26" fmla="*/ 5 w 65"/>
                    <a:gd name="T27" fmla="*/ 83 h 83"/>
                    <a:gd name="T28" fmla="*/ 60 w 65"/>
                    <a:gd name="T29" fmla="*/ 83 h 83"/>
                    <a:gd name="T30" fmla="*/ 65 w 65"/>
                    <a:gd name="T31" fmla="*/ 79 h 83"/>
                    <a:gd name="T32" fmla="*/ 65 w 65"/>
                    <a:gd name="T33" fmla="*/ 4 h 83"/>
                    <a:gd name="T34" fmla="*/ 60 w 65"/>
                    <a:gd name="T35" fmla="*/ 0 h 8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5" h="83">
                      <a:moveTo>
                        <a:pt x="60" y="0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7" y="14"/>
                        <a:pt x="57" y="14"/>
                        <a:pt x="57" y="14"/>
                      </a:cubicBezTo>
                      <a:cubicBezTo>
                        <a:pt x="57" y="75"/>
                        <a:pt x="57" y="75"/>
                        <a:pt x="57" y="75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1"/>
                        <a:pt x="2" y="83"/>
                        <a:pt x="5" y="83"/>
                      </a:cubicBezTo>
                      <a:cubicBezTo>
                        <a:pt x="60" y="83"/>
                        <a:pt x="60" y="83"/>
                        <a:pt x="60" y="83"/>
                      </a:cubicBezTo>
                      <a:cubicBezTo>
                        <a:pt x="63" y="83"/>
                        <a:pt x="65" y="81"/>
                        <a:pt x="65" y="79"/>
                      </a:cubicBezTo>
                      <a:cubicBezTo>
                        <a:pt x="65" y="4"/>
                        <a:pt x="65" y="4"/>
                        <a:pt x="65" y="4"/>
                      </a:cubicBezTo>
                      <a:cubicBezTo>
                        <a:pt x="65" y="2"/>
                        <a:pt x="63" y="0"/>
                        <a:pt x="6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29" name="Freeform 126"/>
                <p:cNvSpPr/>
                <p:nvPr/>
              </p:nvSpPr>
              <p:spPr bwMode="auto">
                <a:xfrm>
                  <a:off x="8329613" y="2924176"/>
                  <a:ext cx="55563" cy="22225"/>
                </a:xfrm>
                <a:custGeom>
                  <a:gdLst>
                    <a:gd name="T0" fmla="*/ 15 w 15"/>
                    <a:gd name="T1" fmla="*/ 1 h 6"/>
                    <a:gd name="T2" fmla="*/ 15 w 15"/>
                    <a:gd name="T3" fmla="*/ 0 h 6"/>
                    <a:gd name="T4" fmla="*/ 14 w 15"/>
                    <a:gd name="T5" fmla="*/ 0 h 6"/>
                    <a:gd name="T6" fmla="*/ 1 w 15"/>
                    <a:gd name="T7" fmla="*/ 0 h 6"/>
                    <a:gd name="T8" fmla="*/ 0 w 15"/>
                    <a:gd name="T9" fmla="*/ 0 h 6"/>
                    <a:gd name="T10" fmla="*/ 0 w 15"/>
                    <a:gd name="T11" fmla="*/ 1 h 6"/>
                    <a:gd name="T12" fmla="*/ 0 w 15"/>
                    <a:gd name="T13" fmla="*/ 6 h 6"/>
                    <a:gd name="T14" fmla="*/ 15 w 15"/>
                    <a:gd name="T15" fmla="*/ 6 h 6"/>
                    <a:gd name="T16" fmla="*/ 15 w 15"/>
                    <a:gd name="T17" fmla="*/ 1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">
                      <a:moveTo>
                        <a:pt x="15" y="1"/>
                      </a:moveTo>
                      <a:cubicBezTo>
                        <a:pt x="15" y="1"/>
                        <a:pt x="15" y="0"/>
                        <a:pt x="15" y="0"/>
                      </a:cubicBez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lnTo>
                        <a:pt x="1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30" name="Freeform 127"/>
                <p:cNvSpPr>
                  <a:spLocks noEditPoints="1"/>
                </p:cNvSpPr>
                <p:nvPr/>
              </p:nvSpPr>
              <p:spPr bwMode="auto">
                <a:xfrm>
                  <a:off x="8310563" y="2905126"/>
                  <a:ext cx="93663" cy="60325"/>
                </a:xfrm>
                <a:custGeom>
                  <a:gdLst>
                    <a:gd name="T0" fmla="*/ 4 w 25"/>
                    <a:gd name="T1" fmla="*/ 16 h 16"/>
                    <a:gd name="T2" fmla="*/ 21 w 25"/>
                    <a:gd name="T3" fmla="*/ 16 h 16"/>
                    <a:gd name="T4" fmla="*/ 24 w 25"/>
                    <a:gd name="T5" fmla="*/ 15 h 16"/>
                    <a:gd name="T6" fmla="*/ 25 w 25"/>
                    <a:gd name="T7" fmla="*/ 13 h 16"/>
                    <a:gd name="T8" fmla="*/ 25 w 25"/>
                    <a:gd name="T9" fmla="*/ 2 h 16"/>
                    <a:gd name="T10" fmla="*/ 24 w 25"/>
                    <a:gd name="T11" fmla="*/ 1 h 16"/>
                    <a:gd name="T12" fmla="*/ 21 w 25"/>
                    <a:gd name="T13" fmla="*/ 0 h 16"/>
                    <a:gd name="T14" fmla="*/ 4 w 25"/>
                    <a:gd name="T15" fmla="*/ 0 h 16"/>
                    <a:gd name="T16" fmla="*/ 1 w 25"/>
                    <a:gd name="T17" fmla="*/ 1 h 16"/>
                    <a:gd name="T18" fmla="*/ 0 w 25"/>
                    <a:gd name="T19" fmla="*/ 2 h 16"/>
                    <a:gd name="T20" fmla="*/ 0 w 25"/>
                    <a:gd name="T21" fmla="*/ 13 h 16"/>
                    <a:gd name="T22" fmla="*/ 1 w 25"/>
                    <a:gd name="T23" fmla="*/ 15 h 16"/>
                    <a:gd name="T24" fmla="*/ 4 w 25"/>
                    <a:gd name="T25" fmla="*/ 16 h 16"/>
                    <a:gd name="T26" fmla="*/ 3 w 25"/>
                    <a:gd name="T27" fmla="*/ 6 h 16"/>
                    <a:gd name="T28" fmla="*/ 4 w 25"/>
                    <a:gd name="T29" fmla="*/ 4 h 16"/>
                    <a:gd name="T30" fmla="*/ 4 w 25"/>
                    <a:gd name="T31" fmla="*/ 4 h 16"/>
                    <a:gd name="T32" fmla="*/ 6 w 25"/>
                    <a:gd name="T33" fmla="*/ 3 h 16"/>
                    <a:gd name="T34" fmla="*/ 19 w 25"/>
                    <a:gd name="T35" fmla="*/ 3 h 16"/>
                    <a:gd name="T36" fmla="*/ 21 w 25"/>
                    <a:gd name="T37" fmla="*/ 4 h 16"/>
                    <a:gd name="T38" fmla="*/ 21 w 25"/>
                    <a:gd name="T39" fmla="*/ 4 h 16"/>
                    <a:gd name="T40" fmla="*/ 22 w 25"/>
                    <a:gd name="T41" fmla="*/ 6 h 16"/>
                    <a:gd name="T42" fmla="*/ 22 w 25"/>
                    <a:gd name="T43" fmla="*/ 9 h 16"/>
                    <a:gd name="T44" fmla="*/ 21 w 25"/>
                    <a:gd name="T45" fmla="*/ 11 h 16"/>
                    <a:gd name="T46" fmla="*/ 19 w 25"/>
                    <a:gd name="T47" fmla="*/ 12 h 16"/>
                    <a:gd name="T48" fmla="*/ 6 w 25"/>
                    <a:gd name="T49" fmla="*/ 12 h 16"/>
                    <a:gd name="T50" fmla="*/ 4 w 25"/>
                    <a:gd name="T51" fmla="*/ 11 h 16"/>
                    <a:gd name="T52" fmla="*/ 3 w 25"/>
                    <a:gd name="T53" fmla="*/ 9 h 16"/>
                    <a:gd name="T54" fmla="*/ 3 w 25"/>
                    <a:gd name="T55" fmla="*/ 6 h 1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" h="16">
                      <a:moveTo>
                        <a:pt x="4" y="16"/>
                      </a:move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2" y="16"/>
                        <a:pt x="23" y="16"/>
                        <a:pt x="24" y="15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2" y="16"/>
                        <a:pt x="3" y="16"/>
                        <a:pt x="4" y="16"/>
                      </a:cubicBezTo>
                      <a:close/>
                      <a:moveTo>
                        <a:pt x="3" y="6"/>
                      </a:moveTo>
                      <a:cubicBezTo>
                        <a:pt x="3" y="5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3"/>
                        <a:pt x="6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20" y="3"/>
                        <a:pt x="20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2" y="5"/>
                        <a:pt x="22" y="6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10"/>
                        <a:pt x="21" y="11"/>
                        <a:pt x="21" y="11"/>
                      </a:cubicBezTo>
                      <a:cubicBezTo>
                        <a:pt x="20" y="12"/>
                        <a:pt x="20" y="12"/>
                        <a:pt x="19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4" y="11"/>
                      </a:cubicBezTo>
                      <a:cubicBezTo>
                        <a:pt x="4" y="11"/>
                        <a:pt x="3" y="10"/>
                        <a:pt x="3" y="9"/>
                      </a:cubicBez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31" name="Freeform 128"/>
                <p:cNvSpPr/>
                <p:nvPr/>
              </p:nvSpPr>
              <p:spPr bwMode="auto">
                <a:xfrm>
                  <a:off x="8291513" y="3165476"/>
                  <a:ext cx="131763" cy="11113"/>
                </a:xfrm>
                <a:custGeom>
                  <a:gdLst>
                    <a:gd name="T0" fmla="*/ 33 w 35"/>
                    <a:gd name="T1" fmla="*/ 0 h 3"/>
                    <a:gd name="T2" fmla="*/ 1 w 35"/>
                    <a:gd name="T3" fmla="*/ 0 h 3"/>
                    <a:gd name="T4" fmla="*/ 0 w 35"/>
                    <a:gd name="T5" fmla="*/ 2 h 3"/>
                    <a:gd name="T6" fmla="*/ 1 w 35"/>
                    <a:gd name="T7" fmla="*/ 3 h 3"/>
                    <a:gd name="T8" fmla="*/ 33 w 35"/>
                    <a:gd name="T9" fmla="*/ 3 h 3"/>
                    <a:gd name="T10" fmla="*/ 35 w 35"/>
                    <a:gd name="T11" fmla="*/ 2 h 3"/>
                    <a:gd name="T12" fmla="*/ 33 w 35"/>
                    <a:gd name="T13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3"/>
                        <a:pt x="35" y="3"/>
                        <a:pt x="35" y="2"/>
                      </a:cubicBezTo>
                      <a:cubicBezTo>
                        <a:pt x="35" y="1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4705497" y="3884065"/>
                <a:ext cx="607504" cy="608640"/>
                <a:chOff x="4160838" y="-23813"/>
                <a:chExt cx="849313" cy="850901"/>
              </a:xfrm>
              <a:solidFill>
                <a:schemeClr val="bg1"/>
              </a:solidFill>
            </p:grpSpPr>
            <p:sp>
              <p:nvSpPr>
                <p:cNvPr id="133" name="Freeform 59"/>
                <p:cNvSpPr>
                  <a:spLocks noEditPoints="1"/>
                </p:cNvSpPr>
                <p:nvPr/>
              </p:nvSpPr>
              <p:spPr bwMode="auto">
                <a:xfrm>
                  <a:off x="4424363" y="-23813"/>
                  <a:ext cx="585788" cy="581025"/>
                </a:xfrm>
                <a:custGeom>
                  <a:gdLst>
                    <a:gd name="T0" fmla="*/ 140 w 170"/>
                    <a:gd name="T1" fmla="*/ 30 h 170"/>
                    <a:gd name="T2" fmla="*/ 30 w 170"/>
                    <a:gd name="T3" fmla="*/ 30 h 170"/>
                    <a:gd name="T4" fmla="*/ 25 w 170"/>
                    <a:gd name="T5" fmla="*/ 134 h 170"/>
                    <a:gd name="T6" fmla="*/ 25 w 170"/>
                    <a:gd name="T7" fmla="*/ 135 h 170"/>
                    <a:gd name="T8" fmla="*/ 37 w 170"/>
                    <a:gd name="T9" fmla="*/ 146 h 170"/>
                    <a:gd name="T10" fmla="*/ 140 w 170"/>
                    <a:gd name="T11" fmla="*/ 140 h 170"/>
                    <a:gd name="T12" fmla="*/ 140 w 170"/>
                    <a:gd name="T13" fmla="*/ 30 h 170"/>
                    <a:gd name="T14" fmla="*/ 126 w 170"/>
                    <a:gd name="T15" fmla="*/ 126 h 170"/>
                    <a:gd name="T16" fmla="*/ 44 w 170"/>
                    <a:gd name="T17" fmla="*/ 126 h 170"/>
                    <a:gd name="T18" fmla="*/ 44 w 170"/>
                    <a:gd name="T19" fmla="*/ 44 h 170"/>
                    <a:gd name="T20" fmla="*/ 126 w 170"/>
                    <a:gd name="T21" fmla="*/ 44 h 170"/>
                    <a:gd name="T22" fmla="*/ 126 w 170"/>
                    <a:gd name="T23" fmla="*/ 126 h 17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170">
                      <a:moveTo>
                        <a:pt x="140" y="30"/>
                      </a:moveTo>
                      <a:cubicBezTo>
                        <a:pt x="110" y="0"/>
                        <a:pt x="61" y="0"/>
                        <a:pt x="30" y="30"/>
                      </a:cubicBezTo>
                      <a:cubicBezTo>
                        <a:pt x="1" y="58"/>
                        <a:pt x="0" y="104"/>
                        <a:pt x="25" y="134"/>
                      </a:cubicBezTo>
                      <a:cubicBezTo>
                        <a:pt x="25" y="135"/>
                        <a:pt x="25" y="135"/>
                        <a:pt x="25" y="135"/>
                      </a:cubicBezTo>
                      <a:cubicBezTo>
                        <a:pt x="30" y="141"/>
                        <a:pt x="32" y="143"/>
                        <a:pt x="37" y="146"/>
                      </a:cubicBezTo>
                      <a:cubicBezTo>
                        <a:pt x="67" y="170"/>
                        <a:pt x="112" y="168"/>
                        <a:pt x="140" y="140"/>
                      </a:cubicBezTo>
                      <a:cubicBezTo>
                        <a:pt x="170" y="110"/>
                        <a:pt x="170" y="61"/>
                        <a:pt x="140" y="30"/>
                      </a:cubicBezTo>
                      <a:close/>
                      <a:moveTo>
                        <a:pt x="126" y="126"/>
                      </a:moveTo>
                      <a:cubicBezTo>
                        <a:pt x="103" y="149"/>
                        <a:pt x="66" y="149"/>
                        <a:pt x="44" y="126"/>
                      </a:cubicBezTo>
                      <a:cubicBezTo>
                        <a:pt x="21" y="103"/>
                        <a:pt x="21" y="66"/>
                        <a:pt x="44" y="44"/>
                      </a:cubicBezTo>
                      <a:cubicBezTo>
                        <a:pt x="67" y="21"/>
                        <a:pt x="104" y="21"/>
                        <a:pt x="126" y="44"/>
                      </a:cubicBezTo>
                      <a:cubicBezTo>
                        <a:pt x="149" y="67"/>
                        <a:pt x="149" y="104"/>
                        <a:pt x="126" y="1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134" name="Freeform 60"/>
                <p:cNvSpPr/>
                <p:nvPr/>
              </p:nvSpPr>
              <p:spPr bwMode="auto">
                <a:xfrm>
                  <a:off x="4160838" y="465138"/>
                  <a:ext cx="358775" cy="361950"/>
                </a:xfrm>
                <a:custGeom>
                  <a:gdLst>
                    <a:gd name="T0" fmla="*/ 0 w 226"/>
                    <a:gd name="T1" fmla="*/ 183 h 228"/>
                    <a:gd name="T2" fmla="*/ 44 w 226"/>
                    <a:gd name="T3" fmla="*/ 228 h 228"/>
                    <a:gd name="T4" fmla="*/ 226 w 226"/>
                    <a:gd name="T5" fmla="*/ 30 h 228"/>
                    <a:gd name="T6" fmla="*/ 196 w 226"/>
                    <a:gd name="T7" fmla="*/ 0 h 228"/>
                    <a:gd name="T8" fmla="*/ 0 w 226"/>
                    <a:gd name="T9" fmla="*/ 183 h 22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228">
                      <a:moveTo>
                        <a:pt x="0" y="183"/>
                      </a:moveTo>
                      <a:lnTo>
                        <a:pt x="44" y="228"/>
                      </a:lnTo>
                      <a:lnTo>
                        <a:pt x="226" y="30"/>
                      </a:lnTo>
                      <a:lnTo>
                        <a:pt x="196" y="0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135" name="Freeform 61"/>
                <p:cNvSpPr/>
                <p:nvPr/>
              </p:nvSpPr>
              <p:spPr bwMode="auto">
                <a:xfrm>
                  <a:off x="4730751" y="163513"/>
                  <a:ext cx="223838" cy="266700"/>
                </a:xfrm>
                <a:custGeom>
                  <a:gdLst>
                    <a:gd name="T0" fmla="*/ 34 w 65"/>
                    <a:gd name="T1" fmla="*/ 0 h 78"/>
                    <a:gd name="T2" fmla="*/ 0 w 65"/>
                    <a:gd name="T3" fmla="*/ 74 h 78"/>
                    <a:gd name="T4" fmla="*/ 12 w 65"/>
                    <a:gd name="T5" fmla="*/ 78 h 78"/>
                    <a:gd name="T6" fmla="*/ 34 w 65"/>
                    <a:gd name="T7" fmla="*/ 0 h 7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78">
                      <a:moveTo>
                        <a:pt x="34" y="0"/>
                      </a:moveTo>
                      <a:cubicBezTo>
                        <a:pt x="45" y="57"/>
                        <a:pt x="0" y="74"/>
                        <a:pt x="0" y="74"/>
                      </a:cubicBezTo>
                      <a:cubicBezTo>
                        <a:pt x="12" y="78"/>
                        <a:pt x="12" y="78"/>
                        <a:pt x="12" y="78"/>
                      </a:cubicBezTo>
                      <a:cubicBezTo>
                        <a:pt x="65" y="45"/>
                        <a:pt x="34" y="0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</p:grpSp>
        </p:grpSp>
      </p:grpSp>
      <p:sp>
        <p:nvSpPr>
          <p:cNvPr id="78" name="Oval 77"/>
          <p:cNvSpPr/>
          <p:nvPr/>
        </p:nvSpPr>
        <p:spPr>
          <a:xfrm>
            <a:off x="8268655" y="2918164"/>
            <a:ext cx="585787" cy="5857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9125960" y="2828457"/>
            <a:ext cx="2333999" cy="765199"/>
            <a:chOff x="762113" y="4680836"/>
            <a:chExt cx="2333999" cy="765199"/>
          </a:xfrm>
        </p:grpSpPr>
        <p:sp>
          <p:nvSpPr>
            <p:cNvPr id="53" name="TextBox 13"/>
            <p:cNvSpPr txBox="1"/>
            <p:nvPr/>
          </p:nvSpPr>
          <p:spPr>
            <a:xfrm>
              <a:off x="762113" y="4680836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762113" y="5002837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7" name="Oval 106"/>
          <p:cNvSpPr/>
          <p:nvPr/>
        </p:nvSpPr>
        <p:spPr>
          <a:xfrm>
            <a:off x="8268655" y="4181571"/>
            <a:ext cx="585787" cy="58578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9125960" y="4091865"/>
            <a:ext cx="2333999" cy="765199"/>
            <a:chOff x="762113" y="4680836"/>
            <a:chExt cx="2333999" cy="765199"/>
          </a:xfrm>
        </p:grpSpPr>
        <p:sp>
          <p:nvSpPr>
            <p:cNvPr id="56" name="TextBox 13"/>
            <p:cNvSpPr txBox="1"/>
            <p:nvPr/>
          </p:nvSpPr>
          <p:spPr>
            <a:xfrm>
              <a:off x="762113" y="4680836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TextBox 13"/>
            <p:cNvSpPr txBox="1"/>
            <p:nvPr/>
          </p:nvSpPr>
          <p:spPr>
            <a:xfrm>
              <a:off x="762113" y="5002837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Oval 50"/>
          <p:cNvSpPr/>
          <p:nvPr/>
        </p:nvSpPr>
        <p:spPr>
          <a:xfrm>
            <a:off x="3337558" y="2420278"/>
            <a:ext cx="585787" cy="5857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32041" y="2330572"/>
            <a:ext cx="2333999" cy="765199"/>
            <a:chOff x="694839" y="2685386"/>
            <a:chExt cx="2333999" cy="765199"/>
          </a:xfrm>
        </p:grpSpPr>
        <p:sp>
          <p:nvSpPr>
            <p:cNvPr id="59" name="TextBox 13"/>
            <p:cNvSpPr txBox="1"/>
            <p:nvPr/>
          </p:nvSpPr>
          <p:spPr>
            <a:xfrm>
              <a:off x="1733551" y="2685386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TextBox 13"/>
            <p:cNvSpPr txBox="1"/>
            <p:nvPr/>
          </p:nvSpPr>
          <p:spPr>
            <a:xfrm>
              <a:off x="694839" y="3007387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9" name="Oval 98"/>
          <p:cNvSpPr/>
          <p:nvPr/>
        </p:nvSpPr>
        <p:spPr>
          <a:xfrm>
            <a:off x="3337558" y="4798612"/>
            <a:ext cx="585787" cy="58578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32041" y="4708906"/>
            <a:ext cx="2333999" cy="765199"/>
            <a:chOff x="694839" y="3948794"/>
            <a:chExt cx="2333999" cy="765199"/>
          </a:xfrm>
        </p:grpSpPr>
        <p:sp>
          <p:nvSpPr>
            <p:cNvPr id="62" name="TextBox 13"/>
            <p:cNvSpPr txBox="1"/>
            <p:nvPr/>
          </p:nvSpPr>
          <p:spPr>
            <a:xfrm>
              <a:off x="1733551" y="3948794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TextBox 13"/>
            <p:cNvSpPr txBox="1"/>
            <p:nvPr/>
          </p:nvSpPr>
          <p:spPr>
            <a:xfrm>
              <a:off x="694839" y="4270795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4" name="Oval 93"/>
          <p:cNvSpPr/>
          <p:nvPr/>
        </p:nvSpPr>
        <p:spPr>
          <a:xfrm>
            <a:off x="3337558" y="3609445"/>
            <a:ext cx="585787" cy="5857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732041" y="3519739"/>
            <a:ext cx="2333999" cy="765199"/>
            <a:chOff x="694839" y="2685386"/>
            <a:chExt cx="2333999" cy="765199"/>
          </a:xfrm>
        </p:grpSpPr>
        <p:sp>
          <p:nvSpPr>
            <p:cNvPr id="67" name="TextBox 13"/>
            <p:cNvSpPr txBox="1"/>
            <p:nvPr/>
          </p:nvSpPr>
          <p:spPr>
            <a:xfrm>
              <a:off x="1733551" y="2685386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13"/>
            <p:cNvSpPr txBox="1"/>
            <p:nvPr/>
          </p:nvSpPr>
          <p:spPr>
            <a:xfrm>
              <a:off x="694839" y="3007387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自我鉴定评价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/>
          <p:cNvGrpSpPr/>
          <p:nvPr/>
        </p:nvGrpSpPr>
        <p:grpSpPr>
          <a:xfrm>
            <a:off x="1241269" y="2032462"/>
            <a:ext cx="9709463" cy="4486501"/>
            <a:chOff x="557257" y="2062942"/>
            <a:chExt cx="9709463" cy="4486501"/>
          </a:xfrm>
        </p:grpSpPr>
        <p:sp>
          <p:nvSpPr>
            <p:cNvPr id="5" name="Freeform 9"/>
            <p:cNvSpPr>
              <a:spLocks noEditPoints="1"/>
            </p:cNvSpPr>
            <p:nvPr/>
          </p:nvSpPr>
          <p:spPr bwMode="auto">
            <a:xfrm rot="20049180">
              <a:off x="1776038" y="2485778"/>
              <a:ext cx="1627919" cy="3758490"/>
            </a:xfrm>
            <a:custGeom>
              <a:cxnLst>
                <a:cxn ang="0">
                  <a:pos x="0" y="84"/>
                </a:cxn>
                <a:cxn ang="0">
                  <a:pos x="50" y="134"/>
                </a:cxn>
                <a:cxn ang="0">
                  <a:pos x="61" y="133"/>
                </a:cxn>
                <a:cxn ang="0">
                  <a:pos x="61" y="148"/>
                </a:cxn>
                <a:cxn ang="0">
                  <a:pos x="73" y="154"/>
                </a:cxn>
                <a:cxn ang="0">
                  <a:pos x="73" y="278"/>
                </a:cxn>
                <a:cxn ang="0">
                  <a:pos x="61" y="284"/>
                </a:cxn>
                <a:cxn ang="0">
                  <a:pos x="61" y="377"/>
                </a:cxn>
                <a:cxn ang="0">
                  <a:pos x="75" y="392"/>
                </a:cxn>
                <a:cxn ang="0">
                  <a:pos x="93" y="392"/>
                </a:cxn>
                <a:cxn ang="0">
                  <a:pos x="107" y="377"/>
                </a:cxn>
                <a:cxn ang="0">
                  <a:pos x="107" y="357"/>
                </a:cxn>
                <a:cxn ang="0">
                  <a:pos x="143" y="357"/>
                </a:cxn>
                <a:cxn ang="0">
                  <a:pos x="157" y="343"/>
                </a:cxn>
                <a:cxn ang="0">
                  <a:pos x="143" y="329"/>
                </a:cxn>
                <a:cxn ang="0">
                  <a:pos x="107" y="329"/>
                </a:cxn>
                <a:cxn ang="0">
                  <a:pos x="107" y="321"/>
                </a:cxn>
                <a:cxn ang="0">
                  <a:pos x="143" y="321"/>
                </a:cxn>
                <a:cxn ang="0">
                  <a:pos x="157" y="307"/>
                </a:cxn>
                <a:cxn ang="0">
                  <a:pos x="143" y="293"/>
                </a:cxn>
                <a:cxn ang="0">
                  <a:pos x="107" y="293"/>
                </a:cxn>
                <a:cxn ang="0">
                  <a:pos x="107" y="283"/>
                </a:cxn>
                <a:cxn ang="0">
                  <a:pos x="95" y="277"/>
                </a:cxn>
                <a:cxn ang="0">
                  <a:pos x="95" y="156"/>
                </a:cxn>
                <a:cxn ang="0">
                  <a:pos x="107" y="150"/>
                </a:cxn>
                <a:cxn ang="0">
                  <a:pos x="107" y="133"/>
                </a:cxn>
                <a:cxn ang="0">
                  <a:pos x="117" y="134"/>
                </a:cxn>
                <a:cxn ang="0">
                  <a:pos x="168" y="84"/>
                </a:cxn>
                <a:cxn ang="0">
                  <a:pos x="132" y="36"/>
                </a:cxn>
                <a:cxn ang="0">
                  <a:pos x="84" y="0"/>
                </a:cxn>
                <a:cxn ang="0">
                  <a:pos x="36" y="36"/>
                </a:cxn>
                <a:cxn ang="0">
                  <a:pos x="0" y="84"/>
                </a:cxn>
                <a:cxn ang="0">
                  <a:pos x="84" y="31"/>
                </a:cxn>
                <a:cxn ang="0">
                  <a:pos x="107" y="54"/>
                </a:cxn>
                <a:cxn ang="0">
                  <a:pos x="106" y="62"/>
                </a:cxn>
                <a:cxn ang="0">
                  <a:pos x="129" y="87"/>
                </a:cxn>
                <a:cxn ang="0">
                  <a:pos x="105" y="111"/>
                </a:cxn>
                <a:cxn ang="0">
                  <a:pos x="84" y="100"/>
                </a:cxn>
                <a:cxn ang="0">
                  <a:pos x="63" y="111"/>
                </a:cxn>
                <a:cxn ang="0">
                  <a:pos x="38" y="87"/>
                </a:cxn>
                <a:cxn ang="0">
                  <a:pos x="62" y="62"/>
                </a:cxn>
                <a:cxn ang="0">
                  <a:pos x="61" y="54"/>
                </a:cxn>
                <a:cxn ang="0">
                  <a:pos x="84" y="31"/>
                </a:cxn>
                <a:cxn ang="0">
                  <a:pos x="84" y="31"/>
                </a:cxn>
                <a:cxn ang="0">
                  <a:pos x="84" y="31"/>
                </a:cxn>
              </a:cxnLst>
              <a:rect l="0" t="0" r="r" b="b"/>
              <a:pathLst>
                <a:path w="168" h="392">
                  <a:moveTo>
                    <a:pt x="0" y="84"/>
                  </a:moveTo>
                  <a:cubicBezTo>
                    <a:pt x="0" y="112"/>
                    <a:pt x="23" y="134"/>
                    <a:pt x="50" y="134"/>
                  </a:cubicBezTo>
                  <a:cubicBezTo>
                    <a:pt x="54" y="134"/>
                    <a:pt x="57" y="134"/>
                    <a:pt x="61" y="133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278"/>
                    <a:pt x="73" y="278"/>
                    <a:pt x="73" y="278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1" y="385"/>
                    <a:pt x="67" y="392"/>
                    <a:pt x="75" y="392"/>
                  </a:cubicBezTo>
                  <a:cubicBezTo>
                    <a:pt x="93" y="392"/>
                    <a:pt x="93" y="392"/>
                    <a:pt x="93" y="392"/>
                  </a:cubicBezTo>
                  <a:cubicBezTo>
                    <a:pt x="101" y="392"/>
                    <a:pt x="107" y="385"/>
                    <a:pt x="107" y="377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43" y="357"/>
                    <a:pt x="143" y="357"/>
                    <a:pt x="143" y="357"/>
                  </a:cubicBezTo>
                  <a:cubicBezTo>
                    <a:pt x="150" y="357"/>
                    <a:pt x="157" y="350"/>
                    <a:pt x="157" y="343"/>
                  </a:cubicBezTo>
                  <a:cubicBezTo>
                    <a:pt x="157" y="335"/>
                    <a:pt x="150" y="329"/>
                    <a:pt x="143" y="329"/>
                  </a:cubicBezTo>
                  <a:cubicBezTo>
                    <a:pt x="107" y="329"/>
                    <a:pt x="107" y="329"/>
                    <a:pt x="107" y="329"/>
                  </a:cubicBezTo>
                  <a:cubicBezTo>
                    <a:pt x="107" y="321"/>
                    <a:pt x="107" y="321"/>
                    <a:pt x="107" y="321"/>
                  </a:cubicBezTo>
                  <a:cubicBezTo>
                    <a:pt x="143" y="321"/>
                    <a:pt x="143" y="321"/>
                    <a:pt x="143" y="321"/>
                  </a:cubicBezTo>
                  <a:cubicBezTo>
                    <a:pt x="150" y="321"/>
                    <a:pt x="157" y="314"/>
                    <a:pt x="157" y="307"/>
                  </a:cubicBezTo>
                  <a:cubicBezTo>
                    <a:pt x="157" y="299"/>
                    <a:pt x="150" y="293"/>
                    <a:pt x="143" y="293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7" y="283"/>
                    <a:pt x="107" y="283"/>
                    <a:pt x="107" y="283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0" y="134"/>
                    <a:pt x="114" y="134"/>
                    <a:pt x="117" y="134"/>
                  </a:cubicBezTo>
                  <a:cubicBezTo>
                    <a:pt x="145" y="134"/>
                    <a:pt x="168" y="112"/>
                    <a:pt x="168" y="84"/>
                  </a:cubicBezTo>
                  <a:cubicBezTo>
                    <a:pt x="168" y="61"/>
                    <a:pt x="153" y="42"/>
                    <a:pt x="132" y="36"/>
                  </a:cubicBezTo>
                  <a:cubicBezTo>
                    <a:pt x="126" y="15"/>
                    <a:pt x="107" y="0"/>
                    <a:pt x="84" y="0"/>
                  </a:cubicBezTo>
                  <a:cubicBezTo>
                    <a:pt x="61" y="0"/>
                    <a:pt x="42" y="15"/>
                    <a:pt x="36" y="36"/>
                  </a:cubicBezTo>
                  <a:cubicBezTo>
                    <a:pt x="15" y="42"/>
                    <a:pt x="0" y="61"/>
                    <a:pt x="0" y="84"/>
                  </a:cubicBezTo>
                  <a:close/>
                  <a:moveTo>
                    <a:pt x="84" y="31"/>
                  </a:moveTo>
                  <a:cubicBezTo>
                    <a:pt x="97" y="31"/>
                    <a:pt x="107" y="41"/>
                    <a:pt x="107" y="54"/>
                  </a:cubicBezTo>
                  <a:cubicBezTo>
                    <a:pt x="107" y="57"/>
                    <a:pt x="106" y="59"/>
                    <a:pt x="106" y="62"/>
                  </a:cubicBezTo>
                  <a:cubicBezTo>
                    <a:pt x="119" y="62"/>
                    <a:pt x="129" y="73"/>
                    <a:pt x="129" y="87"/>
                  </a:cubicBezTo>
                  <a:cubicBezTo>
                    <a:pt x="129" y="100"/>
                    <a:pt x="118" y="111"/>
                    <a:pt x="105" y="111"/>
                  </a:cubicBezTo>
                  <a:cubicBezTo>
                    <a:pt x="96" y="111"/>
                    <a:pt x="88" y="107"/>
                    <a:pt x="84" y="100"/>
                  </a:cubicBezTo>
                  <a:cubicBezTo>
                    <a:pt x="79" y="107"/>
                    <a:pt x="72" y="111"/>
                    <a:pt x="63" y="111"/>
                  </a:cubicBezTo>
                  <a:cubicBezTo>
                    <a:pt x="49" y="111"/>
                    <a:pt x="38" y="100"/>
                    <a:pt x="38" y="87"/>
                  </a:cubicBezTo>
                  <a:cubicBezTo>
                    <a:pt x="38" y="73"/>
                    <a:pt x="49" y="62"/>
                    <a:pt x="62" y="62"/>
                  </a:cubicBezTo>
                  <a:cubicBezTo>
                    <a:pt x="61" y="59"/>
                    <a:pt x="61" y="57"/>
                    <a:pt x="61" y="54"/>
                  </a:cubicBezTo>
                  <a:cubicBezTo>
                    <a:pt x="61" y="41"/>
                    <a:pt x="71" y="31"/>
                    <a:pt x="84" y="31"/>
                  </a:cubicBezTo>
                  <a:close/>
                  <a:moveTo>
                    <a:pt x="84" y="31"/>
                  </a:moveTo>
                  <a:cubicBezTo>
                    <a:pt x="84" y="31"/>
                    <a:pt x="84" y="31"/>
                    <a:pt x="84" y="31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6" name="Group 17"/>
            <p:cNvGrpSpPr/>
            <p:nvPr/>
          </p:nvGrpSpPr>
          <p:grpSpPr>
            <a:xfrm rot="1568449">
              <a:off x="2007634" y="3662093"/>
              <a:ext cx="3541346" cy="1059820"/>
              <a:chOff x="3047999" y="2196251"/>
              <a:chExt cx="2662589" cy="796834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3616180" y="2242087"/>
                <a:ext cx="2094408" cy="75099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/>
                <a:endParaRPr 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 bwMode="auto">
              <a:xfrm>
                <a:off x="3581401" y="2196251"/>
                <a:ext cx="2094408" cy="750998"/>
              </a:xfrm>
              <a:prstGeom prst="roundRect">
                <a:avLst/>
              </a:pr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关键字</a:t>
                </a: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9" name="Group 22"/>
              <p:cNvGrpSpPr/>
              <p:nvPr/>
            </p:nvGrpSpPr>
            <p:grpSpPr>
              <a:xfrm rot="16200000">
                <a:off x="3369279" y="2174269"/>
                <a:ext cx="195640" cy="838200"/>
                <a:chOff x="3686186" y="1166322"/>
                <a:chExt cx="152400" cy="652944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3686186" y="1666867"/>
                  <a:ext cx="152400" cy="15239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3737893" y="1166322"/>
                  <a:ext cx="48984" cy="610899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12" name="Group 18"/>
            <p:cNvGrpSpPr/>
            <p:nvPr/>
          </p:nvGrpSpPr>
          <p:grpSpPr>
            <a:xfrm rot="140878">
              <a:off x="2376082" y="2878527"/>
              <a:ext cx="3541919" cy="1054621"/>
              <a:chOff x="3047997" y="2196251"/>
              <a:chExt cx="2663020" cy="792925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3616609" y="2238178"/>
                <a:ext cx="2094408" cy="750998"/>
              </a:xfrm>
              <a:prstGeom prst="roundRect">
                <a:avLst/>
              </a:pr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/>
                <a:endParaRPr 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3581401" y="2196251"/>
                <a:ext cx="2094408" cy="750998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关键字</a:t>
                </a: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5" name="Group 22"/>
              <p:cNvGrpSpPr/>
              <p:nvPr/>
            </p:nvGrpSpPr>
            <p:grpSpPr>
              <a:xfrm rot="16200000">
                <a:off x="3369277" y="2174270"/>
                <a:ext cx="195640" cy="838199"/>
                <a:chOff x="3686186" y="1166322"/>
                <a:chExt cx="152400" cy="652944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3686186" y="1666867"/>
                  <a:ext cx="152400" cy="15239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3738410" y="1166322"/>
                  <a:ext cx="47949" cy="610899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18" name="Group 28"/>
            <p:cNvGrpSpPr/>
            <p:nvPr/>
          </p:nvGrpSpPr>
          <p:grpSpPr>
            <a:xfrm rot="20546288">
              <a:off x="2209361" y="2118980"/>
              <a:ext cx="3544715" cy="1053929"/>
              <a:chOff x="3047997" y="2196251"/>
              <a:chExt cx="2665122" cy="792405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3618711" y="2237658"/>
                <a:ext cx="2094408" cy="750998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/>
                <a:endParaRPr 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 bwMode="auto">
              <a:xfrm>
                <a:off x="3581401" y="2196251"/>
                <a:ext cx="2094408" cy="750998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/>
                <a:r>
                  <a:rPr lang="zh-CN" altLang="en-US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关键字</a:t>
                </a:r>
                <a:endParaRPr 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1" name="Group 22"/>
              <p:cNvGrpSpPr/>
              <p:nvPr/>
            </p:nvGrpSpPr>
            <p:grpSpPr>
              <a:xfrm rot="16200000">
                <a:off x="3369277" y="2174271"/>
                <a:ext cx="195640" cy="838199"/>
                <a:chOff x="3686186" y="1166322"/>
                <a:chExt cx="152400" cy="652944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3686186" y="1666867"/>
                  <a:ext cx="152400" cy="152399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38410" y="1166322"/>
                  <a:ext cx="47949" cy="610899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49" name="Group 17"/>
            <p:cNvGrpSpPr/>
            <p:nvPr/>
          </p:nvGrpSpPr>
          <p:grpSpPr>
            <a:xfrm rot="18174686" flipH="1">
              <a:off x="-683506" y="4248860"/>
              <a:ext cx="3541346" cy="1059820"/>
              <a:chOff x="3047999" y="2196251"/>
              <a:chExt cx="2662589" cy="796834"/>
            </a:xfrm>
          </p:grpSpPr>
          <p:sp>
            <p:nvSpPr>
              <p:cNvPr id="50" name="Rounded Rectangle 49"/>
              <p:cNvSpPr/>
              <p:nvPr/>
            </p:nvSpPr>
            <p:spPr bwMode="auto">
              <a:xfrm>
                <a:off x="3616180" y="2242087"/>
                <a:ext cx="2094408" cy="75099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/>
                <a:endParaRPr 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 bwMode="auto">
              <a:xfrm>
                <a:off x="3581401" y="2196251"/>
                <a:ext cx="2094408" cy="75099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关键字</a:t>
                </a: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2" name="Group 22"/>
              <p:cNvGrpSpPr/>
              <p:nvPr/>
            </p:nvGrpSpPr>
            <p:grpSpPr>
              <a:xfrm rot="16200000">
                <a:off x="3369279" y="2174269"/>
                <a:ext cx="195640" cy="838200"/>
                <a:chOff x="3686186" y="1166322"/>
                <a:chExt cx="152400" cy="652944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3686186" y="1666867"/>
                  <a:ext cx="152400" cy="152399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4" name="Rounded Rectangle 53"/>
                <p:cNvSpPr/>
                <p:nvPr/>
              </p:nvSpPr>
              <p:spPr>
                <a:xfrm>
                  <a:off x="3737893" y="1166322"/>
                  <a:ext cx="48984" cy="610899"/>
                </a:xfrm>
                <a:prstGeom prst="roundRect">
                  <a:avLst>
                    <a:gd name="adj" fmla="val 38542"/>
                  </a:avLst>
                </a:prstGeom>
                <a:gradFill>
                  <a:gsLst>
                    <a:gs pos="2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6934860" y="2089070"/>
              <a:ext cx="638053" cy="638053"/>
              <a:chOff x="6934860" y="2089070"/>
              <a:chExt cx="638053" cy="638053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6934860" y="2089070"/>
                <a:ext cx="638053" cy="638053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7042160" y="2192530"/>
                <a:ext cx="398052" cy="357720"/>
                <a:chOff x="5583238" y="3892551"/>
                <a:chExt cx="360363" cy="323850"/>
              </a:xfrm>
              <a:solidFill>
                <a:schemeClr val="bg1"/>
              </a:solidFill>
            </p:grpSpPr>
            <p:sp>
              <p:nvSpPr>
                <p:cNvPr id="41" name="Freeform 5"/>
                <p:cNvSpPr/>
                <p:nvPr/>
              </p:nvSpPr>
              <p:spPr bwMode="auto">
                <a:xfrm>
                  <a:off x="5811838" y="3892551"/>
                  <a:ext cx="131763" cy="323850"/>
                </a:xfrm>
                <a:custGeom>
                  <a:gdLst>
                    <a:gd name="T0" fmla="*/ 17 w 83"/>
                    <a:gd name="T1" fmla="*/ 57 h 204"/>
                    <a:gd name="T2" fmla="*/ 0 w 83"/>
                    <a:gd name="T3" fmla="*/ 57 h 204"/>
                    <a:gd name="T4" fmla="*/ 43 w 83"/>
                    <a:gd name="T5" fmla="*/ 0 h 204"/>
                    <a:gd name="T6" fmla="*/ 83 w 83"/>
                    <a:gd name="T7" fmla="*/ 57 h 204"/>
                    <a:gd name="T8" fmla="*/ 67 w 83"/>
                    <a:gd name="T9" fmla="*/ 57 h 204"/>
                    <a:gd name="T10" fmla="*/ 67 w 83"/>
                    <a:gd name="T11" fmla="*/ 204 h 204"/>
                    <a:gd name="T12" fmla="*/ 17 w 83"/>
                    <a:gd name="T13" fmla="*/ 204 h 204"/>
                    <a:gd name="T14" fmla="*/ 17 w 83"/>
                    <a:gd name="T15" fmla="*/ 57 h 20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204">
                      <a:moveTo>
                        <a:pt x="17" y="57"/>
                      </a:moveTo>
                      <a:lnTo>
                        <a:pt x="0" y="57"/>
                      </a:lnTo>
                      <a:lnTo>
                        <a:pt x="43" y="0"/>
                      </a:lnTo>
                      <a:lnTo>
                        <a:pt x="83" y="57"/>
                      </a:lnTo>
                      <a:lnTo>
                        <a:pt x="67" y="57"/>
                      </a:lnTo>
                      <a:lnTo>
                        <a:pt x="67" y="204"/>
                      </a:lnTo>
                      <a:lnTo>
                        <a:pt x="17" y="204"/>
                      </a:lnTo>
                      <a:lnTo>
                        <a:pt x="17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2" name="Freeform 6"/>
                <p:cNvSpPr/>
                <p:nvPr/>
              </p:nvSpPr>
              <p:spPr bwMode="auto">
                <a:xfrm>
                  <a:off x="5695951" y="3978276"/>
                  <a:ext cx="131763" cy="238125"/>
                </a:xfrm>
                <a:custGeom>
                  <a:gdLst>
                    <a:gd name="T0" fmla="*/ 66 w 83"/>
                    <a:gd name="T1" fmla="*/ 150 h 150"/>
                    <a:gd name="T2" fmla="*/ 19 w 83"/>
                    <a:gd name="T3" fmla="*/ 150 h 150"/>
                    <a:gd name="T4" fmla="*/ 19 w 83"/>
                    <a:gd name="T5" fmla="*/ 60 h 150"/>
                    <a:gd name="T6" fmla="*/ 0 w 83"/>
                    <a:gd name="T7" fmla="*/ 60 h 150"/>
                    <a:gd name="T8" fmla="*/ 43 w 83"/>
                    <a:gd name="T9" fmla="*/ 0 h 150"/>
                    <a:gd name="T10" fmla="*/ 83 w 83"/>
                    <a:gd name="T11" fmla="*/ 60 h 150"/>
                    <a:gd name="T12" fmla="*/ 66 w 83"/>
                    <a:gd name="T13" fmla="*/ 60 h 150"/>
                    <a:gd name="T14" fmla="*/ 66 w 83"/>
                    <a:gd name="T15" fmla="*/ 150 h 1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150">
                      <a:moveTo>
                        <a:pt x="66" y="150"/>
                      </a:moveTo>
                      <a:lnTo>
                        <a:pt x="19" y="150"/>
                      </a:lnTo>
                      <a:lnTo>
                        <a:pt x="19" y="60"/>
                      </a:lnTo>
                      <a:lnTo>
                        <a:pt x="0" y="60"/>
                      </a:lnTo>
                      <a:lnTo>
                        <a:pt x="43" y="0"/>
                      </a:lnTo>
                      <a:lnTo>
                        <a:pt x="83" y="60"/>
                      </a:lnTo>
                      <a:lnTo>
                        <a:pt x="66" y="60"/>
                      </a:lnTo>
                      <a:lnTo>
                        <a:pt x="66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8" name="Freeform 7"/>
                <p:cNvSpPr/>
                <p:nvPr/>
              </p:nvSpPr>
              <p:spPr bwMode="auto">
                <a:xfrm>
                  <a:off x="5583238" y="4068763"/>
                  <a:ext cx="131763" cy="147638"/>
                </a:xfrm>
                <a:custGeom>
                  <a:gdLst>
                    <a:gd name="T0" fmla="*/ 17 w 83"/>
                    <a:gd name="T1" fmla="*/ 57 h 93"/>
                    <a:gd name="T2" fmla="*/ 0 w 83"/>
                    <a:gd name="T3" fmla="*/ 57 h 93"/>
                    <a:gd name="T4" fmla="*/ 43 w 83"/>
                    <a:gd name="T5" fmla="*/ 0 h 93"/>
                    <a:gd name="T6" fmla="*/ 83 w 83"/>
                    <a:gd name="T7" fmla="*/ 57 h 93"/>
                    <a:gd name="T8" fmla="*/ 66 w 83"/>
                    <a:gd name="T9" fmla="*/ 57 h 93"/>
                    <a:gd name="T10" fmla="*/ 66 w 83"/>
                    <a:gd name="T11" fmla="*/ 93 h 93"/>
                    <a:gd name="T12" fmla="*/ 17 w 83"/>
                    <a:gd name="T13" fmla="*/ 93 h 93"/>
                    <a:gd name="T14" fmla="*/ 17 w 83"/>
                    <a:gd name="T15" fmla="*/ 57 h 9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93">
                      <a:moveTo>
                        <a:pt x="17" y="57"/>
                      </a:moveTo>
                      <a:lnTo>
                        <a:pt x="0" y="57"/>
                      </a:lnTo>
                      <a:lnTo>
                        <a:pt x="43" y="0"/>
                      </a:lnTo>
                      <a:lnTo>
                        <a:pt x="83" y="57"/>
                      </a:lnTo>
                      <a:lnTo>
                        <a:pt x="66" y="57"/>
                      </a:lnTo>
                      <a:lnTo>
                        <a:pt x="66" y="93"/>
                      </a:lnTo>
                      <a:lnTo>
                        <a:pt x="17" y="93"/>
                      </a:lnTo>
                      <a:lnTo>
                        <a:pt x="17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6934860" y="3107039"/>
              <a:ext cx="638053" cy="638053"/>
              <a:chOff x="6934860" y="3107039"/>
              <a:chExt cx="638053" cy="638053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6934860" y="3107039"/>
                <a:ext cx="638053" cy="63805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" name="Freeform 11"/>
              <p:cNvSpPr>
                <a:spLocks noEditPoints="1"/>
              </p:cNvSpPr>
              <p:nvPr/>
            </p:nvSpPr>
            <p:spPr bwMode="auto">
              <a:xfrm>
                <a:off x="7038273" y="3215545"/>
                <a:ext cx="455291" cy="376862"/>
              </a:xfrm>
              <a:custGeom>
                <a:gdLst>
                  <a:gd name="T0" fmla="*/ 260 w 287"/>
                  <a:gd name="T1" fmla="*/ 78 h 237"/>
                  <a:gd name="T2" fmla="*/ 244 w 287"/>
                  <a:gd name="T3" fmla="*/ 94 h 237"/>
                  <a:gd name="T4" fmla="*/ 260 w 287"/>
                  <a:gd name="T5" fmla="*/ 111 h 237"/>
                  <a:gd name="T6" fmla="*/ 277 w 287"/>
                  <a:gd name="T7" fmla="*/ 94 h 237"/>
                  <a:gd name="T8" fmla="*/ 260 w 287"/>
                  <a:gd name="T9" fmla="*/ 78 h 237"/>
                  <a:gd name="T10" fmla="*/ 27 w 287"/>
                  <a:gd name="T11" fmla="*/ 78 h 237"/>
                  <a:gd name="T12" fmla="*/ 11 w 287"/>
                  <a:gd name="T13" fmla="*/ 94 h 237"/>
                  <a:gd name="T14" fmla="*/ 27 w 287"/>
                  <a:gd name="T15" fmla="*/ 111 h 237"/>
                  <a:gd name="T16" fmla="*/ 43 w 287"/>
                  <a:gd name="T17" fmla="*/ 94 h 237"/>
                  <a:gd name="T18" fmla="*/ 27 w 287"/>
                  <a:gd name="T19" fmla="*/ 78 h 237"/>
                  <a:gd name="T20" fmla="*/ 212 w 287"/>
                  <a:gd name="T21" fmla="*/ 49 h 237"/>
                  <a:gd name="T22" fmla="*/ 188 w 287"/>
                  <a:gd name="T23" fmla="*/ 73 h 237"/>
                  <a:gd name="T24" fmla="*/ 212 w 287"/>
                  <a:gd name="T25" fmla="*/ 97 h 237"/>
                  <a:gd name="T26" fmla="*/ 236 w 287"/>
                  <a:gd name="T27" fmla="*/ 73 h 237"/>
                  <a:gd name="T28" fmla="*/ 212 w 287"/>
                  <a:gd name="T29" fmla="*/ 49 h 237"/>
                  <a:gd name="T30" fmla="*/ 287 w 287"/>
                  <a:gd name="T31" fmla="*/ 196 h 237"/>
                  <a:gd name="T32" fmla="*/ 259 w 287"/>
                  <a:gd name="T33" fmla="*/ 196 h 237"/>
                  <a:gd name="T34" fmla="*/ 259 w 287"/>
                  <a:gd name="T35" fmla="*/ 145 h 237"/>
                  <a:gd name="T36" fmla="*/ 253 w 287"/>
                  <a:gd name="T37" fmla="*/ 121 h 237"/>
                  <a:gd name="T38" fmla="*/ 260 w 287"/>
                  <a:gd name="T39" fmla="*/ 120 h 237"/>
                  <a:gd name="T40" fmla="*/ 287 w 287"/>
                  <a:gd name="T41" fmla="*/ 147 h 237"/>
                  <a:gd name="T42" fmla="*/ 287 w 287"/>
                  <a:gd name="T43" fmla="*/ 196 h 237"/>
                  <a:gd name="T44" fmla="*/ 75 w 287"/>
                  <a:gd name="T45" fmla="*/ 49 h 237"/>
                  <a:gd name="T46" fmla="*/ 51 w 287"/>
                  <a:gd name="T47" fmla="*/ 73 h 237"/>
                  <a:gd name="T48" fmla="*/ 75 w 287"/>
                  <a:gd name="T49" fmla="*/ 97 h 237"/>
                  <a:gd name="T50" fmla="*/ 99 w 287"/>
                  <a:gd name="T51" fmla="*/ 73 h 237"/>
                  <a:gd name="T52" fmla="*/ 75 w 287"/>
                  <a:gd name="T53" fmla="*/ 49 h 237"/>
                  <a:gd name="T54" fmla="*/ 27 w 287"/>
                  <a:gd name="T55" fmla="*/ 120 h 237"/>
                  <a:gd name="T56" fmla="*/ 34 w 287"/>
                  <a:gd name="T57" fmla="*/ 121 h 237"/>
                  <a:gd name="T58" fmla="*/ 28 w 287"/>
                  <a:gd name="T59" fmla="*/ 145 h 237"/>
                  <a:gd name="T60" fmla="*/ 28 w 287"/>
                  <a:gd name="T61" fmla="*/ 196 h 237"/>
                  <a:gd name="T62" fmla="*/ 0 w 287"/>
                  <a:gd name="T63" fmla="*/ 196 h 237"/>
                  <a:gd name="T64" fmla="*/ 0 w 287"/>
                  <a:gd name="T65" fmla="*/ 147 h 237"/>
                  <a:gd name="T66" fmla="*/ 27 w 287"/>
                  <a:gd name="T67" fmla="*/ 120 h 237"/>
                  <a:gd name="T68" fmla="*/ 144 w 287"/>
                  <a:gd name="T69" fmla="*/ 0 h 237"/>
                  <a:gd name="T70" fmla="*/ 108 w 287"/>
                  <a:gd name="T71" fmla="*/ 36 h 237"/>
                  <a:gd name="T72" fmla="*/ 144 w 287"/>
                  <a:gd name="T73" fmla="*/ 72 h 237"/>
                  <a:gd name="T74" fmla="*/ 179 w 287"/>
                  <a:gd name="T75" fmla="*/ 36 h 237"/>
                  <a:gd name="T76" fmla="*/ 144 w 287"/>
                  <a:gd name="T77" fmla="*/ 0 h 237"/>
                  <a:gd name="T78" fmla="*/ 251 w 287"/>
                  <a:gd name="T79" fmla="*/ 214 h 237"/>
                  <a:gd name="T80" fmla="*/ 208 w 287"/>
                  <a:gd name="T81" fmla="*/ 214 h 237"/>
                  <a:gd name="T82" fmla="*/ 208 w 287"/>
                  <a:gd name="T83" fmla="*/ 137 h 237"/>
                  <a:gd name="T84" fmla="*/ 201 w 287"/>
                  <a:gd name="T85" fmla="*/ 108 h 237"/>
                  <a:gd name="T86" fmla="*/ 212 w 287"/>
                  <a:gd name="T87" fmla="*/ 106 h 237"/>
                  <a:gd name="T88" fmla="*/ 251 w 287"/>
                  <a:gd name="T89" fmla="*/ 145 h 237"/>
                  <a:gd name="T90" fmla="*/ 251 w 287"/>
                  <a:gd name="T91" fmla="*/ 214 h 237"/>
                  <a:gd name="T92" fmla="*/ 79 w 287"/>
                  <a:gd name="T93" fmla="*/ 137 h 237"/>
                  <a:gd name="T94" fmla="*/ 79 w 287"/>
                  <a:gd name="T95" fmla="*/ 214 h 237"/>
                  <a:gd name="T96" fmla="*/ 37 w 287"/>
                  <a:gd name="T97" fmla="*/ 214 h 237"/>
                  <a:gd name="T98" fmla="*/ 37 w 287"/>
                  <a:gd name="T99" fmla="*/ 145 h 237"/>
                  <a:gd name="T100" fmla="*/ 75 w 287"/>
                  <a:gd name="T101" fmla="*/ 106 h 237"/>
                  <a:gd name="T102" fmla="*/ 86 w 287"/>
                  <a:gd name="T103" fmla="*/ 108 h 237"/>
                  <a:gd name="T104" fmla="*/ 79 w 287"/>
                  <a:gd name="T105" fmla="*/ 137 h 237"/>
                  <a:gd name="T106" fmla="*/ 88 w 287"/>
                  <a:gd name="T107" fmla="*/ 237 h 237"/>
                  <a:gd name="T108" fmla="*/ 200 w 287"/>
                  <a:gd name="T109" fmla="*/ 237 h 237"/>
                  <a:gd name="T110" fmla="*/ 200 w 287"/>
                  <a:gd name="T111" fmla="*/ 137 h 237"/>
                  <a:gd name="T112" fmla="*/ 144 w 287"/>
                  <a:gd name="T113" fmla="*/ 81 h 237"/>
                  <a:gd name="T114" fmla="*/ 88 w 287"/>
                  <a:gd name="T115" fmla="*/ 137 h 237"/>
                  <a:gd name="T116" fmla="*/ 88 w 287"/>
                  <a:gd name="T117" fmla="*/ 237 h 2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7" h="236">
                    <a:moveTo>
                      <a:pt x="260" y="78"/>
                    </a:moveTo>
                    <a:cubicBezTo>
                      <a:pt x="251" y="78"/>
                      <a:pt x="244" y="85"/>
                      <a:pt x="244" y="94"/>
                    </a:cubicBezTo>
                    <a:cubicBezTo>
                      <a:pt x="244" y="103"/>
                      <a:pt x="251" y="111"/>
                      <a:pt x="260" y="111"/>
                    </a:cubicBezTo>
                    <a:cubicBezTo>
                      <a:pt x="269" y="111"/>
                      <a:pt x="277" y="103"/>
                      <a:pt x="277" y="94"/>
                    </a:cubicBezTo>
                    <a:cubicBezTo>
                      <a:pt x="277" y="85"/>
                      <a:pt x="269" y="78"/>
                      <a:pt x="260" y="78"/>
                    </a:cubicBezTo>
                    <a:close/>
                    <a:moveTo>
                      <a:pt x="27" y="78"/>
                    </a:moveTo>
                    <a:cubicBezTo>
                      <a:pt x="18" y="78"/>
                      <a:pt x="11" y="85"/>
                      <a:pt x="11" y="94"/>
                    </a:cubicBezTo>
                    <a:cubicBezTo>
                      <a:pt x="11" y="103"/>
                      <a:pt x="18" y="111"/>
                      <a:pt x="27" y="111"/>
                    </a:cubicBezTo>
                    <a:cubicBezTo>
                      <a:pt x="36" y="111"/>
                      <a:pt x="43" y="103"/>
                      <a:pt x="43" y="94"/>
                    </a:cubicBezTo>
                    <a:cubicBezTo>
                      <a:pt x="43" y="85"/>
                      <a:pt x="36" y="78"/>
                      <a:pt x="27" y="78"/>
                    </a:cubicBezTo>
                    <a:close/>
                    <a:moveTo>
                      <a:pt x="212" y="49"/>
                    </a:moveTo>
                    <a:cubicBezTo>
                      <a:pt x="199" y="49"/>
                      <a:pt x="188" y="59"/>
                      <a:pt x="188" y="73"/>
                    </a:cubicBezTo>
                    <a:cubicBezTo>
                      <a:pt x="188" y="86"/>
                      <a:pt x="199" y="97"/>
                      <a:pt x="212" y="97"/>
                    </a:cubicBezTo>
                    <a:cubicBezTo>
                      <a:pt x="225" y="97"/>
                      <a:pt x="236" y="86"/>
                      <a:pt x="236" y="73"/>
                    </a:cubicBezTo>
                    <a:cubicBezTo>
                      <a:pt x="236" y="59"/>
                      <a:pt x="225" y="49"/>
                      <a:pt x="212" y="49"/>
                    </a:cubicBezTo>
                    <a:close/>
                    <a:moveTo>
                      <a:pt x="287" y="196"/>
                    </a:moveTo>
                    <a:cubicBezTo>
                      <a:pt x="259" y="196"/>
                      <a:pt x="259" y="196"/>
                      <a:pt x="259" y="196"/>
                    </a:cubicBezTo>
                    <a:cubicBezTo>
                      <a:pt x="259" y="145"/>
                      <a:pt x="259" y="145"/>
                      <a:pt x="259" y="145"/>
                    </a:cubicBezTo>
                    <a:cubicBezTo>
                      <a:pt x="259" y="136"/>
                      <a:pt x="257" y="128"/>
                      <a:pt x="253" y="121"/>
                    </a:cubicBezTo>
                    <a:cubicBezTo>
                      <a:pt x="255" y="120"/>
                      <a:pt x="258" y="120"/>
                      <a:pt x="260" y="120"/>
                    </a:cubicBezTo>
                    <a:cubicBezTo>
                      <a:pt x="275" y="120"/>
                      <a:pt x="287" y="132"/>
                      <a:pt x="287" y="147"/>
                    </a:cubicBezTo>
                    <a:lnTo>
                      <a:pt x="287" y="196"/>
                    </a:lnTo>
                    <a:close/>
                    <a:moveTo>
                      <a:pt x="75" y="49"/>
                    </a:moveTo>
                    <a:cubicBezTo>
                      <a:pt x="62" y="49"/>
                      <a:pt x="51" y="59"/>
                      <a:pt x="51" y="73"/>
                    </a:cubicBezTo>
                    <a:cubicBezTo>
                      <a:pt x="51" y="86"/>
                      <a:pt x="62" y="97"/>
                      <a:pt x="75" y="97"/>
                    </a:cubicBezTo>
                    <a:cubicBezTo>
                      <a:pt x="88" y="97"/>
                      <a:pt x="99" y="86"/>
                      <a:pt x="99" y="73"/>
                    </a:cubicBezTo>
                    <a:cubicBezTo>
                      <a:pt x="99" y="59"/>
                      <a:pt x="88" y="49"/>
                      <a:pt x="75" y="49"/>
                    </a:cubicBezTo>
                    <a:close/>
                    <a:moveTo>
                      <a:pt x="27" y="120"/>
                    </a:moveTo>
                    <a:cubicBezTo>
                      <a:pt x="29" y="120"/>
                      <a:pt x="32" y="120"/>
                      <a:pt x="34" y="121"/>
                    </a:cubicBezTo>
                    <a:cubicBezTo>
                      <a:pt x="30" y="128"/>
                      <a:pt x="28" y="136"/>
                      <a:pt x="28" y="145"/>
                    </a:cubicBezTo>
                    <a:cubicBezTo>
                      <a:pt x="28" y="196"/>
                      <a:pt x="28" y="196"/>
                      <a:pt x="28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32"/>
                      <a:pt x="12" y="120"/>
                      <a:pt x="27" y="120"/>
                    </a:cubicBezTo>
                    <a:close/>
                    <a:moveTo>
                      <a:pt x="144" y="0"/>
                    </a:moveTo>
                    <a:cubicBezTo>
                      <a:pt x="124" y="0"/>
                      <a:pt x="108" y="16"/>
                      <a:pt x="108" y="36"/>
                    </a:cubicBezTo>
                    <a:cubicBezTo>
                      <a:pt x="108" y="56"/>
                      <a:pt x="124" y="72"/>
                      <a:pt x="144" y="72"/>
                    </a:cubicBezTo>
                    <a:cubicBezTo>
                      <a:pt x="163" y="72"/>
                      <a:pt x="179" y="56"/>
                      <a:pt x="179" y="36"/>
                    </a:cubicBezTo>
                    <a:cubicBezTo>
                      <a:pt x="179" y="16"/>
                      <a:pt x="163" y="0"/>
                      <a:pt x="144" y="0"/>
                    </a:cubicBezTo>
                    <a:close/>
                    <a:moveTo>
                      <a:pt x="251" y="214"/>
                    </a:moveTo>
                    <a:cubicBezTo>
                      <a:pt x="208" y="214"/>
                      <a:pt x="208" y="214"/>
                      <a:pt x="208" y="214"/>
                    </a:cubicBezTo>
                    <a:cubicBezTo>
                      <a:pt x="208" y="137"/>
                      <a:pt x="208" y="137"/>
                      <a:pt x="208" y="137"/>
                    </a:cubicBezTo>
                    <a:cubicBezTo>
                      <a:pt x="208" y="127"/>
                      <a:pt x="206" y="117"/>
                      <a:pt x="201" y="108"/>
                    </a:cubicBezTo>
                    <a:cubicBezTo>
                      <a:pt x="205" y="107"/>
                      <a:pt x="208" y="106"/>
                      <a:pt x="212" y="106"/>
                    </a:cubicBezTo>
                    <a:cubicBezTo>
                      <a:pt x="233" y="106"/>
                      <a:pt x="251" y="124"/>
                      <a:pt x="251" y="145"/>
                    </a:cubicBezTo>
                    <a:lnTo>
                      <a:pt x="251" y="214"/>
                    </a:lnTo>
                    <a:close/>
                    <a:moveTo>
                      <a:pt x="79" y="137"/>
                    </a:moveTo>
                    <a:cubicBezTo>
                      <a:pt x="79" y="214"/>
                      <a:pt x="79" y="214"/>
                      <a:pt x="79" y="214"/>
                    </a:cubicBezTo>
                    <a:cubicBezTo>
                      <a:pt x="37" y="214"/>
                      <a:pt x="37" y="214"/>
                      <a:pt x="37" y="214"/>
                    </a:cubicBezTo>
                    <a:cubicBezTo>
                      <a:pt x="37" y="145"/>
                      <a:pt x="37" y="145"/>
                      <a:pt x="37" y="145"/>
                    </a:cubicBezTo>
                    <a:cubicBezTo>
                      <a:pt x="37" y="124"/>
                      <a:pt x="54" y="106"/>
                      <a:pt x="75" y="106"/>
                    </a:cubicBezTo>
                    <a:cubicBezTo>
                      <a:pt x="79" y="106"/>
                      <a:pt x="83" y="107"/>
                      <a:pt x="86" y="108"/>
                    </a:cubicBezTo>
                    <a:cubicBezTo>
                      <a:pt x="81" y="117"/>
                      <a:pt x="79" y="127"/>
                      <a:pt x="79" y="137"/>
                    </a:cubicBezTo>
                    <a:close/>
                    <a:moveTo>
                      <a:pt x="88" y="237"/>
                    </a:moveTo>
                    <a:cubicBezTo>
                      <a:pt x="200" y="237"/>
                      <a:pt x="200" y="237"/>
                      <a:pt x="200" y="237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200" y="106"/>
                      <a:pt x="174" y="81"/>
                      <a:pt x="144" y="81"/>
                    </a:cubicBezTo>
                    <a:cubicBezTo>
                      <a:pt x="113" y="81"/>
                      <a:pt x="88" y="106"/>
                      <a:pt x="88" y="137"/>
                    </a:cubicBezTo>
                    <a:lnTo>
                      <a:pt x="88" y="2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6934860" y="4133813"/>
              <a:ext cx="638053" cy="638053"/>
              <a:chOff x="6934860" y="4133813"/>
              <a:chExt cx="638053" cy="638053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6934860" y="4133813"/>
                <a:ext cx="638053" cy="63805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" name="Freeform 5"/>
              <p:cNvSpPr>
                <a:spLocks noEditPoints="1"/>
              </p:cNvSpPr>
              <p:nvPr/>
            </p:nvSpPr>
            <p:spPr bwMode="auto">
              <a:xfrm>
                <a:off x="7074861" y="4312770"/>
                <a:ext cx="348205" cy="274671"/>
              </a:xfrm>
              <a:custGeom>
                <a:gdLst>
                  <a:gd name="T0" fmla="*/ 410 w 411"/>
                  <a:gd name="T1" fmla="*/ 309 h 324"/>
                  <a:gd name="T2" fmla="*/ 410 w 411"/>
                  <a:gd name="T3" fmla="*/ 46 h 324"/>
                  <a:gd name="T4" fmla="*/ 395 w 411"/>
                  <a:gd name="T5" fmla="*/ 32 h 324"/>
                  <a:gd name="T6" fmla="*/ 210 w 411"/>
                  <a:gd name="T7" fmla="*/ 32 h 324"/>
                  <a:gd name="T8" fmla="*/ 200 w 411"/>
                  <a:gd name="T9" fmla="*/ 17 h 324"/>
                  <a:gd name="T10" fmla="*/ 200 w 411"/>
                  <a:gd name="T11" fmla="*/ 15 h 324"/>
                  <a:gd name="T12" fmla="*/ 184 w 411"/>
                  <a:gd name="T13" fmla="*/ 0 h 324"/>
                  <a:gd name="T14" fmla="*/ 86 w 411"/>
                  <a:gd name="T15" fmla="*/ 0 h 324"/>
                  <a:gd name="T16" fmla="*/ 70 w 411"/>
                  <a:gd name="T17" fmla="*/ 15 h 324"/>
                  <a:gd name="T18" fmla="*/ 70 w 411"/>
                  <a:gd name="T19" fmla="*/ 17 h 324"/>
                  <a:gd name="T20" fmla="*/ 60 w 411"/>
                  <a:gd name="T21" fmla="*/ 32 h 324"/>
                  <a:gd name="T22" fmla="*/ 60 w 411"/>
                  <a:gd name="T23" fmla="*/ 32 h 324"/>
                  <a:gd name="T24" fmla="*/ 46 w 411"/>
                  <a:gd name="T25" fmla="*/ 46 h 324"/>
                  <a:gd name="T26" fmla="*/ 46 w 411"/>
                  <a:gd name="T27" fmla="*/ 122 h 324"/>
                  <a:gd name="T28" fmla="*/ 14 w 411"/>
                  <a:gd name="T29" fmla="*/ 122 h 324"/>
                  <a:gd name="T30" fmla="*/ 5 w 411"/>
                  <a:gd name="T31" fmla="*/ 138 h 324"/>
                  <a:gd name="T32" fmla="*/ 38 w 411"/>
                  <a:gd name="T33" fmla="*/ 309 h 324"/>
                  <a:gd name="T34" fmla="*/ 53 w 411"/>
                  <a:gd name="T35" fmla="*/ 324 h 324"/>
                  <a:gd name="T36" fmla="*/ 403 w 411"/>
                  <a:gd name="T37" fmla="*/ 324 h 324"/>
                  <a:gd name="T38" fmla="*/ 410 w 411"/>
                  <a:gd name="T39" fmla="*/ 309 h 324"/>
                  <a:gd name="T40" fmla="*/ 392 w 411"/>
                  <a:gd name="T41" fmla="*/ 144 h 324"/>
                  <a:gd name="T42" fmla="*/ 392 w 411"/>
                  <a:gd name="T43" fmla="*/ 316 h 324"/>
                  <a:gd name="T44" fmla="*/ 359 w 411"/>
                  <a:gd name="T45" fmla="*/ 132 h 324"/>
                  <a:gd name="T46" fmla="*/ 345 w 411"/>
                  <a:gd name="T47" fmla="*/ 123 h 324"/>
                  <a:gd name="T48" fmla="*/ 64 w 411"/>
                  <a:gd name="T49" fmla="*/ 123 h 324"/>
                  <a:gd name="T50" fmla="*/ 64 w 411"/>
                  <a:gd name="T51" fmla="*/ 64 h 324"/>
                  <a:gd name="T52" fmla="*/ 392 w 411"/>
                  <a:gd name="T53" fmla="*/ 64 h 324"/>
                  <a:gd name="T54" fmla="*/ 392 w 411"/>
                  <a:gd name="T55" fmla="*/ 144 h 3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1" h="324">
                    <a:moveTo>
                      <a:pt x="410" y="309"/>
                    </a:moveTo>
                    <a:cubicBezTo>
                      <a:pt x="410" y="46"/>
                      <a:pt x="410" y="46"/>
                      <a:pt x="410" y="46"/>
                    </a:cubicBezTo>
                    <a:cubicBezTo>
                      <a:pt x="410" y="38"/>
                      <a:pt x="403" y="32"/>
                      <a:pt x="395" y="32"/>
                    </a:cubicBezTo>
                    <a:cubicBezTo>
                      <a:pt x="210" y="32"/>
                      <a:pt x="210" y="32"/>
                      <a:pt x="210" y="32"/>
                    </a:cubicBezTo>
                    <a:cubicBezTo>
                      <a:pt x="204" y="32"/>
                      <a:pt x="200" y="21"/>
                      <a:pt x="200" y="17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7"/>
                      <a:pt x="193" y="0"/>
                      <a:pt x="18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77" y="0"/>
                      <a:pt x="70" y="7"/>
                      <a:pt x="70" y="15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21"/>
                      <a:pt x="66" y="32"/>
                      <a:pt x="60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52" y="32"/>
                      <a:pt x="46" y="38"/>
                      <a:pt x="46" y="46"/>
                    </a:cubicBezTo>
                    <a:cubicBezTo>
                      <a:pt x="46" y="122"/>
                      <a:pt x="46" y="122"/>
                      <a:pt x="46" y="122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2"/>
                      <a:pt x="0" y="122"/>
                      <a:pt x="5" y="138"/>
                    </a:cubicBezTo>
                    <a:cubicBezTo>
                      <a:pt x="38" y="309"/>
                      <a:pt x="38" y="309"/>
                      <a:pt x="38" y="309"/>
                    </a:cubicBezTo>
                    <a:cubicBezTo>
                      <a:pt x="38" y="317"/>
                      <a:pt x="44" y="324"/>
                      <a:pt x="53" y="324"/>
                    </a:cubicBezTo>
                    <a:cubicBezTo>
                      <a:pt x="403" y="324"/>
                      <a:pt x="403" y="324"/>
                      <a:pt x="403" y="324"/>
                    </a:cubicBezTo>
                    <a:cubicBezTo>
                      <a:pt x="411" y="324"/>
                      <a:pt x="410" y="309"/>
                      <a:pt x="410" y="309"/>
                    </a:cubicBezTo>
                    <a:close/>
                    <a:moveTo>
                      <a:pt x="392" y="144"/>
                    </a:moveTo>
                    <a:cubicBezTo>
                      <a:pt x="392" y="316"/>
                      <a:pt x="392" y="316"/>
                      <a:pt x="392" y="316"/>
                    </a:cubicBezTo>
                    <a:cubicBezTo>
                      <a:pt x="359" y="132"/>
                      <a:pt x="359" y="132"/>
                      <a:pt x="359" y="132"/>
                    </a:cubicBezTo>
                    <a:cubicBezTo>
                      <a:pt x="356" y="122"/>
                      <a:pt x="345" y="123"/>
                      <a:pt x="345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392" y="64"/>
                      <a:pt x="392" y="64"/>
                      <a:pt x="392" y="64"/>
                    </a:cubicBezTo>
                    <a:lnTo>
                      <a:pt x="392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934860" y="5154023"/>
              <a:ext cx="638053" cy="638053"/>
              <a:chOff x="6934860" y="5154023"/>
              <a:chExt cx="638053" cy="638053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6934860" y="5154023"/>
                <a:ext cx="638053" cy="63805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7068630" y="5308964"/>
                <a:ext cx="379377" cy="326661"/>
                <a:chOff x="5888038" y="5661025"/>
                <a:chExt cx="1393826" cy="1200151"/>
              </a:xfrm>
              <a:solidFill>
                <a:schemeClr val="bg1"/>
              </a:solidFill>
            </p:grpSpPr>
            <p:sp>
              <p:nvSpPr>
                <p:cNvPr id="66" name="Oval 65"/>
                <p:cNvSpPr>
                  <a:spLocks noChangeArrowheads="1"/>
                </p:cNvSpPr>
                <p:nvPr/>
              </p:nvSpPr>
              <p:spPr bwMode="auto">
                <a:xfrm>
                  <a:off x="6192838" y="5859463"/>
                  <a:ext cx="133350" cy="12541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67" name="Oval 66"/>
                <p:cNvSpPr>
                  <a:spLocks noChangeArrowheads="1"/>
                </p:cNvSpPr>
                <p:nvPr/>
              </p:nvSpPr>
              <p:spPr bwMode="auto">
                <a:xfrm>
                  <a:off x="6454776" y="5661025"/>
                  <a:ext cx="230188" cy="2111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68" name="Oval 67"/>
                <p:cNvSpPr>
                  <a:spLocks noChangeArrowheads="1"/>
                </p:cNvSpPr>
                <p:nvPr/>
              </p:nvSpPr>
              <p:spPr bwMode="auto">
                <a:xfrm>
                  <a:off x="6837363" y="5862638"/>
                  <a:ext cx="136525" cy="1238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69" name="Rectangle 68"/>
                <p:cNvSpPr>
                  <a:spLocks noChangeArrowheads="1"/>
                </p:cNvSpPr>
                <p:nvPr/>
              </p:nvSpPr>
              <p:spPr bwMode="auto">
                <a:xfrm>
                  <a:off x="6149976" y="6653213"/>
                  <a:ext cx="839788" cy="2079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70" name="Oval 69"/>
                <p:cNvSpPr>
                  <a:spLocks noChangeArrowheads="1"/>
                </p:cNvSpPr>
                <p:nvPr/>
              </p:nvSpPr>
              <p:spPr bwMode="auto">
                <a:xfrm>
                  <a:off x="7048501" y="5797550"/>
                  <a:ext cx="233363" cy="2079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71" name="Oval 70"/>
                <p:cNvSpPr>
                  <a:spLocks noChangeArrowheads="1"/>
                </p:cNvSpPr>
                <p:nvPr/>
              </p:nvSpPr>
              <p:spPr bwMode="auto">
                <a:xfrm>
                  <a:off x="5888038" y="5800725"/>
                  <a:ext cx="233363" cy="2111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72" name="Freeform 71"/>
                <p:cNvSpPr/>
                <p:nvPr/>
              </p:nvSpPr>
              <p:spPr bwMode="auto">
                <a:xfrm>
                  <a:off x="6049963" y="5907088"/>
                  <a:ext cx="1076325" cy="704850"/>
                </a:xfrm>
                <a:custGeom>
                  <a:gdLst>
                    <a:gd name="T0" fmla="*/ 316 w 346"/>
                    <a:gd name="T1" fmla="*/ 39 h 227"/>
                    <a:gd name="T2" fmla="*/ 265 w 346"/>
                    <a:gd name="T3" fmla="*/ 85 h 227"/>
                    <a:gd name="T4" fmla="*/ 269 w 346"/>
                    <a:gd name="T5" fmla="*/ 38 h 227"/>
                    <a:gd name="T6" fmla="*/ 253 w 346"/>
                    <a:gd name="T7" fmla="*/ 36 h 227"/>
                    <a:gd name="T8" fmla="*/ 222 w 346"/>
                    <a:gd name="T9" fmla="*/ 75 h 227"/>
                    <a:gd name="T10" fmla="*/ 182 w 346"/>
                    <a:gd name="T11" fmla="*/ 12 h 227"/>
                    <a:gd name="T12" fmla="*/ 152 w 346"/>
                    <a:gd name="T13" fmla="*/ 12 h 227"/>
                    <a:gd name="T14" fmla="*/ 113 w 346"/>
                    <a:gd name="T15" fmla="*/ 74 h 227"/>
                    <a:gd name="T16" fmla="*/ 86 w 346"/>
                    <a:gd name="T17" fmla="*/ 36 h 227"/>
                    <a:gd name="T18" fmla="*/ 71 w 346"/>
                    <a:gd name="T19" fmla="*/ 36 h 227"/>
                    <a:gd name="T20" fmla="*/ 73 w 346"/>
                    <a:gd name="T21" fmla="*/ 88 h 227"/>
                    <a:gd name="T22" fmla="*/ 23 w 346"/>
                    <a:gd name="T23" fmla="*/ 39 h 227"/>
                    <a:gd name="T24" fmla="*/ 0 w 346"/>
                    <a:gd name="T25" fmla="*/ 47 h 227"/>
                    <a:gd name="T26" fmla="*/ 32 w 346"/>
                    <a:gd name="T27" fmla="*/ 227 h 227"/>
                    <a:gd name="T28" fmla="*/ 301 w 346"/>
                    <a:gd name="T29" fmla="*/ 227 h 227"/>
                    <a:gd name="T30" fmla="*/ 346 w 346"/>
                    <a:gd name="T31" fmla="*/ 52 h 227"/>
                    <a:gd name="T32" fmla="*/ 316 w 346"/>
                    <a:gd name="T33" fmla="*/ 39 h 2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46" h="226">
                      <a:moveTo>
                        <a:pt x="316" y="39"/>
                      </a:moveTo>
                      <a:cubicBezTo>
                        <a:pt x="265" y="85"/>
                        <a:pt x="265" y="85"/>
                        <a:pt x="265" y="85"/>
                      </a:cubicBezTo>
                      <a:cubicBezTo>
                        <a:pt x="269" y="38"/>
                        <a:pt x="269" y="38"/>
                        <a:pt x="269" y="38"/>
                      </a:cubicBezTo>
                      <a:cubicBezTo>
                        <a:pt x="269" y="38"/>
                        <a:pt x="262" y="27"/>
                        <a:pt x="253" y="36"/>
                      </a:cubicBezTo>
                      <a:cubicBezTo>
                        <a:pt x="222" y="75"/>
                        <a:pt x="222" y="75"/>
                        <a:pt x="222" y="75"/>
                      </a:cubicBezTo>
                      <a:cubicBezTo>
                        <a:pt x="182" y="12"/>
                        <a:pt x="182" y="12"/>
                        <a:pt x="182" y="12"/>
                      </a:cubicBezTo>
                      <a:cubicBezTo>
                        <a:pt x="182" y="12"/>
                        <a:pt x="171" y="0"/>
                        <a:pt x="152" y="12"/>
                      </a:cubicBezTo>
                      <a:cubicBezTo>
                        <a:pt x="113" y="74"/>
                        <a:pt x="113" y="74"/>
                        <a:pt x="113" y="74"/>
                      </a:cubicBezTo>
                      <a:cubicBezTo>
                        <a:pt x="86" y="36"/>
                        <a:pt x="86" y="36"/>
                        <a:pt x="86" y="36"/>
                      </a:cubicBezTo>
                      <a:cubicBezTo>
                        <a:pt x="86" y="36"/>
                        <a:pt x="79" y="25"/>
                        <a:pt x="71" y="36"/>
                      </a:cubicBezTo>
                      <a:cubicBezTo>
                        <a:pt x="73" y="88"/>
                        <a:pt x="73" y="88"/>
                        <a:pt x="73" y="88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23" y="39"/>
                        <a:pt x="7" y="32"/>
                        <a:pt x="0" y="47"/>
                      </a:cubicBezTo>
                      <a:cubicBezTo>
                        <a:pt x="32" y="227"/>
                        <a:pt x="32" y="227"/>
                        <a:pt x="32" y="227"/>
                      </a:cubicBezTo>
                      <a:cubicBezTo>
                        <a:pt x="301" y="227"/>
                        <a:pt x="301" y="227"/>
                        <a:pt x="301" y="227"/>
                      </a:cubicBezTo>
                      <a:cubicBezTo>
                        <a:pt x="346" y="52"/>
                        <a:pt x="346" y="52"/>
                        <a:pt x="346" y="52"/>
                      </a:cubicBezTo>
                      <a:cubicBezTo>
                        <a:pt x="346" y="52"/>
                        <a:pt x="341" y="29"/>
                        <a:pt x="31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</p:grpSp>
        </p:grpSp>
        <p:grpSp>
          <p:nvGrpSpPr>
            <p:cNvPr id="73" name="组合 72"/>
            <p:cNvGrpSpPr/>
            <p:nvPr/>
          </p:nvGrpSpPr>
          <p:grpSpPr>
            <a:xfrm>
              <a:off x="7932721" y="2062942"/>
              <a:ext cx="2333999" cy="765199"/>
              <a:chOff x="762113" y="4680836"/>
              <a:chExt cx="2333999" cy="765199"/>
            </a:xfrm>
          </p:grpSpPr>
          <p:sp>
            <p:nvSpPr>
              <p:cNvPr id="74" name="TextBox 13"/>
              <p:cNvSpPr txBox="1"/>
              <p:nvPr/>
            </p:nvSpPr>
            <p:spPr>
              <a:xfrm>
                <a:off x="762113" y="4680836"/>
                <a:ext cx="1295287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TextBox 13"/>
              <p:cNvSpPr txBox="1"/>
              <p:nvPr/>
            </p:nvSpPr>
            <p:spPr>
              <a:xfrm>
                <a:off x="762113" y="5002837"/>
                <a:ext cx="2333999" cy="443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7932721" y="3058433"/>
              <a:ext cx="2333999" cy="765199"/>
              <a:chOff x="762113" y="4680836"/>
              <a:chExt cx="2333999" cy="765199"/>
            </a:xfrm>
          </p:grpSpPr>
          <p:sp>
            <p:nvSpPr>
              <p:cNvPr id="77" name="TextBox 13"/>
              <p:cNvSpPr txBox="1"/>
              <p:nvPr/>
            </p:nvSpPr>
            <p:spPr>
              <a:xfrm>
                <a:off x="762113" y="4680836"/>
                <a:ext cx="1295287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TextBox 13"/>
              <p:cNvSpPr txBox="1"/>
              <p:nvPr/>
            </p:nvSpPr>
            <p:spPr>
              <a:xfrm>
                <a:off x="762113" y="5002837"/>
                <a:ext cx="2333999" cy="443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7932721" y="4053924"/>
              <a:ext cx="2333999" cy="765199"/>
              <a:chOff x="762113" y="4680836"/>
              <a:chExt cx="2333999" cy="765199"/>
            </a:xfrm>
          </p:grpSpPr>
          <p:sp>
            <p:nvSpPr>
              <p:cNvPr id="80" name="TextBox 13"/>
              <p:cNvSpPr txBox="1"/>
              <p:nvPr/>
            </p:nvSpPr>
            <p:spPr>
              <a:xfrm>
                <a:off x="762113" y="4680836"/>
                <a:ext cx="1295287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TextBox 13"/>
              <p:cNvSpPr txBox="1"/>
              <p:nvPr/>
            </p:nvSpPr>
            <p:spPr>
              <a:xfrm>
                <a:off x="762113" y="5002837"/>
                <a:ext cx="2333999" cy="443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7932721" y="5049416"/>
              <a:ext cx="2333999" cy="765199"/>
              <a:chOff x="762113" y="4680836"/>
              <a:chExt cx="2333999" cy="765199"/>
            </a:xfrm>
          </p:grpSpPr>
          <p:sp>
            <p:nvSpPr>
              <p:cNvPr id="83" name="TextBox 13"/>
              <p:cNvSpPr txBox="1"/>
              <p:nvPr/>
            </p:nvSpPr>
            <p:spPr>
              <a:xfrm>
                <a:off x="762113" y="4680836"/>
                <a:ext cx="1295287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TextBox 13"/>
              <p:cNvSpPr txBox="1"/>
              <p:nvPr/>
            </p:nvSpPr>
            <p:spPr>
              <a:xfrm>
                <a:off x="762113" y="5002837"/>
                <a:ext cx="2333999" cy="443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2" name="文本框 61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积极面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Group 22"/>
          <p:cNvGrpSpPr/>
          <p:nvPr/>
        </p:nvGrpSpPr>
        <p:grpSpPr>
          <a:xfrm>
            <a:off x="4147427" y="2863429"/>
            <a:ext cx="2544985" cy="2193952"/>
            <a:chOff x="4147427" y="2863429"/>
            <a:chExt cx="2544985" cy="2193952"/>
          </a:xfrm>
        </p:grpSpPr>
        <p:sp>
          <p:nvSpPr>
            <p:cNvPr id="187" name="Isosceles Triangle 186"/>
            <p:cNvSpPr/>
            <p:nvPr/>
          </p:nvSpPr>
          <p:spPr>
            <a:xfrm>
              <a:off x="4147427" y="2863429"/>
              <a:ext cx="2544985" cy="2193952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2" name="Title 1"/>
            <p:cNvSpPr txBox="1"/>
            <p:nvPr/>
          </p:nvSpPr>
          <p:spPr>
            <a:xfrm>
              <a:off x="5083742" y="3853064"/>
              <a:ext cx="672354" cy="6294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b="1">
                  <a:solidFill>
                    <a:schemeClr val="bg1"/>
                  </a:solidFill>
                  <a:latin typeface="Fira Sans Heavy Italic" panose="00000a00000000000000" pitchFamily="50" charset="0"/>
                  <a:ea typeface="Fira Sans Heavy Italic" panose="00000a00000000000000" pitchFamily="50" charset="0"/>
                  <a:cs typeface="Clear Sans Light" panose="020b0303030202020304" pitchFamily="34" charset="0"/>
                </a:rPr>
                <a:t>S</a:t>
              </a:r>
              <a:endParaRPr lang="en-GB" sz="5400" b="1">
                <a:solidFill>
                  <a:schemeClr val="bg1"/>
                </a:solidFill>
                <a:latin typeface="Fira Sans Heavy Italic" panose="00000a00000000000000" pitchFamily="50" charset="0"/>
                <a:ea typeface="Fira Sans Heavy Italic" panose="00000a00000000000000" pitchFamily="50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42569" y="2863429"/>
            <a:ext cx="2544985" cy="2193952"/>
            <a:chOff x="6842569" y="2863429"/>
            <a:chExt cx="2544985" cy="2193952"/>
          </a:xfrm>
        </p:grpSpPr>
        <p:grpSp>
          <p:nvGrpSpPr>
            <p:cNvPr id="164" name="Group 163"/>
            <p:cNvGrpSpPr/>
            <p:nvPr/>
          </p:nvGrpSpPr>
          <p:grpSpPr>
            <a:xfrm>
              <a:off x="6842569" y="2863429"/>
              <a:ext cx="2544985" cy="2193952"/>
              <a:chOff x="6705600" y="3042120"/>
              <a:chExt cx="2686304" cy="2315779"/>
            </a:xfrm>
            <a:solidFill>
              <a:srgbClr val="895881"/>
            </a:solidFill>
          </p:grpSpPr>
          <p:sp>
            <p:nvSpPr>
              <p:cNvPr id="165" name="Isosceles Triangle 164"/>
              <p:cNvSpPr/>
              <p:nvPr/>
            </p:nvSpPr>
            <p:spPr>
              <a:xfrm>
                <a:off x="6705600" y="3042120"/>
                <a:ext cx="2686304" cy="2315779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8" name="Rectangle 9"/>
              <p:cNvSpPr>
                <a:spLocks noChangeArrowheads="1"/>
              </p:cNvSpPr>
              <p:nvPr/>
            </p:nvSpPr>
            <p:spPr bwMode="auto">
              <a:xfrm>
                <a:off x="8110400" y="4704889"/>
                <a:ext cx="2941" cy="29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213" name="Title 1"/>
            <p:cNvSpPr txBox="1"/>
            <p:nvPr/>
          </p:nvSpPr>
          <p:spPr>
            <a:xfrm>
              <a:off x="7778885" y="3853064"/>
              <a:ext cx="672354" cy="6294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b="1">
                  <a:solidFill>
                    <a:schemeClr val="bg1"/>
                  </a:solidFill>
                  <a:latin typeface="Fira Sans Heavy Italic" panose="00000a00000000000000" pitchFamily="50" charset="0"/>
                  <a:ea typeface="Fira Sans Heavy Italic" panose="00000a00000000000000" pitchFamily="50" charset="0"/>
                  <a:cs typeface="Clear Sans Light" panose="020b0303030202020304" pitchFamily="34" charset="0"/>
                </a:rPr>
                <a:t>E</a:t>
              </a:r>
              <a:endParaRPr lang="en-GB" sz="5400" b="1">
                <a:solidFill>
                  <a:schemeClr val="bg1"/>
                </a:solidFill>
                <a:latin typeface="Fira Sans Heavy Italic" panose="00000a00000000000000" pitchFamily="50" charset="0"/>
                <a:ea typeface="Fira Sans Heavy Italic" panose="00000a00000000000000" pitchFamily="50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99855" y="2456590"/>
            <a:ext cx="2544985" cy="2193950"/>
            <a:chOff x="2799855" y="2456590"/>
            <a:chExt cx="2544985" cy="2193950"/>
          </a:xfrm>
        </p:grpSpPr>
        <p:sp>
          <p:nvSpPr>
            <p:cNvPr id="174" name="Isosceles Triangle 173"/>
            <p:cNvSpPr/>
            <p:nvPr/>
          </p:nvSpPr>
          <p:spPr>
            <a:xfrm flipV="1">
              <a:off x="2799855" y="2456590"/>
              <a:ext cx="2544985" cy="219395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4" name="Title 1"/>
            <p:cNvSpPr txBox="1"/>
            <p:nvPr/>
          </p:nvSpPr>
          <p:spPr>
            <a:xfrm>
              <a:off x="3736171" y="3115334"/>
              <a:ext cx="672354" cy="6294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b="1">
                  <a:solidFill>
                    <a:schemeClr val="bg1"/>
                  </a:solidFill>
                  <a:latin typeface="Fira Sans Heavy Italic" panose="00000a00000000000000" pitchFamily="50" charset="0"/>
                  <a:ea typeface="Fira Sans Heavy Italic" panose="00000a00000000000000" pitchFamily="50" charset="0"/>
                  <a:cs typeface="Clear Sans Light" panose="020b0303030202020304" pitchFamily="34" charset="0"/>
                </a:rPr>
                <a:t>E</a:t>
              </a:r>
              <a:endParaRPr lang="en-GB" sz="5400" b="1">
                <a:solidFill>
                  <a:schemeClr val="bg1"/>
                </a:solidFill>
                <a:latin typeface="Fira Sans Heavy Italic" panose="00000a00000000000000" pitchFamily="50" charset="0"/>
                <a:ea typeface="Fira Sans Heavy Italic" panose="00000a00000000000000" pitchFamily="50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94998" y="2456593"/>
            <a:ext cx="2544985" cy="2193952"/>
            <a:chOff x="5494998" y="2456593"/>
            <a:chExt cx="2544985" cy="2193952"/>
          </a:xfrm>
        </p:grpSpPr>
        <p:sp>
          <p:nvSpPr>
            <p:cNvPr id="162" name="Isosceles Triangle 161"/>
            <p:cNvSpPr/>
            <p:nvPr/>
          </p:nvSpPr>
          <p:spPr>
            <a:xfrm flipV="1">
              <a:off x="5494998" y="2456593"/>
              <a:ext cx="2544985" cy="2193952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5" name="Title 1"/>
            <p:cNvSpPr txBox="1"/>
            <p:nvPr/>
          </p:nvSpPr>
          <p:spPr>
            <a:xfrm>
              <a:off x="6431313" y="3115334"/>
              <a:ext cx="672354" cy="6294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b="1">
                  <a:solidFill>
                    <a:schemeClr val="bg1"/>
                  </a:solidFill>
                  <a:latin typeface="Fira Sans Heavy Italic" panose="00000a00000000000000" pitchFamily="50" charset="0"/>
                  <a:ea typeface="Fira Sans Heavy Italic" panose="00000a00000000000000" pitchFamily="50" charset="0"/>
                  <a:cs typeface="Clear Sans Light" panose="020b0303030202020304" pitchFamily="34" charset="0"/>
                </a:rPr>
                <a:t>T</a:t>
              </a:r>
              <a:endParaRPr lang="en-GB" sz="5400" b="1">
                <a:solidFill>
                  <a:schemeClr val="bg1"/>
                </a:solidFill>
                <a:latin typeface="Fira Sans Heavy Italic" panose="00000a00000000000000" pitchFamily="50" charset="0"/>
                <a:ea typeface="Fira Sans Heavy Italic" panose="00000a00000000000000" pitchFamily="50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190141" y="2456593"/>
            <a:ext cx="2544985" cy="2193952"/>
            <a:chOff x="8190141" y="2456593"/>
            <a:chExt cx="2544985" cy="219395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77" name="Isosceles Triangle 176"/>
            <p:cNvSpPr/>
            <p:nvPr/>
          </p:nvSpPr>
          <p:spPr>
            <a:xfrm flipV="1">
              <a:off x="8190141" y="2456593"/>
              <a:ext cx="2544985" cy="21939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7" name="Title 1"/>
            <p:cNvSpPr txBox="1"/>
            <p:nvPr/>
          </p:nvSpPr>
          <p:spPr>
            <a:xfrm>
              <a:off x="9108140" y="3115334"/>
              <a:ext cx="672354" cy="62941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b="1">
                  <a:solidFill>
                    <a:schemeClr val="bg1"/>
                  </a:solidFill>
                  <a:latin typeface="Fira Sans Heavy Italic" panose="00000a00000000000000" pitchFamily="50" charset="0"/>
                  <a:ea typeface="Fira Sans Heavy Italic" panose="00000a00000000000000" pitchFamily="50" charset="0"/>
                  <a:cs typeface="Clear Sans Light" panose="020b0303030202020304" pitchFamily="34" charset="0"/>
                </a:rPr>
                <a:t>L</a:t>
              </a:r>
              <a:endParaRPr lang="en-GB" sz="5400" b="1">
                <a:solidFill>
                  <a:schemeClr val="bg1"/>
                </a:solidFill>
                <a:latin typeface="Fira Sans Heavy Italic" panose="00000a00000000000000" pitchFamily="50" charset="0"/>
                <a:ea typeface="Fira Sans Heavy Italic" panose="00000a00000000000000" pitchFamily="50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52284" y="2863429"/>
            <a:ext cx="2544985" cy="2193952"/>
            <a:chOff x="1452284" y="2863429"/>
            <a:chExt cx="2544985" cy="2193952"/>
          </a:xfrm>
        </p:grpSpPr>
        <p:sp>
          <p:nvSpPr>
            <p:cNvPr id="182" name="Isosceles Triangle 181"/>
            <p:cNvSpPr/>
            <p:nvPr/>
          </p:nvSpPr>
          <p:spPr>
            <a:xfrm>
              <a:off x="1452284" y="2863429"/>
              <a:ext cx="2544985" cy="2193952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1" name="Title 1"/>
            <p:cNvSpPr txBox="1"/>
            <p:nvPr/>
          </p:nvSpPr>
          <p:spPr>
            <a:xfrm>
              <a:off x="2395658" y="3853064"/>
              <a:ext cx="672354" cy="6294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b="1">
                  <a:solidFill>
                    <a:schemeClr val="bg1"/>
                  </a:solidFill>
                  <a:latin typeface="Fira Sans Heavy Italic" panose="00000a00000000000000" pitchFamily="50" charset="0"/>
                  <a:ea typeface="Fira Sans Heavy Italic" panose="00000a00000000000000" pitchFamily="50" charset="0"/>
                  <a:cs typeface="Clear Sans Light" panose="020b0303030202020304" pitchFamily="34" charset="0"/>
                </a:rPr>
                <a:t>P</a:t>
              </a:r>
              <a:endParaRPr lang="en-GB" sz="5400" b="1">
                <a:solidFill>
                  <a:schemeClr val="bg1"/>
                </a:solidFill>
                <a:latin typeface="Fira Sans Heavy Italic" panose="00000a00000000000000" pitchFamily="50" charset="0"/>
                <a:ea typeface="Fira Sans Heavy Italic" panose="00000a00000000000000" pitchFamily="50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88300" y="5316831"/>
            <a:ext cx="2338080" cy="729103"/>
            <a:chOff x="1488300" y="5309284"/>
            <a:chExt cx="2338080" cy="729103"/>
          </a:xfrm>
        </p:grpSpPr>
        <p:sp>
          <p:nvSpPr>
            <p:cNvPr id="39" name="TextBox 13"/>
            <p:cNvSpPr txBox="1"/>
            <p:nvPr/>
          </p:nvSpPr>
          <p:spPr>
            <a:xfrm>
              <a:off x="1488300" y="5309284"/>
              <a:ext cx="2338080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Box 13"/>
            <p:cNvSpPr txBox="1"/>
            <p:nvPr/>
          </p:nvSpPr>
          <p:spPr>
            <a:xfrm>
              <a:off x="1492381" y="5595189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79622" y="5316831"/>
            <a:ext cx="2338080" cy="729103"/>
            <a:chOff x="4147427" y="5316484"/>
            <a:chExt cx="2338080" cy="729103"/>
          </a:xfrm>
        </p:grpSpPr>
        <p:sp>
          <p:nvSpPr>
            <p:cNvPr id="41" name="TextBox 13"/>
            <p:cNvSpPr txBox="1"/>
            <p:nvPr/>
          </p:nvSpPr>
          <p:spPr>
            <a:xfrm>
              <a:off x="4147427" y="5316484"/>
              <a:ext cx="2338080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TextBox 13"/>
            <p:cNvSpPr txBox="1"/>
            <p:nvPr/>
          </p:nvSpPr>
          <p:spPr>
            <a:xfrm>
              <a:off x="4151508" y="5602389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70943" y="5316831"/>
            <a:ext cx="2338080" cy="729103"/>
            <a:chOff x="6870943" y="5324378"/>
            <a:chExt cx="2338080" cy="729103"/>
          </a:xfrm>
        </p:grpSpPr>
        <p:sp>
          <p:nvSpPr>
            <p:cNvPr id="44" name="TextBox 13"/>
            <p:cNvSpPr txBox="1"/>
            <p:nvPr/>
          </p:nvSpPr>
          <p:spPr>
            <a:xfrm>
              <a:off x="6870943" y="5324378"/>
              <a:ext cx="2338080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13"/>
            <p:cNvSpPr txBox="1"/>
            <p:nvPr/>
          </p:nvSpPr>
          <p:spPr>
            <a:xfrm>
              <a:off x="6875024" y="5610283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867947" y="1476945"/>
            <a:ext cx="2338080" cy="729103"/>
            <a:chOff x="1488300" y="5309284"/>
            <a:chExt cx="2338080" cy="729103"/>
          </a:xfrm>
        </p:grpSpPr>
        <p:sp>
          <p:nvSpPr>
            <p:cNvPr id="49" name="TextBox 13"/>
            <p:cNvSpPr txBox="1"/>
            <p:nvPr/>
          </p:nvSpPr>
          <p:spPr>
            <a:xfrm>
              <a:off x="1488300" y="5309284"/>
              <a:ext cx="2338080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1492381" y="5595189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559269" y="1476945"/>
            <a:ext cx="2338080" cy="729103"/>
            <a:chOff x="4147427" y="5316484"/>
            <a:chExt cx="2338080" cy="729103"/>
          </a:xfrm>
        </p:grpSpPr>
        <p:sp>
          <p:nvSpPr>
            <p:cNvPr id="52" name="TextBox 13"/>
            <p:cNvSpPr txBox="1"/>
            <p:nvPr/>
          </p:nvSpPr>
          <p:spPr>
            <a:xfrm>
              <a:off x="4147427" y="5316484"/>
              <a:ext cx="2338080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4151508" y="5602389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250590" y="1476945"/>
            <a:ext cx="2338080" cy="729103"/>
            <a:chOff x="6870943" y="5324378"/>
            <a:chExt cx="2338080" cy="729103"/>
          </a:xfrm>
        </p:grpSpPr>
        <p:sp>
          <p:nvSpPr>
            <p:cNvPr id="55" name="TextBox 13"/>
            <p:cNvSpPr txBox="1"/>
            <p:nvPr/>
          </p:nvSpPr>
          <p:spPr>
            <a:xfrm>
              <a:off x="6870943" y="5324378"/>
              <a:ext cx="2338080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TextBox 13"/>
            <p:cNvSpPr txBox="1"/>
            <p:nvPr/>
          </p:nvSpPr>
          <p:spPr>
            <a:xfrm>
              <a:off x="6875024" y="5610283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积极面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Arc 3"/>
          <p:cNvSpPr/>
          <p:nvPr/>
        </p:nvSpPr>
        <p:spPr>
          <a:xfrm>
            <a:off x="5336586" y="2339559"/>
            <a:ext cx="1579789" cy="1579791"/>
          </a:xfrm>
          <a:prstGeom prst="arc">
            <a:avLst>
              <a:gd name="adj1" fmla="val 7914138"/>
              <a:gd name="adj2" fmla="val 2868450"/>
            </a:avLst>
          </a:prstGeom>
          <a:ln w="3175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latin typeface="Source Sans Pro" charset="0"/>
            </a:endParaRPr>
          </a:p>
        </p:txBody>
      </p:sp>
      <p:sp>
        <p:nvSpPr>
          <p:cNvPr id="5" name="Arc 4"/>
          <p:cNvSpPr/>
          <p:nvPr/>
        </p:nvSpPr>
        <p:spPr>
          <a:xfrm rot="10800000">
            <a:off x="6408382" y="3503833"/>
            <a:ext cx="1579789" cy="1579791"/>
          </a:xfrm>
          <a:prstGeom prst="arc">
            <a:avLst>
              <a:gd name="adj1" fmla="val 7914138"/>
              <a:gd name="adj2" fmla="val 2868450"/>
            </a:avLst>
          </a:prstGeom>
          <a:ln w="3175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latin typeface="Source Sans Pro" charset="0"/>
            </a:endParaRPr>
          </a:p>
        </p:txBody>
      </p:sp>
      <p:sp>
        <p:nvSpPr>
          <p:cNvPr id="6" name="Arc 5"/>
          <p:cNvSpPr/>
          <p:nvPr/>
        </p:nvSpPr>
        <p:spPr>
          <a:xfrm rot="10800000">
            <a:off x="4268503" y="3503833"/>
            <a:ext cx="1579789" cy="1579791"/>
          </a:xfrm>
          <a:prstGeom prst="arc">
            <a:avLst>
              <a:gd name="adj1" fmla="val 7914138"/>
              <a:gd name="adj2" fmla="val 2868450"/>
            </a:avLst>
          </a:prstGeom>
          <a:ln w="3175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latin typeface="Source Sans Pro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3198083" y="2339559"/>
            <a:ext cx="1579789" cy="1579791"/>
          </a:xfrm>
          <a:prstGeom prst="arc">
            <a:avLst>
              <a:gd name="adj1" fmla="val 7914138"/>
              <a:gd name="adj2" fmla="val 2868450"/>
            </a:avLst>
          </a:prstGeom>
          <a:ln w="3175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rtlCol="0" anchor="t" anchorCtr="0"/>
          <a:lstStyle/>
          <a:p>
            <a:pPr algn="ctr"/>
            <a:endParaRPr lang="en-US" sz="3200">
              <a:latin typeface="Source Sans Pro" charset="0"/>
            </a:endParaRPr>
          </a:p>
        </p:txBody>
      </p:sp>
      <p:sp>
        <p:nvSpPr>
          <p:cNvPr id="8" name="Arc 7"/>
          <p:cNvSpPr/>
          <p:nvPr/>
        </p:nvSpPr>
        <p:spPr>
          <a:xfrm>
            <a:off x="7475088" y="2339559"/>
            <a:ext cx="1579789" cy="1579791"/>
          </a:xfrm>
          <a:prstGeom prst="arc">
            <a:avLst>
              <a:gd name="adj1" fmla="val 7914138"/>
              <a:gd name="adj2" fmla="val 2868450"/>
            </a:avLst>
          </a:prstGeom>
          <a:ln w="3175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latin typeface="Source Sans Pro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52621" y="2683329"/>
            <a:ext cx="884420" cy="88442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1"/>
                </a:solidFill>
                <a:latin typeface="linea-basic-10" charset="0"/>
              </a:rPr>
              <a:t>Q</a:t>
            </a:r>
            <a:endParaRPr lang="en-US" sz="4000">
              <a:solidFill>
                <a:schemeClr val="accent1"/>
              </a:solidFill>
              <a:latin typeface="linea-basic-10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23683" y="3851341"/>
            <a:ext cx="884420" cy="88442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linea-basic-10" charset="0"/>
              </a:rPr>
              <a:t>W</a:t>
            </a:r>
            <a:endParaRPr lang="en-US" sz="4000">
              <a:solidFill>
                <a:schemeClr val="accent2"/>
              </a:solidFill>
              <a:latin typeface="linea-basic-10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65608" y="2683329"/>
            <a:ext cx="884420" cy="88442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3"/>
                </a:solidFill>
                <a:latin typeface="linea-basic-10" charset="0"/>
              </a:rPr>
              <a:t>E</a:t>
            </a:r>
            <a:endParaRPr lang="en-US" sz="4000">
              <a:solidFill>
                <a:schemeClr val="accent3"/>
              </a:solidFill>
              <a:latin typeface="linea-basic-10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828690" y="2683329"/>
            <a:ext cx="884420" cy="884420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/>
                </a:solidFill>
                <a:latin typeface="linea-basic-10" charset="0"/>
              </a:rPr>
              <a:t>R</a:t>
            </a:r>
            <a:endParaRPr lang="en-US" sz="4000">
              <a:solidFill>
                <a:schemeClr val="accent5"/>
              </a:solidFill>
              <a:latin typeface="linea-basic-10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71782" y="3851341"/>
            <a:ext cx="884420" cy="88442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4"/>
                </a:solidFill>
                <a:latin typeface="linea-basic-10" charset="0"/>
              </a:rPr>
              <a:t>H</a:t>
            </a:r>
            <a:endParaRPr lang="en-US" sz="4000">
              <a:solidFill>
                <a:schemeClr val="accent4"/>
              </a:solidFill>
              <a:latin typeface="linea-basic-10" charset="0"/>
            </a:endParaRPr>
          </a:p>
        </p:txBody>
      </p:sp>
      <p:sp>
        <p:nvSpPr>
          <p:cNvPr id="26" name="Freeform 25"/>
          <p:cNvSpPr/>
          <p:nvPr/>
        </p:nvSpPr>
        <p:spPr>
          <a:xfrm flipV="1">
            <a:off x="6120749" y="1713939"/>
            <a:ext cx="2616852" cy="495623"/>
          </a:xfrm>
          <a:custGeom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5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latin typeface="Source Sans Pro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743762" y="3071868"/>
            <a:ext cx="304800" cy="1"/>
          </a:xfrm>
          <a:prstGeom prst="line">
            <a:avLst/>
          </a:prstGeom>
          <a:ln w="12700" cmpd="sng"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 flipH="1">
            <a:off x="4170029" y="5211847"/>
            <a:ext cx="891519" cy="342100"/>
          </a:xfrm>
          <a:custGeom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3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latin typeface="Source Sans Pro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7210442" y="5223787"/>
            <a:ext cx="891519" cy="342100"/>
          </a:xfrm>
          <a:custGeom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3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latin typeface="Source Sans Pro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9201445" y="3071868"/>
            <a:ext cx="304800" cy="1"/>
          </a:xfrm>
          <a:prstGeom prst="line">
            <a:avLst/>
          </a:prstGeom>
          <a:ln w="12700" cmpd="sng"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9054877" y="1331339"/>
            <a:ext cx="2333999" cy="765199"/>
            <a:chOff x="762113" y="4680836"/>
            <a:chExt cx="2333999" cy="765199"/>
          </a:xfrm>
        </p:grpSpPr>
        <p:sp>
          <p:nvSpPr>
            <p:cNvPr id="37" name="TextBox 13"/>
            <p:cNvSpPr txBox="1"/>
            <p:nvPr/>
          </p:nvSpPr>
          <p:spPr>
            <a:xfrm>
              <a:off x="762113" y="4680836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Box 13"/>
            <p:cNvSpPr txBox="1"/>
            <p:nvPr/>
          </p:nvSpPr>
          <p:spPr>
            <a:xfrm>
              <a:off x="762113" y="5002837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412629" y="5223787"/>
            <a:ext cx="2333999" cy="765199"/>
            <a:chOff x="762113" y="4680836"/>
            <a:chExt cx="2333999" cy="765199"/>
          </a:xfrm>
        </p:grpSpPr>
        <p:sp>
          <p:nvSpPr>
            <p:cNvPr id="40" name="TextBox 13"/>
            <p:cNvSpPr txBox="1"/>
            <p:nvPr/>
          </p:nvSpPr>
          <p:spPr>
            <a:xfrm>
              <a:off x="762113" y="4680836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TextBox 13"/>
            <p:cNvSpPr txBox="1"/>
            <p:nvPr/>
          </p:nvSpPr>
          <p:spPr>
            <a:xfrm>
              <a:off x="762113" y="5002837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32494" y="2698822"/>
            <a:ext cx="2333999" cy="746091"/>
            <a:chOff x="1336549" y="1624700"/>
            <a:chExt cx="2333999" cy="746091"/>
          </a:xfrm>
        </p:grpSpPr>
        <p:sp>
          <p:nvSpPr>
            <p:cNvPr id="43" name="TextBox 13"/>
            <p:cNvSpPr txBox="1"/>
            <p:nvPr/>
          </p:nvSpPr>
          <p:spPr>
            <a:xfrm>
              <a:off x="2375261" y="1624700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13"/>
            <p:cNvSpPr txBox="1"/>
            <p:nvPr/>
          </p:nvSpPr>
          <p:spPr>
            <a:xfrm>
              <a:off x="1336549" y="1946701"/>
              <a:ext cx="233399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576762" y="5128220"/>
            <a:ext cx="2333999" cy="765199"/>
            <a:chOff x="1336549" y="3797918"/>
            <a:chExt cx="2333999" cy="765199"/>
          </a:xfrm>
        </p:grpSpPr>
        <p:sp>
          <p:nvSpPr>
            <p:cNvPr id="46" name="TextBox 13"/>
            <p:cNvSpPr txBox="1"/>
            <p:nvPr/>
          </p:nvSpPr>
          <p:spPr>
            <a:xfrm>
              <a:off x="2375261" y="3797918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13"/>
            <p:cNvSpPr txBox="1"/>
            <p:nvPr/>
          </p:nvSpPr>
          <p:spPr>
            <a:xfrm>
              <a:off x="1336549" y="4119919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652813" y="2738634"/>
            <a:ext cx="2333999" cy="765199"/>
            <a:chOff x="762113" y="4680836"/>
            <a:chExt cx="2333999" cy="765199"/>
          </a:xfrm>
        </p:grpSpPr>
        <p:sp>
          <p:nvSpPr>
            <p:cNvPr id="49" name="TextBox 13"/>
            <p:cNvSpPr txBox="1"/>
            <p:nvPr/>
          </p:nvSpPr>
          <p:spPr>
            <a:xfrm>
              <a:off x="762113" y="4680836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762113" y="5002837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待改进面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"/>
          <p:cNvGrpSpPr/>
          <p:nvPr/>
        </p:nvGrpSpPr>
        <p:grpSpPr>
          <a:xfrm>
            <a:off x="0" y="2185347"/>
            <a:ext cx="12192000" cy="3965908"/>
            <a:chOff x="0" y="3968562"/>
            <a:chExt cx="24377650" cy="7929751"/>
          </a:xfrm>
          <a:solidFill>
            <a:srgbClr val="F49100"/>
          </a:solidFill>
        </p:grpSpPr>
        <p:sp>
          <p:nvSpPr>
            <p:cNvPr id="3" name="Freeform 5"/>
            <p:cNvSpPr/>
            <p:nvPr userDrawn="1"/>
          </p:nvSpPr>
          <p:spPr bwMode="auto">
            <a:xfrm>
              <a:off x="1132096" y="4202089"/>
              <a:ext cx="5442185" cy="5812782"/>
            </a:xfrm>
            <a:custGeom>
              <a:gdLst>
                <a:gd name="T0" fmla="*/ 1758 w 2144"/>
                <a:gd name="T1" fmla="*/ 178 h 2290"/>
                <a:gd name="T2" fmla="*/ 1650 w 2144"/>
                <a:gd name="T3" fmla="*/ 114 h 2290"/>
                <a:gd name="T4" fmla="*/ 1532 w 2144"/>
                <a:gd name="T5" fmla="*/ 64 h 2290"/>
                <a:gd name="T6" fmla="*/ 1402 w 2144"/>
                <a:gd name="T7" fmla="*/ 28 h 2290"/>
                <a:gd name="T8" fmla="*/ 1262 w 2144"/>
                <a:gd name="T9" fmla="*/ 6 h 2290"/>
                <a:gd name="T10" fmla="*/ 1108 w 2144"/>
                <a:gd name="T11" fmla="*/ 0 h 2290"/>
                <a:gd name="T12" fmla="*/ 976 w 2144"/>
                <a:gd name="T13" fmla="*/ 4 h 2290"/>
                <a:gd name="T14" fmla="*/ 796 w 2144"/>
                <a:gd name="T15" fmla="*/ 28 h 2290"/>
                <a:gd name="T16" fmla="*/ 636 w 2144"/>
                <a:gd name="T17" fmla="*/ 72 h 2290"/>
                <a:gd name="T18" fmla="*/ 494 w 2144"/>
                <a:gd name="T19" fmla="*/ 138 h 2290"/>
                <a:gd name="T20" fmla="*/ 372 w 2144"/>
                <a:gd name="T21" fmla="*/ 222 h 2290"/>
                <a:gd name="T22" fmla="*/ 302 w 2144"/>
                <a:gd name="T23" fmla="*/ 292 h 2290"/>
                <a:gd name="T24" fmla="*/ 212 w 2144"/>
                <a:gd name="T25" fmla="*/ 406 h 2290"/>
                <a:gd name="T26" fmla="*/ 136 w 2144"/>
                <a:gd name="T27" fmla="*/ 536 h 2290"/>
                <a:gd name="T28" fmla="*/ 78 w 2144"/>
                <a:gd name="T29" fmla="*/ 678 h 2290"/>
                <a:gd name="T30" fmla="*/ 34 w 2144"/>
                <a:gd name="T31" fmla="*/ 832 h 2290"/>
                <a:gd name="T32" fmla="*/ 6 w 2144"/>
                <a:gd name="T33" fmla="*/ 1000 h 2290"/>
                <a:gd name="T34" fmla="*/ 754 w 2144"/>
                <a:gd name="T35" fmla="*/ 1168 h 2290"/>
                <a:gd name="T36" fmla="*/ 782 w 2144"/>
                <a:gd name="T37" fmla="*/ 994 h 2290"/>
                <a:gd name="T38" fmla="*/ 828 w 2144"/>
                <a:gd name="T39" fmla="*/ 864 h 2290"/>
                <a:gd name="T40" fmla="*/ 868 w 2144"/>
                <a:gd name="T41" fmla="*/ 802 h 2290"/>
                <a:gd name="T42" fmla="*/ 944 w 2144"/>
                <a:gd name="T43" fmla="*/ 738 h 2290"/>
                <a:gd name="T44" fmla="*/ 1030 w 2144"/>
                <a:gd name="T45" fmla="*/ 702 h 2290"/>
                <a:gd name="T46" fmla="*/ 1096 w 2144"/>
                <a:gd name="T47" fmla="*/ 696 h 2290"/>
                <a:gd name="T48" fmla="*/ 1184 w 2144"/>
                <a:gd name="T49" fmla="*/ 706 h 2290"/>
                <a:gd name="T50" fmla="*/ 1252 w 2144"/>
                <a:gd name="T51" fmla="*/ 734 h 2290"/>
                <a:gd name="T52" fmla="*/ 1288 w 2144"/>
                <a:gd name="T53" fmla="*/ 764 h 2290"/>
                <a:gd name="T54" fmla="*/ 1326 w 2144"/>
                <a:gd name="T55" fmla="*/ 822 h 2290"/>
                <a:gd name="T56" fmla="*/ 1346 w 2144"/>
                <a:gd name="T57" fmla="*/ 898 h 2290"/>
                <a:gd name="T58" fmla="*/ 1350 w 2144"/>
                <a:gd name="T59" fmla="*/ 956 h 2290"/>
                <a:gd name="T60" fmla="*/ 1340 w 2144"/>
                <a:gd name="T61" fmla="*/ 1018 h 2290"/>
                <a:gd name="T62" fmla="*/ 1290 w 2144"/>
                <a:gd name="T63" fmla="*/ 1118 h 2290"/>
                <a:gd name="T64" fmla="*/ 1194 w 2144"/>
                <a:gd name="T65" fmla="*/ 1226 h 2290"/>
                <a:gd name="T66" fmla="*/ 952 w 2144"/>
                <a:gd name="T67" fmla="*/ 1464 h 2290"/>
                <a:gd name="T68" fmla="*/ 814 w 2144"/>
                <a:gd name="T69" fmla="*/ 1618 h 2290"/>
                <a:gd name="T70" fmla="*/ 774 w 2144"/>
                <a:gd name="T71" fmla="*/ 1676 h 2290"/>
                <a:gd name="T72" fmla="*/ 726 w 2144"/>
                <a:gd name="T73" fmla="*/ 1766 h 2290"/>
                <a:gd name="T74" fmla="*/ 688 w 2144"/>
                <a:gd name="T75" fmla="*/ 1864 h 2290"/>
                <a:gd name="T76" fmla="*/ 668 w 2144"/>
                <a:gd name="T77" fmla="*/ 1938 h 2290"/>
                <a:gd name="T78" fmla="*/ 650 w 2144"/>
                <a:gd name="T79" fmla="*/ 2066 h 2290"/>
                <a:gd name="T80" fmla="*/ 644 w 2144"/>
                <a:gd name="T81" fmla="*/ 2216 h 2290"/>
                <a:gd name="T82" fmla="*/ 1382 w 2144"/>
                <a:gd name="T83" fmla="*/ 2290 h 2290"/>
                <a:gd name="T84" fmla="*/ 1390 w 2144"/>
                <a:gd name="T85" fmla="*/ 2174 h 2290"/>
                <a:gd name="T86" fmla="*/ 1412 w 2144"/>
                <a:gd name="T87" fmla="*/ 2074 h 2290"/>
                <a:gd name="T88" fmla="*/ 1434 w 2144"/>
                <a:gd name="T89" fmla="*/ 2018 h 2290"/>
                <a:gd name="T90" fmla="*/ 1492 w 2144"/>
                <a:gd name="T91" fmla="*/ 1928 h 2290"/>
                <a:gd name="T92" fmla="*/ 1592 w 2144"/>
                <a:gd name="T93" fmla="*/ 1816 h 2290"/>
                <a:gd name="T94" fmla="*/ 1680 w 2144"/>
                <a:gd name="T95" fmla="*/ 1732 h 2290"/>
                <a:gd name="T96" fmla="*/ 1864 w 2144"/>
                <a:gd name="T97" fmla="*/ 1552 h 2290"/>
                <a:gd name="T98" fmla="*/ 1996 w 2144"/>
                <a:gd name="T99" fmla="*/ 1394 h 2290"/>
                <a:gd name="T100" fmla="*/ 2052 w 2144"/>
                <a:gd name="T101" fmla="*/ 1300 h 2290"/>
                <a:gd name="T102" fmla="*/ 2108 w 2144"/>
                <a:gd name="T103" fmla="*/ 1166 h 2290"/>
                <a:gd name="T104" fmla="*/ 2138 w 2144"/>
                <a:gd name="T105" fmla="*/ 1028 h 2290"/>
                <a:gd name="T106" fmla="*/ 2144 w 2144"/>
                <a:gd name="T107" fmla="*/ 934 h 2290"/>
                <a:gd name="T108" fmla="*/ 2132 w 2144"/>
                <a:gd name="T109" fmla="*/ 770 h 2290"/>
                <a:gd name="T110" fmla="*/ 2094 w 2144"/>
                <a:gd name="T111" fmla="*/ 618 h 2290"/>
                <a:gd name="T112" fmla="*/ 2032 w 2144"/>
                <a:gd name="T113" fmla="*/ 478 h 2290"/>
                <a:gd name="T114" fmla="*/ 1946 w 2144"/>
                <a:gd name="T115" fmla="*/ 352 h 2290"/>
                <a:gd name="T116" fmla="*/ 1834 w 2144"/>
                <a:gd name="T117" fmla="*/ 238 h 22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44" h="2290">
                  <a:moveTo>
                    <a:pt x="1790" y="202"/>
                  </a:moveTo>
                  <a:lnTo>
                    <a:pt x="1790" y="202"/>
                  </a:lnTo>
                  <a:lnTo>
                    <a:pt x="1758" y="178"/>
                  </a:lnTo>
                  <a:lnTo>
                    <a:pt x="1724" y="156"/>
                  </a:lnTo>
                  <a:lnTo>
                    <a:pt x="1688" y="134"/>
                  </a:lnTo>
                  <a:lnTo>
                    <a:pt x="1650" y="114"/>
                  </a:lnTo>
                  <a:lnTo>
                    <a:pt x="1612" y="96"/>
                  </a:lnTo>
                  <a:lnTo>
                    <a:pt x="1574" y="80"/>
                  </a:lnTo>
                  <a:lnTo>
                    <a:pt x="1532" y="64"/>
                  </a:lnTo>
                  <a:lnTo>
                    <a:pt x="1490" y="50"/>
                  </a:lnTo>
                  <a:lnTo>
                    <a:pt x="1448" y="38"/>
                  </a:lnTo>
                  <a:lnTo>
                    <a:pt x="1402" y="28"/>
                  </a:lnTo>
                  <a:lnTo>
                    <a:pt x="1356" y="20"/>
                  </a:lnTo>
                  <a:lnTo>
                    <a:pt x="1310" y="12"/>
                  </a:lnTo>
                  <a:lnTo>
                    <a:pt x="1262" y="6"/>
                  </a:lnTo>
                  <a:lnTo>
                    <a:pt x="1212" y="4"/>
                  </a:lnTo>
                  <a:lnTo>
                    <a:pt x="1160" y="0"/>
                  </a:lnTo>
                  <a:lnTo>
                    <a:pt x="1108" y="0"/>
                  </a:lnTo>
                  <a:lnTo>
                    <a:pt x="1108" y="0"/>
                  </a:lnTo>
                  <a:lnTo>
                    <a:pt x="1042" y="0"/>
                  </a:lnTo>
                  <a:lnTo>
                    <a:pt x="976" y="4"/>
                  </a:lnTo>
                  <a:lnTo>
                    <a:pt x="914" y="10"/>
                  </a:lnTo>
                  <a:lnTo>
                    <a:pt x="854" y="18"/>
                  </a:lnTo>
                  <a:lnTo>
                    <a:pt x="796" y="28"/>
                  </a:lnTo>
                  <a:lnTo>
                    <a:pt x="740" y="40"/>
                  </a:lnTo>
                  <a:lnTo>
                    <a:pt x="686" y="56"/>
                  </a:lnTo>
                  <a:lnTo>
                    <a:pt x="636" y="72"/>
                  </a:lnTo>
                  <a:lnTo>
                    <a:pt x="586" y="92"/>
                  </a:lnTo>
                  <a:lnTo>
                    <a:pt x="538" y="114"/>
                  </a:lnTo>
                  <a:lnTo>
                    <a:pt x="494" y="138"/>
                  </a:lnTo>
                  <a:lnTo>
                    <a:pt x="452" y="164"/>
                  </a:lnTo>
                  <a:lnTo>
                    <a:pt x="410" y="192"/>
                  </a:lnTo>
                  <a:lnTo>
                    <a:pt x="372" y="222"/>
                  </a:lnTo>
                  <a:lnTo>
                    <a:pt x="336" y="256"/>
                  </a:lnTo>
                  <a:lnTo>
                    <a:pt x="302" y="292"/>
                  </a:lnTo>
                  <a:lnTo>
                    <a:pt x="302" y="292"/>
                  </a:lnTo>
                  <a:lnTo>
                    <a:pt x="270" y="328"/>
                  </a:lnTo>
                  <a:lnTo>
                    <a:pt x="240" y="366"/>
                  </a:lnTo>
                  <a:lnTo>
                    <a:pt x="212" y="406"/>
                  </a:lnTo>
                  <a:lnTo>
                    <a:pt x="186" y="448"/>
                  </a:lnTo>
                  <a:lnTo>
                    <a:pt x="160" y="492"/>
                  </a:lnTo>
                  <a:lnTo>
                    <a:pt x="136" y="536"/>
                  </a:lnTo>
                  <a:lnTo>
                    <a:pt x="116" y="582"/>
                  </a:lnTo>
                  <a:lnTo>
                    <a:pt x="96" y="628"/>
                  </a:lnTo>
                  <a:lnTo>
                    <a:pt x="78" y="678"/>
                  </a:lnTo>
                  <a:lnTo>
                    <a:pt x="62" y="728"/>
                  </a:lnTo>
                  <a:lnTo>
                    <a:pt x="46" y="780"/>
                  </a:lnTo>
                  <a:lnTo>
                    <a:pt x="34" y="832"/>
                  </a:lnTo>
                  <a:lnTo>
                    <a:pt x="24" y="888"/>
                  </a:lnTo>
                  <a:lnTo>
                    <a:pt x="14" y="944"/>
                  </a:lnTo>
                  <a:lnTo>
                    <a:pt x="6" y="1000"/>
                  </a:lnTo>
                  <a:lnTo>
                    <a:pt x="0" y="1060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60" y="1104"/>
                  </a:lnTo>
                  <a:lnTo>
                    <a:pt x="770" y="1046"/>
                  </a:lnTo>
                  <a:lnTo>
                    <a:pt x="782" y="994"/>
                  </a:lnTo>
                  <a:lnTo>
                    <a:pt x="794" y="946"/>
                  </a:lnTo>
                  <a:lnTo>
                    <a:pt x="810" y="902"/>
                  </a:lnTo>
                  <a:lnTo>
                    <a:pt x="828" y="864"/>
                  </a:lnTo>
                  <a:lnTo>
                    <a:pt x="848" y="830"/>
                  </a:lnTo>
                  <a:lnTo>
                    <a:pt x="868" y="802"/>
                  </a:lnTo>
                  <a:lnTo>
                    <a:pt x="868" y="802"/>
                  </a:lnTo>
                  <a:lnTo>
                    <a:pt x="892" y="776"/>
                  </a:lnTo>
                  <a:lnTo>
                    <a:pt x="916" y="756"/>
                  </a:lnTo>
                  <a:lnTo>
                    <a:pt x="944" y="738"/>
                  </a:lnTo>
                  <a:lnTo>
                    <a:pt x="970" y="722"/>
                  </a:lnTo>
                  <a:lnTo>
                    <a:pt x="1000" y="710"/>
                  </a:lnTo>
                  <a:lnTo>
                    <a:pt x="1030" y="702"/>
                  </a:lnTo>
                  <a:lnTo>
                    <a:pt x="1062" y="698"/>
                  </a:lnTo>
                  <a:lnTo>
                    <a:pt x="1096" y="696"/>
                  </a:lnTo>
                  <a:lnTo>
                    <a:pt x="1096" y="696"/>
                  </a:lnTo>
                  <a:lnTo>
                    <a:pt x="1128" y="698"/>
                  </a:lnTo>
                  <a:lnTo>
                    <a:pt x="1156" y="700"/>
                  </a:lnTo>
                  <a:lnTo>
                    <a:pt x="1184" y="706"/>
                  </a:lnTo>
                  <a:lnTo>
                    <a:pt x="1208" y="714"/>
                  </a:lnTo>
                  <a:lnTo>
                    <a:pt x="1232" y="722"/>
                  </a:lnTo>
                  <a:lnTo>
                    <a:pt x="1252" y="734"/>
                  </a:lnTo>
                  <a:lnTo>
                    <a:pt x="1270" y="748"/>
                  </a:lnTo>
                  <a:lnTo>
                    <a:pt x="1288" y="764"/>
                  </a:lnTo>
                  <a:lnTo>
                    <a:pt x="1288" y="764"/>
                  </a:lnTo>
                  <a:lnTo>
                    <a:pt x="1302" y="782"/>
                  </a:lnTo>
                  <a:lnTo>
                    <a:pt x="1316" y="802"/>
                  </a:lnTo>
                  <a:lnTo>
                    <a:pt x="1326" y="822"/>
                  </a:lnTo>
                  <a:lnTo>
                    <a:pt x="1334" y="846"/>
                  </a:lnTo>
                  <a:lnTo>
                    <a:pt x="1342" y="870"/>
                  </a:lnTo>
                  <a:lnTo>
                    <a:pt x="1346" y="898"/>
                  </a:lnTo>
                  <a:lnTo>
                    <a:pt x="1350" y="926"/>
                  </a:lnTo>
                  <a:lnTo>
                    <a:pt x="1350" y="956"/>
                  </a:lnTo>
                  <a:lnTo>
                    <a:pt x="1350" y="956"/>
                  </a:lnTo>
                  <a:lnTo>
                    <a:pt x="1350" y="970"/>
                  </a:lnTo>
                  <a:lnTo>
                    <a:pt x="1348" y="986"/>
                  </a:lnTo>
                  <a:lnTo>
                    <a:pt x="1340" y="1018"/>
                  </a:lnTo>
                  <a:lnTo>
                    <a:pt x="1328" y="1050"/>
                  </a:lnTo>
                  <a:lnTo>
                    <a:pt x="1312" y="1084"/>
                  </a:lnTo>
                  <a:lnTo>
                    <a:pt x="1290" y="1118"/>
                  </a:lnTo>
                  <a:lnTo>
                    <a:pt x="1262" y="1152"/>
                  </a:lnTo>
                  <a:lnTo>
                    <a:pt x="1230" y="1188"/>
                  </a:lnTo>
                  <a:lnTo>
                    <a:pt x="1194" y="1226"/>
                  </a:lnTo>
                  <a:lnTo>
                    <a:pt x="1194" y="1226"/>
                  </a:lnTo>
                  <a:lnTo>
                    <a:pt x="1060" y="1356"/>
                  </a:lnTo>
                  <a:lnTo>
                    <a:pt x="952" y="1464"/>
                  </a:lnTo>
                  <a:lnTo>
                    <a:pt x="870" y="1552"/>
                  </a:lnTo>
                  <a:lnTo>
                    <a:pt x="838" y="1588"/>
                  </a:lnTo>
                  <a:lnTo>
                    <a:pt x="814" y="1618"/>
                  </a:lnTo>
                  <a:lnTo>
                    <a:pt x="814" y="1618"/>
                  </a:lnTo>
                  <a:lnTo>
                    <a:pt x="794" y="1646"/>
                  </a:lnTo>
                  <a:lnTo>
                    <a:pt x="774" y="1676"/>
                  </a:lnTo>
                  <a:lnTo>
                    <a:pt x="758" y="1704"/>
                  </a:lnTo>
                  <a:lnTo>
                    <a:pt x="740" y="1736"/>
                  </a:lnTo>
                  <a:lnTo>
                    <a:pt x="726" y="1766"/>
                  </a:lnTo>
                  <a:lnTo>
                    <a:pt x="712" y="1798"/>
                  </a:lnTo>
                  <a:lnTo>
                    <a:pt x="698" y="1832"/>
                  </a:lnTo>
                  <a:lnTo>
                    <a:pt x="688" y="1864"/>
                  </a:lnTo>
                  <a:lnTo>
                    <a:pt x="688" y="1864"/>
                  </a:lnTo>
                  <a:lnTo>
                    <a:pt x="678" y="1900"/>
                  </a:lnTo>
                  <a:lnTo>
                    <a:pt x="668" y="1938"/>
                  </a:lnTo>
                  <a:lnTo>
                    <a:pt x="662" y="1978"/>
                  </a:lnTo>
                  <a:lnTo>
                    <a:pt x="656" y="2020"/>
                  </a:lnTo>
                  <a:lnTo>
                    <a:pt x="650" y="2066"/>
                  </a:lnTo>
                  <a:lnTo>
                    <a:pt x="648" y="2112"/>
                  </a:lnTo>
                  <a:lnTo>
                    <a:pt x="646" y="2164"/>
                  </a:lnTo>
                  <a:lnTo>
                    <a:pt x="644" y="2216"/>
                  </a:lnTo>
                  <a:lnTo>
                    <a:pt x="644" y="2290"/>
                  </a:lnTo>
                  <a:lnTo>
                    <a:pt x="1382" y="2290"/>
                  </a:lnTo>
                  <a:lnTo>
                    <a:pt x="1382" y="2290"/>
                  </a:lnTo>
                  <a:lnTo>
                    <a:pt x="1384" y="2250"/>
                  </a:lnTo>
                  <a:lnTo>
                    <a:pt x="1386" y="2210"/>
                  </a:lnTo>
                  <a:lnTo>
                    <a:pt x="1390" y="2174"/>
                  </a:lnTo>
                  <a:lnTo>
                    <a:pt x="1396" y="2138"/>
                  </a:lnTo>
                  <a:lnTo>
                    <a:pt x="1402" y="2106"/>
                  </a:lnTo>
                  <a:lnTo>
                    <a:pt x="1412" y="2074"/>
                  </a:lnTo>
                  <a:lnTo>
                    <a:pt x="1422" y="2046"/>
                  </a:lnTo>
                  <a:lnTo>
                    <a:pt x="1434" y="2018"/>
                  </a:lnTo>
                  <a:lnTo>
                    <a:pt x="1434" y="2018"/>
                  </a:lnTo>
                  <a:lnTo>
                    <a:pt x="1448" y="1990"/>
                  </a:lnTo>
                  <a:lnTo>
                    <a:pt x="1468" y="1960"/>
                  </a:lnTo>
                  <a:lnTo>
                    <a:pt x="1492" y="1928"/>
                  </a:lnTo>
                  <a:lnTo>
                    <a:pt x="1520" y="1892"/>
                  </a:lnTo>
                  <a:lnTo>
                    <a:pt x="1554" y="1856"/>
                  </a:lnTo>
                  <a:lnTo>
                    <a:pt x="1592" y="1816"/>
                  </a:lnTo>
                  <a:lnTo>
                    <a:pt x="1634" y="1776"/>
                  </a:lnTo>
                  <a:lnTo>
                    <a:pt x="1680" y="1732"/>
                  </a:lnTo>
                  <a:lnTo>
                    <a:pt x="1680" y="1732"/>
                  </a:lnTo>
                  <a:lnTo>
                    <a:pt x="1748" y="1670"/>
                  </a:lnTo>
                  <a:lnTo>
                    <a:pt x="1810" y="1610"/>
                  </a:lnTo>
                  <a:lnTo>
                    <a:pt x="1864" y="1552"/>
                  </a:lnTo>
                  <a:lnTo>
                    <a:pt x="1914" y="1496"/>
                  </a:lnTo>
                  <a:lnTo>
                    <a:pt x="1958" y="1444"/>
                  </a:lnTo>
                  <a:lnTo>
                    <a:pt x="1996" y="1394"/>
                  </a:lnTo>
                  <a:lnTo>
                    <a:pt x="2028" y="1346"/>
                  </a:lnTo>
                  <a:lnTo>
                    <a:pt x="2052" y="1300"/>
                  </a:lnTo>
                  <a:lnTo>
                    <a:pt x="2052" y="1300"/>
                  </a:lnTo>
                  <a:lnTo>
                    <a:pt x="2074" y="1256"/>
                  </a:lnTo>
                  <a:lnTo>
                    <a:pt x="2092" y="1212"/>
                  </a:lnTo>
                  <a:lnTo>
                    <a:pt x="2108" y="1166"/>
                  </a:lnTo>
                  <a:lnTo>
                    <a:pt x="2122" y="1122"/>
                  </a:lnTo>
                  <a:lnTo>
                    <a:pt x="2132" y="1076"/>
                  </a:lnTo>
                  <a:lnTo>
                    <a:pt x="2138" y="1028"/>
                  </a:lnTo>
                  <a:lnTo>
                    <a:pt x="2142" y="982"/>
                  </a:lnTo>
                  <a:lnTo>
                    <a:pt x="2144" y="934"/>
                  </a:lnTo>
                  <a:lnTo>
                    <a:pt x="2144" y="934"/>
                  </a:lnTo>
                  <a:lnTo>
                    <a:pt x="2142" y="878"/>
                  </a:lnTo>
                  <a:lnTo>
                    <a:pt x="2138" y="824"/>
                  </a:lnTo>
                  <a:lnTo>
                    <a:pt x="2132" y="770"/>
                  </a:lnTo>
                  <a:lnTo>
                    <a:pt x="2122" y="718"/>
                  </a:lnTo>
                  <a:lnTo>
                    <a:pt x="2110" y="666"/>
                  </a:lnTo>
                  <a:lnTo>
                    <a:pt x="2094" y="618"/>
                  </a:lnTo>
                  <a:lnTo>
                    <a:pt x="2076" y="570"/>
                  </a:lnTo>
                  <a:lnTo>
                    <a:pt x="2056" y="524"/>
                  </a:lnTo>
                  <a:lnTo>
                    <a:pt x="2032" y="478"/>
                  </a:lnTo>
                  <a:lnTo>
                    <a:pt x="2006" y="434"/>
                  </a:lnTo>
                  <a:lnTo>
                    <a:pt x="1978" y="392"/>
                  </a:lnTo>
                  <a:lnTo>
                    <a:pt x="1946" y="352"/>
                  </a:lnTo>
                  <a:lnTo>
                    <a:pt x="1910" y="312"/>
                  </a:lnTo>
                  <a:lnTo>
                    <a:pt x="1874" y="274"/>
                  </a:lnTo>
                  <a:lnTo>
                    <a:pt x="1834" y="238"/>
                  </a:lnTo>
                  <a:lnTo>
                    <a:pt x="1790" y="2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 sz="1800"/>
            </a:p>
          </p:txBody>
        </p:sp>
        <p:sp>
          <p:nvSpPr>
            <p:cNvPr id="4" name="Freeform 7"/>
            <p:cNvSpPr/>
            <p:nvPr userDrawn="1"/>
          </p:nvSpPr>
          <p:spPr bwMode="auto">
            <a:xfrm>
              <a:off x="0" y="3968562"/>
              <a:ext cx="6777348" cy="6223992"/>
            </a:xfrm>
            <a:custGeom>
              <a:gdLst>
                <a:gd name="T0" fmla="*/ 2132 w 2670"/>
                <a:gd name="T1" fmla="*/ 124 h 2452"/>
                <a:gd name="T2" fmla="*/ 1866 w 2670"/>
                <a:gd name="T3" fmla="*/ 30 h 2452"/>
                <a:gd name="T4" fmla="*/ 1554 w 2670"/>
                <a:gd name="T5" fmla="*/ 0 h 2452"/>
                <a:gd name="T6" fmla="*/ 1224 w 2670"/>
                <a:gd name="T7" fmla="*/ 30 h 2452"/>
                <a:gd name="T8" fmla="*/ 900 w 2670"/>
                <a:gd name="T9" fmla="*/ 150 h 2452"/>
                <a:gd name="T10" fmla="*/ 692 w 2670"/>
                <a:gd name="T11" fmla="*/ 316 h 2452"/>
                <a:gd name="T12" fmla="*/ 514 w 2670"/>
                <a:gd name="T13" fmla="*/ 580 h 2452"/>
                <a:gd name="T14" fmla="*/ 404 w 2670"/>
                <a:gd name="T15" fmla="*/ 900 h 2452"/>
                <a:gd name="T16" fmla="*/ 1270 w 2670"/>
                <a:gd name="T17" fmla="*/ 1362 h 2452"/>
                <a:gd name="T18" fmla="*/ 1314 w 2670"/>
                <a:gd name="T19" fmla="*/ 1078 h 2452"/>
                <a:gd name="T20" fmla="*/ 1390 w 2670"/>
                <a:gd name="T21" fmla="*/ 940 h 2452"/>
                <a:gd name="T22" fmla="*/ 1516 w 2670"/>
                <a:gd name="T23" fmla="*/ 882 h 2452"/>
                <a:gd name="T24" fmla="*/ 1624 w 2670"/>
                <a:gd name="T25" fmla="*/ 892 h 2452"/>
                <a:gd name="T26" fmla="*/ 1688 w 2670"/>
                <a:gd name="T27" fmla="*/ 934 h 2452"/>
                <a:gd name="T28" fmla="*/ 1716 w 2670"/>
                <a:gd name="T29" fmla="*/ 1026 h 2452"/>
                <a:gd name="T30" fmla="*/ 1684 w 2670"/>
                <a:gd name="T31" fmla="*/ 1136 h 2452"/>
                <a:gd name="T32" fmla="*/ 1452 w 2670"/>
                <a:gd name="T33" fmla="*/ 1380 h 2452"/>
                <a:gd name="T34" fmla="*/ 1200 w 2670"/>
                <a:gd name="T35" fmla="*/ 1650 h 2452"/>
                <a:gd name="T36" fmla="*/ 1084 w 2670"/>
                <a:gd name="T37" fmla="*/ 1852 h 2452"/>
                <a:gd name="T38" fmla="*/ 1030 w 2670"/>
                <a:gd name="T39" fmla="*/ 2050 h 2452"/>
                <a:gd name="T40" fmla="*/ 1010 w 2670"/>
                <a:gd name="T41" fmla="*/ 2382 h 2452"/>
                <a:gd name="T42" fmla="*/ 1050 w 2670"/>
                <a:gd name="T43" fmla="*/ 2382 h 2452"/>
                <a:gd name="T44" fmla="*/ 1058 w 2670"/>
                <a:gd name="T45" fmla="*/ 2152 h 2452"/>
                <a:gd name="T46" fmla="*/ 1096 w 2670"/>
                <a:gd name="T47" fmla="*/ 1940 h 2452"/>
                <a:gd name="T48" fmla="*/ 1188 w 2670"/>
                <a:gd name="T49" fmla="*/ 1740 h 2452"/>
                <a:gd name="T50" fmla="*/ 1324 w 2670"/>
                <a:gd name="T51" fmla="*/ 1570 h 2452"/>
                <a:gd name="T52" fmla="*/ 1676 w 2670"/>
                <a:gd name="T53" fmla="*/ 1216 h 2452"/>
                <a:gd name="T54" fmla="*/ 1756 w 2670"/>
                <a:gd name="T55" fmla="*/ 1048 h 2452"/>
                <a:gd name="T56" fmla="*/ 1738 w 2670"/>
                <a:gd name="T57" fmla="*/ 938 h 2452"/>
                <a:gd name="T58" fmla="*/ 1676 w 2670"/>
                <a:gd name="T59" fmla="*/ 866 h 2452"/>
                <a:gd name="T60" fmla="*/ 1542 w 2670"/>
                <a:gd name="T61" fmla="*/ 834 h 2452"/>
                <a:gd name="T62" fmla="*/ 1408 w 2670"/>
                <a:gd name="T63" fmla="*/ 870 h 2452"/>
                <a:gd name="T64" fmla="*/ 1306 w 2670"/>
                <a:gd name="T65" fmla="*/ 982 h 2452"/>
                <a:gd name="T66" fmla="*/ 1240 w 2670"/>
                <a:gd name="T67" fmla="*/ 1264 h 2452"/>
                <a:gd name="T68" fmla="*/ 420 w 2670"/>
                <a:gd name="T69" fmla="*/ 1028 h 2452"/>
                <a:gd name="T70" fmla="*/ 506 w 2670"/>
                <a:gd name="T71" fmla="*/ 702 h 2452"/>
                <a:gd name="T72" fmla="*/ 656 w 2670"/>
                <a:gd name="T73" fmla="*/ 428 h 2452"/>
                <a:gd name="T74" fmla="*/ 834 w 2670"/>
                <a:gd name="T75" fmla="*/ 246 h 2452"/>
                <a:gd name="T76" fmla="*/ 1120 w 2670"/>
                <a:gd name="T77" fmla="*/ 104 h 2452"/>
                <a:gd name="T78" fmla="*/ 1486 w 2670"/>
                <a:gd name="T79" fmla="*/ 48 h 2452"/>
                <a:gd name="T80" fmla="*/ 1762 w 2670"/>
                <a:gd name="T81" fmla="*/ 60 h 2452"/>
                <a:gd name="T82" fmla="*/ 2034 w 2670"/>
                <a:gd name="T83" fmla="*/ 128 h 2452"/>
                <a:gd name="T84" fmla="*/ 2260 w 2670"/>
                <a:gd name="T85" fmla="*/ 256 h 2452"/>
                <a:gd name="T86" fmla="*/ 2454 w 2670"/>
                <a:gd name="T87" fmla="*/ 456 h 2452"/>
                <a:gd name="T88" fmla="*/ 2594 w 2670"/>
                <a:gd name="T89" fmla="*/ 746 h 2452"/>
                <a:gd name="T90" fmla="*/ 2630 w 2670"/>
                <a:gd name="T91" fmla="*/ 1026 h 2452"/>
                <a:gd name="T92" fmla="*/ 2576 w 2670"/>
                <a:gd name="T93" fmla="*/ 1322 h 2452"/>
                <a:gd name="T94" fmla="*/ 2436 w 2670"/>
                <a:gd name="T95" fmla="*/ 1566 h 2452"/>
                <a:gd name="T96" fmla="*/ 2152 w 2670"/>
                <a:gd name="T97" fmla="*/ 1860 h 2452"/>
                <a:gd name="T98" fmla="*/ 1946 w 2670"/>
                <a:gd name="T99" fmla="*/ 2078 h 2452"/>
                <a:gd name="T100" fmla="*/ 1886 w 2670"/>
                <a:gd name="T101" fmla="*/ 2212 h 2452"/>
                <a:gd name="T102" fmla="*/ 1908 w 2670"/>
                <a:gd name="T103" fmla="*/ 2382 h 2452"/>
                <a:gd name="T104" fmla="*/ 1924 w 2670"/>
                <a:gd name="T105" fmla="*/ 2226 h 2452"/>
                <a:gd name="T106" fmla="*/ 1972 w 2670"/>
                <a:gd name="T107" fmla="*/ 2116 h 2452"/>
                <a:gd name="T108" fmla="*/ 2176 w 2670"/>
                <a:gd name="T109" fmla="*/ 1896 h 2452"/>
                <a:gd name="T110" fmla="*/ 2466 w 2670"/>
                <a:gd name="T111" fmla="*/ 1594 h 2452"/>
                <a:gd name="T112" fmla="*/ 2612 w 2670"/>
                <a:gd name="T113" fmla="*/ 1340 h 2452"/>
                <a:gd name="T114" fmla="*/ 2670 w 2670"/>
                <a:gd name="T115" fmla="*/ 1026 h 2452"/>
                <a:gd name="T116" fmla="*/ 2632 w 2670"/>
                <a:gd name="T117" fmla="*/ 730 h 2452"/>
                <a:gd name="T118" fmla="*/ 2486 w 2670"/>
                <a:gd name="T119" fmla="*/ 428 h 24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70" h="2452">
                  <a:moveTo>
                    <a:pt x="2282" y="218"/>
                  </a:moveTo>
                  <a:lnTo>
                    <a:pt x="2282" y="218"/>
                  </a:lnTo>
                  <a:lnTo>
                    <a:pt x="2246" y="192"/>
                  </a:lnTo>
                  <a:lnTo>
                    <a:pt x="2210" y="168"/>
                  </a:lnTo>
                  <a:lnTo>
                    <a:pt x="2172" y="144"/>
                  </a:lnTo>
                  <a:lnTo>
                    <a:pt x="2132" y="124"/>
                  </a:lnTo>
                  <a:lnTo>
                    <a:pt x="2090" y="104"/>
                  </a:lnTo>
                  <a:lnTo>
                    <a:pt x="2048" y="86"/>
                  </a:lnTo>
                  <a:lnTo>
                    <a:pt x="2004" y="70"/>
                  </a:lnTo>
                  <a:lnTo>
                    <a:pt x="1960" y="54"/>
                  </a:lnTo>
                  <a:lnTo>
                    <a:pt x="1914" y="42"/>
                  </a:lnTo>
                  <a:lnTo>
                    <a:pt x="1866" y="30"/>
                  </a:lnTo>
                  <a:lnTo>
                    <a:pt x="1818" y="22"/>
                  </a:lnTo>
                  <a:lnTo>
                    <a:pt x="1768" y="14"/>
                  </a:lnTo>
                  <a:lnTo>
                    <a:pt x="1716" y="8"/>
                  </a:lnTo>
                  <a:lnTo>
                    <a:pt x="1664" y="4"/>
                  </a:lnTo>
                  <a:lnTo>
                    <a:pt x="1610" y="0"/>
                  </a:lnTo>
                  <a:lnTo>
                    <a:pt x="1554" y="0"/>
                  </a:lnTo>
                  <a:lnTo>
                    <a:pt x="1554" y="0"/>
                  </a:lnTo>
                  <a:lnTo>
                    <a:pt x="1484" y="2"/>
                  </a:lnTo>
                  <a:lnTo>
                    <a:pt x="1416" y="4"/>
                  </a:lnTo>
                  <a:lnTo>
                    <a:pt x="1350" y="12"/>
                  </a:lnTo>
                  <a:lnTo>
                    <a:pt x="1286" y="20"/>
                  </a:lnTo>
                  <a:lnTo>
                    <a:pt x="1224" y="30"/>
                  </a:lnTo>
                  <a:lnTo>
                    <a:pt x="1164" y="44"/>
                  </a:lnTo>
                  <a:lnTo>
                    <a:pt x="1106" y="60"/>
                  </a:lnTo>
                  <a:lnTo>
                    <a:pt x="1052" y="80"/>
                  </a:lnTo>
                  <a:lnTo>
                    <a:pt x="998" y="100"/>
                  </a:lnTo>
                  <a:lnTo>
                    <a:pt x="948" y="124"/>
                  </a:lnTo>
                  <a:lnTo>
                    <a:pt x="900" y="150"/>
                  </a:lnTo>
                  <a:lnTo>
                    <a:pt x="854" y="178"/>
                  </a:lnTo>
                  <a:lnTo>
                    <a:pt x="810" y="210"/>
                  </a:lnTo>
                  <a:lnTo>
                    <a:pt x="768" y="242"/>
                  </a:lnTo>
                  <a:lnTo>
                    <a:pt x="730" y="278"/>
                  </a:lnTo>
                  <a:lnTo>
                    <a:pt x="692" y="316"/>
                  </a:lnTo>
                  <a:lnTo>
                    <a:pt x="692" y="316"/>
                  </a:lnTo>
                  <a:lnTo>
                    <a:pt x="658" y="356"/>
                  </a:lnTo>
                  <a:lnTo>
                    <a:pt x="626" y="398"/>
                  </a:lnTo>
                  <a:lnTo>
                    <a:pt x="596" y="442"/>
                  </a:lnTo>
                  <a:lnTo>
                    <a:pt x="566" y="486"/>
                  </a:lnTo>
                  <a:lnTo>
                    <a:pt x="540" y="532"/>
                  </a:lnTo>
                  <a:lnTo>
                    <a:pt x="514" y="580"/>
                  </a:lnTo>
                  <a:lnTo>
                    <a:pt x="492" y="630"/>
                  </a:lnTo>
                  <a:lnTo>
                    <a:pt x="470" y="682"/>
                  </a:lnTo>
                  <a:lnTo>
                    <a:pt x="450" y="734"/>
                  </a:lnTo>
                  <a:lnTo>
                    <a:pt x="432" y="788"/>
                  </a:lnTo>
                  <a:lnTo>
                    <a:pt x="416" y="844"/>
                  </a:lnTo>
                  <a:lnTo>
                    <a:pt x="404" y="900"/>
                  </a:lnTo>
                  <a:lnTo>
                    <a:pt x="392" y="958"/>
                  </a:lnTo>
                  <a:lnTo>
                    <a:pt x="382" y="1018"/>
                  </a:lnTo>
                  <a:lnTo>
                    <a:pt x="374" y="1080"/>
                  </a:lnTo>
                  <a:lnTo>
                    <a:pt x="368" y="1144"/>
                  </a:lnTo>
                  <a:lnTo>
                    <a:pt x="360" y="1232"/>
                  </a:lnTo>
                  <a:lnTo>
                    <a:pt x="1270" y="1362"/>
                  </a:lnTo>
                  <a:lnTo>
                    <a:pt x="1278" y="1270"/>
                  </a:lnTo>
                  <a:lnTo>
                    <a:pt x="1278" y="1270"/>
                  </a:lnTo>
                  <a:lnTo>
                    <a:pt x="1286" y="1214"/>
                  </a:lnTo>
                  <a:lnTo>
                    <a:pt x="1292" y="1164"/>
                  </a:lnTo>
                  <a:lnTo>
                    <a:pt x="1302" y="1118"/>
                  </a:lnTo>
                  <a:lnTo>
                    <a:pt x="1314" y="1078"/>
                  </a:lnTo>
                  <a:lnTo>
                    <a:pt x="1326" y="1040"/>
                  </a:lnTo>
                  <a:lnTo>
                    <a:pt x="1340" y="1008"/>
                  </a:lnTo>
                  <a:lnTo>
                    <a:pt x="1354" y="980"/>
                  </a:lnTo>
                  <a:lnTo>
                    <a:pt x="1372" y="958"/>
                  </a:lnTo>
                  <a:lnTo>
                    <a:pt x="1372" y="958"/>
                  </a:lnTo>
                  <a:lnTo>
                    <a:pt x="1390" y="940"/>
                  </a:lnTo>
                  <a:lnTo>
                    <a:pt x="1408" y="924"/>
                  </a:lnTo>
                  <a:lnTo>
                    <a:pt x="1426" y="910"/>
                  </a:lnTo>
                  <a:lnTo>
                    <a:pt x="1448" y="900"/>
                  </a:lnTo>
                  <a:lnTo>
                    <a:pt x="1470" y="890"/>
                  </a:lnTo>
                  <a:lnTo>
                    <a:pt x="1492" y="884"/>
                  </a:lnTo>
                  <a:lnTo>
                    <a:pt x="1516" y="882"/>
                  </a:lnTo>
                  <a:lnTo>
                    <a:pt x="1542" y="880"/>
                  </a:lnTo>
                  <a:lnTo>
                    <a:pt x="1542" y="880"/>
                  </a:lnTo>
                  <a:lnTo>
                    <a:pt x="1566" y="880"/>
                  </a:lnTo>
                  <a:lnTo>
                    <a:pt x="1586" y="882"/>
                  </a:lnTo>
                  <a:lnTo>
                    <a:pt x="1606" y="886"/>
                  </a:lnTo>
                  <a:lnTo>
                    <a:pt x="1624" y="892"/>
                  </a:lnTo>
                  <a:lnTo>
                    <a:pt x="1640" y="898"/>
                  </a:lnTo>
                  <a:lnTo>
                    <a:pt x="1656" y="904"/>
                  </a:lnTo>
                  <a:lnTo>
                    <a:pt x="1668" y="914"/>
                  </a:lnTo>
                  <a:lnTo>
                    <a:pt x="1678" y="924"/>
                  </a:lnTo>
                  <a:lnTo>
                    <a:pt x="1678" y="924"/>
                  </a:lnTo>
                  <a:lnTo>
                    <a:pt x="1688" y="934"/>
                  </a:lnTo>
                  <a:lnTo>
                    <a:pt x="1696" y="946"/>
                  </a:lnTo>
                  <a:lnTo>
                    <a:pt x="1702" y="960"/>
                  </a:lnTo>
                  <a:lnTo>
                    <a:pt x="1708" y="974"/>
                  </a:lnTo>
                  <a:lnTo>
                    <a:pt x="1712" y="990"/>
                  </a:lnTo>
                  <a:lnTo>
                    <a:pt x="1714" y="1008"/>
                  </a:lnTo>
                  <a:lnTo>
                    <a:pt x="1716" y="1026"/>
                  </a:lnTo>
                  <a:lnTo>
                    <a:pt x="1716" y="1048"/>
                  </a:lnTo>
                  <a:lnTo>
                    <a:pt x="1716" y="1048"/>
                  </a:lnTo>
                  <a:lnTo>
                    <a:pt x="1714" y="1068"/>
                  </a:lnTo>
                  <a:lnTo>
                    <a:pt x="1708" y="1088"/>
                  </a:lnTo>
                  <a:lnTo>
                    <a:pt x="1698" y="1112"/>
                  </a:lnTo>
                  <a:lnTo>
                    <a:pt x="1684" y="1136"/>
                  </a:lnTo>
                  <a:lnTo>
                    <a:pt x="1666" y="1162"/>
                  </a:lnTo>
                  <a:lnTo>
                    <a:pt x="1644" y="1190"/>
                  </a:lnTo>
                  <a:lnTo>
                    <a:pt x="1618" y="1218"/>
                  </a:lnTo>
                  <a:lnTo>
                    <a:pt x="1588" y="1246"/>
                  </a:lnTo>
                  <a:lnTo>
                    <a:pt x="1588" y="1246"/>
                  </a:lnTo>
                  <a:lnTo>
                    <a:pt x="1452" y="1380"/>
                  </a:lnTo>
                  <a:lnTo>
                    <a:pt x="1342" y="1490"/>
                  </a:lnTo>
                  <a:lnTo>
                    <a:pt x="1296" y="1538"/>
                  </a:lnTo>
                  <a:lnTo>
                    <a:pt x="1258" y="1580"/>
                  </a:lnTo>
                  <a:lnTo>
                    <a:pt x="1226" y="1618"/>
                  </a:lnTo>
                  <a:lnTo>
                    <a:pt x="1200" y="1650"/>
                  </a:lnTo>
                  <a:lnTo>
                    <a:pt x="1200" y="1650"/>
                  </a:lnTo>
                  <a:lnTo>
                    <a:pt x="1178" y="1680"/>
                  </a:lnTo>
                  <a:lnTo>
                    <a:pt x="1156" y="1714"/>
                  </a:lnTo>
                  <a:lnTo>
                    <a:pt x="1136" y="1746"/>
                  </a:lnTo>
                  <a:lnTo>
                    <a:pt x="1118" y="1780"/>
                  </a:lnTo>
                  <a:lnTo>
                    <a:pt x="1100" y="1816"/>
                  </a:lnTo>
                  <a:lnTo>
                    <a:pt x="1084" y="1852"/>
                  </a:lnTo>
                  <a:lnTo>
                    <a:pt x="1070" y="1888"/>
                  </a:lnTo>
                  <a:lnTo>
                    <a:pt x="1058" y="1926"/>
                  </a:lnTo>
                  <a:lnTo>
                    <a:pt x="1058" y="1926"/>
                  </a:lnTo>
                  <a:lnTo>
                    <a:pt x="1048" y="1964"/>
                  </a:lnTo>
                  <a:lnTo>
                    <a:pt x="1038" y="2006"/>
                  </a:lnTo>
                  <a:lnTo>
                    <a:pt x="1030" y="2050"/>
                  </a:lnTo>
                  <a:lnTo>
                    <a:pt x="1022" y="2096"/>
                  </a:lnTo>
                  <a:lnTo>
                    <a:pt x="1018" y="2146"/>
                  </a:lnTo>
                  <a:lnTo>
                    <a:pt x="1014" y="2198"/>
                  </a:lnTo>
                  <a:lnTo>
                    <a:pt x="1012" y="2252"/>
                  </a:lnTo>
                  <a:lnTo>
                    <a:pt x="1010" y="2308"/>
                  </a:lnTo>
                  <a:lnTo>
                    <a:pt x="1010" y="2382"/>
                  </a:lnTo>
                  <a:lnTo>
                    <a:pt x="1010" y="2382"/>
                  </a:lnTo>
                  <a:lnTo>
                    <a:pt x="1010" y="2412"/>
                  </a:lnTo>
                  <a:lnTo>
                    <a:pt x="0" y="2412"/>
                  </a:lnTo>
                  <a:lnTo>
                    <a:pt x="0" y="2452"/>
                  </a:lnTo>
                  <a:lnTo>
                    <a:pt x="1050" y="2452"/>
                  </a:lnTo>
                  <a:lnTo>
                    <a:pt x="1050" y="2382"/>
                  </a:lnTo>
                  <a:lnTo>
                    <a:pt x="1050" y="2382"/>
                  </a:lnTo>
                  <a:lnTo>
                    <a:pt x="1050" y="2308"/>
                  </a:lnTo>
                  <a:lnTo>
                    <a:pt x="1050" y="2308"/>
                  </a:lnTo>
                  <a:lnTo>
                    <a:pt x="1052" y="2254"/>
                  </a:lnTo>
                  <a:lnTo>
                    <a:pt x="1054" y="2202"/>
                  </a:lnTo>
                  <a:lnTo>
                    <a:pt x="1058" y="2152"/>
                  </a:lnTo>
                  <a:lnTo>
                    <a:pt x="1062" y="2104"/>
                  </a:lnTo>
                  <a:lnTo>
                    <a:pt x="1068" y="2060"/>
                  </a:lnTo>
                  <a:lnTo>
                    <a:pt x="1076" y="2018"/>
                  </a:lnTo>
                  <a:lnTo>
                    <a:pt x="1086" y="1978"/>
                  </a:lnTo>
                  <a:lnTo>
                    <a:pt x="1096" y="1940"/>
                  </a:lnTo>
                  <a:lnTo>
                    <a:pt x="1096" y="1940"/>
                  </a:lnTo>
                  <a:lnTo>
                    <a:pt x="1108" y="1906"/>
                  </a:lnTo>
                  <a:lnTo>
                    <a:pt x="1122" y="1872"/>
                  </a:lnTo>
                  <a:lnTo>
                    <a:pt x="1136" y="1838"/>
                  </a:lnTo>
                  <a:lnTo>
                    <a:pt x="1152" y="1804"/>
                  </a:lnTo>
                  <a:lnTo>
                    <a:pt x="1170" y="1772"/>
                  </a:lnTo>
                  <a:lnTo>
                    <a:pt x="1188" y="1740"/>
                  </a:lnTo>
                  <a:lnTo>
                    <a:pt x="1208" y="1710"/>
                  </a:lnTo>
                  <a:lnTo>
                    <a:pt x="1230" y="1680"/>
                  </a:lnTo>
                  <a:lnTo>
                    <a:pt x="1230" y="1680"/>
                  </a:lnTo>
                  <a:lnTo>
                    <a:pt x="1256" y="1648"/>
                  </a:lnTo>
                  <a:lnTo>
                    <a:pt x="1286" y="1612"/>
                  </a:lnTo>
                  <a:lnTo>
                    <a:pt x="1324" y="1570"/>
                  </a:lnTo>
                  <a:lnTo>
                    <a:pt x="1370" y="1524"/>
                  </a:lnTo>
                  <a:lnTo>
                    <a:pt x="1478" y="1414"/>
                  </a:lnTo>
                  <a:lnTo>
                    <a:pt x="1614" y="1282"/>
                  </a:lnTo>
                  <a:lnTo>
                    <a:pt x="1614" y="1282"/>
                  </a:lnTo>
                  <a:lnTo>
                    <a:pt x="1648" y="1248"/>
                  </a:lnTo>
                  <a:lnTo>
                    <a:pt x="1676" y="1216"/>
                  </a:lnTo>
                  <a:lnTo>
                    <a:pt x="1700" y="1186"/>
                  </a:lnTo>
                  <a:lnTo>
                    <a:pt x="1720" y="1156"/>
                  </a:lnTo>
                  <a:lnTo>
                    <a:pt x="1736" y="1128"/>
                  </a:lnTo>
                  <a:lnTo>
                    <a:pt x="1748" y="1100"/>
                  </a:lnTo>
                  <a:lnTo>
                    <a:pt x="1754" y="1072"/>
                  </a:lnTo>
                  <a:lnTo>
                    <a:pt x="1756" y="1048"/>
                  </a:lnTo>
                  <a:lnTo>
                    <a:pt x="1756" y="1048"/>
                  </a:lnTo>
                  <a:lnTo>
                    <a:pt x="1756" y="1022"/>
                  </a:lnTo>
                  <a:lnTo>
                    <a:pt x="1754" y="998"/>
                  </a:lnTo>
                  <a:lnTo>
                    <a:pt x="1750" y="976"/>
                  </a:lnTo>
                  <a:lnTo>
                    <a:pt x="1744" y="956"/>
                  </a:lnTo>
                  <a:lnTo>
                    <a:pt x="1738" y="938"/>
                  </a:lnTo>
                  <a:lnTo>
                    <a:pt x="1728" y="920"/>
                  </a:lnTo>
                  <a:lnTo>
                    <a:pt x="1718" y="904"/>
                  </a:lnTo>
                  <a:lnTo>
                    <a:pt x="1706" y="890"/>
                  </a:lnTo>
                  <a:lnTo>
                    <a:pt x="1706" y="890"/>
                  </a:lnTo>
                  <a:lnTo>
                    <a:pt x="1692" y="876"/>
                  </a:lnTo>
                  <a:lnTo>
                    <a:pt x="1676" y="866"/>
                  </a:lnTo>
                  <a:lnTo>
                    <a:pt x="1660" y="856"/>
                  </a:lnTo>
                  <a:lnTo>
                    <a:pt x="1640" y="848"/>
                  </a:lnTo>
                  <a:lnTo>
                    <a:pt x="1618" y="842"/>
                  </a:lnTo>
                  <a:lnTo>
                    <a:pt x="1594" y="838"/>
                  </a:lnTo>
                  <a:lnTo>
                    <a:pt x="1570" y="836"/>
                  </a:lnTo>
                  <a:lnTo>
                    <a:pt x="1542" y="834"/>
                  </a:lnTo>
                  <a:lnTo>
                    <a:pt x="1542" y="834"/>
                  </a:lnTo>
                  <a:lnTo>
                    <a:pt x="1512" y="836"/>
                  </a:lnTo>
                  <a:lnTo>
                    <a:pt x="1484" y="840"/>
                  </a:lnTo>
                  <a:lnTo>
                    <a:pt x="1458" y="846"/>
                  </a:lnTo>
                  <a:lnTo>
                    <a:pt x="1432" y="856"/>
                  </a:lnTo>
                  <a:lnTo>
                    <a:pt x="1408" y="870"/>
                  </a:lnTo>
                  <a:lnTo>
                    <a:pt x="1386" y="886"/>
                  </a:lnTo>
                  <a:lnTo>
                    <a:pt x="1364" y="904"/>
                  </a:lnTo>
                  <a:lnTo>
                    <a:pt x="1344" y="926"/>
                  </a:lnTo>
                  <a:lnTo>
                    <a:pt x="1344" y="926"/>
                  </a:lnTo>
                  <a:lnTo>
                    <a:pt x="1324" y="952"/>
                  </a:lnTo>
                  <a:lnTo>
                    <a:pt x="1306" y="982"/>
                  </a:lnTo>
                  <a:lnTo>
                    <a:pt x="1290" y="1018"/>
                  </a:lnTo>
                  <a:lnTo>
                    <a:pt x="1278" y="1058"/>
                  </a:lnTo>
                  <a:lnTo>
                    <a:pt x="1264" y="1102"/>
                  </a:lnTo>
                  <a:lnTo>
                    <a:pt x="1254" y="1152"/>
                  </a:lnTo>
                  <a:lnTo>
                    <a:pt x="1246" y="1206"/>
                  </a:lnTo>
                  <a:lnTo>
                    <a:pt x="1240" y="1264"/>
                  </a:lnTo>
                  <a:lnTo>
                    <a:pt x="1234" y="1310"/>
                  </a:lnTo>
                  <a:lnTo>
                    <a:pt x="404" y="1192"/>
                  </a:lnTo>
                  <a:lnTo>
                    <a:pt x="408" y="1148"/>
                  </a:lnTo>
                  <a:lnTo>
                    <a:pt x="408" y="1148"/>
                  </a:lnTo>
                  <a:lnTo>
                    <a:pt x="412" y="1086"/>
                  </a:lnTo>
                  <a:lnTo>
                    <a:pt x="420" y="1028"/>
                  </a:lnTo>
                  <a:lnTo>
                    <a:pt x="430" y="970"/>
                  </a:lnTo>
                  <a:lnTo>
                    <a:pt x="442" y="912"/>
                  </a:lnTo>
                  <a:lnTo>
                    <a:pt x="456" y="858"/>
                  </a:lnTo>
                  <a:lnTo>
                    <a:pt x="470" y="804"/>
                  </a:lnTo>
                  <a:lnTo>
                    <a:pt x="488" y="752"/>
                  </a:lnTo>
                  <a:lnTo>
                    <a:pt x="506" y="702"/>
                  </a:lnTo>
                  <a:lnTo>
                    <a:pt x="526" y="652"/>
                  </a:lnTo>
                  <a:lnTo>
                    <a:pt x="548" y="604"/>
                  </a:lnTo>
                  <a:lnTo>
                    <a:pt x="572" y="558"/>
                  </a:lnTo>
                  <a:lnTo>
                    <a:pt x="598" y="514"/>
                  </a:lnTo>
                  <a:lnTo>
                    <a:pt x="626" y="470"/>
                  </a:lnTo>
                  <a:lnTo>
                    <a:pt x="656" y="428"/>
                  </a:lnTo>
                  <a:lnTo>
                    <a:pt x="688" y="388"/>
                  </a:lnTo>
                  <a:lnTo>
                    <a:pt x="720" y="350"/>
                  </a:lnTo>
                  <a:lnTo>
                    <a:pt x="720" y="350"/>
                  </a:lnTo>
                  <a:lnTo>
                    <a:pt x="756" y="314"/>
                  </a:lnTo>
                  <a:lnTo>
                    <a:pt x="794" y="278"/>
                  </a:lnTo>
                  <a:lnTo>
                    <a:pt x="834" y="246"/>
                  </a:lnTo>
                  <a:lnTo>
                    <a:pt x="876" y="218"/>
                  </a:lnTo>
                  <a:lnTo>
                    <a:pt x="920" y="190"/>
                  </a:lnTo>
                  <a:lnTo>
                    <a:pt x="966" y="166"/>
                  </a:lnTo>
                  <a:lnTo>
                    <a:pt x="1016" y="142"/>
                  </a:lnTo>
                  <a:lnTo>
                    <a:pt x="1066" y="122"/>
                  </a:lnTo>
                  <a:lnTo>
                    <a:pt x="1120" y="104"/>
                  </a:lnTo>
                  <a:lnTo>
                    <a:pt x="1176" y="88"/>
                  </a:lnTo>
                  <a:lnTo>
                    <a:pt x="1234" y="76"/>
                  </a:lnTo>
                  <a:lnTo>
                    <a:pt x="1294" y="64"/>
                  </a:lnTo>
                  <a:lnTo>
                    <a:pt x="1356" y="56"/>
                  </a:lnTo>
                  <a:lnTo>
                    <a:pt x="1420" y="50"/>
                  </a:lnTo>
                  <a:lnTo>
                    <a:pt x="1486" y="48"/>
                  </a:lnTo>
                  <a:lnTo>
                    <a:pt x="1554" y="46"/>
                  </a:lnTo>
                  <a:lnTo>
                    <a:pt x="1554" y="46"/>
                  </a:lnTo>
                  <a:lnTo>
                    <a:pt x="1608" y="46"/>
                  </a:lnTo>
                  <a:lnTo>
                    <a:pt x="1660" y="50"/>
                  </a:lnTo>
                  <a:lnTo>
                    <a:pt x="1712" y="54"/>
                  </a:lnTo>
                  <a:lnTo>
                    <a:pt x="1762" y="60"/>
                  </a:lnTo>
                  <a:lnTo>
                    <a:pt x="1810" y="66"/>
                  </a:lnTo>
                  <a:lnTo>
                    <a:pt x="1856" y="76"/>
                  </a:lnTo>
                  <a:lnTo>
                    <a:pt x="1904" y="86"/>
                  </a:lnTo>
                  <a:lnTo>
                    <a:pt x="1948" y="98"/>
                  </a:lnTo>
                  <a:lnTo>
                    <a:pt x="1992" y="112"/>
                  </a:lnTo>
                  <a:lnTo>
                    <a:pt x="2034" y="128"/>
                  </a:lnTo>
                  <a:lnTo>
                    <a:pt x="2074" y="146"/>
                  </a:lnTo>
                  <a:lnTo>
                    <a:pt x="2114" y="164"/>
                  </a:lnTo>
                  <a:lnTo>
                    <a:pt x="2152" y="186"/>
                  </a:lnTo>
                  <a:lnTo>
                    <a:pt x="2190" y="208"/>
                  </a:lnTo>
                  <a:lnTo>
                    <a:pt x="2226" y="232"/>
                  </a:lnTo>
                  <a:lnTo>
                    <a:pt x="2260" y="256"/>
                  </a:lnTo>
                  <a:lnTo>
                    <a:pt x="2260" y="256"/>
                  </a:lnTo>
                  <a:lnTo>
                    <a:pt x="2304" y="294"/>
                  </a:lnTo>
                  <a:lnTo>
                    <a:pt x="2346" y="332"/>
                  </a:lnTo>
                  <a:lnTo>
                    <a:pt x="2384" y="372"/>
                  </a:lnTo>
                  <a:lnTo>
                    <a:pt x="2422" y="412"/>
                  </a:lnTo>
                  <a:lnTo>
                    <a:pt x="2454" y="456"/>
                  </a:lnTo>
                  <a:lnTo>
                    <a:pt x="2484" y="500"/>
                  </a:lnTo>
                  <a:lnTo>
                    <a:pt x="2512" y="546"/>
                  </a:lnTo>
                  <a:lnTo>
                    <a:pt x="2536" y="594"/>
                  </a:lnTo>
                  <a:lnTo>
                    <a:pt x="2558" y="642"/>
                  </a:lnTo>
                  <a:lnTo>
                    <a:pt x="2578" y="694"/>
                  </a:lnTo>
                  <a:lnTo>
                    <a:pt x="2594" y="746"/>
                  </a:lnTo>
                  <a:lnTo>
                    <a:pt x="2606" y="798"/>
                  </a:lnTo>
                  <a:lnTo>
                    <a:pt x="2616" y="854"/>
                  </a:lnTo>
                  <a:lnTo>
                    <a:pt x="2624" y="910"/>
                  </a:lnTo>
                  <a:lnTo>
                    <a:pt x="2628" y="968"/>
                  </a:lnTo>
                  <a:lnTo>
                    <a:pt x="2630" y="1026"/>
                  </a:lnTo>
                  <a:lnTo>
                    <a:pt x="2630" y="1026"/>
                  </a:lnTo>
                  <a:lnTo>
                    <a:pt x="2628" y="1078"/>
                  </a:lnTo>
                  <a:lnTo>
                    <a:pt x="2624" y="1128"/>
                  </a:lnTo>
                  <a:lnTo>
                    <a:pt x="2616" y="1176"/>
                  </a:lnTo>
                  <a:lnTo>
                    <a:pt x="2606" y="1226"/>
                  </a:lnTo>
                  <a:lnTo>
                    <a:pt x="2592" y="1274"/>
                  </a:lnTo>
                  <a:lnTo>
                    <a:pt x="2576" y="1322"/>
                  </a:lnTo>
                  <a:lnTo>
                    <a:pt x="2556" y="1370"/>
                  </a:lnTo>
                  <a:lnTo>
                    <a:pt x="2534" y="1416"/>
                  </a:lnTo>
                  <a:lnTo>
                    <a:pt x="2534" y="1416"/>
                  </a:lnTo>
                  <a:lnTo>
                    <a:pt x="2506" y="1464"/>
                  </a:lnTo>
                  <a:lnTo>
                    <a:pt x="2474" y="1514"/>
                  </a:lnTo>
                  <a:lnTo>
                    <a:pt x="2436" y="1566"/>
                  </a:lnTo>
                  <a:lnTo>
                    <a:pt x="2390" y="1620"/>
                  </a:lnTo>
                  <a:lnTo>
                    <a:pt x="2340" y="1676"/>
                  </a:lnTo>
                  <a:lnTo>
                    <a:pt x="2284" y="1734"/>
                  </a:lnTo>
                  <a:lnTo>
                    <a:pt x="2220" y="1796"/>
                  </a:lnTo>
                  <a:lnTo>
                    <a:pt x="2152" y="1860"/>
                  </a:lnTo>
                  <a:lnTo>
                    <a:pt x="2152" y="1860"/>
                  </a:lnTo>
                  <a:lnTo>
                    <a:pt x="2106" y="1902"/>
                  </a:lnTo>
                  <a:lnTo>
                    <a:pt x="2066" y="1942"/>
                  </a:lnTo>
                  <a:lnTo>
                    <a:pt x="2030" y="1980"/>
                  </a:lnTo>
                  <a:lnTo>
                    <a:pt x="1998" y="2014"/>
                  </a:lnTo>
                  <a:lnTo>
                    <a:pt x="1970" y="2048"/>
                  </a:lnTo>
                  <a:lnTo>
                    <a:pt x="1946" y="2078"/>
                  </a:lnTo>
                  <a:lnTo>
                    <a:pt x="1928" y="2106"/>
                  </a:lnTo>
                  <a:lnTo>
                    <a:pt x="1914" y="2132"/>
                  </a:lnTo>
                  <a:lnTo>
                    <a:pt x="1914" y="2132"/>
                  </a:lnTo>
                  <a:lnTo>
                    <a:pt x="1904" y="2158"/>
                  </a:lnTo>
                  <a:lnTo>
                    <a:pt x="1894" y="2184"/>
                  </a:lnTo>
                  <a:lnTo>
                    <a:pt x="1886" y="2212"/>
                  </a:lnTo>
                  <a:lnTo>
                    <a:pt x="1880" y="2242"/>
                  </a:lnTo>
                  <a:lnTo>
                    <a:pt x="1876" y="2274"/>
                  </a:lnTo>
                  <a:lnTo>
                    <a:pt x="1872" y="2308"/>
                  </a:lnTo>
                  <a:lnTo>
                    <a:pt x="1868" y="2344"/>
                  </a:lnTo>
                  <a:lnTo>
                    <a:pt x="1868" y="2382"/>
                  </a:lnTo>
                  <a:lnTo>
                    <a:pt x="1908" y="2382"/>
                  </a:lnTo>
                  <a:lnTo>
                    <a:pt x="1908" y="2382"/>
                  </a:lnTo>
                  <a:lnTo>
                    <a:pt x="1908" y="2348"/>
                  </a:lnTo>
                  <a:lnTo>
                    <a:pt x="1912" y="2314"/>
                  </a:lnTo>
                  <a:lnTo>
                    <a:pt x="1914" y="2284"/>
                  </a:lnTo>
                  <a:lnTo>
                    <a:pt x="1920" y="2254"/>
                  </a:lnTo>
                  <a:lnTo>
                    <a:pt x="1924" y="2226"/>
                  </a:lnTo>
                  <a:lnTo>
                    <a:pt x="1932" y="2200"/>
                  </a:lnTo>
                  <a:lnTo>
                    <a:pt x="1940" y="2176"/>
                  </a:lnTo>
                  <a:lnTo>
                    <a:pt x="1950" y="2154"/>
                  </a:lnTo>
                  <a:lnTo>
                    <a:pt x="1950" y="2154"/>
                  </a:lnTo>
                  <a:lnTo>
                    <a:pt x="1958" y="2138"/>
                  </a:lnTo>
                  <a:lnTo>
                    <a:pt x="1972" y="2116"/>
                  </a:lnTo>
                  <a:lnTo>
                    <a:pt x="1990" y="2090"/>
                  </a:lnTo>
                  <a:lnTo>
                    <a:pt x="2014" y="2062"/>
                  </a:lnTo>
                  <a:lnTo>
                    <a:pt x="2042" y="2028"/>
                  </a:lnTo>
                  <a:lnTo>
                    <a:pt x="2080" y="1988"/>
                  </a:lnTo>
                  <a:lnTo>
                    <a:pt x="2124" y="1946"/>
                  </a:lnTo>
                  <a:lnTo>
                    <a:pt x="2176" y="1896"/>
                  </a:lnTo>
                  <a:lnTo>
                    <a:pt x="2176" y="1896"/>
                  </a:lnTo>
                  <a:lnTo>
                    <a:pt x="2246" y="1830"/>
                  </a:lnTo>
                  <a:lnTo>
                    <a:pt x="2310" y="1768"/>
                  </a:lnTo>
                  <a:lnTo>
                    <a:pt x="2368" y="1708"/>
                  </a:lnTo>
                  <a:lnTo>
                    <a:pt x="2420" y="1650"/>
                  </a:lnTo>
                  <a:lnTo>
                    <a:pt x="2466" y="1594"/>
                  </a:lnTo>
                  <a:lnTo>
                    <a:pt x="2506" y="1540"/>
                  </a:lnTo>
                  <a:lnTo>
                    <a:pt x="2540" y="1490"/>
                  </a:lnTo>
                  <a:lnTo>
                    <a:pt x="2568" y="1440"/>
                  </a:lnTo>
                  <a:lnTo>
                    <a:pt x="2568" y="1440"/>
                  </a:lnTo>
                  <a:lnTo>
                    <a:pt x="2592" y="1390"/>
                  </a:lnTo>
                  <a:lnTo>
                    <a:pt x="2612" y="1340"/>
                  </a:lnTo>
                  <a:lnTo>
                    <a:pt x="2630" y="1290"/>
                  </a:lnTo>
                  <a:lnTo>
                    <a:pt x="2644" y="1238"/>
                  </a:lnTo>
                  <a:lnTo>
                    <a:pt x="2656" y="1186"/>
                  </a:lnTo>
                  <a:lnTo>
                    <a:pt x="2664" y="1134"/>
                  </a:lnTo>
                  <a:lnTo>
                    <a:pt x="2668" y="1080"/>
                  </a:lnTo>
                  <a:lnTo>
                    <a:pt x="2670" y="1026"/>
                  </a:lnTo>
                  <a:lnTo>
                    <a:pt x="2670" y="1026"/>
                  </a:lnTo>
                  <a:lnTo>
                    <a:pt x="2668" y="964"/>
                  </a:lnTo>
                  <a:lnTo>
                    <a:pt x="2664" y="904"/>
                  </a:lnTo>
                  <a:lnTo>
                    <a:pt x="2656" y="844"/>
                  </a:lnTo>
                  <a:lnTo>
                    <a:pt x="2646" y="788"/>
                  </a:lnTo>
                  <a:lnTo>
                    <a:pt x="2632" y="730"/>
                  </a:lnTo>
                  <a:lnTo>
                    <a:pt x="2616" y="676"/>
                  </a:lnTo>
                  <a:lnTo>
                    <a:pt x="2596" y="624"/>
                  </a:lnTo>
                  <a:lnTo>
                    <a:pt x="2572" y="572"/>
                  </a:lnTo>
                  <a:lnTo>
                    <a:pt x="2546" y="522"/>
                  </a:lnTo>
                  <a:lnTo>
                    <a:pt x="2518" y="474"/>
                  </a:lnTo>
                  <a:lnTo>
                    <a:pt x="2486" y="428"/>
                  </a:lnTo>
                  <a:lnTo>
                    <a:pt x="2452" y="382"/>
                  </a:lnTo>
                  <a:lnTo>
                    <a:pt x="2414" y="338"/>
                  </a:lnTo>
                  <a:lnTo>
                    <a:pt x="2372" y="298"/>
                  </a:lnTo>
                  <a:lnTo>
                    <a:pt x="2328" y="258"/>
                  </a:lnTo>
                  <a:lnTo>
                    <a:pt x="2282" y="2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 sz="1800"/>
            </a:p>
          </p:txBody>
        </p:sp>
        <p:sp>
          <p:nvSpPr>
            <p:cNvPr id="5" name="Rectangle 10"/>
            <p:cNvSpPr>
              <a:spLocks noChangeArrowheads="1"/>
            </p:cNvSpPr>
            <p:nvPr userDrawn="1"/>
          </p:nvSpPr>
          <p:spPr bwMode="auto">
            <a:xfrm>
              <a:off x="2878469" y="10578380"/>
              <a:ext cx="1710836" cy="13199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 sz="1800"/>
            </a:p>
          </p:txBody>
        </p:sp>
        <p:grpSp>
          <p:nvGrpSpPr>
            <p:cNvPr id="6" name="Group 10"/>
            <p:cNvGrpSpPr/>
            <p:nvPr userDrawn="1"/>
          </p:nvGrpSpPr>
          <p:grpSpPr>
            <a:xfrm>
              <a:off x="2858163" y="10344853"/>
              <a:ext cx="21519486" cy="1553460"/>
              <a:chOff x="2858163" y="10344853"/>
              <a:chExt cx="21519486" cy="1553460"/>
            </a:xfrm>
            <a:grpFill/>
          </p:grpSpPr>
          <p:sp>
            <p:nvSpPr>
              <p:cNvPr id="7" name="Freeform 9"/>
              <p:cNvSpPr/>
              <p:nvPr/>
            </p:nvSpPr>
            <p:spPr bwMode="auto">
              <a:xfrm>
                <a:off x="2858163" y="10344853"/>
                <a:ext cx="14016673" cy="1553460"/>
              </a:xfrm>
              <a:custGeom>
                <a:gdLst>
                  <a:gd name="T0" fmla="*/ 784 w 5522"/>
                  <a:gd name="T1" fmla="*/ 572 h 612"/>
                  <a:gd name="T2" fmla="*/ 784 w 5522"/>
                  <a:gd name="T3" fmla="*/ 0 h 612"/>
                  <a:gd name="T4" fmla="*/ 0 w 5522"/>
                  <a:gd name="T5" fmla="*/ 0 h 612"/>
                  <a:gd name="T6" fmla="*/ 0 w 5522"/>
                  <a:gd name="T7" fmla="*/ 40 h 612"/>
                  <a:gd name="T8" fmla="*/ 744 w 5522"/>
                  <a:gd name="T9" fmla="*/ 40 h 612"/>
                  <a:gd name="T10" fmla="*/ 744 w 5522"/>
                  <a:gd name="T11" fmla="*/ 612 h 612"/>
                  <a:gd name="T12" fmla="*/ 5522 w 5522"/>
                  <a:gd name="T13" fmla="*/ 612 h 612"/>
                  <a:gd name="T14" fmla="*/ 5522 w 5522"/>
                  <a:gd name="T15" fmla="*/ 572 h 612"/>
                  <a:gd name="T16" fmla="*/ 784 w 5522"/>
                  <a:gd name="T17" fmla="*/ 572 h 6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22" h="612">
                    <a:moveTo>
                      <a:pt x="784" y="572"/>
                    </a:moveTo>
                    <a:lnTo>
                      <a:pt x="784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744" y="40"/>
                    </a:lnTo>
                    <a:lnTo>
                      <a:pt x="744" y="612"/>
                    </a:lnTo>
                    <a:lnTo>
                      <a:pt x="5522" y="612"/>
                    </a:lnTo>
                    <a:lnTo>
                      <a:pt x="5522" y="572"/>
                    </a:lnTo>
                    <a:lnTo>
                      <a:pt x="784" y="5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 sz="1800"/>
              </a:p>
            </p:txBody>
          </p:sp>
          <p:sp>
            <p:nvSpPr>
              <p:cNvPr id="8" name="Freeform 12"/>
              <p:cNvSpPr/>
              <p:nvPr/>
            </p:nvSpPr>
            <p:spPr bwMode="auto">
              <a:xfrm>
                <a:off x="16874835" y="11791950"/>
                <a:ext cx="7502815" cy="106363"/>
              </a:xfrm>
              <a:custGeom>
                <a:gdLst>
                  <a:gd name="connsiteX0" fmla="*/ 0 w 3042086"/>
                  <a:gd name="connsiteY0" fmla="*/ 0 h 101533"/>
                  <a:gd name="connsiteX1" fmla="*/ 3042086 w 3042086"/>
                  <a:gd name="connsiteY1" fmla="*/ 0 h 101533"/>
                  <a:gd name="connsiteX2" fmla="*/ 3042086 w 3042086"/>
                  <a:gd name="connsiteY2" fmla="*/ 101533 h 101533"/>
                  <a:gd name="connsiteX3" fmla="*/ 0 w 3042086"/>
                  <a:gd name="connsiteY3" fmla="*/ 101533 h 10153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2086" h="101533">
                    <a:moveTo>
                      <a:pt x="0" y="0"/>
                    </a:moveTo>
                    <a:lnTo>
                      <a:pt x="3042086" y="0"/>
                    </a:lnTo>
                    <a:lnTo>
                      <a:pt x="3042086" y="101533"/>
                    </a:lnTo>
                    <a:lnTo>
                      <a:pt x="0" y="10153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AU" sz="1800"/>
              </a:p>
            </p:txBody>
          </p:sp>
        </p:grpSp>
      </p:grpSp>
      <p:sp>
        <p:nvSpPr>
          <p:cNvPr id="9" name="TextBox 69"/>
          <p:cNvSpPr txBox="1">
            <a:spLocks noChangeArrowheads="1"/>
          </p:cNvSpPr>
          <p:nvPr/>
        </p:nvSpPr>
        <p:spPr bwMode="auto">
          <a:xfrm>
            <a:off x="3785522" y="2712643"/>
            <a:ext cx="36414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525252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单击添加标题，建议您在展示时采用微软雅黑字体，本模版所有图形线条及其相应素材均可自由编辑、改色、替换。更多使用说明和作品请详阅模版最末的使用手册。</a:t>
            </a:r>
            <a:endParaRPr lang="zh-CN" altLang="en-US" sz="1400">
              <a:solidFill>
                <a:srgbClr val="525252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0" name="Rectangle 18"/>
          <p:cNvSpPr/>
          <p:nvPr/>
        </p:nvSpPr>
        <p:spPr>
          <a:xfrm>
            <a:off x="3785523" y="2248323"/>
            <a:ext cx="2298023" cy="430867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50" rIns="121899" bIns="60950" anchor="ctr">
            <a:spAutoFit/>
          </a:bodyPr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单击此处添加标题</a:t>
            </a:r>
            <a:endParaRPr lang="zh-CN" altLang="en-US" sz="2000" b="1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51" y="2185346"/>
            <a:ext cx="3214218" cy="2142813"/>
          </a:xfrm>
          <a:prstGeom prst="rect">
            <a:avLst/>
          </a:prstGeom>
        </p:spPr>
      </p:pic>
      <p:grpSp>
        <p:nvGrpSpPr>
          <p:cNvPr id="12" name="Group 41"/>
          <p:cNvGrpSpPr/>
          <p:nvPr/>
        </p:nvGrpSpPr>
        <p:grpSpPr>
          <a:xfrm>
            <a:off x="3858143" y="5389024"/>
            <a:ext cx="408874" cy="408874"/>
            <a:chOff x="8080151" y="9518147"/>
            <a:chExt cx="798423" cy="798423"/>
          </a:xfrm>
        </p:grpSpPr>
        <p:sp>
          <p:nvSpPr>
            <p:cNvPr id="13" name="Oval 42"/>
            <p:cNvSpPr/>
            <p:nvPr userDrawn="1"/>
          </p:nvSpPr>
          <p:spPr>
            <a:xfrm>
              <a:off x="8080151" y="9518147"/>
              <a:ext cx="798423" cy="7984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43"/>
            <p:cNvGrpSpPr/>
            <p:nvPr userDrawn="1"/>
          </p:nvGrpSpPr>
          <p:grpSpPr>
            <a:xfrm>
              <a:off x="8292082" y="9737794"/>
              <a:ext cx="383028" cy="359128"/>
              <a:chOff x="7938" y="1588"/>
              <a:chExt cx="3867150" cy="3625850"/>
            </a:xfrm>
            <a:solidFill>
              <a:schemeClr val="bg1"/>
            </a:solidFill>
          </p:grpSpPr>
          <p:sp>
            <p:nvSpPr>
              <p:cNvPr id="15" name="Freeform 9"/>
              <p:cNvSpPr>
                <a:spLocks noEditPoints="1"/>
              </p:cNvSpPr>
              <p:nvPr/>
            </p:nvSpPr>
            <p:spPr bwMode="auto">
              <a:xfrm>
                <a:off x="7938" y="1588"/>
                <a:ext cx="3867150" cy="3625850"/>
              </a:xfrm>
              <a:custGeom>
                <a:gdLst>
                  <a:gd name="T0" fmla="*/ 1009 w 1028"/>
                  <a:gd name="T1" fmla="*/ 212 h 964"/>
                  <a:gd name="T2" fmla="*/ 817 w 1028"/>
                  <a:gd name="T3" fmla="*/ 19 h 964"/>
                  <a:gd name="T4" fmla="*/ 771 w 1028"/>
                  <a:gd name="T5" fmla="*/ 0 h 964"/>
                  <a:gd name="T6" fmla="*/ 96 w 1028"/>
                  <a:gd name="T7" fmla="*/ 0 h 964"/>
                  <a:gd name="T8" fmla="*/ 0 w 1028"/>
                  <a:gd name="T9" fmla="*/ 96 h 964"/>
                  <a:gd name="T10" fmla="*/ 0 w 1028"/>
                  <a:gd name="T11" fmla="*/ 868 h 964"/>
                  <a:gd name="T12" fmla="*/ 96 w 1028"/>
                  <a:gd name="T13" fmla="*/ 964 h 964"/>
                  <a:gd name="T14" fmla="*/ 932 w 1028"/>
                  <a:gd name="T15" fmla="*/ 964 h 964"/>
                  <a:gd name="T16" fmla="*/ 1028 w 1028"/>
                  <a:gd name="T17" fmla="*/ 868 h 964"/>
                  <a:gd name="T18" fmla="*/ 1028 w 1028"/>
                  <a:gd name="T19" fmla="*/ 257 h 964"/>
                  <a:gd name="T20" fmla="*/ 1009 w 1028"/>
                  <a:gd name="T21" fmla="*/ 212 h 964"/>
                  <a:gd name="T22" fmla="*/ 964 w 1028"/>
                  <a:gd name="T23" fmla="*/ 868 h 964"/>
                  <a:gd name="T24" fmla="*/ 932 w 1028"/>
                  <a:gd name="T25" fmla="*/ 900 h 964"/>
                  <a:gd name="T26" fmla="*/ 96 w 1028"/>
                  <a:gd name="T27" fmla="*/ 900 h 964"/>
                  <a:gd name="T28" fmla="*/ 64 w 1028"/>
                  <a:gd name="T29" fmla="*/ 868 h 964"/>
                  <a:gd name="T30" fmla="*/ 64 w 1028"/>
                  <a:gd name="T31" fmla="*/ 96 h 964"/>
                  <a:gd name="T32" fmla="*/ 96 w 1028"/>
                  <a:gd name="T33" fmla="*/ 64 h 964"/>
                  <a:gd name="T34" fmla="*/ 739 w 1028"/>
                  <a:gd name="T35" fmla="*/ 64 h 964"/>
                  <a:gd name="T36" fmla="*/ 739 w 1028"/>
                  <a:gd name="T37" fmla="*/ 193 h 964"/>
                  <a:gd name="T38" fmla="*/ 739 w 1028"/>
                  <a:gd name="T39" fmla="*/ 193 h 964"/>
                  <a:gd name="T40" fmla="*/ 835 w 1028"/>
                  <a:gd name="T41" fmla="*/ 289 h 964"/>
                  <a:gd name="T42" fmla="*/ 868 w 1028"/>
                  <a:gd name="T43" fmla="*/ 289 h 964"/>
                  <a:gd name="T44" fmla="*/ 964 w 1028"/>
                  <a:gd name="T45" fmla="*/ 289 h 964"/>
                  <a:gd name="T46" fmla="*/ 964 w 1028"/>
                  <a:gd name="T47" fmla="*/ 868 h 964"/>
                  <a:gd name="T48" fmla="*/ 868 w 1028"/>
                  <a:gd name="T49" fmla="*/ 257 h 964"/>
                  <a:gd name="T50" fmla="*/ 835 w 1028"/>
                  <a:gd name="T51" fmla="*/ 257 h 964"/>
                  <a:gd name="T52" fmla="*/ 771 w 1028"/>
                  <a:gd name="T53" fmla="*/ 193 h 964"/>
                  <a:gd name="T54" fmla="*/ 771 w 1028"/>
                  <a:gd name="T55" fmla="*/ 193 h 964"/>
                  <a:gd name="T56" fmla="*/ 771 w 1028"/>
                  <a:gd name="T57" fmla="*/ 64 h 964"/>
                  <a:gd name="T58" fmla="*/ 964 w 1028"/>
                  <a:gd name="T59" fmla="*/ 257 h 964"/>
                  <a:gd name="T60" fmla="*/ 868 w 1028"/>
                  <a:gd name="T61" fmla="*/ 257 h 9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28" h="964">
                    <a:moveTo>
                      <a:pt x="1009" y="212"/>
                    </a:moveTo>
                    <a:cubicBezTo>
                      <a:pt x="817" y="19"/>
                      <a:pt x="817" y="19"/>
                      <a:pt x="817" y="19"/>
                    </a:cubicBezTo>
                    <a:cubicBezTo>
                      <a:pt x="805" y="7"/>
                      <a:pt x="788" y="0"/>
                      <a:pt x="771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6"/>
                    </a:cubicBezTo>
                    <a:cubicBezTo>
                      <a:pt x="0" y="868"/>
                      <a:pt x="0" y="868"/>
                      <a:pt x="0" y="868"/>
                    </a:cubicBezTo>
                    <a:cubicBezTo>
                      <a:pt x="0" y="921"/>
                      <a:pt x="43" y="964"/>
                      <a:pt x="96" y="964"/>
                    </a:cubicBezTo>
                    <a:cubicBezTo>
                      <a:pt x="932" y="964"/>
                      <a:pt x="932" y="964"/>
                      <a:pt x="932" y="964"/>
                    </a:cubicBezTo>
                    <a:cubicBezTo>
                      <a:pt x="985" y="964"/>
                      <a:pt x="1028" y="921"/>
                      <a:pt x="1028" y="868"/>
                    </a:cubicBezTo>
                    <a:cubicBezTo>
                      <a:pt x="1028" y="257"/>
                      <a:pt x="1028" y="257"/>
                      <a:pt x="1028" y="257"/>
                    </a:cubicBezTo>
                    <a:cubicBezTo>
                      <a:pt x="1028" y="240"/>
                      <a:pt x="1022" y="224"/>
                      <a:pt x="1009" y="212"/>
                    </a:cubicBezTo>
                    <a:close/>
                    <a:moveTo>
                      <a:pt x="964" y="868"/>
                    </a:moveTo>
                    <a:cubicBezTo>
                      <a:pt x="964" y="885"/>
                      <a:pt x="950" y="900"/>
                      <a:pt x="932" y="900"/>
                    </a:cubicBezTo>
                    <a:cubicBezTo>
                      <a:pt x="96" y="900"/>
                      <a:pt x="96" y="900"/>
                      <a:pt x="96" y="900"/>
                    </a:cubicBezTo>
                    <a:cubicBezTo>
                      <a:pt x="79" y="900"/>
                      <a:pt x="64" y="885"/>
                      <a:pt x="64" y="868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4" y="79"/>
                      <a:pt x="79" y="64"/>
                      <a:pt x="96" y="64"/>
                    </a:cubicBezTo>
                    <a:cubicBezTo>
                      <a:pt x="739" y="64"/>
                      <a:pt x="739" y="64"/>
                      <a:pt x="739" y="64"/>
                    </a:cubicBezTo>
                    <a:cubicBezTo>
                      <a:pt x="739" y="193"/>
                      <a:pt x="739" y="193"/>
                      <a:pt x="739" y="193"/>
                    </a:cubicBezTo>
                    <a:cubicBezTo>
                      <a:pt x="739" y="193"/>
                      <a:pt x="739" y="193"/>
                      <a:pt x="739" y="193"/>
                    </a:cubicBezTo>
                    <a:cubicBezTo>
                      <a:pt x="739" y="246"/>
                      <a:pt x="782" y="289"/>
                      <a:pt x="835" y="289"/>
                    </a:cubicBezTo>
                    <a:cubicBezTo>
                      <a:pt x="868" y="289"/>
                      <a:pt x="868" y="289"/>
                      <a:pt x="868" y="289"/>
                    </a:cubicBezTo>
                    <a:cubicBezTo>
                      <a:pt x="964" y="289"/>
                      <a:pt x="964" y="289"/>
                      <a:pt x="964" y="289"/>
                    </a:cubicBezTo>
                    <a:lnTo>
                      <a:pt x="964" y="868"/>
                    </a:lnTo>
                    <a:close/>
                    <a:moveTo>
                      <a:pt x="868" y="257"/>
                    </a:moveTo>
                    <a:cubicBezTo>
                      <a:pt x="835" y="257"/>
                      <a:pt x="835" y="257"/>
                      <a:pt x="835" y="257"/>
                    </a:cubicBezTo>
                    <a:cubicBezTo>
                      <a:pt x="800" y="257"/>
                      <a:pt x="771" y="228"/>
                      <a:pt x="771" y="193"/>
                    </a:cubicBezTo>
                    <a:cubicBezTo>
                      <a:pt x="771" y="193"/>
                      <a:pt x="771" y="193"/>
                      <a:pt x="771" y="193"/>
                    </a:cubicBezTo>
                    <a:cubicBezTo>
                      <a:pt x="771" y="64"/>
                      <a:pt x="771" y="64"/>
                      <a:pt x="771" y="64"/>
                    </a:cubicBezTo>
                    <a:cubicBezTo>
                      <a:pt x="964" y="257"/>
                      <a:pt x="964" y="257"/>
                      <a:pt x="964" y="257"/>
                    </a:cubicBezTo>
                    <a:lnTo>
                      <a:pt x="868" y="2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1820863" y="727076"/>
                <a:ext cx="727075" cy="120650"/>
              </a:xfrm>
              <a:custGeom>
                <a:gdLst>
                  <a:gd name="T0" fmla="*/ 16 w 193"/>
                  <a:gd name="T1" fmla="*/ 32 h 32"/>
                  <a:gd name="T2" fmla="*/ 177 w 193"/>
                  <a:gd name="T3" fmla="*/ 32 h 32"/>
                  <a:gd name="T4" fmla="*/ 193 w 193"/>
                  <a:gd name="T5" fmla="*/ 16 h 32"/>
                  <a:gd name="T6" fmla="*/ 177 w 193"/>
                  <a:gd name="T7" fmla="*/ 0 h 32"/>
                  <a:gd name="T8" fmla="*/ 16 w 193"/>
                  <a:gd name="T9" fmla="*/ 0 h 32"/>
                  <a:gd name="T10" fmla="*/ 0 w 193"/>
                  <a:gd name="T11" fmla="*/ 16 h 32"/>
                  <a:gd name="T12" fmla="*/ 16 w 193"/>
                  <a:gd name="T13" fmla="*/ 32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3" h="32">
                    <a:moveTo>
                      <a:pt x="16" y="32"/>
                    </a:moveTo>
                    <a:cubicBezTo>
                      <a:pt x="177" y="32"/>
                      <a:pt x="177" y="32"/>
                      <a:pt x="177" y="32"/>
                    </a:cubicBezTo>
                    <a:cubicBezTo>
                      <a:pt x="186" y="32"/>
                      <a:pt x="193" y="25"/>
                      <a:pt x="193" y="16"/>
                    </a:cubicBezTo>
                    <a:cubicBezTo>
                      <a:pt x="193" y="7"/>
                      <a:pt x="186" y="0"/>
                      <a:pt x="17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1820863" y="1089026"/>
                <a:ext cx="727075" cy="120650"/>
              </a:xfrm>
              <a:custGeom>
                <a:gdLst>
                  <a:gd name="T0" fmla="*/ 16 w 193"/>
                  <a:gd name="T1" fmla="*/ 32 h 32"/>
                  <a:gd name="T2" fmla="*/ 177 w 193"/>
                  <a:gd name="T3" fmla="*/ 32 h 32"/>
                  <a:gd name="T4" fmla="*/ 193 w 193"/>
                  <a:gd name="T5" fmla="*/ 16 h 32"/>
                  <a:gd name="T6" fmla="*/ 177 w 193"/>
                  <a:gd name="T7" fmla="*/ 0 h 32"/>
                  <a:gd name="T8" fmla="*/ 16 w 193"/>
                  <a:gd name="T9" fmla="*/ 0 h 32"/>
                  <a:gd name="T10" fmla="*/ 0 w 193"/>
                  <a:gd name="T11" fmla="*/ 16 h 32"/>
                  <a:gd name="T12" fmla="*/ 16 w 193"/>
                  <a:gd name="T13" fmla="*/ 32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3" h="32">
                    <a:moveTo>
                      <a:pt x="16" y="32"/>
                    </a:moveTo>
                    <a:cubicBezTo>
                      <a:pt x="177" y="32"/>
                      <a:pt x="177" y="32"/>
                      <a:pt x="177" y="32"/>
                    </a:cubicBezTo>
                    <a:cubicBezTo>
                      <a:pt x="186" y="32"/>
                      <a:pt x="193" y="25"/>
                      <a:pt x="193" y="16"/>
                    </a:cubicBezTo>
                    <a:cubicBezTo>
                      <a:pt x="193" y="7"/>
                      <a:pt x="186" y="0"/>
                      <a:pt x="17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1820863" y="1454151"/>
                <a:ext cx="1573213" cy="120650"/>
              </a:xfrm>
              <a:custGeom>
                <a:gdLst>
                  <a:gd name="T0" fmla="*/ 0 w 418"/>
                  <a:gd name="T1" fmla="*/ 16 h 32"/>
                  <a:gd name="T2" fmla="*/ 16 w 418"/>
                  <a:gd name="T3" fmla="*/ 32 h 32"/>
                  <a:gd name="T4" fmla="*/ 402 w 418"/>
                  <a:gd name="T5" fmla="*/ 32 h 32"/>
                  <a:gd name="T6" fmla="*/ 418 w 418"/>
                  <a:gd name="T7" fmla="*/ 16 h 32"/>
                  <a:gd name="T8" fmla="*/ 402 w 418"/>
                  <a:gd name="T9" fmla="*/ 0 h 32"/>
                  <a:gd name="T10" fmla="*/ 16 w 418"/>
                  <a:gd name="T11" fmla="*/ 0 h 32"/>
                  <a:gd name="T12" fmla="*/ 0 w 418"/>
                  <a:gd name="T13" fmla="*/ 16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8" h="32">
                    <a:moveTo>
                      <a:pt x="0" y="16"/>
                    </a:moveTo>
                    <a:cubicBezTo>
                      <a:pt x="0" y="25"/>
                      <a:pt x="7" y="32"/>
                      <a:pt x="16" y="32"/>
                    </a:cubicBezTo>
                    <a:cubicBezTo>
                      <a:pt x="402" y="32"/>
                      <a:pt x="402" y="32"/>
                      <a:pt x="402" y="32"/>
                    </a:cubicBezTo>
                    <a:cubicBezTo>
                      <a:pt x="411" y="32"/>
                      <a:pt x="418" y="25"/>
                      <a:pt x="418" y="16"/>
                    </a:cubicBezTo>
                    <a:cubicBezTo>
                      <a:pt x="418" y="7"/>
                      <a:pt x="411" y="0"/>
                      <a:pt x="40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493713" y="2176463"/>
                <a:ext cx="2900363" cy="123825"/>
              </a:xfrm>
              <a:custGeom>
                <a:gdLst>
                  <a:gd name="T0" fmla="*/ 755 w 771"/>
                  <a:gd name="T1" fmla="*/ 0 h 33"/>
                  <a:gd name="T2" fmla="*/ 16 w 771"/>
                  <a:gd name="T3" fmla="*/ 0 h 33"/>
                  <a:gd name="T4" fmla="*/ 0 w 771"/>
                  <a:gd name="T5" fmla="*/ 16 h 33"/>
                  <a:gd name="T6" fmla="*/ 16 w 771"/>
                  <a:gd name="T7" fmla="*/ 33 h 33"/>
                  <a:gd name="T8" fmla="*/ 755 w 771"/>
                  <a:gd name="T9" fmla="*/ 33 h 33"/>
                  <a:gd name="T10" fmla="*/ 771 w 771"/>
                  <a:gd name="T11" fmla="*/ 16 h 33"/>
                  <a:gd name="T12" fmla="*/ 755 w 771"/>
                  <a:gd name="T13" fmla="*/ 0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1" h="33">
                    <a:moveTo>
                      <a:pt x="755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25"/>
                      <a:pt x="7" y="33"/>
                      <a:pt x="16" y="33"/>
                    </a:cubicBezTo>
                    <a:cubicBezTo>
                      <a:pt x="755" y="33"/>
                      <a:pt x="755" y="33"/>
                      <a:pt x="755" y="33"/>
                    </a:cubicBezTo>
                    <a:cubicBezTo>
                      <a:pt x="764" y="33"/>
                      <a:pt x="771" y="25"/>
                      <a:pt x="771" y="16"/>
                    </a:cubicBezTo>
                    <a:cubicBezTo>
                      <a:pt x="771" y="8"/>
                      <a:pt x="764" y="0"/>
                      <a:pt x="7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493713" y="2541588"/>
                <a:ext cx="2900363" cy="119063"/>
              </a:xfrm>
              <a:custGeom>
                <a:gdLst>
                  <a:gd name="T0" fmla="*/ 755 w 771"/>
                  <a:gd name="T1" fmla="*/ 0 h 32"/>
                  <a:gd name="T2" fmla="*/ 16 w 771"/>
                  <a:gd name="T3" fmla="*/ 0 h 32"/>
                  <a:gd name="T4" fmla="*/ 0 w 771"/>
                  <a:gd name="T5" fmla="*/ 16 h 32"/>
                  <a:gd name="T6" fmla="*/ 16 w 771"/>
                  <a:gd name="T7" fmla="*/ 32 h 32"/>
                  <a:gd name="T8" fmla="*/ 755 w 771"/>
                  <a:gd name="T9" fmla="*/ 32 h 32"/>
                  <a:gd name="T10" fmla="*/ 771 w 771"/>
                  <a:gd name="T11" fmla="*/ 16 h 32"/>
                  <a:gd name="T12" fmla="*/ 755 w 771"/>
                  <a:gd name="T13" fmla="*/ 0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1" h="32">
                    <a:moveTo>
                      <a:pt x="755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755" y="32"/>
                      <a:pt x="755" y="32"/>
                      <a:pt x="755" y="32"/>
                    </a:cubicBezTo>
                    <a:cubicBezTo>
                      <a:pt x="764" y="32"/>
                      <a:pt x="771" y="25"/>
                      <a:pt x="771" y="16"/>
                    </a:cubicBezTo>
                    <a:cubicBezTo>
                      <a:pt x="771" y="7"/>
                      <a:pt x="764" y="0"/>
                      <a:pt x="7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493713" y="2901951"/>
                <a:ext cx="2900363" cy="120650"/>
              </a:xfrm>
              <a:custGeom>
                <a:gdLst>
                  <a:gd name="T0" fmla="*/ 755 w 771"/>
                  <a:gd name="T1" fmla="*/ 0 h 32"/>
                  <a:gd name="T2" fmla="*/ 16 w 771"/>
                  <a:gd name="T3" fmla="*/ 0 h 32"/>
                  <a:gd name="T4" fmla="*/ 0 w 771"/>
                  <a:gd name="T5" fmla="*/ 16 h 32"/>
                  <a:gd name="T6" fmla="*/ 16 w 771"/>
                  <a:gd name="T7" fmla="*/ 32 h 32"/>
                  <a:gd name="T8" fmla="*/ 755 w 771"/>
                  <a:gd name="T9" fmla="*/ 32 h 32"/>
                  <a:gd name="T10" fmla="*/ 771 w 771"/>
                  <a:gd name="T11" fmla="*/ 16 h 32"/>
                  <a:gd name="T12" fmla="*/ 755 w 771"/>
                  <a:gd name="T13" fmla="*/ 0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1" h="32">
                    <a:moveTo>
                      <a:pt x="755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755" y="32"/>
                      <a:pt x="755" y="32"/>
                      <a:pt x="755" y="32"/>
                    </a:cubicBezTo>
                    <a:cubicBezTo>
                      <a:pt x="764" y="32"/>
                      <a:pt x="771" y="25"/>
                      <a:pt x="771" y="16"/>
                    </a:cubicBezTo>
                    <a:cubicBezTo>
                      <a:pt x="771" y="7"/>
                      <a:pt x="764" y="0"/>
                      <a:pt x="7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493713" y="1814513"/>
                <a:ext cx="2900363" cy="120650"/>
              </a:xfrm>
              <a:custGeom>
                <a:gdLst>
                  <a:gd name="T0" fmla="*/ 755 w 771"/>
                  <a:gd name="T1" fmla="*/ 0 h 32"/>
                  <a:gd name="T2" fmla="*/ 16 w 771"/>
                  <a:gd name="T3" fmla="*/ 0 h 32"/>
                  <a:gd name="T4" fmla="*/ 0 w 771"/>
                  <a:gd name="T5" fmla="*/ 16 h 32"/>
                  <a:gd name="T6" fmla="*/ 16 w 771"/>
                  <a:gd name="T7" fmla="*/ 32 h 32"/>
                  <a:gd name="T8" fmla="*/ 755 w 771"/>
                  <a:gd name="T9" fmla="*/ 32 h 32"/>
                  <a:gd name="T10" fmla="*/ 771 w 771"/>
                  <a:gd name="T11" fmla="*/ 16 h 32"/>
                  <a:gd name="T12" fmla="*/ 755 w 771"/>
                  <a:gd name="T13" fmla="*/ 0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1" h="32">
                    <a:moveTo>
                      <a:pt x="755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755" y="32"/>
                      <a:pt x="755" y="32"/>
                      <a:pt x="755" y="32"/>
                    </a:cubicBezTo>
                    <a:cubicBezTo>
                      <a:pt x="764" y="32"/>
                      <a:pt x="771" y="25"/>
                      <a:pt x="771" y="16"/>
                    </a:cubicBezTo>
                    <a:cubicBezTo>
                      <a:pt x="771" y="7"/>
                      <a:pt x="764" y="0"/>
                      <a:pt x="7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493713" y="608013"/>
                <a:ext cx="1087438" cy="966788"/>
              </a:xfrm>
              <a:custGeom>
                <a:gdLst>
                  <a:gd name="T0" fmla="*/ 32 w 289"/>
                  <a:gd name="T1" fmla="*/ 257 h 257"/>
                  <a:gd name="T2" fmla="*/ 257 w 289"/>
                  <a:gd name="T3" fmla="*/ 257 h 257"/>
                  <a:gd name="T4" fmla="*/ 289 w 289"/>
                  <a:gd name="T5" fmla="*/ 225 h 257"/>
                  <a:gd name="T6" fmla="*/ 289 w 289"/>
                  <a:gd name="T7" fmla="*/ 32 h 257"/>
                  <a:gd name="T8" fmla="*/ 257 w 289"/>
                  <a:gd name="T9" fmla="*/ 0 h 257"/>
                  <a:gd name="T10" fmla="*/ 32 w 289"/>
                  <a:gd name="T11" fmla="*/ 0 h 257"/>
                  <a:gd name="T12" fmla="*/ 0 w 289"/>
                  <a:gd name="T13" fmla="*/ 32 h 257"/>
                  <a:gd name="T14" fmla="*/ 0 w 289"/>
                  <a:gd name="T15" fmla="*/ 225 h 257"/>
                  <a:gd name="T16" fmla="*/ 32 w 289"/>
                  <a:gd name="T17" fmla="*/ 257 h 257"/>
                  <a:gd name="T18" fmla="*/ 64 w 289"/>
                  <a:gd name="T19" fmla="*/ 64 h 257"/>
                  <a:gd name="T20" fmla="*/ 224 w 289"/>
                  <a:gd name="T21" fmla="*/ 64 h 257"/>
                  <a:gd name="T22" fmla="*/ 224 w 289"/>
                  <a:gd name="T23" fmla="*/ 192 h 257"/>
                  <a:gd name="T24" fmla="*/ 64 w 289"/>
                  <a:gd name="T25" fmla="*/ 192 h 257"/>
                  <a:gd name="T26" fmla="*/ 64 w 289"/>
                  <a:gd name="T27" fmla="*/ 64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9" h="257">
                    <a:moveTo>
                      <a:pt x="32" y="257"/>
                    </a:moveTo>
                    <a:cubicBezTo>
                      <a:pt x="257" y="257"/>
                      <a:pt x="257" y="257"/>
                      <a:pt x="257" y="257"/>
                    </a:cubicBezTo>
                    <a:cubicBezTo>
                      <a:pt x="274" y="257"/>
                      <a:pt x="289" y="242"/>
                      <a:pt x="289" y="225"/>
                    </a:cubicBezTo>
                    <a:cubicBezTo>
                      <a:pt x="289" y="32"/>
                      <a:pt x="289" y="32"/>
                      <a:pt x="289" y="32"/>
                    </a:cubicBezTo>
                    <a:cubicBezTo>
                      <a:pt x="289" y="14"/>
                      <a:pt x="274" y="0"/>
                      <a:pt x="25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42"/>
                      <a:pt x="14" y="257"/>
                      <a:pt x="32" y="257"/>
                    </a:cubicBezTo>
                    <a:close/>
                    <a:moveTo>
                      <a:pt x="64" y="64"/>
                    </a:moveTo>
                    <a:cubicBezTo>
                      <a:pt x="224" y="64"/>
                      <a:pt x="224" y="64"/>
                      <a:pt x="224" y="64"/>
                    </a:cubicBezTo>
                    <a:cubicBezTo>
                      <a:pt x="224" y="192"/>
                      <a:pt x="224" y="192"/>
                      <a:pt x="224" y="192"/>
                    </a:cubicBezTo>
                    <a:cubicBezTo>
                      <a:pt x="64" y="192"/>
                      <a:pt x="64" y="192"/>
                      <a:pt x="64" y="192"/>
                    </a:cubicBezTo>
                    <a:lnTo>
                      <a:pt x="64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24" name="Group 53"/>
          <p:cNvGrpSpPr/>
          <p:nvPr/>
        </p:nvGrpSpPr>
        <p:grpSpPr>
          <a:xfrm>
            <a:off x="3858143" y="3991713"/>
            <a:ext cx="408874" cy="408874"/>
            <a:chOff x="8116975" y="8653134"/>
            <a:chExt cx="798423" cy="798423"/>
          </a:xfrm>
        </p:grpSpPr>
        <p:sp>
          <p:nvSpPr>
            <p:cNvPr id="25" name="Oval 54"/>
            <p:cNvSpPr/>
            <p:nvPr userDrawn="1"/>
          </p:nvSpPr>
          <p:spPr>
            <a:xfrm>
              <a:off x="8116975" y="8653134"/>
              <a:ext cx="798423" cy="7984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8324794" y="8855783"/>
              <a:ext cx="389450" cy="389560"/>
            </a:xfrm>
            <a:custGeom>
              <a:gdLst>
                <a:gd name="T0" fmla="*/ 1331 w 1500"/>
                <a:gd name="T1" fmla="*/ 338 h 1500"/>
                <a:gd name="T2" fmla="*/ 1312 w 1500"/>
                <a:gd name="T3" fmla="*/ 94 h 1500"/>
                <a:gd name="T4" fmla="*/ 281 w 1500"/>
                <a:gd name="T5" fmla="*/ 0 h 1500"/>
                <a:gd name="T6" fmla="*/ 187 w 1500"/>
                <a:gd name="T7" fmla="*/ 318 h 1500"/>
                <a:gd name="T8" fmla="*/ 28 w 1500"/>
                <a:gd name="T9" fmla="*/ 525 h 1500"/>
                <a:gd name="T10" fmla="*/ 0 w 1500"/>
                <a:gd name="T11" fmla="*/ 656 h 1500"/>
                <a:gd name="T12" fmla="*/ 141 w 1500"/>
                <a:gd name="T13" fmla="*/ 797 h 1500"/>
                <a:gd name="T14" fmla="*/ 234 w 1500"/>
                <a:gd name="T15" fmla="*/ 1500 h 1500"/>
                <a:gd name="T16" fmla="*/ 1359 w 1500"/>
                <a:gd name="T17" fmla="*/ 1406 h 1500"/>
                <a:gd name="T18" fmla="*/ 1359 w 1500"/>
                <a:gd name="T19" fmla="*/ 797 h 1500"/>
                <a:gd name="T20" fmla="*/ 1500 w 1500"/>
                <a:gd name="T21" fmla="*/ 609 h 1500"/>
                <a:gd name="T22" fmla="*/ 1219 w 1500"/>
                <a:gd name="T23" fmla="*/ 94 h 1500"/>
                <a:gd name="T24" fmla="*/ 281 w 1500"/>
                <a:gd name="T25" fmla="*/ 281 h 1500"/>
                <a:gd name="T26" fmla="*/ 281 w 1500"/>
                <a:gd name="T27" fmla="*/ 94 h 1500"/>
                <a:gd name="T28" fmla="*/ 478 w 1500"/>
                <a:gd name="T29" fmla="*/ 703 h 1500"/>
                <a:gd name="T30" fmla="*/ 469 w 1500"/>
                <a:gd name="T31" fmla="*/ 375 h 1500"/>
                <a:gd name="T32" fmla="*/ 478 w 1500"/>
                <a:gd name="T33" fmla="*/ 703 h 1500"/>
                <a:gd name="T34" fmla="*/ 727 w 1500"/>
                <a:gd name="T35" fmla="*/ 375 h 1500"/>
                <a:gd name="T36" fmla="*/ 527 w 1500"/>
                <a:gd name="T37" fmla="*/ 703 h 1500"/>
                <a:gd name="T38" fmla="*/ 773 w 1500"/>
                <a:gd name="T39" fmla="*/ 375 h 1500"/>
                <a:gd name="T40" fmla="*/ 973 w 1500"/>
                <a:gd name="T41" fmla="*/ 703 h 1500"/>
                <a:gd name="T42" fmla="*/ 773 w 1500"/>
                <a:gd name="T43" fmla="*/ 375 h 1500"/>
                <a:gd name="T44" fmla="*/ 1031 w 1500"/>
                <a:gd name="T45" fmla="*/ 375 h 1500"/>
                <a:gd name="T46" fmla="*/ 1022 w 1500"/>
                <a:gd name="T47" fmla="*/ 703 h 1500"/>
                <a:gd name="T48" fmla="*/ 94 w 1500"/>
                <a:gd name="T49" fmla="*/ 656 h 1500"/>
                <a:gd name="T50" fmla="*/ 103 w 1500"/>
                <a:gd name="T51" fmla="*/ 581 h 1500"/>
                <a:gd name="T52" fmla="*/ 281 w 1500"/>
                <a:gd name="T53" fmla="*/ 375 h 1500"/>
                <a:gd name="T54" fmla="*/ 227 w 1500"/>
                <a:gd name="T55" fmla="*/ 703 h 1500"/>
                <a:gd name="T56" fmla="*/ 94 w 1500"/>
                <a:gd name="T57" fmla="*/ 656 h 1500"/>
                <a:gd name="T58" fmla="*/ 586 w 1500"/>
                <a:gd name="T59" fmla="*/ 1406 h 1500"/>
                <a:gd name="T60" fmla="*/ 937 w 1500"/>
                <a:gd name="T61" fmla="*/ 938 h 1500"/>
                <a:gd name="T62" fmla="*/ 1266 w 1500"/>
                <a:gd name="T63" fmla="*/ 1406 h 1500"/>
                <a:gd name="T64" fmla="*/ 984 w 1500"/>
                <a:gd name="T65" fmla="*/ 938 h 1500"/>
                <a:gd name="T66" fmla="*/ 586 w 1500"/>
                <a:gd name="T67" fmla="*/ 891 h 1500"/>
                <a:gd name="T68" fmla="*/ 539 w 1500"/>
                <a:gd name="T69" fmla="*/ 1406 h 1500"/>
                <a:gd name="T70" fmla="*/ 234 w 1500"/>
                <a:gd name="T71" fmla="*/ 797 h 1500"/>
                <a:gd name="T72" fmla="*/ 1266 w 1500"/>
                <a:gd name="T73" fmla="*/ 1406 h 1500"/>
                <a:gd name="T74" fmla="*/ 1359 w 1500"/>
                <a:gd name="T75" fmla="*/ 703 h 1500"/>
                <a:gd name="T76" fmla="*/ 1085 w 1500"/>
                <a:gd name="T77" fmla="*/ 375 h 1500"/>
                <a:gd name="T78" fmla="*/ 1219 w 1500"/>
                <a:gd name="T79" fmla="*/ 375 h 1500"/>
                <a:gd name="T80" fmla="*/ 1397 w 1500"/>
                <a:gd name="T81" fmla="*/ 581 h 1500"/>
                <a:gd name="T82" fmla="*/ 1406 w 1500"/>
                <a:gd name="T83" fmla="*/ 656 h 15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00" h="1500">
                  <a:moveTo>
                    <a:pt x="1472" y="525"/>
                  </a:moveTo>
                  <a:cubicBezTo>
                    <a:pt x="1331" y="338"/>
                    <a:pt x="1331" y="338"/>
                    <a:pt x="1331" y="338"/>
                  </a:cubicBezTo>
                  <a:cubicBezTo>
                    <a:pt x="1326" y="330"/>
                    <a:pt x="1319" y="324"/>
                    <a:pt x="1312" y="318"/>
                  </a:cubicBezTo>
                  <a:cubicBezTo>
                    <a:pt x="1312" y="94"/>
                    <a:pt x="1312" y="94"/>
                    <a:pt x="1312" y="94"/>
                  </a:cubicBezTo>
                  <a:cubicBezTo>
                    <a:pt x="1312" y="42"/>
                    <a:pt x="1271" y="0"/>
                    <a:pt x="1219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29" y="0"/>
                    <a:pt x="187" y="42"/>
                    <a:pt x="187" y="94"/>
                  </a:cubicBezTo>
                  <a:cubicBezTo>
                    <a:pt x="187" y="318"/>
                    <a:pt x="187" y="318"/>
                    <a:pt x="187" y="318"/>
                  </a:cubicBezTo>
                  <a:cubicBezTo>
                    <a:pt x="181" y="324"/>
                    <a:pt x="174" y="330"/>
                    <a:pt x="169" y="338"/>
                  </a:cubicBezTo>
                  <a:cubicBezTo>
                    <a:pt x="28" y="525"/>
                    <a:pt x="28" y="525"/>
                    <a:pt x="28" y="525"/>
                  </a:cubicBezTo>
                  <a:cubicBezTo>
                    <a:pt x="10" y="549"/>
                    <a:pt x="0" y="579"/>
                    <a:pt x="0" y="609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734"/>
                    <a:pt x="63" y="797"/>
                    <a:pt x="141" y="797"/>
                  </a:cubicBezTo>
                  <a:cubicBezTo>
                    <a:pt x="141" y="797"/>
                    <a:pt x="141" y="797"/>
                    <a:pt x="141" y="797"/>
                  </a:cubicBezTo>
                  <a:cubicBezTo>
                    <a:pt x="141" y="1406"/>
                    <a:pt x="141" y="1406"/>
                    <a:pt x="141" y="1406"/>
                  </a:cubicBezTo>
                  <a:cubicBezTo>
                    <a:pt x="141" y="1458"/>
                    <a:pt x="183" y="1500"/>
                    <a:pt x="234" y="1500"/>
                  </a:cubicBezTo>
                  <a:cubicBezTo>
                    <a:pt x="1266" y="1500"/>
                    <a:pt x="1266" y="1500"/>
                    <a:pt x="1266" y="1500"/>
                  </a:cubicBezTo>
                  <a:cubicBezTo>
                    <a:pt x="1317" y="1500"/>
                    <a:pt x="1359" y="1458"/>
                    <a:pt x="1359" y="1406"/>
                  </a:cubicBezTo>
                  <a:cubicBezTo>
                    <a:pt x="1359" y="797"/>
                    <a:pt x="1359" y="797"/>
                    <a:pt x="1359" y="797"/>
                  </a:cubicBezTo>
                  <a:cubicBezTo>
                    <a:pt x="1359" y="797"/>
                    <a:pt x="1359" y="797"/>
                    <a:pt x="1359" y="797"/>
                  </a:cubicBezTo>
                  <a:cubicBezTo>
                    <a:pt x="1437" y="797"/>
                    <a:pt x="1500" y="734"/>
                    <a:pt x="1500" y="656"/>
                  </a:cubicBezTo>
                  <a:cubicBezTo>
                    <a:pt x="1500" y="609"/>
                    <a:pt x="1500" y="609"/>
                    <a:pt x="1500" y="609"/>
                  </a:cubicBezTo>
                  <a:cubicBezTo>
                    <a:pt x="1500" y="579"/>
                    <a:pt x="1490" y="549"/>
                    <a:pt x="1472" y="525"/>
                  </a:cubicBezTo>
                  <a:close/>
                  <a:moveTo>
                    <a:pt x="1219" y="94"/>
                  </a:moveTo>
                  <a:cubicBezTo>
                    <a:pt x="1219" y="281"/>
                    <a:pt x="1219" y="281"/>
                    <a:pt x="1219" y="281"/>
                  </a:cubicBezTo>
                  <a:cubicBezTo>
                    <a:pt x="281" y="281"/>
                    <a:pt x="281" y="281"/>
                    <a:pt x="281" y="281"/>
                  </a:cubicBezTo>
                  <a:cubicBezTo>
                    <a:pt x="281" y="281"/>
                    <a:pt x="281" y="281"/>
                    <a:pt x="281" y="281"/>
                  </a:cubicBezTo>
                  <a:cubicBezTo>
                    <a:pt x="281" y="94"/>
                    <a:pt x="281" y="94"/>
                    <a:pt x="281" y="94"/>
                  </a:cubicBezTo>
                  <a:lnTo>
                    <a:pt x="1219" y="94"/>
                  </a:lnTo>
                  <a:close/>
                  <a:moveTo>
                    <a:pt x="478" y="703"/>
                  </a:moveTo>
                  <a:cubicBezTo>
                    <a:pt x="281" y="703"/>
                    <a:pt x="281" y="703"/>
                    <a:pt x="281" y="703"/>
                  </a:cubicBezTo>
                  <a:cubicBezTo>
                    <a:pt x="469" y="375"/>
                    <a:pt x="469" y="375"/>
                    <a:pt x="469" y="375"/>
                  </a:cubicBezTo>
                  <a:cubicBezTo>
                    <a:pt x="572" y="375"/>
                    <a:pt x="572" y="375"/>
                    <a:pt x="572" y="375"/>
                  </a:cubicBezTo>
                  <a:lnTo>
                    <a:pt x="478" y="703"/>
                  </a:lnTo>
                  <a:close/>
                  <a:moveTo>
                    <a:pt x="620" y="375"/>
                  </a:moveTo>
                  <a:cubicBezTo>
                    <a:pt x="727" y="375"/>
                    <a:pt x="727" y="375"/>
                    <a:pt x="727" y="375"/>
                  </a:cubicBezTo>
                  <a:cubicBezTo>
                    <a:pt x="727" y="703"/>
                    <a:pt x="727" y="703"/>
                    <a:pt x="727" y="703"/>
                  </a:cubicBezTo>
                  <a:cubicBezTo>
                    <a:pt x="527" y="703"/>
                    <a:pt x="527" y="703"/>
                    <a:pt x="527" y="703"/>
                  </a:cubicBezTo>
                  <a:lnTo>
                    <a:pt x="620" y="375"/>
                  </a:lnTo>
                  <a:close/>
                  <a:moveTo>
                    <a:pt x="773" y="375"/>
                  </a:moveTo>
                  <a:cubicBezTo>
                    <a:pt x="880" y="375"/>
                    <a:pt x="880" y="375"/>
                    <a:pt x="880" y="375"/>
                  </a:cubicBezTo>
                  <a:cubicBezTo>
                    <a:pt x="973" y="703"/>
                    <a:pt x="973" y="703"/>
                    <a:pt x="973" y="703"/>
                  </a:cubicBezTo>
                  <a:cubicBezTo>
                    <a:pt x="773" y="703"/>
                    <a:pt x="773" y="703"/>
                    <a:pt x="773" y="703"/>
                  </a:cubicBezTo>
                  <a:lnTo>
                    <a:pt x="773" y="375"/>
                  </a:lnTo>
                  <a:close/>
                  <a:moveTo>
                    <a:pt x="928" y="375"/>
                  </a:moveTo>
                  <a:cubicBezTo>
                    <a:pt x="1031" y="375"/>
                    <a:pt x="1031" y="375"/>
                    <a:pt x="1031" y="375"/>
                  </a:cubicBezTo>
                  <a:cubicBezTo>
                    <a:pt x="1219" y="703"/>
                    <a:pt x="1219" y="703"/>
                    <a:pt x="1219" y="703"/>
                  </a:cubicBezTo>
                  <a:cubicBezTo>
                    <a:pt x="1022" y="703"/>
                    <a:pt x="1022" y="703"/>
                    <a:pt x="1022" y="703"/>
                  </a:cubicBezTo>
                  <a:lnTo>
                    <a:pt x="928" y="375"/>
                  </a:lnTo>
                  <a:close/>
                  <a:moveTo>
                    <a:pt x="94" y="656"/>
                  </a:moveTo>
                  <a:cubicBezTo>
                    <a:pt x="94" y="609"/>
                    <a:pt x="94" y="609"/>
                    <a:pt x="94" y="609"/>
                  </a:cubicBezTo>
                  <a:cubicBezTo>
                    <a:pt x="94" y="599"/>
                    <a:pt x="97" y="589"/>
                    <a:pt x="103" y="581"/>
                  </a:cubicBezTo>
                  <a:cubicBezTo>
                    <a:pt x="244" y="394"/>
                    <a:pt x="244" y="394"/>
                    <a:pt x="244" y="394"/>
                  </a:cubicBezTo>
                  <a:cubicBezTo>
                    <a:pt x="253" y="382"/>
                    <a:pt x="266" y="375"/>
                    <a:pt x="281" y="375"/>
                  </a:cubicBezTo>
                  <a:cubicBezTo>
                    <a:pt x="415" y="375"/>
                    <a:pt x="415" y="375"/>
                    <a:pt x="415" y="375"/>
                  </a:cubicBezTo>
                  <a:cubicBezTo>
                    <a:pt x="227" y="703"/>
                    <a:pt x="227" y="703"/>
                    <a:pt x="227" y="703"/>
                  </a:cubicBezTo>
                  <a:cubicBezTo>
                    <a:pt x="141" y="703"/>
                    <a:pt x="141" y="703"/>
                    <a:pt x="141" y="703"/>
                  </a:cubicBezTo>
                  <a:cubicBezTo>
                    <a:pt x="115" y="703"/>
                    <a:pt x="94" y="682"/>
                    <a:pt x="94" y="656"/>
                  </a:cubicBezTo>
                  <a:close/>
                  <a:moveTo>
                    <a:pt x="937" y="1406"/>
                  </a:moveTo>
                  <a:cubicBezTo>
                    <a:pt x="586" y="1406"/>
                    <a:pt x="586" y="1406"/>
                    <a:pt x="586" y="1406"/>
                  </a:cubicBezTo>
                  <a:cubicBezTo>
                    <a:pt x="586" y="938"/>
                    <a:pt x="586" y="938"/>
                    <a:pt x="586" y="938"/>
                  </a:cubicBezTo>
                  <a:cubicBezTo>
                    <a:pt x="937" y="938"/>
                    <a:pt x="937" y="938"/>
                    <a:pt x="937" y="938"/>
                  </a:cubicBezTo>
                  <a:lnTo>
                    <a:pt x="937" y="1406"/>
                  </a:lnTo>
                  <a:close/>
                  <a:moveTo>
                    <a:pt x="1266" y="1406"/>
                  </a:moveTo>
                  <a:cubicBezTo>
                    <a:pt x="984" y="1406"/>
                    <a:pt x="984" y="1406"/>
                    <a:pt x="984" y="1406"/>
                  </a:cubicBezTo>
                  <a:cubicBezTo>
                    <a:pt x="984" y="938"/>
                    <a:pt x="984" y="938"/>
                    <a:pt x="984" y="938"/>
                  </a:cubicBezTo>
                  <a:cubicBezTo>
                    <a:pt x="984" y="912"/>
                    <a:pt x="963" y="891"/>
                    <a:pt x="937" y="891"/>
                  </a:cubicBezTo>
                  <a:cubicBezTo>
                    <a:pt x="586" y="891"/>
                    <a:pt x="586" y="891"/>
                    <a:pt x="586" y="891"/>
                  </a:cubicBezTo>
                  <a:cubicBezTo>
                    <a:pt x="560" y="891"/>
                    <a:pt x="539" y="912"/>
                    <a:pt x="539" y="938"/>
                  </a:cubicBezTo>
                  <a:cubicBezTo>
                    <a:pt x="539" y="1406"/>
                    <a:pt x="539" y="1406"/>
                    <a:pt x="539" y="1406"/>
                  </a:cubicBezTo>
                  <a:cubicBezTo>
                    <a:pt x="234" y="1406"/>
                    <a:pt x="234" y="1406"/>
                    <a:pt x="234" y="1406"/>
                  </a:cubicBezTo>
                  <a:cubicBezTo>
                    <a:pt x="234" y="797"/>
                    <a:pt x="234" y="797"/>
                    <a:pt x="234" y="797"/>
                  </a:cubicBezTo>
                  <a:cubicBezTo>
                    <a:pt x="1266" y="797"/>
                    <a:pt x="1266" y="797"/>
                    <a:pt x="1266" y="797"/>
                  </a:cubicBezTo>
                  <a:lnTo>
                    <a:pt x="1266" y="1406"/>
                  </a:lnTo>
                  <a:close/>
                  <a:moveTo>
                    <a:pt x="1406" y="656"/>
                  </a:moveTo>
                  <a:cubicBezTo>
                    <a:pt x="1406" y="682"/>
                    <a:pt x="1385" y="703"/>
                    <a:pt x="1359" y="703"/>
                  </a:cubicBezTo>
                  <a:cubicBezTo>
                    <a:pt x="1273" y="703"/>
                    <a:pt x="1273" y="703"/>
                    <a:pt x="1273" y="703"/>
                  </a:cubicBezTo>
                  <a:cubicBezTo>
                    <a:pt x="1085" y="375"/>
                    <a:pt x="1085" y="375"/>
                    <a:pt x="1085" y="375"/>
                  </a:cubicBezTo>
                  <a:cubicBezTo>
                    <a:pt x="1219" y="375"/>
                    <a:pt x="1219" y="375"/>
                    <a:pt x="1219" y="375"/>
                  </a:cubicBezTo>
                  <a:cubicBezTo>
                    <a:pt x="1219" y="375"/>
                    <a:pt x="1219" y="375"/>
                    <a:pt x="1219" y="375"/>
                  </a:cubicBezTo>
                  <a:cubicBezTo>
                    <a:pt x="1234" y="375"/>
                    <a:pt x="1247" y="382"/>
                    <a:pt x="1256" y="394"/>
                  </a:cubicBezTo>
                  <a:cubicBezTo>
                    <a:pt x="1397" y="581"/>
                    <a:pt x="1397" y="581"/>
                    <a:pt x="1397" y="581"/>
                  </a:cubicBezTo>
                  <a:cubicBezTo>
                    <a:pt x="1403" y="589"/>
                    <a:pt x="1406" y="599"/>
                    <a:pt x="1406" y="609"/>
                  </a:cubicBezTo>
                  <a:lnTo>
                    <a:pt x="1406" y="6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7" name="Group 56"/>
          <p:cNvGrpSpPr/>
          <p:nvPr/>
        </p:nvGrpSpPr>
        <p:grpSpPr>
          <a:xfrm>
            <a:off x="3854191" y="4690369"/>
            <a:ext cx="408874" cy="408874"/>
            <a:chOff x="7853169" y="10912452"/>
            <a:chExt cx="798423" cy="798423"/>
          </a:xfrm>
        </p:grpSpPr>
        <p:sp>
          <p:nvSpPr>
            <p:cNvPr id="28" name="Oval 57"/>
            <p:cNvSpPr/>
            <p:nvPr userDrawn="1"/>
          </p:nvSpPr>
          <p:spPr>
            <a:xfrm>
              <a:off x="7853169" y="10912452"/>
              <a:ext cx="798423" cy="79842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58"/>
            <p:cNvGrpSpPr/>
            <p:nvPr userDrawn="1"/>
          </p:nvGrpSpPr>
          <p:grpSpPr>
            <a:xfrm>
              <a:off x="8059201" y="11119563"/>
              <a:ext cx="384509" cy="384200"/>
              <a:chOff x="6350" y="4763"/>
              <a:chExt cx="1978025" cy="1976437"/>
            </a:xfrm>
            <a:solidFill>
              <a:schemeClr val="bg1"/>
            </a:solidFill>
          </p:grpSpPr>
          <p:sp>
            <p:nvSpPr>
              <p:cNvPr id="30" name="Freeform 59"/>
              <p:cNvSpPr>
                <a:spLocks noEditPoints="1"/>
              </p:cNvSpPr>
              <p:nvPr/>
            </p:nvSpPr>
            <p:spPr bwMode="auto">
              <a:xfrm>
                <a:off x="6350" y="4763"/>
                <a:ext cx="1978025" cy="1976437"/>
              </a:xfrm>
              <a:custGeom>
                <a:gdLst>
                  <a:gd name="T0" fmla="*/ 480 w 524"/>
                  <a:gd name="T1" fmla="*/ 49 h 524"/>
                  <a:gd name="T2" fmla="*/ 409 w 524"/>
                  <a:gd name="T3" fmla="*/ 49 h 524"/>
                  <a:gd name="T4" fmla="*/ 409 w 524"/>
                  <a:gd name="T5" fmla="*/ 16 h 524"/>
                  <a:gd name="T6" fmla="*/ 393 w 524"/>
                  <a:gd name="T7" fmla="*/ 0 h 524"/>
                  <a:gd name="T8" fmla="*/ 377 w 524"/>
                  <a:gd name="T9" fmla="*/ 16 h 524"/>
                  <a:gd name="T10" fmla="*/ 377 w 524"/>
                  <a:gd name="T11" fmla="*/ 49 h 524"/>
                  <a:gd name="T12" fmla="*/ 278 w 524"/>
                  <a:gd name="T13" fmla="*/ 49 h 524"/>
                  <a:gd name="T14" fmla="*/ 278 w 524"/>
                  <a:gd name="T15" fmla="*/ 16 h 524"/>
                  <a:gd name="T16" fmla="*/ 262 w 524"/>
                  <a:gd name="T17" fmla="*/ 0 h 524"/>
                  <a:gd name="T18" fmla="*/ 246 w 524"/>
                  <a:gd name="T19" fmla="*/ 16 h 524"/>
                  <a:gd name="T20" fmla="*/ 246 w 524"/>
                  <a:gd name="T21" fmla="*/ 49 h 524"/>
                  <a:gd name="T22" fmla="*/ 147 w 524"/>
                  <a:gd name="T23" fmla="*/ 49 h 524"/>
                  <a:gd name="T24" fmla="*/ 147 w 524"/>
                  <a:gd name="T25" fmla="*/ 16 h 524"/>
                  <a:gd name="T26" fmla="*/ 131 w 524"/>
                  <a:gd name="T27" fmla="*/ 0 h 524"/>
                  <a:gd name="T28" fmla="*/ 115 w 524"/>
                  <a:gd name="T29" fmla="*/ 16 h 524"/>
                  <a:gd name="T30" fmla="*/ 115 w 524"/>
                  <a:gd name="T31" fmla="*/ 49 h 524"/>
                  <a:gd name="T32" fmla="*/ 44 w 524"/>
                  <a:gd name="T33" fmla="*/ 49 h 524"/>
                  <a:gd name="T34" fmla="*/ 0 w 524"/>
                  <a:gd name="T35" fmla="*/ 93 h 524"/>
                  <a:gd name="T36" fmla="*/ 0 w 524"/>
                  <a:gd name="T37" fmla="*/ 480 h 524"/>
                  <a:gd name="T38" fmla="*/ 44 w 524"/>
                  <a:gd name="T39" fmla="*/ 524 h 524"/>
                  <a:gd name="T40" fmla="*/ 480 w 524"/>
                  <a:gd name="T41" fmla="*/ 524 h 524"/>
                  <a:gd name="T42" fmla="*/ 524 w 524"/>
                  <a:gd name="T43" fmla="*/ 480 h 524"/>
                  <a:gd name="T44" fmla="*/ 524 w 524"/>
                  <a:gd name="T45" fmla="*/ 93 h 524"/>
                  <a:gd name="T46" fmla="*/ 480 w 524"/>
                  <a:gd name="T47" fmla="*/ 49 h 524"/>
                  <a:gd name="T48" fmla="*/ 491 w 524"/>
                  <a:gd name="T49" fmla="*/ 480 h 524"/>
                  <a:gd name="T50" fmla="*/ 480 w 524"/>
                  <a:gd name="T51" fmla="*/ 491 h 524"/>
                  <a:gd name="T52" fmla="*/ 44 w 524"/>
                  <a:gd name="T53" fmla="*/ 491 h 524"/>
                  <a:gd name="T54" fmla="*/ 33 w 524"/>
                  <a:gd name="T55" fmla="*/ 480 h 524"/>
                  <a:gd name="T56" fmla="*/ 33 w 524"/>
                  <a:gd name="T57" fmla="*/ 93 h 524"/>
                  <a:gd name="T58" fmla="*/ 44 w 524"/>
                  <a:gd name="T59" fmla="*/ 82 h 524"/>
                  <a:gd name="T60" fmla="*/ 115 w 524"/>
                  <a:gd name="T61" fmla="*/ 82 h 524"/>
                  <a:gd name="T62" fmla="*/ 115 w 524"/>
                  <a:gd name="T63" fmla="*/ 115 h 524"/>
                  <a:gd name="T64" fmla="*/ 131 w 524"/>
                  <a:gd name="T65" fmla="*/ 131 h 524"/>
                  <a:gd name="T66" fmla="*/ 147 w 524"/>
                  <a:gd name="T67" fmla="*/ 115 h 524"/>
                  <a:gd name="T68" fmla="*/ 147 w 524"/>
                  <a:gd name="T69" fmla="*/ 82 h 524"/>
                  <a:gd name="T70" fmla="*/ 246 w 524"/>
                  <a:gd name="T71" fmla="*/ 82 h 524"/>
                  <a:gd name="T72" fmla="*/ 246 w 524"/>
                  <a:gd name="T73" fmla="*/ 115 h 524"/>
                  <a:gd name="T74" fmla="*/ 262 w 524"/>
                  <a:gd name="T75" fmla="*/ 131 h 524"/>
                  <a:gd name="T76" fmla="*/ 278 w 524"/>
                  <a:gd name="T77" fmla="*/ 115 h 524"/>
                  <a:gd name="T78" fmla="*/ 278 w 524"/>
                  <a:gd name="T79" fmla="*/ 82 h 524"/>
                  <a:gd name="T80" fmla="*/ 377 w 524"/>
                  <a:gd name="T81" fmla="*/ 82 h 524"/>
                  <a:gd name="T82" fmla="*/ 377 w 524"/>
                  <a:gd name="T83" fmla="*/ 115 h 524"/>
                  <a:gd name="T84" fmla="*/ 393 w 524"/>
                  <a:gd name="T85" fmla="*/ 131 h 524"/>
                  <a:gd name="T86" fmla="*/ 409 w 524"/>
                  <a:gd name="T87" fmla="*/ 115 h 524"/>
                  <a:gd name="T88" fmla="*/ 409 w 524"/>
                  <a:gd name="T89" fmla="*/ 82 h 524"/>
                  <a:gd name="T90" fmla="*/ 480 w 524"/>
                  <a:gd name="T91" fmla="*/ 82 h 524"/>
                  <a:gd name="T92" fmla="*/ 491 w 524"/>
                  <a:gd name="T93" fmla="*/ 93 h 524"/>
                  <a:gd name="T94" fmla="*/ 491 w 524"/>
                  <a:gd name="T95" fmla="*/ 480 h 5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4" h="524">
                    <a:moveTo>
                      <a:pt x="480" y="49"/>
                    </a:moveTo>
                    <a:cubicBezTo>
                      <a:pt x="409" y="49"/>
                      <a:pt x="409" y="49"/>
                      <a:pt x="409" y="49"/>
                    </a:cubicBezTo>
                    <a:cubicBezTo>
                      <a:pt x="409" y="16"/>
                      <a:pt x="409" y="16"/>
                      <a:pt x="409" y="16"/>
                    </a:cubicBezTo>
                    <a:cubicBezTo>
                      <a:pt x="409" y="7"/>
                      <a:pt x="402" y="0"/>
                      <a:pt x="393" y="0"/>
                    </a:cubicBezTo>
                    <a:cubicBezTo>
                      <a:pt x="384" y="0"/>
                      <a:pt x="377" y="7"/>
                      <a:pt x="377" y="16"/>
                    </a:cubicBezTo>
                    <a:cubicBezTo>
                      <a:pt x="377" y="49"/>
                      <a:pt x="377" y="49"/>
                      <a:pt x="377" y="49"/>
                    </a:cubicBezTo>
                    <a:cubicBezTo>
                      <a:pt x="278" y="49"/>
                      <a:pt x="278" y="49"/>
                      <a:pt x="278" y="49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7"/>
                      <a:pt x="271" y="0"/>
                      <a:pt x="262" y="0"/>
                    </a:cubicBezTo>
                    <a:cubicBezTo>
                      <a:pt x="253" y="0"/>
                      <a:pt x="246" y="7"/>
                      <a:pt x="246" y="16"/>
                    </a:cubicBezTo>
                    <a:cubicBezTo>
                      <a:pt x="246" y="49"/>
                      <a:pt x="246" y="49"/>
                      <a:pt x="246" y="49"/>
                    </a:cubicBezTo>
                    <a:cubicBezTo>
                      <a:pt x="147" y="49"/>
                      <a:pt x="147" y="49"/>
                      <a:pt x="147" y="49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47" y="7"/>
                      <a:pt x="140" y="0"/>
                      <a:pt x="131" y="0"/>
                    </a:cubicBezTo>
                    <a:cubicBezTo>
                      <a:pt x="122" y="0"/>
                      <a:pt x="115" y="7"/>
                      <a:pt x="115" y="16"/>
                    </a:cubicBezTo>
                    <a:cubicBezTo>
                      <a:pt x="115" y="49"/>
                      <a:pt x="115" y="49"/>
                      <a:pt x="11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20" y="49"/>
                      <a:pt x="0" y="69"/>
                      <a:pt x="0" y="93"/>
                    </a:cubicBezTo>
                    <a:cubicBezTo>
                      <a:pt x="0" y="480"/>
                      <a:pt x="0" y="480"/>
                      <a:pt x="0" y="480"/>
                    </a:cubicBezTo>
                    <a:cubicBezTo>
                      <a:pt x="0" y="504"/>
                      <a:pt x="20" y="524"/>
                      <a:pt x="44" y="524"/>
                    </a:cubicBezTo>
                    <a:cubicBezTo>
                      <a:pt x="480" y="524"/>
                      <a:pt x="480" y="524"/>
                      <a:pt x="480" y="524"/>
                    </a:cubicBezTo>
                    <a:cubicBezTo>
                      <a:pt x="504" y="524"/>
                      <a:pt x="524" y="504"/>
                      <a:pt x="524" y="480"/>
                    </a:cubicBezTo>
                    <a:cubicBezTo>
                      <a:pt x="524" y="93"/>
                      <a:pt x="524" y="93"/>
                      <a:pt x="524" y="93"/>
                    </a:cubicBezTo>
                    <a:cubicBezTo>
                      <a:pt x="524" y="69"/>
                      <a:pt x="504" y="49"/>
                      <a:pt x="480" y="49"/>
                    </a:cubicBezTo>
                    <a:close/>
                    <a:moveTo>
                      <a:pt x="491" y="480"/>
                    </a:moveTo>
                    <a:cubicBezTo>
                      <a:pt x="491" y="486"/>
                      <a:pt x="486" y="491"/>
                      <a:pt x="480" y="491"/>
                    </a:cubicBezTo>
                    <a:cubicBezTo>
                      <a:pt x="44" y="491"/>
                      <a:pt x="44" y="491"/>
                      <a:pt x="44" y="491"/>
                    </a:cubicBezTo>
                    <a:cubicBezTo>
                      <a:pt x="38" y="491"/>
                      <a:pt x="33" y="486"/>
                      <a:pt x="33" y="480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33" y="87"/>
                      <a:pt x="38" y="82"/>
                      <a:pt x="44" y="82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5" y="115"/>
                      <a:pt x="115" y="115"/>
                      <a:pt x="115" y="115"/>
                    </a:cubicBezTo>
                    <a:cubicBezTo>
                      <a:pt x="115" y="124"/>
                      <a:pt x="122" y="131"/>
                      <a:pt x="131" y="131"/>
                    </a:cubicBezTo>
                    <a:cubicBezTo>
                      <a:pt x="140" y="131"/>
                      <a:pt x="147" y="124"/>
                      <a:pt x="147" y="115"/>
                    </a:cubicBezTo>
                    <a:cubicBezTo>
                      <a:pt x="147" y="82"/>
                      <a:pt x="147" y="82"/>
                      <a:pt x="147" y="82"/>
                    </a:cubicBezTo>
                    <a:cubicBezTo>
                      <a:pt x="246" y="82"/>
                      <a:pt x="246" y="82"/>
                      <a:pt x="246" y="82"/>
                    </a:cubicBezTo>
                    <a:cubicBezTo>
                      <a:pt x="246" y="115"/>
                      <a:pt x="246" y="115"/>
                      <a:pt x="246" y="115"/>
                    </a:cubicBezTo>
                    <a:cubicBezTo>
                      <a:pt x="246" y="124"/>
                      <a:pt x="253" y="131"/>
                      <a:pt x="262" y="131"/>
                    </a:cubicBezTo>
                    <a:cubicBezTo>
                      <a:pt x="271" y="131"/>
                      <a:pt x="278" y="124"/>
                      <a:pt x="278" y="115"/>
                    </a:cubicBezTo>
                    <a:cubicBezTo>
                      <a:pt x="278" y="82"/>
                      <a:pt x="278" y="82"/>
                      <a:pt x="278" y="82"/>
                    </a:cubicBezTo>
                    <a:cubicBezTo>
                      <a:pt x="377" y="82"/>
                      <a:pt x="377" y="82"/>
                      <a:pt x="377" y="82"/>
                    </a:cubicBezTo>
                    <a:cubicBezTo>
                      <a:pt x="377" y="115"/>
                      <a:pt x="377" y="115"/>
                      <a:pt x="377" y="115"/>
                    </a:cubicBezTo>
                    <a:cubicBezTo>
                      <a:pt x="377" y="124"/>
                      <a:pt x="384" y="131"/>
                      <a:pt x="393" y="131"/>
                    </a:cubicBezTo>
                    <a:cubicBezTo>
                      <a:pt x="402" y="131"/>
                      <a:pt x="409" y="124"/>
                      <a:pt x="409" y="115"/>
                    </a:cubicBezTo>
                    <a:cubicBezTo>
                      <a:pt x="409" y="82"/>
                      <a:pt x="409" y="82"/>
                      <a:pt x="409" y="82"/>
                    </a:cubicBezTo>
                    <a:cubicBezTo>
                      <a:pt x="480" y="82"/>
                      <a:pt x="480" y="82"/>
                      <a:pt x="480" y="82"/>
                    </a:cubicBezTo>
                    <a:cubicBezTo>
                      <a:pt x="486" y="82"/>
                      <a:pt x="491" y="87"/>
                      <a:pt x="491" y="93"/>
                    </a:cubicBezTo>
                    <a:lnTo>
                      <a:pt x="491" y="4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" name="Rectangle 60"/>
              <p:cNvSpPr>
                <a:spLocks noChangeArrowheads="1"/>
              </p:cNvSpPr>
              <p:nvPr/>
            </p:nvSpPr>
            <p:spPr bwMode="auto">
              <a:xfrm>
                <a:off x="441325" y="747713"/>
                <a:ext cx="244475" cy="1857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" name="Rectangle 61"/>
              <p:cNvSpPr>
                <a:spLocks noChangeArrowheads="1"/>
              </p:cNvSpPr>
              <p:nvPr/>
            </p:nvSpPr>
            <p:spPr bwMode="auto">
              <a:xfrm>
                <a:off x="441325" y="1054100"/>
                <a:ext cx="244475" cy="187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" name="Rectangle 62"/>
              <p:cNvSpPr>
                <a:spLocks noChangeArrowheads="1"/>
              </p:cNvSpPr>
              <p:nvPr/>
            </p:nvSpPr>
            <p:spPr bwMode="auto">
              <a:xfrm>
                <a:off x="441325" y="1362075"/>
                <a:ext cx="244475" cy="1857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" name="Rectangle 63"/>
              <p:cNvSpPr>
                <a:spLocks noChangeArrowheads="1"/>
              </p:cNvSpPr>
              <p:nvPr/>
            </p:nvSpPr>
            <p:spPr bwMode="auto">
              <a:xfrm>
                <a:off x="871538" y="1362075"/>
                <a:ext cx="249238" cy="1857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" name="Rectangle 64"/>
              <p:cNvSpPr>
                <a:spLocks noChangeArrowheads="1"/>
              </p:cNvSpPr>
              <p:nvPr/>
            </p:nvSpPr>
            <p:spPr bwMode="auto">
              <a:xfrm>
                <a:off x="871538" y="1054100"/>
                <a:ext cx="249238" cy="187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" name="Rectangle 65"/>
              <p:cNvSpPr>
                <a:spLocks noChangeArrowheads="1"/>
              </p:cNvSpPr>
              <p:nvPr/>
            </p:nvSpPr>
            <p:spPr bwMode="auto">
              <a:xfrm>
                <a:off x="871538" y="747713"/>
                <a:ext cx="249238" cy="1857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" name="Rectangle 66"/>
              <p:cNvSpPr>
                <a:spLocks noChangeArrowheads="1"/>
              </p:cNvSpPr>
              <p:nvPr/>
            </p:nvSpPr>
            <p:spPr bwMode="auto">
              <a:xfrm>
                <a:off x="1304925" y="1362075"/>
                <a:ext cx="246063" cy="1857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" name="Rectangle 67"/>
              <p:cNvSpPr>
                <a:spLocks noChangeArrowheads="1"/>
              </p:cNvSpPr>
              <p:nvPr/>
            </p:nvSpPr>
            <p:spPr bwMode="auto">
              <a:xfrm>
                <a:off x="1304925" y="1054100"/>
                <a:ext cx="246063" cy="187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" name="Rectangle 68"/>
              <p:cNvSpPr>
                <a:spLocks noChangeArrowheads="1"/>
              </p:cNvSpPr>
              <p:nvPr/>
            </p:nvSpPr>
            <p:spPr bwMode="auto">
              <a:xfrm>
                <a:off x="1304925" y="747713"/>
                <a:ext cx="246063" cy="1857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sp>
        <p:nvSpPr>
          <p:cNvPr id="40" name="Rectangle 18"/>
          <p:cNvSpPr/>
          <p:nvPr/>
        </p:nvSpPr>
        <p:spPr>
          <a:xfrm>
            <a:off x="4260254" y="3941830"/>
            <a:ext cx="3196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GB" sz="1400"/>
          </a:p>
        </p:txBody>
      </p:sp>
      <p:sp>
        <p:nvSpPr>
          <p:cNvPr id="41" name="Rectangle 18"/>
          <p:cNvSpPr/>
          <p:nvPr/>
        </p:nvSpPr>
        <p:spPr>
          <a:xfrm>
            <a:off x="4260254" y="4648604"/>
            <a:ext cx="3196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GB" sz="1400"/>
          </a:p>
        </p:txBody>
      </p:sp>
      <p:sp>
        <p:nvSpPr>
          <p:cNvPr id="42" name="Rectangle 18"/>
          <p:cNvSpPr/>
          <p:nvPr/>
        </p:nvSpPr>
        <p:spPr>
          <a:xfrm>
            <a:off x="4260254" y="5324562"/>
            <a:ext cx="3196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GB" sz="1400"/>
          </a:p>
        </p:txBody>
      </p:sp>
      <p:sp>
        <p:nvSpPr>
          <p:cNvPr id="43" name="Rectangle 18"/>
          <p:cNvSpPr/>
          <p:nvPr/>
        </p:nvSpPr>
        <p:spPr>
          <a:xfrm>
            <a:off x="8227951" y="4457279"/>
            <a:ext cx="3196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GB" sz="1400"/>
          </a:p>
        </p:txBody>
      </p:sp>
      <p:sp>
        <p:nvSpPr>
          <p:cNvPr id="44" name="文本框 43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待改进面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>
            <a:off x="3333750" y="2244358"/>
            <a:ext cx="5524500" cy="2365126"/>
            <a:chOff x="3333750" y="2244358"/>
            <a:chExt cx="5524500" cy="2365126"/>
          </a:xfrm>
        </p:grpSpPr>
        <p:sp>
          <p:nvSpPr>
            <p:cNvPr id="16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3333750" y="3224489"/>
              <a:ext cx="55245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6000" b="1">
                  <a:solidFill>
                    <a:srgbClr val="1829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经验总结反思</a:t>
              </a:r>
              <a:endParaRPr lang="zh-CN" altLang="en-US" sz="6000" b="1">
                <a:solidFill>
                  <a:srgbClr val="1829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835400" y="4240152"/>
              <a:ext cx="4521200" cy="0"/>
            </a:xfrm>
            <a:prstGeom prst="line">
              <a:avLst/>
            </a:prstGeom>
            <a:ln w="19050">
              <a:solidFill>
                <a:srgbClr val="182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3857625" y="4240152"/>
              <a:ext cx="4476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kern="0">
                  <a:solidFill>
                    <a:srgbClr val="1829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EXPERIENCE SUMMARY REFLECTION</a:t>
              </a:r>
              <a:endParaRPr lang="en-US" altLang="zh-CN" kern="0">
                <a:solidFill>
                  <a:srgbClr val="1829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051300" y="2244358"/>
              <a:ext cx="4089401" cy="1107996"/>
              <a:chOff x="4051300" y="2244358"/>
              <a:chExt cx="4089401" cy="1107996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4477608" y="2244358"/>
                <a:ext cx="323678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6600" b="1" i="0" u="none" strike="noStrike" kern="0" cap="none" spc="0" normalizeH="0" baseline="0" noProof="0">
                    <a:ln>
                      <a:noFill/>
                    </a:ln>
                    <a:solidFill>
                      <a:srgbClr val="1829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03</a:t>
                </a:r>
                <a:endParaRPr kumimoji="0" lang="en-US" altLang="zh-CN" sz="6600" b="1" i="0" u="none" strike="noStrike" kern="0" cap="none" spc="0" normalizeH="0" baseline="0" noProof="0">
                  <a:ln>
                    <a:noFill/>
                  </a:ln>
                  <a:solidFill>
                    <a:srgbClr val="1829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4051300" y="2798356"/>
                <a:ext cx="425058" cy="0"/>
              </a:xfrm>
              <a:prstGeom prst="line">
                <a:avLst/>
              </a:prstGeom>
              <a:ln>
                <a:solidFill>
                  <a:srgbClr val="182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7715643" y="2798356"/>
                <a:ext cx="425058" cy="0"/>
              </a:xfrm>
              <a:prstGeom prst="line">
                <a:avLst/>
              </a:prstGeom>
              <a:ln>
                <a:solidFill>
                  <a:srgbClr val="182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991600" y="1678329"/>
            <a:ext cx="2067726" cy="5179671"/>
            <a:chOff x="10160239" y="4236138"/>
            <a:chExt cx="3784363" cy="9479863"/>
          </a:xfrm>
        </p:grpSpPr>
        <p:grpSp>
          <p:nvGrpSpPr>
            <p:cNvPr id="3" name="Group 18"/>
            <p:cNvGrpSpPr/>
            <p:nvPr/>
          </p:nvGrpSpPr>
          <p:grpSpPr>
            <a:xfrm>
              <a:off x="10160239" y="4236138"/>
              <a:ext cx="3784363" cy="9479863"/>
              <a:chOff x="10245962" y="3982224"/>
              <a:chExt cx="3885725" cy="9733776"/>
            </a:xfrm>
          </p:grpSpPr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11912623" y="7726307"/>
                <a:ext cx="533521" cy="547683"/>
              </a:xfrm>
              <a:prstGeom prst="rect">
                <a:avLst/>
              </a:prstGeom>
              <a:solidFill>
                <a:srgbClr val="2F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12172301" y="10294757"/>
                <a:ext cx="1378654" cy="1246453"/>
              </a:xfrm>
              <a:custGeom>
                <a:gdLst>
                  <a:gd name="T0" fmla="*/ 287 w 287"/>
                  <a:gd name="T1" fmla="*/ 0 h 260"/>
                  <a:gd name="T2" fmla="*/ 150 w 287"/>
                  <a:gd name="T3" fmla="*/ 148 h 260"/>
                  <a:gd name="T4" fmla="*/ 150 w 287"/>
                  <a:gd name="T5" fmla="*/ 260 h 260"/>
                  <a:gd name="T6" fmla="*/ 0 w 287"/>
                  <a:gd name="T7" fmla="*/ 260 h 260"/>
                  <a:gd name="T8" fmla="*/ 0 w 287"/>
                  <a:gd name="T9" fmla="*/ 67 h 260"/>
                  <a:gd name="T10" fmla="*/ 287 w 287"/>
                  <a:gd name="T11" fmla="*/ 0 h 2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7" h="260">
                    <a:moveTo>
                      <a:pt x="287" y="0"/>
                    </a:moveTo>
                    <a:cubicBezTo>
                      <a:pt x="287" y="0"/>
                      <a:pt x="265" y="66"/>
                      <a:pt x="150" y="148"/>
                    </a:cubicBezTo>
                    <a:cubicBezTo>
                      <a:pt x="150" y="260"/>
                      <a:pt x="150" y="260"/>
                      <a:pt x="150" y="260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67"/>
                      <a:pt x="0" y="67"/>
                      <a:pt x="0" y="67"/>
                    </a:cubicBez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8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11638780" y="8198449"/>
                <a:ext cx="1100091" cy="235126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12139251" y="8165398"/>
                <a:ext cx="1473081" cy="977335"/>
              </a:xfrm>
              <a:custGeom>
                <a:gdLst>
                  <a:gd name="T0" fmla="*/ 81 w 307"/>
                  <a:gd name="T1" fmla="*/ 193 h 203"/>
                  <a:gd name="T2" fmla="*/ 265 w 307"/>
                  <a:gd name="T3" fmla="*/ 113 h 203"/>
                  <a:gd name="T4" fmla="*/ 297 w 307"/>
                  <a:gd name="T5" fmla="*/ 43 h 203"/>
                  <a:gd name="T6" fmla="*/ 226 w 307"/>
                  <a:gd name="T7" fmla="*/ 11 h 203"/>
                  <a:gd name="T8" fmla="*/ 43 w 307"/>
                  <a:gd name="T9" fmla="*/ 91 h 203"/>
                  <a:gd name="T10" fmla="*/ 11 w 307"/>
                  <a:gd name="T11" fmla="*/ 161 h 203"/>
                  <a:gd name="T12" fmla="*/ 81 w 307"/>
                  <a:gd name="T13" fmla="*/ 193 h 2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203">
                    <a:moveTo>
                      <a:pt x="81" y="193"/>
                    </a:moveTo>
                    <a:cubicBezTo>
                      <a:pt x="265" y="113"/>
                      <a:pt x="265" y="113"/>
                      <a:pt x="265" y="113"/>
                    </a:cubicBezTo>
                    <a:cubicBezTo>
                      <a:pt x="293" y="103"/>
                      <a:pt x="307" y="72"/>
                      <a:pt x="297" y="43"/>
                    </a:cubicBezTo>
                    <a:cubicBezTo>
                      <a:pt x="286" y="15"/>
                      <a:pt x="255" y="0"/>
                      <a:pt x="226" y="11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15" y="101"/>
                      <a:pt x="0" y="132"/>
                      <a:pt x="11" y="161"/>
                    </a:cubicBezTo>
                    <a:cubicBezTo>
                      <a:pt x="21" y="189"/>
                      <a:pt x="53" y="203"/>
                      <a:pt x="81" y="193"/>
                    </a:cubicBezTo>
                    <a:close/>
                  </a:path>
                </a:pathLst>
              </a:custGeom>
              <a:solidFill>
                <a:srgbClr val="F8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12172301" y="8727248"/>
                <a:ext cx="1491968" cy="2105750"/>
              </a:xfrm>
              <a:custGeom>
                <a:gdLst>
                  <a:gd name="T0" fmla="*/ 230 w 311"/>
                  <a:gd name="T1" fmla="*/ 245 h 439"/>
                  <a:gd name="T2" fmla="*/ 268 w 311"/>
                  <a:gd name="T3" fmla="*/ 229 h 439"/>
                  <a:gd name="T4" fmla="*/ 300 w 311"/>
                  <a:gd name="T5" fmla="*/ 159 h 439"/>
                  <a:gd name="T6" fmla="*/ 237 w 311"/>
                  <a:gd name="T7" fmla="*/ 125 h 439"/>
                  <a:gd name="T8" fmla="*/ 265 w 311"/>
                  <a:gd name="T9" fmla="*/ 113 h 439"/>
                  <a:gd name="T10" fmla="*/ 297 w 311"/>
                  <a:gd name="T11" fmla="*/ 42 h 439"/>
                  <a:gd name="T12" fmla="*/ 227 w 311"/>
                  <a:gd name="T13" fmla="*/ 10 h 439"/>
                  <a:gd name="T14" fmla="*/ 43 w 311"/>
                  <a:gd name="T15" fmla="*/ 90 h 439"/>
                  <a:gd name="T16" fmla="*/ 11 w 311"/>
                  <a:gd name="T17" fmla="*/ 160 h 439"/>
                  <a:gd name="T18" fmla="*/ 74 w 311"/>
                  <a:gd name="T19" fmla="*/ 194 h 439"/>
                  <a:gd name="T20" fmla="*/ 46 w 311"/>
                  <a:gd name="T21" fmla="*/ 206 h 439"/>
                  <a:gd name="T22" fmla="*/ 14 w 311"/>
                  <a:gd name="T23" fmla="*/ 276 h 439"/>
                  <a:gd name="T24" fmla="*/ 83 w 311"/>
                  <a:gd name="T25" fmla="*/ 309 h 439"/>
                  <a:gd name="T26" fmla="*/ 43 w 311"/>
                  <a:gd name="T27" fmla="*/ 326 h 439"/>
                  <a:gd name="T28" fmla="*/ 11 w 311"/>
                  <a:gd name="T29" fmla="*/ 396 h 439"/>
                  <a:gd name="T30" fmla="*/ 81 w 311"/>
                  <a:gd name="T31" fmla="*/ 428 h 439"/>
                  <a:gd name="T32" fmla="*/ 265 w 311"/>
                  <a:gd name="T33" fmla="*/ 349 h 439"/>
                  <a:gd name="T34" fmla="*/ 297 w 311"/>
                  <a:gd name="T35" fmla="*/ 279 h 439"/>
                  <a:gd name="T36" fmla="*/ 230 w 311"/>
                  <a:gd name="T37" fmla="*/ 245 h 4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1" h="439">
                    <a:moveTo>
                      <a:pt x="230" y="245"/>
                    </a:moveTo>
                    <a:cubicBezTo>
                      <a:pt x="268" y="229"/>
                      <a:pt x="268" y="229"/>
                      <a:pt x="268" y="229"/>
                    </a:cubicBezTo>
                    <a:cubicBezTo>
                      <a:pt x="296" y="219"/>
                      <a:pt x="311" y="187"/>
                      <a:pt x="300" y="159"/>
                    </a:cubicBezTo>
                    <a:cubicBezTo>
                      <a:pt x="291" y="133"/>
                      <a:pt x="263" y="119"/>
                      <a:pt x="237" y="125"/>
                    </a:cubicBezTo>
                    <a:cubicBezTo>
                      <a:pt x="265" y="113"/>
                      <a:pt x="265" y="113"/>
                      <a:pt x="265" y="113"/>
                    </a:cubicBezTo>
                    <a:cubicBezTo>
                      <a:pt x="293" y="102"/>
                      <a:pt x="307" y="71"/>
                      <a:pt x="297" y="42"/>
                    </a:cubicBezTo>
                    <a:cubicBezTo>
                      <a:pt x="286" y="14"/>
                      <a:pt x="255" y="0"/>
                      <a:pt x="227" y="1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14" y="100"/>
                      <a:pt x="0" y="132"/>
                      <a:pt x="11" y="160"/>
                    </a:cubicBezTo>
                    <a:cubicBezTo>
                      <a:pt x="21" y="186"/>
                      <a:pt x="48" y="200"/>
                      <a:pt x="74" y="194"/>
                    </a:cubicBezTo>
                    <a:cubicBezTo>
                      <a:pt x="46" y="206"/>
                      <a:pt x="46" y="206"/>
                      <a:pt x="46" y="206"/>
                    </a:cubicBezTo>
                    <a:cubicBezTo>
                      <a:pt x="18" y="217"/>
                      <a:pt x="4" y="248"/>
                      <a:pt x="14" y="276"/>
                    </a:cubicBezTo>
                    <a:cubicBezTo>
                      <a:pt x="25" y="304"/>
                      <a:pt x="55" y="319"/>
                      <a:pt x="83" y="309"/>
                    </a:cubicBezTo>
                    <a:cubicBezTo>
                      <a:pt x="43" y="326"/>
                      <a:pt x="43" y="326"/>
                      <a:pt x="43" y="326"/>
                    </a:cubicBezTo>
                    <a:cubicBezTo>
                      <a:pt x="14" y="337"/>
                      <a:pt x="0" y="368"/>
                      <a:pt x="11" y="396"/>
                    </a:cubicBezTo>
                    <a:cubicBezTo>
                      <a:pt x="21" y="425"/>
                      <a:pt x="53" y="439"/>
                      <a:pt x="81" y="428"/>
                    </a:cubicBezTo>
                    <a:cubicBezTo>
                      <a:pt x="265" y="349"/>
                      <a:pt x="265" y="349"/>
                      <a:pt x="265" y="349"/>
                    </a:cubicBezTo>
                    <a:cubicBezTo>
                      <a:pt x="293" y="339"/>
                      <a:pt x="307" y="307"/>
                      <a:pt x="297" y="279"/>
                    </a:cubicBezTo>
                    <a:cubicBezTo>
                      <a:pt x="287" y="252"/>
                      <a:pt x="257" y="237"/>
                      <a:pt x="230" y="245"/>
                    </a:cubicBezTo>
                    <a:close/>
                  </a:path>
                </a:pathLst>
              </a:custGeom>
              <a:solidFill>
                <a:srgbClr val="F8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Freeform 12"/>
              <p:cNvSpPr>
                <a:spLocks noEditPoints="1"/>
              </p:cNvSpPr>
              <p:nvPr/>
            </p:nvSpPr>
            <p:spPr bwMode="auto">
              <a:xfrm>
                <a:off x="10245962" y="3982224"/>
                <a:ext cx="3885725" cy="3871561"/>
              </a:xfrm>
              <a:custGeom>
                <a:gdLst>
                  <a:gd name="T0" fmla="*/ 404 w 809"/>
                  <a:gd name="T1" fmla="*/ 60 h 808"/>
                  <a:gd name="T2" fmla="*/ 60 w 809"/>
                  <a:gd name="T3" fmla="*/ 404 h 808"/>
                  <a:gd name="T4" fmla="*/ 404 w 809"/>
                  <a:gd name="T5" fmla="*/ 748 h 808"/>
                  <a:gd name="T6" fmla="*/ 748 w 809"/>
                  <a:gd name="T7" fmla="*/ 404 h 808"/>
                  <a:gd name="T8" fmla="*/ 404 w 809"/>
                  <a:gd name="T9" fmla="*/ 60 h 808"/>
                  <a:gd name="T10" fmla="*/ 404 w 809"/>
                  <a:gd name="T11" fmla="*/ 808 h 808"/>
                  <a:gd name="T12" fmla="*/ 0 w 809"/>
                  <a:gd name="T13" fmla="*/ 404 h 808"/>
                  <a:gd name="T14" fmla="*/ 404 w 809"/>
                  <a:gd name="T15" fmla="*/ 0 h 808"/>
                  <a:gd name="T16" fmla="*/ 809 w 809"/>
                  <a:gd name="T17" fmla="*/ 404 h 808"/>
                  <a:gd name="T18" fmla="*/ 404 w 809"/>
                  <a:gd name="T19" fmla="*/ 808 h 8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9" h="806">
                    <a:moveTo>
                      <a:pt x="404" y="60"/>
                    </a:moveTo>
                    <a:cubicBezTo>
                      <a:pt x="215" y="60"/>
                      <a:pt x="60" y="214"/>
                      <a:pt x="60" y="404"/>
                    </a:cubicBezTo>
                    <a:cubicBezTo>
                      <a:pt x="60" y="593"/>
                      <a:pt x="215" y="748"/>
                      <a:pt x="404" y="748"/>
                    </a:cubicBezTo>
                    <a:cubicBezTo>
                      <a:pt x="594" y="748"/>
                      <a:pt x="748" y="593"/>
                      <a:pt x="748" y="404"/>
                    </a:cubicBezTo>
                    <a:cubicBezTo>
                      <a:pt x="748" y="214"/>
                      <a:pt x="594" y="60"/>
                      <a:pt x="404" y="60"/>
                    </a:cubicBezTo>
                    <a:close/>
                    <a:moveTo>
                      <a:pt x="404" y="808"/>
                    </a:moveTo>
                    <a:cubicBezTo>
                      <a:pt x="181" y="808"/>
                      <a:pt x="0" y="627"/>
                      <a:pt x="0" y="404"/>
                    </a:cubicBezTo>
                    <a:cubicBezTo>
                      <a:pt x="0" y="181"/>
                      <a:pt x="181" y="0"/>
                      <a:pt x="404" y="0"/>
                    </a:cubicBezTo>
                    <a:cubicBezTo>
                      <a:pt x="627" y="0"/>
                      <a:pt x="809" y="181"/>
                      <a:pt x="809" y="404"/>
                    </a:cubicBezTo>
                    <a:cubicBezTo>
                      <a:pt x="809" y="627"/>
                      <a:pt x="627" y="808"/>
                      <a:pt x="404" y="8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10977783" y="8755576"/>
                <a:ext cx="1935779" cy="2785634"/>
              </a:xfrm>
              <a:custGeom>
                <a:gdLst>
                  <a:gd name="T0" fmla="*/ 364 w 403"/>
                  <a:gd name="T1" fmla="*/ 50 h 581"/>
                  <a:gd name="T2" fmla="*/ 268 w 403"/>
                  <a:gd name="T3" fmla="*/ 7 h 581"/>
                  <a:gd name="T4" fmla="*/ 206 w 403"/>
                  <a:gd name="T5" fmla="*/ 4 h 581"/>
                  <a:gd name="T6" fmla="*/ 105 w 403"/>
                  <a:gd name="T7" fmla="*/ 4 h 581"/>
                  <a:gd name="T8" fmla="*/ 63 w 403"/>
                  <a:gd name="T9" fmla="*/ 4 h 581"/>
                  <a:gd name="T10" fmla="*/ 0 w 403"/>
                  <a:gd name="T11" fmla="*/ 60 h 581"/>
                  <a:gd name="T12" fmla="*/ 0 w 403"/>
                  <a:gd name="T13" fmla="*/ 103 h 581"/>
                  <a:gd name="T14" fmla="*/ 0 w 403"/>
                  <a:gd name="T15" fmla="*/ 405 h 581"/>
                  <a:gd name="T16" fmla="*/ 93 w 403"/>
                  <a:gd name="T17" fmla="*/ 508 h 581"/>
                  <a:gd name="T18" fmla="*/ 93 w 403"/>
                  <a:gd name="T19" fmla="*/ 581 h 581"/>
                  <a:gd name="T20" fmla="*/ 258 w 403"/>
                  <a:gd name="T21" fmla="*/ 581 h 581"/>
                  <a:gd name="T22" fmla="*/ 258 w 403"/>
                  <a:gd name="T23" fmla="*/ 448 h 581"/>
                  <a:gd name="T24" fmla="*/ 258 w 403"/>
                  <a:gd name="T25" fmla="*/ 415 h 581"/>
                  <a:gd name="T26" fmla="*/ 141 w 403"/>
                  <a:gd name="T27" fmla="*/ 111 h 581"/>
                  <a:gd name="T28" fmla="*/ 237 w 403"/>
                  <a:gd name="T29" fmla="*/ 113 h 581"/>
                  <a:gd name="T30" fmla="*/ 319 w 403"/>
                  <a:gd name="T31" fmla="*/ 149 h 581"/>
                  <a:gd name="T32" fmla="*/ 391 w 403"/>
                  <a:gd name="T33" fmla="*/ 122 h 581"/>
                  <a:gd name="T34" fmla="*/ 364 w 403"/>
                  <a:gd name="T35" fmla="*/ 50 h 5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2" h="581">
                    <a:moveTo>
                      <a:pt x="364" y="50"/>
                    </a:moveTo>
                    <a:cubicBezTo>
                      <a:pt x="268" y="7"/>
                      <a:pt x="268" y="7"/>
                      <a:pt x="268" y="7"/>
                    </a:cubicBezTo>
                    <a:cubicBezTo>
                      <a:pt x="254" y="0"/>
                      <a:pt x="213" y="4"/>
                      <a:pt x="206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31" y="4"/>
                      <a:pt x="0" y="27"/>
                      <a:pt x="0" y="6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405"/>
                      <a:pt x="0" y="405"/>
                      <a:pt x="0" y="405"/>
                    </a:cubicBezTo>
                    <a:cubicBezTo>
                      <a:pt x="0" y="459"/>
                      <a:pt x="42" y="503"/>
                      <a:pt x="93" y="508"/>
                    </a:cubicBezTo>
                    <a:cubicBezTo>
                      <a:pt x="93" y="581"/>
                      <a:pt x="93" y="581"/>
                      <a:pt x="93" y="581"/>
                    </a:cubicBezTo>
                    <a:cubicBezTo>
                      <a:pt x="258" y="581"/>
                      <a:pt x="258" y="581"/>
                      <a:pt x="258" y="581"/>
                    </a:cubicBezTo>
                    <a:cubicBezTo>
                      <a:pt x="258" y="448"/>
                      <a:pt x="258" y="448"/>
                      <a:pt x="258" y="448"/>
                    </a:cubicBezTo>
                    <a:cubicBezTo>
                      <a:pt x="258" y="415"/>
                      <a:pt x="258" y="415"/>
                      <a:pt x="258" y="415"/>
                    </a:cubicBezTo>
                    <a:cubicBezTo>
                      <a:pt x="258" y="228"/>
                      <a:pt x="141" y="111"/>
                      <a:pt x="141" y="111"/>
                    </a:cubicBezTo>
                    <a:cubicBezTo>
                      <a:pt x="141" y="111"/>
                      <a:pt x="213" y="111"/>
                      <a:pt x="237" y="113"/>
                    </a:cubicBezTo>
                    <a:cubicBezTo>
                      <a:pt x="261" y="116"/>
                      <a:pt x="319" y="149"/>
                      <a:pt x="319" y="149"/>
                    </a:cubicBezTo>
                    <a:cubicBezTo>
                      <a:pt x="346" y="162"/>
                      <a:pt x="379" y="150"/>
                      <a:pt x="391" y="122"/>
                    </a:cubicBezTo>
                    <a:cubicBezTo>
                      <a:pt x="403" y="95"/>
                      <a:pt x="392" y="62"/>
                      <a:pt x="364" y="50"/>
                    </a:cubicBezTo>
                    <a:close/>
                  </a:path>
                </a:pathLst>
              </a:custGeom>
              <a:solidFill>
                <a:srgbClr val="FBBB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1308283" y="11498718"/>
                <a:ext cx="1742204" cy="221728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12214792" y="11498718"/>
                <a:ext cx="835693" cy="22172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aphicFrame>
          <p:nvGraphicFramePr>
            <p:cNvPr id="4" name="Chart Placeholder 18"/>
            <p:cNvGraphicFramePr/>
            <p:nvPr/>
          </p:nvGraphicFramePr>
          <p:xfrm>
            <a:off x="10409878" y="4658741"/>
            <a:ext cx="3335665" cy="2890438"/>
          </p:xfrm>
          <a:graphic>
            <a:graphicData uri="http://schemas.openxmlformats.org/drawingml/2006/chart">
              <c:chart xmlns:c="http://schemas.openxmlformats.org/drawingml/2006/chart" r:id="rId2"/>
            </a:graphicData>
          </a:graphic>
        </p:graphicFrame>
      </p:grpSp>
      <p:sp>
        <p:nvSpPr>
          <p:cNvPr id="14" name="TextBox 34"/>
          <p:cNvSpPr txBox="1"/>
          <p:nvPr/>
        </p:nvSpPr>
        <p:spPr>
          <a:xfrm>
            <a:off x="7369675" y="1793905"/>
            <a:ext cx="1499233" cy="5357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15 %</a:t>
            </a:r>
            <a:endParaRPr lang="en-US" sz="3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38"/>
          <p:cNvSpPr txBox="1"/>
          <p:nvPr/>
        </p:nvSpPr>
        <p:spPr>
          <a:xfrm>
            <a:off x="7369675" y="3980075"/>
            <a:ext cx="1499233" cy="5357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25 %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42"/>
          <p:cNvSpPr txBox="1"/>
          <p:nvPr/>
        </p:nvSpPr>
        <p:spPr>
          <a:xfrm>
            <a:off x="9767888" y="1793903"/>
            <a:ext cx="1499233" cy="5357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25 %</a:t>
            </a:r>
            <a:endParaRPr lang="en-US" sz="3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46"/>
          <p:cNvSpPr txBox="1"/>
          <p:nvPr/>
        </p:nvSpPr>
        <p:spPr>
          <a:xfrm>
            <a:off x="9767888" y="3980074"/>
            <a:ext cx="1499233" cy="5357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d-ID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35 %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49"/>
          <p:cNvSpPr/>
          <p:nvPr/>
        </p:nvSpPr>
        <p:spPr>
          <a:xfrm>
            <a:off x="855743" y="4571678"/>
            <a:ext cx="223166" cy="2231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51"/>
          <p:cNvSpPr/>
          <p:nvPr/>
        </p:nvSpPr>
        <p:spPr>
          <a:xfrm>
            <a:off x="2691571" y="4583819"/>
            <a:ext cx="223166" cy="223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53"/>
          <p:cNvSpPr/>
          <p:nvPr/>
        </p:nvSpPr>
        <p:spPr>
          <a:xfrm>
            <a:off x="855743" y="5049582"/>
            <a:ext cx="223166" cy="2231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55"/>
          <p:cNvSpPr/>
          <p:nvPr/>
        </p:nvSpPr>
        <p:spPr>
          <a:xfrm>
            <a:off x="2691571" y="5049582"/>
            <a:ext cx="223166" cy="223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52905" y="449964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022982" y="449964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52905" y="4985304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022982" y="4985304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379122" y="4515790"/>
            <a:ext cx="2262589" cy="1690891"/>
            <a:chOff x="1019643" y="636132"/>
            <a:chExt cx="2262589" cy="1690891"/>
          </a:xfrm>
        </p:grpSpPr>
        <p:sp>
          <p:nvSpPr>
            <p:cNvPr id="27" name="Rectangle 63"/>
            <p:cNvSpPr/>
            <p:nvPr/>
          </p:nvSpPr>
          <p:spPr>
            <a:xfrm>
              <a:off x="1019643" y="636132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8" name="Rectangle 18"/>
            <p:cNvSpPr/>
            <p:nvPr/>
          </p:nvSpPr>
          <p:spPr>
            <a:xfrm>
              <a:off x="1019643" y="942028"/>
              <a:ext cx="226258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单击此处编辑您要的内容，建议您在展示时采用微软雅黑字体。</a:t>
              </a:r>
              <a:r>
                <a:rPr lang="zh-CN" altLang="en-US" sz="1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entury Gothic" panose="020b0502020202020204" pitchFamily="34" charset="0"/>
                </a:rPr>
                <a:t>本模版所有图形线条及其相应素材均可自由编辑、改色、替换。</a:t>
              </a:r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79122" y="2340955"/>
            <a:ext cx="2262589" cy="1690891"/>
            <a:chOff x="1019643" y="636132"/>
            <a:chExt cx="2262589" cy="1690891"/>
          </a:xfrm>
        </p:grpSpPr>
        <p:sp>
          <p:nvSpPr>
            <p:cNvPr id="30" name="Rectangle 63"/>
            <p:cNvSpPr/>
            <p:nvPr/>
          </p:nvSpPr>
          <p:spPr>
            <a:xfrm>
              <a:off x="1019643" y="636132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31" name="Rectangle 18"/>
            <p:cNvSpPr/>
            <p:nvPr/>
          </p:nvSpPr>
          <p:spPr>
            <a:xfrm>
              <a:off x="1019643" y="942028"/>
              <a:ext cx="226258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单击此处编辑您要的内容，建议您在展示时采用微软雅黑字体。</a:t>
              </a:r>
              <a:r>
                <a:rPr lang="zh-CN" altLang="en-US" sz="1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entury Gothic" panose="020b0502020202020204" pitchFamily="34" charset="0"/>
                </a:rPr>
                <a:t>本模版所有图形线条及其相应素材均可自由编辑、改色、替换。</a:t>
              </a:r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767888" y="4515790"/>
            <a:ext cx="2262589" cy="1690891"/>
            <a:chOff x="1019643" y="636132"/>
            <a:chExt cx="2262589" cy="1690891"/>
          </a:xfrm>
        </p:grpSpPr>
        <p:sp>
          <p:nvSpPr>
            <p:cNvPr id="33" name="Rectangle 63"/>
            <p:cNvSpPr/>
            <p:nvPr/>
          </p:nvSpPr>
          <p:spPr>
            <a:xfrm>
              <a:off x="1019643" y="636132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34" name="Rectangle 18"/>
            <p:cNvSpPr/>
            <p:nvPr/>
          </p:nvSpPr>
          <p:spPr>
            <a:xfrm>
              <a:off x="1019643" y="942028"/>
              <a:ext cx="226258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单击此处编辑您要的内容，建议您在展示时采用微软雅黑字体。</a:t>
              </a:r>
              <a:r>
                <a:rPr lang="zh-CN" altLang="en-US" sz="1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entury Gothic" panose="020b0502020202020204" pitchFamily="34" charset="0"/>
                </a:rPr>
                <a:t>本模版所有图形线条及其相应素材均可自由编辑、改色、替换。</a:t>
              </a:r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767888" y="2340955"/>
            <a:ext cx="2262589" cy="1690891"/>
            <a:chOff x="1019643" y="636132"/>
            <a:chExt cx="2262589" cy="1690891"/>
          </a:xfrm>
        </p:grpSpPr>
        <p:sp>
          <p:nvSpPr>
            <p:cNvPr id="36" name="Rectangle 63"/>
            <p:cNvSpPr/>
            <p:nvPr/>
          </p:nvSpPr>
          <p:spPr>
            <a:xfrm>
              <a:off x="1019643" y="636132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37" name="Rectangle 18"/>
            <p:cNvSpPr/>
            <p:nvPr/>
          </p:nvSpPr>
          <p:spPr>
            <a:xfrm>
              <a:off x="1019643" y="942028"/>
              <a:ext cx="226258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单击此处编辑您要的内容，建议您在展示时采用微软雅黑字体。</a:t>
              </a:r>
              <a:r>
                <a:rPr lang="zh-CN" altLang="en-US" sz="1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entury Gothic" panose="020b0502020202020204" pitchFamily="34" charset="0"/>
                </a:rPr>
                <a:t>本模版所有图形线条及其相应素材均可自由编辑、改色、替换。</a:t>
              </a:r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69158" y="1692868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单击此处编辑标题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39" name="TextBox 69"/>
          <p:cNvSpPr txBox="1">
            <a:spLocks noChangeArrowheads="1"/>
          </p:cNvSpPr>
          <p:nvPr/>
        </p:nvSpPr>
        <p:spPr bwMode="auto">
          <a:xfrm>
            <a:off x="766892" y="2167910"/>
            <a:ext cx="325171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单击添加标题，建议您在展示时采用微软雅黑字体，本模版所有图形线条及其相应素材均可自由编辑、改色、替换。更多使用说明和作品请详阅模版最末的使用手册。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经验总结反思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ounded Rectangle 12"/>
          <p:cNvSpPr/>
          <p:nvPr/>
        </p:nvSpPr>
        <p:spPr>
          <a:xfrm>
            <a:off x="1840158" y="1844901"/>
            <a:ext cx="900000" cy="90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ounded Rectangle 18"/>
          <p:cNvSpPr/>
          <p:nvPr/>
        </p:nvSpPr>
        <p:spPr>
          <a:xfrm>
            <a:off x="4452102" y="1844901"/>
            <a:ext cx="900000" cy="90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ounded Rectangle 24"/>
          <p:cNvSpPr/>
          <p:nvPr/>
        </p:nvSpPr>
        <p:spPr>
          <a:xfrm>
            <a:off x="9451845" y="1844901"/>
            <a:ext cx="900000" cy="90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ounded Rectangle 30"/>
          <p:cNvSpPr/>
          <p:nvPr/>
        </p:nvSpPr>
        <p:spPr>
          <a:xfrm>
            <a:off x="6966016" y="1844901"/>
            <a:ext cx="900000" cy="90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5" name="Group 39"/>
          <p:cNvGrpSpPr/>
          <p:nvPr/>
        </p:nvGrpSpPr>
        <p:grpSpPr>
          <a:xfrm>
            <a:off x="2021389" y="2059950"/>
            <a:ext cx="537538" cy="469902"/>
            <a:chOff x="8863013" y="4030663"/>
            <a:chExt cx="239713" cy="209551"/>
          </a:xfrm>
          <a:solidFill>
            <a:schemeClr val="bg1"/>
          </a:solidFill>
        </p:grpSpPr>
        <p:sp>
          <p:nvSpPr>
            <p:cNvPr id="36" name="Freeform 175"/>
            <p:cNvSpPr/>
            <p:nvPr/>
          </p:nvSpPr>
          <p:spPr bwMode="auto">
            <a:xfrm>
              <a:off x="8937626" y="4105276"/>
              <a:ext cx="90488" cy="134938"/>
            </a:xfrm>
            <a:custGeom>
              <a:gdLst>
                <a:gd name="T0" fmla="*/ 38 w 57"/>
                <a:gd name="T1" fmla="*/ 0 h 85"/>
                <a:gd name="T2" fmla="*/ 19 w 57"/>
                <a:gd name="T3" fmla="*/ 0 h 85"/>
                <a:gd name="T4" fmla="*/ 19 w 57"/>
                <a:gd name="T5" fmla="*/ 47 h 85"/>
                <a:gd name="T6" fmla="*/ 0 w 57"/>
                <a:gd name="T7" fmla="*/ 47 h 85"/>
                <a:gd name="T8" fmla="*/ 28 w 57"/>
                <a:gd name="T9" fmla="*/ 85 h 85"/>
                <a:gd name="T10" fmla="*/ 57 w 57"/>
                <a:gd name="T11" fmla="*/ 47 h 85"/>
                <a:gd name="T12" fmla="*/ 38 w 57"/>
                <a:gd name="T13" fmla="*/ 47 h 85"/>
                <a:gd name="T14" fmla="*/ 38 w 57"/>
                <a:gd name="T15" fmla="*/ 0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5">
                  <a:moveTo>
                    <a:pt x="38" y="0"/>
                  </a:moveTo>
                  <a:lnTo>
                    <a:pt x="19" y="0"/>
                  </a:lnTo>
                  <a:lnTo>
                    <a:pt x="19" y="47"/>
                  </a:lnTo>
                  <a:lnTo>
                    <a:pt x="0" y="47"/>
                  </a:lnTo>
                  <a:lnTo>
                    <a:pt x="28" y="85"/>
                  </a:lnTo>
                  <a:lnTo>
                    <a:pt x="57" y="47"/>
                  </a:lnTo>
                  <a:lnTo>
                    <a:pt x="38" y="47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" name="Freeform 176"/>
            <p:cNvSpPr/>
            <p:nvPr/>
          </p:nvSpPr>
          <p:spPr bwMode="auto">
            <a:xfrm>
              <a:off x="8863013" y="4030663"/>
              <a:ext cx="239713" cy="179388"/>
            </a:xfrm>
            <a:custGeom>
              <a:gdLst>
                <a:gd name="T0" fmla="*/ 56 w 64"/>
                <a:gd name="T1" fmla="*/ 18 h 48"/>
                <a:gd name="T2" fmla="*/ 56 w 64"/>
                <a:gd name="T3" fmla="*/ 18 h 48"/>
                <a:gd name="T4" fmla="*/ 38 w 64"/>
                <a:gd name="T5" fmla="*/ 0 h 48"/>
                <a:gd name="T6" fmla="*/ 22 w 64"/>
                <a:gd name="T7" fmla="*/ 9 h 48"/>
                <a:gd name="T8" fmla="*/ 18 w 64"/>
                <a:gd name="T9" fmla="*/ 8 h 48"/>
                <a:gd name="T10" fmla="*/ 8 w 64"/>
                <a:gd name="T11" fmla="*/ 18 h 48"/>
                <a:gd name="T12" fmla="*/ 8 w 64"/>
                <a:gd name="T13" fmla="*/ 18 h 48"/>
                <a:gd name="T14" fmla="*/ 0 w 64"/>
                <a:gd name="T15" fmla="*/ 32 h 48"/>
                <a:gd name="T16" fmla="*/ 16 w 64"/>
                <a:gd name="T17" fmla="*/ 48 h 48"/>
                <a:gd name="T18" fmla="*/ 16 w 64"/>
                <a:gd name="T19" fmla="*/ 44 h 48"/>
                <a:gd name="T20" fmla="*/ 4 w 64"/>
                <a:gd name="T21" fmla="*/ 32 h 48"/>
                <a:gd name="T22" fmla="*/ 10 w 64"/>
                <a:gd name="T23" fmla="*/ 22 h 48"/>
                <a:gd name="T24" fmla="*/ 12 w 64"/>
                <a:gd name="T25" fmla="*/ 21 h 48"/>
                <a:gd name="T26" fmla="*/ 12 w 64"/>
                <a:gd name="T27" fmla="*/ 18 h 48"/>
                <a:gd name="T28" fmla="*/ 12 w 64"/>
                <a:gd name="T29" fmla="*/ 18 h 48"/>
                <a:gd name="T30" fmla="*/ 18 w 64"/>
                <a:gd name="T31" fmla="*/ 12 h 48"/>
                <a:gd name="T32" fmla="*/ 21 w 64"/>
                <a:gd name="T33" fmla="*/ 13 h 48"/>
                <a:gd name="T34" fmla="*/ 24 w 64"/>
                <a:gd name="T35" fmla="*/ 14 h 48"/>
                <a:gd name="T36" fmla="*/ 26 w 64"/>
                <a:gd name="T37" fmla="*/ 11 h 48"/>
                <a:gd name="T38" fmla="*/ 38 w 64"/>
                <a:gd name="T39" fmla="*/ 4 h 48"/>
                <a:gd name="T40" fmla="*/ 52 w 64"/>
                <a:gd name="T41" fmla="*/ 18 h 48"/>
                <a:gd name="T42" fmla="*/ 52 w 64"/>
                <a:gd name="T43" fmla="*/ 18 h 48"/>
                <a:gd name="T44" fmla="*/ 52 w 64"/>
                <a:gd name="T45" fmla="*/ 21 h 48"/>
                <a:gd name="T46" fmla="*/ 54 w 64"/>
                <a:gd name="T47" fmla="*/ 22 h 48"/>
                <a:gd name="T48" fmla="*/ 60 w 64"/>
                <a:gd name="T49" fmla="*/ 32 h 48"/>
                <a:gd name="T50" fmla="*/ 48 w 64"/>
                <a:gd name="T51" fmla="*/ 44 h 48"/>
                <a:gd name="T52" fmla="*/ 48 w 64"/>
                <a:gd name="T53" fmla="*/ 48 h 48"/>
                <a:gd name="T54" fmla="*/ 64 w 64"/>
                <a:gd name="T55" fmla="*/ 32 h 48"/>
                <a:gd name="T56" fmla="*/ 56 w 64"/>
                <a:gd name="T57" fmla="*/ 18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48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39" name="Freeform 280"/>
          <p:cNvSpPr>
            <a:spLocks noEditPoints="1"/>
          </p:cNvSpPr>
          <p:nvPr/>
        </p:nvSpPr>
        <p:spPr bwMode="auto">
          <a:xfrm>
            <a:off x="4621435" y="2066278"/>
            <a:ext cx="561335" cy="457246"/>
          </a:xfrm>
          <a:custGeom>
            <a:gdLst>
              <a:gd name="T0" fmla="*/ 56 w 64"/>
              <a:gd name="T1" fmla="*/ 12 h 52"/>
              <a:gd name="T2" fmla="*/ 46 w 64"/>
              <a:gd name="T3" fmla="*/ 12 h 52"/>
              <a:gd name="T4" fmla="*/ 45 w 64"/>
              <a:gd name="T5" fmla="*/ 4 h 52"/>
              <a:gd name="T6" fmla="*/ 40 w 64"/>
              <a:gd name="T7" fmla="*/ 0 h 52"/>
              <a:gd name="T8" fmla="*/ 24 w 64"/>
              <a:gd name="T9" fmla="*/ 0 h 52"/>
              <a:gd name="T10" fmla="*/ 19 w 64"/>
              <a:gd name="T11" fmla="*/ 4 h 52"/>
              <a:gd name="T12" fmla="*/ 18 w 64"/>
              <a:gd name="T13" fmla="*/ 12 h 52"/>
              <a:gd name="T14" fmla="*/ 8 w 64"/>
              <a:gd name="T15" fmla="*/ 12 h 52"/>
              <a:gd name="T16" fmla="*/ 0 w 64"/>
              <a:gd name="T17" fmla="*/ 20 h 52"/>
              <a:gd name="T18" fmla="*/ 0 w 64"/>
              <a:gd name="T19" fmla="*/ 44 h 52"/>
              <a:gd name="T20" fmla="*/ 8 w 64"/>
              <a:gd name="T21" fmla="*/ 52 h 52"/>
              <a:gd name="T22" fmla="*/ 56 w 64"/>
              <a:gd name="T23" fmla="*/ 52 h 52"/>
              <a:gd name="T24" fmla="*/ 64 w 64"/>
              <a:gd name="T25" fmla="*/ 44 h 52"/>
              <a:gd name="T26" fmla="*/ 64 w 64"/>
              <a:gd name="T27" fmla="*/ 20 h 52"/>
              <a:gd name="T28" fmla="*/ 56 w 64"/>
              <a:gd name="T29" fmla="*/ 12 h 52"/>
              <a:gd name="T30" fmla="*/ 23 w 64"/>
              <a:gd name="T31" fmla="*/ 5 h 52"/>
              <a:gd name="T32" fmla="*/ 24 w 64"/>
              <a:gd name="T33" fmla="*/ 4 h 52"/>
              <a:gd name="T34" fmla="*/ 40 w 64"/>
              <a:gd name="T35" fmla="*/ 4 h 52"/>
              <a:gd name="T36" fmla="*/ 41 w 64"/>
              <a:gd name="T37" fmla="*/ 5 h 52"/>
              <a:gd name="T38" fmla="*/ 42 w 64"/>
              <a:gd name="T39" fmla="*/ 12 h 52"/>
              <a:gd name="T40" fmla="*/ 22 w 64"/>
              <a:gd name="T41" fmla="*/ 12 h 52"/>
              <a:gd name="T42" fmla="*/ 23 w 64"/>
              <a:gd name="T43" fmla="*/ 5 h 52"/>
              <a:gd name="T44" fmla="*/ 44 w 64"/>
              <a:gd name="T45" fmla="*/ 36 h 52"/>
              <a:gd name="T46" fmla="*/ 36 w 64"/>
              <a:gd name="T47" fmla="*/ 36 h 52"/>
              <a:gd name="T48" fmla="*/ 36 w 64"/>
              <a:gd name="T49" fmla="*/ 44 h 52"/>
              <a:gd name="T50" fmla="*/ 28 w 64"/>
              <a:gd name="T51" fmla="*/ 44 h 52"/>
              <a:gd name="T52" fmla="*/ 28 w 64"/>
              <a:gd name="T53" fmla="*/ 36 h 52"/>
              <a:gd name="T54" fmla="*/ 20 w 64"/>
              <a:gd name="T55" fmla="*/ 36 h 52"/>
              <a:gd name="T56" fmla="*/ 20 w 64"/>
              <a:gd name="T57" fmla="*/ 28 h 52"/>
              <a:gd name="T58" fmla="*/ 28 w 64"/>
              <a:gd name="T59" fmla="*/ 28 h 52"/>
              <a:gd name="T60" fmla="*/ 28 w 64"/>
              <a:gd name="T61" fmla="*/ 20 h 52"/>
              <a:gd name="T62" fmla="*/ 36 w 64"/>
              <a:gd name="T63" fmla="*/ 20 h 52"/>
              <a:gd name="T64" fmla="*/ 36 w 64"/>
              <a:gd name="T65" fmla="*/ 28 h 52"/>
              <a:gd name="T66" fmla="*/ 44 w 64"/>
              <a:gd name="T67" fmla="*/ 28 h 52"/>
              <a:gd name="T68" fmla="*/ 44 w 64"/>
              <a:gd name="T69" fmla="*/ 36 h 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" h="52">
                <a:moveTo>
                  <a:pt x="56" y="12"/>
                </a:moveTo>
                <a:cubicBezTo>
                  <a:pt x="46" y="12"/>
                  <a:pt x="46" y="12"/>
                  <a:pt x="46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4" y="2"/>
                  <a:pt x="42" y="0"/>
                  <a:pt x="4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19" y="4"/>
                </a:cubicBezTo>
                <a:cubicBezTo>
                  <a:pt x="18" y="12"/>
                  <a:pt x="18" y="12"/>
                  <a:pt x="1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4" y="12"/>
                  <a:pt x="0" y="16"/>
                  <a:pt x="0" y="2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4" y="52"/>
                  <a:pt x="8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60" y="52"/>
                  <a:pt x="64" y="48"/>
                  <a:pt x="64" y="44"/>
                </a:cubicBezTo>
                <a:cubicBezTo>
                  <a:pt x="64" y="20"/>
                  <a:pt x="64" y="20"/>
                  <a:pt x="64" y="20"/>
                </a:cubicBezTo>
                <a:cubicBezTo>
                  <a:pt x="64" y="16"/>
                  <a:pt x="60" y="12"/>
                  <a:pt x="56" y="12"/>
                </a:cubicBezTo>
                <a:close/>
                <a:moveTo>
                  <a:pt x="23" y="5"/>
                </a:moveTo>
                <a:cubicBezTo>
                  <a:pt x="24" y="4"/>
                  <a:pt x="24" y="4"/>
                  <a:pt x="24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42" y="12"/>
                  <a:pt x="42" y="12"/>
                  <a:pt x="42" y="12"/>
                </a:cubicBezTo>
                <a:cubicBezTo>
                  <a:pt x="22" y="12"/>
                  <a:pt x="22" y="12"/>
                  <a:pt x="22" y="12"/>
                </a:cubicBezTo>
                <a:lnTo>
                  <a:pt x="23" y="5"/>
                </a:lnTo>
                <a:close/>
                <a:moveTo>
                  <a:pt x="44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36" y="44"/>
                  <a:pt x="36" y="44"/>
                  <a:pt x="36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36"/>
                  <a:pt x="28" y="36"/>
                  <a:pt x="28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28"/>
                  <a:pt x="20" y="28"/>
                  <a:pt x="20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0"/>
                  <a:pt x="28" y="20"/>
                  <a:pt x="28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8"/>
                  <a:pt x="36" y="28"/>
                  <a:pt x="36" y="28"/>
                </a:cubicBezTo>
                <a:cubicBezTo>
                  <a:pt x="44" y="28"/>
                  <a:pt x="44" y="28"/>
                  <a:pt x="44" y="28"/>
                </a:cubicBezTo>
                <a:lnTo>
                  <a:pt x="44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41" name="Group 45"/>
          <p:cNvGrpSpPr/>
          <p:nvPr/>
        </p:nvGrpSpPr>
        <p:grpSpPr>
          <a:xfrm>
            <a:off x="7170355" y="2040996"/>
            <a:ext cx="491322" cy="507810"/>
            <a:chOff x="4054476" y="1160463"/>
            <a:chExt cx="236537" cy="244475"/>
          </a:xfrm>
          <a:solidFill>
            <a:schemeClr val="bg1"/>
          </a:solidFill>
        </p:grpSpPr>
        <p:sp>
          <p:nvSpPr>
            <p:cNvPr id="42" name="Freeform 58"/>
            <p:cNvSpPr/>
            <p:nvPr/>
          </p:nvSpPr>
          <p:spPr bwMode="auto">
            <a:xfrm>
              <a:off x="4144963" y="1160463"/>
              <a:ext cx="146050" cy="146050"/>
            </a:xfrm>
            <a:custGeom>
              <a:gdLst>
                <a:gd name="T0" fmla="*/ 37 w 39"/>
                <a:gd name="T1" fmla="*/ 2 h 39"/>
                <a:gd name="T2" fmla="*/ 31 w 39"/>
                <a:gd name="T3" fmla="*/ 3 h 39"/>
                <a:gd name="T4" fmla="*/ 12 w 39"/>
                <a:gd name="T5" fmla="*/ 22 h 39"/>
                <a:gd name="T6" fmla="*/ 0 w 39"/>
                <a:gd name="T7" fmla="*/ 29 h 39"/>
                <a:gd name="T8" fmla="*/ 10 w 39"/>
                <a:gd name="T9" fmla="*/ 39 h 39"/>
                <a:gd name="T10" fmla="*/ 17 w 39"/>
                <a:gd name="T11" fmla="*/ 27 h 39"/>
                <a:gd name="T12" fmla="*/ 36 w 39"/>
                <a:gd name="T13" fmla="*/ 8 h 39"/>
                <a:gd name="T14" fmla="*/ 37 w 39"/>
                <a:gd name="T15" fmla="*/ 2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9">
                  <a:moveTo>
                    <a:pt x="37" y="2"/>
                  </a:moveTo>
                  <a:cubicBezTo>
                    <a:pt x="34" y="0"/>
                    <a:pt x="31" y="3"/>
                    <a:pt x="31" y="3"/>
                  </a:cubicBezTo>
                  <a:cubicBezTo>
                    <a:pt x="31" y="3"/>
                    <a:pt x="15" y="19"/>
                    <a:pt x="12" y="22"/>
                  </a:cubicBezTo>
                  <a:cubicBezTo>
                    <a:pt x="9" y="25"/>
                    <a:pt x="0" y="29"/>
                    <a:pt x="0" y="2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4" y="30"/>
                    <a:pt x="17" y="27"/>
                  </a:cubicBezTo>
                  <a:cubicBezTo>
                    <a:pt x="20" y="24"/>
                    <a:pt x="36" y="8"/>
                    <a:pt x="36" y="8"/>
                  </a:cubicBezTo>
                  <a:cubicBezTo>
                    <a:pt x="36" y="8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" name="Freeform 59"/>
            <p:cNvSpPr>
              <a:spLocks noEditPoints="1"/>
            </p:cNvSpPr>
            <p:nvPr/>
          </p:nvSpPr>
          <p:spPr bwMode="auto">
            <a:xfrm>
              <a:off x="4054476" y="1281113"/>
              <a:ext cx="115888" cy="123825"/>
            </a:xfrm>
            <a:custGeom>
              <a:gdLst>
                <a:gd name="T0" fmla="*/ 12 w 31"/>
                <a:gd name="T1" fmla="*/ 7 h 33"/>
                <a:gd name="T2" fmla="*/ 0 w 31"/>
                <a:gd name="T3" fmla="*/ 27 h 33"/>
                <a:gd name="T4" fmla="*/ 31 w 31"/>
                <a:gd name="T5" fmla="*/ 10 h 33"/>
                <a:gd name="T6" fmla="*/ 21 w 31"/>
                <a:gd name="T7" fmla="*/ 0 h 33"/>
                <a:gd name="T8" fmla="*/ 12 w 31"/>
                <a:gd name="T9" fmla="*/ 7 h 33"/>
                <a:gd name="T10" fmla="*/ 9 w 31"/>
                <a:gd name="T11" fmla="*/ 24 h 33"/>
                <a:gd name="T12" fmla="*/ 20 w 31"/>
                <a:gd name="T13" fmla="*/ 4 h 33"/>
                <a:gd name="T14" fmla="*/ 9 w 31"/>
                <a:gd name="T15" fmla="*/ 24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3">
                  <a:moveTo>
                    <a:pt x="12" y="7"/>
                  </a:moveTo>
                  <a:cubicBezTo>
                    <a:pt x="7" y="19"/>
                    <a:pt x="8" y="25"/>
                    <a:pt x="0" y="27"/>
                  </a:cubicBezTo>
                  <a:cubicBezTo>
                    <a:pt x="31" y="33"/>
                    <a:pt x="31" y="10"/>
                    <a:pt x="31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4" y="2"/>
                    <a:pt x="12" y="7"/>
                  </a:cubicBezTo>
                  <a:close/>
                  <a:moveTo>
                    <a:pt x="9" y="24"/>
                  </a:moveTo>
                  <a:cubicBezTo>
                    <a:pt x="11" y="21"/>
                    <a:pt x="15" y="8"/>
                    <a:pt x="20" y="4"/>
                  </a:cubicBezTo>
                  <a:cubicBezTo>
                    <a:pt x="23" y="7"/>
                    <a:pt x="20" y="1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44" name="Freeform 119"/>
          <p:cNvSpPr>
            <a:spLocks noEditPoints="1"/>
          </p:cNvSpPr>
          <p:nvPr/>
        </p:nvSpPr>
        <p:spPr bwMode="auto">
          <a:xfrm>
            <a:off x="9636305" y="2029361"/>
            <a:ext cx="531080" cy="531080"/>
          </a:xfrm>
          <a:custGeom>
            <a:gdLst>
              <a:gd name="T0" fmla="*/ 0 w 152"/>
              <a:gd name="T1" fmla="*/ 0 h 152"/>
              <a:gd name="T2" fmla="*/ 0 w 152"/>
              <a:gd name="T3" fmla="*/ 114 h 152"/>
              <a:gd name="T4" fmla="*/ 38 w 152"/>
              <a:gd name="T5" fmla="*/ 114 h 152"/>
              <a:gd name="T6" fmla="*/ 38 w 152"/>
              <a:gd name="T7" fmla="*/ 152 h 152"/>
              <a:gd name="T8" fmla="*/ 90 w 152"/>
              <a:gd name="T9" fmla="*/ 114 h 152"/>
              <a:gd name="T10" fmla="*/ 152 w 152"/>
              <a:gd name="T11" fmla="*/ 114 h 152"/>
              <a:gd name="T12" fmla="*/ 152 w 152"/>
              <a:gd name="T13" fmla="*/ 0 h 152"/>
              <a:gd name="T14" fmla="*/ 0 w 152"/>
              <a:gd name="T15" fmla="*/ 0 h 152"/>
              <a:gd name="T16" fmla="*/ 133 w 152"/>
              <a:gd name="T17" fmla="*/ 95 h 152"/>
              <a:gd name="T18" fmla="*/ 95 w 152"/>
              <a:gd name="T19" fmla="*/ 95 h 152"/>
              <a:gd name="T20" fmla="*/ 57 w 152"/>
              <a:gd name="T21" fmla="*/ 124 h 152"/>
              <a:gd name="T22" fmla="*/ 57 w 152"/>
              <a:gd name="T23" fmla="*/ 95 h 152"/>
              <a:gd name="T24" fmla="*/ 19 w 152"/>
              <a:gd name="T25" fmla="*/ 95 h 152"/>
              <a:gd name="T26" fmla="*/ 19 w 152"/>
              <a:gd name="T27" fmla="*/ 19 h 152"/>
              <a:gd name="T28" fmla="*/ 133 w 152"/>
              <a:gd name="T29" fmla="*/ 19 h 152"/>
              <a:gd name="T30" fmla="*/ 133 w 152"/>
              <a:gd name="T31" fmla="*/ 95 h 1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2" h="152">
                <a:moveTo>
                  <a:pt x="0" y="0"/>
                </a:moveTo>
                <a:lnTo>
                  <a:pt x="0" y="114"/>
                </a:lnTo>
                <a:lnTo>
                  <a:pt x="38" y="114"/>
                </a:lnTo>
                <a:lnTo>
                  <a:pt x="38" y="152"/>
                </a:lnTo>
                <a:lnTo>
                  <a:pt x="90" y="114"/>
                </a:lnTo>
                <a:lnTo>
                  <a:pt x="152" y="114"/>
                </a:lnTo>
                <a:lnTo>
                  <a:pt x="152" y="0"/>
                </a:lnTo>
                <a:lnTo>
                  <a:pt x="0" y="0"/>
                </a:lnTo>
                <a:close/>
                <a:moveTo>
                  <a:pt x="133" y="95"/>
                </a:moveTo>
                <a:lnTo>
                  <a:pt x="95" y="95"/>
                </a:lnTo>
                <a:lnTo>
                  <a:pt x="57" y="124"/>
                </a:lnTo>
                <a:lnTo>
                  <a:pt x="57" y="95"/>
                </a:lnTo>
                <a:lnTo>
                  <a:pt x="19" y="95"/>
                </a:lnTo>
                <a:lnTo>
                  <a:pt x="19" y="19"/>
                </a:lnTo>
                <a:lnTo>
                  <a:pt x="133" y="19"/>
                </a:lnTo>
                <a:lnTo>
                  <a:pt x="133" y="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Rounded Rectangle 15"/>
          <p:cNvSpPr/>
          <p:nvPr/>
        </p:nvSpPr>
        <p:spPr>
          <a:xfrm>
            <a:off x="1840158" y="4039636"/>
            <a:ext cx="900000" cy="90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ounded Rectangle 21"/>
          <p:cNvSpPr/>
          <p:nvPr/>
        </p:nvSpPr>
        <p:spPr>
          <a:xfrm>
            <a:off x="4452102" y="4039636"/>
            <a:ext cx="900000" cy="90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ounded Rectangle 27"/>
          <p:cNvSpPr/>
          <p:nvPr/>
        </p:nvSpPr>
        <p:spPr>
          <a:xfrm>
            <a:off x="9451845" y="4039636"/>
            <a:ext cx="900000" cy="90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ounded Rectangle 33"/>
          <p:cNvSpPr/>
          <p:nvPr/>
        </p:nvSpPr>
        <p:spPr>
          <a:xfrm>
            <a:off x="6966016" y="4039636"/>
            <a:ext cx="900000" cy="90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2" name="Group 36"/>
          <p:cNvGrpSpPr/>
          <p:nvPr/>
        </p:nvGrpSpPr>
        <p:grpSpPr>
          <a:xfrm>
            <a:off x="2021389" y="4254685"/>
            <a:ext cx="537538" cy="469902"/>
            <a:chOff x="9344026" y="4030663"/>
            <a:chExt cx="239713" cy="209551"/>
          </a:xfrm>
          <a:solidFill>
            <a:schemeClr val="bg1"/>
          </a:solidFill>
        </p:grpSpPr>
        <p:sp>
          <p:nvSpPr>
            <p:cNvPr id="33" name="Freeform 173"/>
            <p:cNvSpPr/>
            <p:nvPr/>
          </p:nvSpPr>
          <p:spPr bwMode="auto">
            <a:xfrm>
              <a:off x="9344026" y="4030663"/>
              <a:ext cx="239713" cy="179388"/>
            </a:xfrm>
            <a:custGeom>
              <a:gdLst>
                <a:gd name="T0" fmla="*/ 56 w 64"/>
                <a:gd name="T1" fmla="*/ 18 h 48"/>
                <a:gd name="T2" fmla="*/ 56 w 64"/>
                <a:gd name="T3" fmla="*/ 18 h 48"/>
                <a:gd name="T4" fmla="*/ 38 w 64"/>
                <a:gd name="T5" fmla="*/ 0 h 48"/>
                <a:gd name="T6" fmla="*/ 22 w 64"/>
                <a:gd name="T7" fmla="*/ 9 h 48"/>
                <a:gd name="T8" fmla="*/ 18 w 64"/>
                <a:gd name="T9" fmla="*/ 8 h 48"/>
                <a:gd name="T10" fmla="*/ 8 w 64"/>
                <a:gd name="T11" fmla="*/ 18 h 48"/>
                <a:gd name="T12" fmla="*/ 8 w 64"/>
                <a:gd name="T13" fmla="*/ 18 h 48"/>
                <a:gd name="T14" fmla="*/ 0 w 64"/>
                <a:gd name="T15" fmla="*/ 32 h 48"/>
                <a:gd name="T16" fmla="*/ 16 w 64"/>
                <a:gd name="T17" fmla="*/ 48 h 48"/>
                <a:gd name="T18" fmla="*/ 20 w 64"/>
                <a:gd name="T19" fmla="*/ 48 h 48"/>
                <a:gd name="T20" fmla="*/ 20 w 64"/>
                <a:gd name="T21" fmla="*/ 44 h 48"/>
                <a:gd name="T22" fmla="*/ 16 w 64"/>
                <a:gd name="T23" fmla="*/ 44 h 48"/>
                <a:gd name="T24" fmla="*/ 4 w 64"/>
                <a:gd name="T25" fmla="*/ 32 h 48"/>
                <a:gd name="T26" fmla="*/ 10 w 64"/>
                <a:gd name="T27" fmla="*/ 22 h 48"/>
                <a:gd name="T28" fmla="*/ 12 w 64"/>
                <a:gd name="T29" fmla="*/ 21 h 48"/>
                <a:gd name="T30" fmla="*/ 12 w 64"/>
                <a:gd name="T31" fmla="*/ 18 h 48"/>
                <a:gd name="T32" fmla="*/ 12 w 64"/>
                <a:gd name="T33" fmla="*/ 18 h 48"/>
                <a:gd name="T34" fmla="*/ 18 w 64"/>
                <a:gd name="T35" fmla="*/ 12 h 48"/>
                <a:gd name="T36" fmla="*/ 21 w 64"/>
                <a:gd name="T37" fmla="*/ 13 h 48"/>
                <a:gd name="T38" fmla="*/ 24 w 64"/>
                <a:gd name="T39" fmla="*/ 14 h 48"/>
                <a:gd name="T40" fmla="*/ 26 w 64"/>
                <a:gd name="T41" fmla="*/ 11 h 48"/>
                <a:gd name="T42" fmla="*/ 38 w 64"/>
                <a:gd name="T43" fmla="*/ 4 h 48"/>
                <a:gd name="T44" fmla="*/ 52 w 64"/>
                <a:gd name="T45" fmla="*/ 18 h 48"/>
                <a:gd name="T46" fmla="*/ 52 w 64"/>
                <a:gd name="T47" fmla="*/ 18 h 48"/>
                <a:gd name="T48" fmla="*/ 52 w 64"/>
                <a:gd name="T49" fmla="*/ 21 h 48"/>
                <a:gd name="T50" fmla="*/ 54 w 64"/>
                <a:gd name="T51" fmla="*/ 22 h 48"/>
                <a:gd name="T52" fmla="*/ 60 w 64"/>
                <a:gd name="T53" fmla="*/ 32 h 48"/>
                <a:gd name="T54" fmla="*/ 48 w 64"/>
                <a:gd name="T55" fmla="*/ 44 h 48"/>
                <a:gd name="T56" fmla="*/ 44 w 64"/>
                <a:gd name="T57" fmla="*/ 44 h 48"/>
                <a:gd name="T58" fmla="*/ 44 w 64"/>
                <a:gd name="T59" fmla="*/ 48 h 48"/>
                <a:gd name="T60" fmla="*/ 48 w 64"/>
                <a:gd name="T61" fmla="*/ 48 h 48"/>
                <a:gd name="T62" fmla="*/ 64 w 64"/>
                <a:gd name="T63" fmla="*/ 32 h 48"/>
                <a:gd name="T64" fmla="*/ 56 w 64"/>
                <a:gd name="T65" fmla="*/ 18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48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" name="Freeform 174"/>
            <p:cNvSpPr/>
            <p:nvPr/>
          </p:nvSpPr>
          <p:spPr bwMode="auto">
            <a:xfrm>
              <a:off x="9418638" y="4105276"/>
              <a:ext cx="90488" cy="134938"/>
            </a:xfrm>
            <a:custGeom>
              <a:gdLst>
                <a:gd name="T0" fmla="*/ 28 w 57"/>
                <a:gd name="T1" fmla="*/ 0 h 85"/>
                <a:gd name="T2" fmla="*/ 0 w 57"/>
                <a:gd name="T3" fmla="*/ 38 h 85"/>
                <a:gd name="T4" fmla="*/ 19 w 57"/>
                <a:gd name="T5" fmla="*/ 38 h 85"/>
                <a:gd name="T6" fmla="*/ 19 w 57"/>
                <a:gd name="T7" fmla="*/ 85 h 85"/>
                <a:gd name="T8" fmla="*/ 38 w 57"/>
                <a:gd name="T9" fmla="*/ 85 h 85"/>
                <a:gd name="T10" fmla="*/ 38 w 57"/>
                <a:gd name="T11" fmla="*/ 38 h 85"/>
                <a:gd name="T12" fmla="*/ 57 w 57"/>
                <a:gd name="T13" fmla="*/ 38 h 85"/>
                <a:gd name="T14" fmla="*/ 28 w 57"/>
                <a:gd name="T15" fmla="*/ 0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5">
                  <a:moveTo>
                    <a:pt x="28" y="0"/>
                  </a:moveTo>
                  <a:lnTo>
                    <a:pt x="0" y="38"/>
                  </a:lnTo>
                  <a:lnTo>
                    <a:pt x="19" y="38"/>
                  </a:lnTo>
                  <a:lnTo>
                    <a:pt x="19" y="85"/>
                  </a:lnTo>
                  <a:lnTo>
                    <a:pt x="38" y="85"/>
                  </a:lnTo>
                  <a:lnTo>
                    <a:pt x="38" y="38"/>
                  </a:lnTo>
                  <a:lnTo>
                    <a:pt x="57" y="38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38" name="Freeform 322"/>
          <p:cNvSpPr/>
          <p:nvPr/>
        </p:nvSpPr>
        <p:spPr bwMode="auto">
          <a:xfrm>
            <a:off x="4636560" y="4207263"/>
            <a:ext cx="531085" cy="564747"/>
          </a:xfrm>
          <a:custGeom>
            <a:gdLst>
              <a:gd name="T0" fmla="*/ 32 w 60"/>
              <a:gd name="T1" fmla="*/ 4 h 64"/>
              <a:gd name="T2" fmla="*/ 32 w 60"/>
              <a:gd name="T3" fmla="*/ 2 h 64"/>
              <a:gd name="T4" fmla="*/ 30 w 60"/>
              <a:gd name="T5" fmla="*/ 0 h 64"/>
              <a:gd name="T6" fmla="*/ 28 w 60"/>
              <a:gd name="T7" fmla="*/ 2 h 64"/>
              <a:gd name="T8" fmla="*/ 28 w 60"/>
              <a:gd name="T9" fmla="*/ 4 h 64"/>
              <a:gd name="T10" fmla="*/ 0 w 60"/>
              <a:gd name="T11" fmla="*/ 34 h 64"/>
              <a:gd name="T12" fmla="*/ 0 w 60"/>
              <a:gd name="T13" fmla="*/ 36 h 64"/>
              <a:gd name="T14" fmla="*/ 0 w 60"/>
              <a:gd name="T15" fmla="*/ 36 h 64"/>
              <a:gd name="T16" fmla="*/ 10 w 60"/>
              <a:gd name="T17" fmla="*/ 28 h 64"/>
              <a:gd name="T18" fmla="*/ 20 w 60"/>
              <a:gd name="T19" fmla="*/ 36 h 64"/>
              <a:gd name="T20" fmla="*/ 20 w 60"/>
              <a:gd name="T21" fmla="*/ 36 h 64"/>
              <a:gd name="T22" fmla="*/ 28 w 60"/>
              <a:gd name="T23" fmla="*/ 28 h 64"/>
              <a:gd name="T24" fmla="*/ 28 w 60"/>
              <a:gd name="T25" fmla="*/ 50 h 64"/>
              <a:gd name="T26" fmla="*/ 22 w 60"/>
              <a:gd name="T27" fmla="*/ 60 h 64"/>
              <a:gd name="T28" fmla="*/ 16 w 60"/>
              <a:gd name="T29" fmla="*/ 54 h 64"/>
              <a:gd name="T30" fmla="*/ 14 w 60"/>
              <a:gd name="T31" fmla="*/ 52 h 64"/>
              <a:gd name="T32" fmla="*/ 12 w 60"/>
              <a:gd name="T33" fmla="*/ 54 h 64"/>
              <a:gd name="T34" fmla="*/ 22 w 60"/>
              <a:gd name="T35" fmla="*/ 64 h 64"/>
              <a:gd name="T36" fmla="*/ 32 w 60"/>
              <a:gd name="T37" fmla="*/ 50 h 64"/>
              <a:gd name="T38" fmla="*/ 32 w 60"/>
              <a:gd name="T39" fmla="*/ 28 h 64"/>
              <a:gd name="T40" fmla="*/ 40 w 60"/>
              <a:gd name="T41" fmla="*/ 36 h 64"/>
              <a:gd name="T42" fmla="*/ 40 w 60"/>
              <a:gd name="T43" fmla="*/ 36 h 64"/>
              <a:gd name="T44" fmla="*/ 50 w 60"/>
              <a:gd name="T45" fmla="*/ 28 h 64"/>
              <a:gd name="T46" fmla="*/ 60 w 60"/>
              <a:gd name="T47" fmla="*/ 36 h 64"/>
              <a:gd name="T48" fmla="*/ 60 w 60"/>
              <a:gd name="T49" fmla="*/ 36 h 64"/>
              <a:gd name="T50" fmla="*/ 60 w 60"/>
              <a:gd name="T51" fmla="*/ 34 h 64"/>
              <a:gd name="T52" fmla="*/ 32 w 60"/>
              <a:gd name="T53" fmla="*/ 4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64">
                <a:moveTo>
                  <a:pt x="32" y="4"/>
                </a:move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4"/>
                  <a:pt x="28" y="4"/>
                  <a:pt x="28" y="4"/>
                </a:cubicBezTo>
                <a:cubicBezTo>
                  <a:pt x="12" y="5"/>
                  <a:pt x="0" y="18"/>
                  <a:pt x="0" y="34"/>
                </a:cubicBezTo>
                <a:cubicBezTo>
                  <a:pt x="0" y="35"/>
                  <a:pt x="0" y="35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1" y="31"/>
                  <a:pt x="5" y="28"/>
                  <a:pt x="10" y="28"/>
                </a:cubicBezTo>
                <a:cubicBezTo>
                  <a:pt x="15" y="28"/>
                  <a:pt x="19" y="31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1" y="32"/>
                  <a:pt x="24" y="29"/>
                  <a:pt x="28" y="28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60"/>
                  <a:pt x="26" y="60"/>
                  <a:pt x="22" y="60"/>
                </a:cubicBezTo>
                <a:cubicBezTo>
                  <a:pt x="16" y="60"/>
                  <a:pt x="16" y="58"/>
                  <a:pt x="16" y="54"/>
                </a:cubicBezTo>
                <a:cubicBezTo>
                  <a:pt x="16" y="53"/>
                  <a:pt x="15" y="52"/>
                  <a:pt x="14" y="52"/>
                </a:cubicBezTo>
                <a:cubicBezTo>
                  <a:pt x="13" y="52"/>
                  <a:pt x="12" y="53"/>
                  <a:pt x="12" y="54"/>
                </a:cubicBezTo>
                <a:cubicBezTo>
                  <a:pt x="12" y="58"/>
                  <a:pt x="12" y="64"/>
                  <a:pt x="22" y="64"/>
                </a:cubicBezTo>
                <a:cubicBezTo>
                  <a:pt x="27" y="64"/>
                  <a:pt x="32" y="63"/>
                  <a:pt x="32" y="50"/>
                </a:cubicBezTo>
                <a:cubicBezTo>
                  <a:pt x="32" y="28"/>
                  <a:pt x="32" y="28"/>
                  <a:pt x="32" y="28"/>
                </a:cubicBezTo>
                <a:cubicBezTo>
                  <a:pt x="36" y="29"/>
                  <a:pt x="39" y="32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1"/>
                  <a:pt x="45" y="28"/>
                  <a:pt x="50" y="28"/>
                </a:cubicBezTo>
                <a:cubicBezTo>
                  <a:pt x="55" y="28"/>
                  <a:pt x="59" y="31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5"/>
                  <a:pt x="60" y="35"/>
                  <a:pt x="60" y="34"/>
                </a:cubicBezTo>
                <a:cubicBezTo>
                  <a:pt x="60" y="18"/>
                  <a:pt x="48" y="5"/>
                  <a:pt x="32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0" name="Freeform 249"/>
          <p:cNvSpPr>
            <a:spLocks noEditPoints="1"/>
          </p:cNvSpPr>
          <p:nvPr/>
        </p:nvSpPr>
        <p:spPr bwMode="auto">
          <a:xfrm>
            <a:off x="7155658" y="4268430"/>
            <a:ext cx="520716" cy="442413"/>
          </a:xfrm>
          <a:custGeom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5" name="Freeform 48"/>
          <p:cNvSpPr>
            <a:spLocks noEditPoints="1"/>
          </p:cNvSpPr>
          <p:nvPr/>
        </p:nvSpPr>
        <p:spPr bwMode="auto">
          <a:xfrm>
            <a:off x="9641589" y="4231931"/>
            <a:ext cx="520513" cy="515411"/>
          </a:xfrm>
          <a:custGeom>
            <a:gdLst>
              <a:gd name="T0" fmla="*/ 126 w 129"/>
              <a:gd name="T1" fmla="*/ 2 h 128"/>
              <a:gd name="T2" fmla="*/ 121 w 129"/>
              <a:gd name="T3" fmla="*/ 0 h 128"/>
              <a:gd name="T4" fmla="*/ 120 w 129"/>
              <a:gd name="T5" fmla="*/ 0 h 128"/>
              <a:gd name="T6" fmla="*/ 52 w 129"/>
              <a:gd name="T7" fmla="*/ 12 h 128"/>
              <a:gd name="T8" fmla="*/ 45 w 129"/>
              <a:gd name="T9" fmla="*/ 20 h 128"/>
              <a:gd name="T10" fmla="*/ 45 w 129"/>
              <a:gd name="T11" fmla="*/ 28 h 128"/>
              <a:gd name="T12" fmla="*/ 45 w 129"/>
              <a:gd name="T13" fmla="*/ 32 h 128"/>
              <a:gd name="T14" fmla="*/ 45 w 129"/>
              <a:gd name="T15" fmla="*/ 89 h 128"/>
              <a:gd name="T16" fmla="*/ 30 w 129"/>
              <a:gd name="T17" fmla="*/ 84 h 128"/>
              <a:gd name="T18" fmla="*/ 20 w 129"/>
              <a:gd name="T19" fmla="*/ 86 h 128"/>
              <a:gd name="T20" fmla="*/ 3 w 129"/>
              <a:gd name="T21" fmla="*/ 100 h 128"/>
              <a:gd name="T22" fmla="*/ 2 w 129"/>
              <a:gd name="T23" fmla="*/ 115 h 128"/>
              <a:gd name="T24" fmla="*/ 24 w 129"/>
              <a:gd name="T25" fmla="*/ 128 h 128"/>
              <a:gd name="T26" fmla="*/ 34 w 129"/>
              <a:gd name="T27" fmla="*/ 126 h 128"/>
              <a:gd name="T28" fmla="*/ 51 w 129"/>
              <a:gd name="T29" fmla="*/ 112 h 128"/>
              <a:gd name="T30" fmla="*/ 53 w 129"/>
              <a:gd name="T31" fmla="*/ 104 h 128"/>
              <a:gd name="T32" fmla="*/ 53 w 129"/>
              <a:gd name="T33" fmla="*/ 104 h 128"/>
              <a:gd name="T34" fmla="*/ 53 w 129"/>
              <a:gd name="T35" fmla="*/ 40 h 128"/>
              <a:gd name="T36" fmla="*/ 54 w 129"/>
              <a:gd name="T37" fmla="*/ 40 h 128"/>
              <a:gd name="T38" fmla="*/ 121 w 129"/>
              <a:gd name="T39" fmla="*/ 28 h 128"/>
              <a:gd name="T40" fmla="*/ 121 w 129"/>
              <a:gd name="T41" fmla="*/ 77 h 128"/>
              <a:gd name="T42" fmla="*/ 106 w 129"/>
              <a:gd name="T43" fmla="*/ 72 h 128"/>
              <a:gd name="T44" fmla="*/ 96 w 129"/>
              <a:gd name="T45" fmla="*/ 74 h 128"/>
              <a:gd name="T46" fmla="*/ 79 w 129"/>
              <a:gd name="T47" fmla="*/ 88 h 128"/>
              <a:gd name="T48" fmla="*/ 78 w 129"/>
              <a:gd name="T49" fmla="*/ 103 h 128"/>
              <a:gd name="T50" fmla="*/ 100 w 129"/>
              <a:gd name="T51" fmla="*/ 116 h 128"/>
              <a:gd name="T52" fmla="*/ 110 w 129"/>
              <a:gd name="T53" fmla="*/ 114 h 128"/>
              <a:gd name="T54" fmla="*/ 127 w 129"/>
              <a:gd name="T55" fmla="*/ 100 h 128"/>
              <a:gd name="T56" fmla="*/ 129 w 129"/>
              <a:gd name="T57" fmla="*/ 92 h 128"/>
              <a:gd name="T58" fmla="*/ 129 w 129"/>
              <a:gd name="T59" fmla="*/ 92 h 128"/>
              <a:gd name="T60" fmla="*/ 129 w 129"/>
              <a:gd name="T61" fmla="*/ 20 h 128"/>
              <a:gd name="T62" fmla="*/ 129 w 129"/>
              <a:gd name="T63" fmla="*/ 16 h 128"/>
              <a:gd name="T64" fmla="*/ 129 w 129"/>
              <a:gd name="T65" fmla="*/ 8 h 128"/>
              <a:gd name="T66" fmla="*/ 126 w 129"/>
              <a:gd name="T67" fmla="*/ 2 h 128"/>
              <a:gd name="T68" fmla="*/ 32 w 129"/>
              <a:gd name="T69" fmla="*/ 119 h 128"/>
              <a:gd name="T70" fmla="*/ 10 w 129"/>
              <a:gd name="T71" fmla="*/ 112 h 128"/>
              <a:gd name="T72" fmla="*/ 22 w 129"/>
              <a:gd name="T73" fmla="*/ 93 h 128"/>
              <a:gd name="T74" fmla="*/ 44 w 129"/>
              <a:gd name="T75" fmla="*/ 100 h 128"/>
              <a:gd name="T76" fmla="*/ 32 w 129"/>
              <a:gd name="T77" fmla="*/ 119 h 128"/>
              <a:gd name="T78" fmla="*/ 108 w 129"/>
              <a:gd name="T79" fmla="*/ 107 h 128"/>
              <a:gd name="T80" fmla="*/ 85 w 129"/>
              <a:gd name="T81" fmla="*/ 100 h 128"/>
              <a:gd name="T82" fmla="*/ 98 w 129"/>
              <a:gd name="T83" fmla="*/ 81 h 128"/>
              <a:gd name="T84" fmla="*/ 120 w 129"/>
              <a:gd name="T85" fmla="*/ 88 h 128"/>
              <a:gd name="T86" fmla="*/ 108 w 129"/>
              <a:gd name="T87" fmla="*/ 107 h 128"/>
              <a:gd name="T88" fmla="*/ 121 w 129"/>
              <a:gd name="T89" fmla="*/ 20 h 128"/>
              <a:gd name="T90" fmla="*/ 53 w 129"/>
              <a:gd name="T91" fmla="*/ 32 h 128"/>
              <a:gd name="T92" fmla="*/ 53 w 129"/>
              <a:gd name="T93" fmla="*/ 28 h 128"/>
              <a:gd name="T94" fmla="*/ 53 w 129"/>
              <a:gd name="T95" fmla="*/ 20 h 128"/>
              <a:gd name="T96" fmla="*/ 121 w 129"/>
              <a:gd name="T97" fmla="*/ 8 h 128"/>
              <a:gd name="T98" fmla="*/ 121 w 129"/>
              <a:gd name="T99" fmla="*/ 16 h 128"/>
              <a:gd name="T100" fmla="*/ 121 w 129"/>
              <a:gd name="T101" fmla="*/ 20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" h="128">
                <a:moveTo>
                  <a:pt x="126" y="2"/>
                </a:moveTo>
                <a:cubicBezTo>
                  <a:pt x="125" y="1"/>
                  <a:pt x="123" y="0"/>
                  <a:pt x="121" y="0"/>
                </a:cubicBezTo>
                <a:cubicBezTo>
                  <a:pt x="121" y="0"/>
                  <a:pt x="120" y="0"/>
                  <a:pt x="120" y="0"/>
                </a:cubicBezTo>
                <a:cubicBezTo>
                  <a:pt x="52" y="12"/>
                  <a:pt x="52" y="12"/>
                  <a:pt x="52" y="12"/>
                </a:cubicBezTo>
                <a:cubicBezTo>
                  <a:pt x="48" y="13"/>
                  <a:pt x="45" y="16"/>
                  <a:pt x="45" y="20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89"/>
                  <a:pt x="45" y="89"/>
                  <a:pt x="45" y="89"/>
                </a:cubicBezTo>
                <a:cubicBezTo>
                  <a:pt x="41" y="86"/>
                  <a:pt x="36" y="84"/>
                  <a:pt x="30" y="84"/>
                </a:cubicBezTo>
                <a:cubicBezTo>
                  <a:pt x="26" y="84"/>
                  <a:pt x="23" y="85"/>
                  <a:pt x="20" y="86"/>
                </a:cubicBezTo>
                <a:cubicBezTo>
                  <a:pt x="12" y="88"/>
                  <a:pt x="6" y="93"/>
                  <a:pt x="3" y="100"/>
                </a:cubicBezTo>
                <a:cubicBezTo>
                  <a:pt x="1" y="104"/>
                  <a:pt x="0" y="110"/>
                  <a:pt x="2" y="115"/>
                </a:cubicBezTo>
                <a:cubicBezTo>
                  <a:pt x="5" y="123"/>
                  <a:pt x="14" y="128"/>
                  <a:pt x="24" y="128"/>
                </a:cubicBezTo>
                <a:cubicBezTo>
                  <a:pt x="28" y="128"/>
                  <a:pt x="31" y="127"/>
                  <a:pt x="34" y="126"/>
                </a:cubicBezTo>
                <a:cubicBezTo>
                  <a:pt x="42" y="124"/>
                  <a:pt x="48" y="119"/>
                  <a:pt x="51" y="112"/>
                </a:cubicBezTo>
                <a:cubicBezTo>
                  <a:pt x="52" y="110"/>
                  <a:pt x="53" y="107"/>
                  <a:pt x="53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4" y="40"/>
                  <a:pt x="54" y="40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77"/>
                  <a:pt x="121" y="77"/>
                  <a:pt x="121" y="77"/>
                </a:cubicBezTo>
                <a:cubicBezTo>
                  <a:pt x="117" y="74"/>
                  <a:pt x="112" y="72"/>
                  <a:pt x="106" y="72"/>
                </a:cubicBezTo>
                <a:cubicBezTo>
                  <a:pt x="102" y="72"/>
                  <a:pt x="99" y="73"/>
                  <a:pt x="96" y="74"/>
                </a:cubicBezTo>
                <a:cubicBezTo>
                  <a:pt x="88" y="76"/>
                  <a:pt x="82" y="81"/>
                  <a:pt x="79" y="88"/>
                </a:cubicBezTo>
                <a:cubicBezTo>
                  <a:pt x="77" y="92"/>
                  <a:pt x="76" y="98"/>
                  <a:pt x="78" y="103"/>
                </a:cubicBezTo>
                <a:cubicBezTo>
                  <a:pt x="81" y="111"/>
                  <a:pt x="90" y="116"/>
                  <a:pt x="100" y="116"/>
                </a:cubicBezTo>
                <a:cubicBezTo>
                  <a:pt x="104" y="116"/>
                  <a:pt x="107" y="115"/>
                  <a:pt x="110" y="114"/>
                </a:cubicBezTo>
                <a:cubicBezTo>
                  <a:pt x="118" y="112"/>
                  <a:pt x="124" y="107"/>
                  <a:pt x="127" y="100"/>
                </a:cubicBezTo>
                <a:cubicBezTo>
                  <a:pt x="128" y="98"/>
                  <a:pt x="129" y="95"/>
                  <a:pt x="129" y="92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6"/>
                  <a:pt x="128" y="3"/>
                  <a:pt x="126" y="2"/>
                </a:cubicBezTo>
                <a:close/>
                <a:moveTo>
                  <a:pt x="32" y="119"/>
                </a:moveTo>
                <a:cubicBezTo>
                  <a:pt x="22" y="122"/>
                  <a:pt x="12" y="119"/>
                  <a:pt x="10" y="112"/>
                </a:cubicBezTo>
                <a:cubicBezTo>
                  <a:pt x="7" y="105"/>
                  <a:pt x="13" y="96"/>
                  <a:pt x="22" y="93"/>
                </a:cubicBezTo>
                <a:cubicBezTo>
                  <a:pt x="32" y="90"/>
                  <a:pt x="42" y="93"/>
                  <a:pt x="44" y="100"/>
                </a:cubicBezTo>
                <a:cubicBezTo>
                  <a:pt x="47" y="107"/>
                  <a:pt x="41" y="116"/>
                  <a:pt x="32" y="119"/>
                </a:cubicBezTo>
                <a:close/>
                <a:moveTo>
                  <a:pt x="108" y="107"/>
                </a:moveTo>
                <a:cubicBezTo>
                  <a:pt x="98" y="110"/>
                  <a:pt x="88" y="107"/>
                  <a:pt x="85" y="100"/>
                </a:cubicBezTo>
                <a:cubicBezTo>
                  <a:pt x="83" y="93"/>
                  <a:pt x="88" y="84"/>
                  <a:pt x="98" y="81"/>
                </a:cubicBezTo>
                <a:cubicBezTo>
                  <a:pt x="108" y="78"/>
                  <a:pt x="118" y="81"/>
                  <a:pt x="120" y="88"/>
                </a:cubicBezTo>
                <a:cubicBezTo>
                  <a:pt x="123" y="95"/>
                  <a:pt x="117" y="104"/>
                  <a:pt x="108" y="107"/>
                </a:cubicBezTo>
                <a:close/>
                <a:moveTo>
                  <a:pt x="121" y="20"/>
                </a:moveTo>
                <a:cubicBezTo>
                  <a:pt x="53" y="32"/>
                  <a:pt x="53" y="32"/>
                  <a:pt x="53" y="32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0"/>
                  <a:pt x="53" y="20"/>
                  <a:pt x="53" y="20"/>
                </a:cubicBezTo>
                <a:cubicBezTo>
                  <a:pt x="121" y="8"/>
                  <a:pt x="121" y="8"/>
                  <a:pt x="121" y="8"/>
                </a:cubicBezTo>
                <a:cubicBezTo>
                  <a:pt x="121" y="16"/>
                  <a:pt x="121" y="16"/>
                  <a:pt x="121" y="16"/>
                </a:cubicBezTo>
                <a:lnTo>
                  <a:pt x="121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2" name="组合 1"/>
          <p:cNvGrpSpPr/>
          <p:nvPr/>
        </p:nvGrpSpPr>
        <p:grpSpPr>
          <a:xfrm>
            <a:off x="1510537" y="3153371"/>
            <a:ext cx="1559239" cy="477795"/>
            <a:chOff x="5436421" y="2612629"/>
            <a:chExt cx="1559239" cy="477795"/>
          </a:xfrm>
        </p:grpSpPr>
        <p:sp>
          <p:nvSpPr>
            <p:cNvPr id="46" name="TextBox 13"/>
            <p:cNvSpPr txBox="1"/>
            <p:nvPr/>
          </p:nvSpPr>
          <p:spPr>
            <a:xfrm>
              <a:off x="5529631" y="2612629"/>
              <a:ext cx="1372819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13"/>
            <p:cNvSpPr txBox="1"/>
            <p:nvPr/>
          </p:nvSpPr>
          <p:spPr>
            <a:xfrm>
              <a:off x="5436421" y="2887933"/>
              <a:ext cx="1559239" cy="20249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047766" y="3153371"/>
            <a:ext cx="1559239" cy="477795"/>
            <a:chOff x="5436421" y="2612629"/>
            <a:chExt cx="1559239" cy="477795"/>
          </a:xfrm>
        </p:grpSpPr>
        <p:sp>
          <p:nvSpPr>
            <p:cNvPr id="49" name="TextBox 13"/>
            <p:cNvSpPr txBox="1"/>
            <p:nvPr/>
          </p:nvSpPr>
          <p:spPr>
            <a:xfrm>
              <a:off x="5529631" y="2612629"/>
              <a:ext cx="1372819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5436421" y="2887933"/>
              <a:ext cx="1559239" cy="20249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122225" y="3153371"/>
            <a:ext cx="1559239" cy="477795"/>
            <a:chOff x="5436421" y="2612629"/>
            <a:chExt cx="1559239" cy="477795"/>
          </a:xfrm>
        </p:grpSpPr>
        <p:sp>
          <p:nvSpPr>
            <p:cNvPr id="52" name="TextBox 13"/>
            <p:cNvSpPr txBox="1"/>
            <p:nvPr/>
          </p:nvSpPr>
          <p:spPr>
            <a:xfrm>
              <a:off x="5529631" y="2612629"/>
              <a:ext cx="1372819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5436421" y="2887933"/>
              <a:ext cx="1559239" cy="20249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584995" y="3153371"/>
            <a:ext cx="1559239" cy="477795"/>
            <a:chOff x="5436421" y="2612629"/>
            <a:chExt cx="1559239" cy="477795"/>
          </a:xfrm>
        </p:grpSpPr>
        <p:sp>
          <p:nvSpPr>
            <p:cNvPr id="67" name="TextBox 13"/>
            <p:cNvSpPr txBox="1"/>
            <p:nvPr/>
          </p:nvSpPr>
          <p:spPr>
            <a:xfrm>
              <a:off x="5529631" y="2612629"/>
              <a:ext cx="1372819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13"/>
            <p:cNvSpPr txBox="1"/>
            <p:nvPr/>
          </p:nvSpPr>
          <p:spPr>
            <a:xfrm>
              <a:off x="5436421" y="2887933"/>
              <a:ext cx="1559239" cy="20249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0" name="TextBox 13"/>
          <p:cNvSpPr txBox="1"/>
          <p:nvPr/>
        </p:nvSpPr>
        <p:spPr>
          <a:xfrm>
            <a:off x="1603747" y="5348105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Box 13"/>
          <p:cNvSpPr txBox="1"/>
          <p:nvPr/>
        </p:nvSpPr>
        <p:spPr>
          <a:xfrm>
            <a:off x="1510537" y="5623409"/>
            <a:ext cx="1559239" cy="2024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13"/>
          <p:cNvSpPr txBox="1"/>
          <p:nvPr/>
        </p:nvSpPr>
        <p:spPr>
          <a:xfrm>
            <a:off x="4140976" y="5348105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13"/>
          <p:cNvSpPr txBox="1"/>
          <p:nvPr/>
        </p:nvSpPr>
        <p:spPr>
          <a:xfrm>
            <a:off x="4047766" y="5623409"/>
            <a:ext cx="1559239" cy="2024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9215435" y="5348105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13"/>
          <p:cNvSpPr txBox="1"/>
          <p:nvPr/>
        </p:nvSpPr>
        <p:spPr>
          <a:xfrm>
            <a:off x="9122225" y="5623409"/>
            <a:ext cx="1559239" cy="2024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6678205" y="5348105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6584995" y="5623409"/>
            <a:ext cx="1559239" cy="2024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经验总结反思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Freeform 11"/>
          <p:cNvSpPr/>
          <p:nvPr/>
        </p:nvSpPr>
        <p:spPr bwMode="auto">
          <a:xfrm>
            <a:off x="4124117" y="2065874"/>
            <a:ext cx="3943766" cy="3418828"/>
          </a:xfrm>
          <a:custGeom>
            <a:gdLst>
              <a:gd name="T0" fmla="*/ 0 w 2930"/>
              <a:gd name="T1" fmla="*/ 2540 h 2540"/>
              <a:gd name="T2" fmla="*/ 1467 w 2930"/>
              <a:gd name="T3" fmla="*/ 0 h 2540"/>
              <a:gd name="T4" fmla="*/ 2930 w 2930"/>
              <a:gd name="T5" fmla="*/ 2540 h 2540"/>
              <a:gd name="T6" fmla="*/ 0 w 2930"/>
              <a:gd name="T7" fmla="*/ 2540 h 25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30" h="2540">
                <a:moveTo>
                  <a:pt x="0" y="2540"/>
                </a:moveTo>
                <a:lnTo>
                  <a:pt x="1467" y="0"/>
                </a:lnTo>
                <a:lnTo>
                  <a:pt x="2930" y="2540"/>
                </a:lnTo>
                <a:lnTo>
                  <a:pt x="0" y="254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Source Sans Pro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468766" y="2398335"/>
            <a:ext cx="1254468" cy="658192"/>
            <a:chOff x="5468766" y="2058397"/>
            <a:chExt cx="1254468" cy="658192"/>
          </a:xfrm>
        </p:grpSpPr>
        <p:sp>
          <p:nvSpPr>
            <p:cNvPr id="7" name="Freeform 5"/>
            <p:cNvSpPr/>
            <p:nvPr/>
          </p:nvSpPr>
          <p:spPr bwMode="auto">
            <a:xfrm>
              <a:off x="5468766" y="2607563"/>
              <a:ext cx="121140" cy="109026"/>
            </a:xfrm>
            <a:custGeom>
              <a:gdLst>
                <a:gd name="T0" fmla="*/ 47 w 90"/>
                <a:gd name="T1" fmla="*/ 81 h 81"/>
                <a:gd name="T2" fmla="*/ 0 w 90"/>
                <a:gd name="T3" fmla="*/ 0 h 81"/>
                <a:gd name="T4" fmla="*/ 90 w 90"/>
                <a:gd name="T5" fmla="*/ 0 h 81"/>
                <a:gd name="T6" fmla="*/ 47 w 90"/>
                <a:gd name="T7" fmla="*/ 81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1">
                  <a:moveTo>
                    <a:pt x="47" y="81"/>
                  </a:moveTo>
                  <a:lnTo>
                    <a:pt x="0" y="0"/>
                  </a:lnTo>
                  <a:lnTo>
                    <a:pt x="90" y="0"/>
                  </a:lnTo>
                  <a:lnTo>
                    <a:pt x="47" y="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Source Sans Pro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6602094" y="2607563"/>
              <a:ext cx="121140" cy="109026"/>
            </a:xfrm>
            <a:custGeom>
              <a:gdLst>
                <a:gd name="T0" fmla="*/ 47 w 90"/>
                <a:gd name="T1" fmla="*/ 81 h 81"/>
                <a:gd name="T2" fmla="*/ 0 w 90"/>
                <a:gd name="T3" fmla="*/ 0 h 81"/>
                <a:gd name="T4" fmla="*/ 90 w 90"/>
                <a:gd name="T5" fmla="*/ 0 h 81"/>
                <a:gd name="T6" fmla="*/ 47 w 90"/>
                <a:gd name="T7" fmla="*/ 81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1">
                  <a:moveTo>
                    <a:pt x="47" y="81"/>
                  </a:moveTo>
                  <a:lnTo>
                    <a:pt x="0" y="0"/>
                  </a:lnTo>
                  <a:lnTo>
                    <a:pt x="90" y="0"/>
                  </a:lnTo>
                  <a:lnTo>
                    <a:pt x="47" y="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Source Sans Pro" charset="0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5468766" y="2058397"/>
              <a:ext cx="1254468" cy="549166"/>
            </a:xfrm>
            <a:custGeom>
              <a:gdLst>
                <a:gd name="T0" fmla="*/ 698 w 932"/>
                <a:gd name="T1" fmla="*/ 0 h 408"/>
                <a:gd name="T2" fmla="*/ 238 w 932"/>
                <a:gd name="T3" fmla="*/ 0 h 408"/>
                <a:gd name="T4" fmla="*/ 0 w 932"/>
                <a:gd name="T5" fmla="*/ 408 h 408"/>
                <a:gd name="T6" fmla="*/ 932 w 932"/>
                <a:gd name="T7" fmla="*/ 408 h 408"/>
                <a:gd name="T8" fmla="*/ 698 w 932"/>
                <a:gd name="T9" fmla="*/ 0 h 4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408">
                  <a:moveTo>
                    <a:pt x="698" y="0"/>
                  </a:moveTo>
                  <a:lnTo>
                    <a:pt x="238" y="0"/>
                  </a:lnTo>
                  <a:lnTo>
                    <a:pt x="0" y="408"/>
                  </a:lnTo>
                  <a:lnTo>
                    <a:pt x="932" y="408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91440" numCol="1" anchor="ctr" anchorCtr="0" compatLnSpc="1"/>
            <a:lstStyle/>
            <a:p>
              <a:pPr algn="ctr"/>
              <a:r>
                <a:rPr lang="en-US" sz="2800">
                  <a:solidFill>
                    <a:srgbClr val="FFFFFF"/>
                  </a:solidFill>
                  <a:latin typeface="linea-basic-10" charset="0"/>
                </a:rPr>
                <a:t>a</a:t>
              </a:r>
              <a:endParaRPr lang="en-US" sz="2800">
                <a:solidFill>
                  <a:srgbClr val="FFFFFF"/>
                </a:solidFill>
                <a:latin typeface="linea-basic-10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46124" y="3131902"/>
            <a:ext cx="2099753" cy="658192"/>
            <a:chOff x="5046124" y="2791964"/>
            <a:chExt cx="2099753" cy="658192"/>
          </a:xfrm>
        </p:grpSpPr>
        <p:sp>
          <p:nvSpPr>
            <p:cNvPr id="9" name="Freeform 7"/>
            <p:cNvSpPr/>
            <p:nvPr/>
          </p:nvSpPr>
          <p:spPr bwMode="auto">
            <a:xfrm>
              <a:off x="7026083" y="3346514"/>
              <a:ext cx="119794" cy="103642"/>
            </a:xfrm>
            <a:custGeom>
              <a:gdLst>
                <a:gd name="T0" fmla="*/ 47 w 89"/>
                <a:gd name="T1" fmla="*/ 77 h 77"/>
                <a:gd name="T2" fmla="*/ 0 w 89"/>
                <a:gd name="T3" fmla="*/ 0 h 77"/>
                <a:gd name="T4" fmla="*/ 89 w 89"/>
                <a:gd name="T5" fmla="*/ 0 h 77"/>
                <a:gd name="T6" fmla="*/ 47 w 89"/>
                <a:gd name="T7" fmla="*/ 77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7">
                  <a:moveTo>
                    <a:pt x="47" y="77"/>
                  </a:moveTo>
                  <a:lnTo>
                    <a:pt x="0" y="0"/>
                  </a:lnTo>
                  <a:lnTo>
                    <a:pt x="89" y="0"/>
                  </a:lnTo>
                  <a:lnTo>
                    <a:pt x="47" y="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Source Sans Pro" charset="0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5046124" y="3346514"/>
              <a:ext cx="119794" cy="103642"/>
            </a:xfrm>
            <a:custGeom>
              <a:gdLst>
                <a:gd name="T0" fmla="*/ 46 w 89"/>
                <a:gd name="T1" fmla="*/ 77 h 77"/>
                <a:gd name="T2" fmla="*/ 0 w 89"/>
                <a:gd name="T3" fmla="*/ 0 h 77"/>
                <a:gd name="T4" fmla="*/ 89 w 89"/>
                <a:gd name="T5" fmla="*/ 0 h 77"/>
                <a:gd name="T6" fmla="*/ 46 w 89"/>
                <a:gd name="T7" fmla="*/ 77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7">
                  <a:moveTo>
                    <a:pt x="46" y="77"/>
                  </a:moveTo>
                  <a:lnTo>
                    <a:pt x="0" y="0"/>
                  </a:lnTo>
                  <a:lnTo>
                    <a:pt x="89" y="0"/>
                  </a:lnTo>
                  <a:lnTo>
                    <a:pt x="46" y="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Source Sans Pro" charset="0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5046124" y="2791964"/>
              <a:ext cx="2099753" cy="554550"/>
            </a:xfrm>
            <a:custGeom>
              <a:gdLst>
                <a:gd name="T0" fmla="*/ 1326 w 1560"/>
                <a:gd name="T1" fmla="*/ 0 h 412"/>
                <a:gd name="T2" fmla="*/ 238 w 1560"/>
                <a:gd name="T3" fmla="*/ 0 h 412"/>
                <a:gd name="T4" fmla="*/ 0 w 1560"/>
                <a:gd name="T5" fmla="*/ 412 h 412"/>
                <a:gd name="T6" fmla="*/ 1560 w 1560"/>
                <a:gd name="T7" fmla="*/ 412 h 412"/>
                <a:gd name="T8" fmla="*/ 1326 w 1560"/>
                <a:gd name="T9" fmla="*/ 0 h 4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0" h="412">
                  <a:moveTo>
                    <a:pt x="1326" y="0"/>
                  </a:moveTo>
                  <a:lnTo>
                    <a:pt x="238" y="0"/>
                  </a:lnTo>
                  <a:lnTo>
                    <a:pt x="0" y="412"/>
                  </a:lnTo>
                  <a:lnTo>
                    <a:pt x="1560" y="412"/>
                  </a:lnTo>
                  <a:lnTo>
                    <a:pt x="13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91440" numCol="1" anchor="ctr" anchorCtr="0" compatLnSpc="1"/>
            <a:lstStyle/>
            <a:p>
              <a:pPr algn="ctr"/>
              <a:r>
                <a:rPr lang="en-US" sz="2800">
                  <a:solidFill>
                    <a:srgbClr val="FFFFFF"/>
                  </a:solidFill>
                  <a:latin typeface="linea-basic-10" charset="0"/>
                </a:rPr>
                <a:t>d</a:t>
              </a:r>
              <a:endParaRPr lang="en-US" sz="2800">
                <a:solidFill>
                  <a:srgbClr val="FFFFFF"/>
                </a:solidFill>
                <a:latin typeface="linea-basic-10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22135" y="3869508"/>
            <a:ext cx="2947730" cy="652808"/>
            <a:chOff x="4622135" y="3529570"/>
            <a:chExt cx="2947730" cy="652808"/>
          </a:xfrm>
        </p:grpSpPr>
        <p:sp>
          <p:nvSpPr>
            <p:cNvPr id="10" name="Freeform 8"/>
            <p:cNvSpPr/>
            <p:nvPr/>
          </p:nvSpPr>
          <p:spPr bwMode="auto">
            <a:xfrm>
              <a:off x="7450071" y="4080082"/>
              <a:ext cx="119794" cy="102296"/>
            </a:xfrm>
            <a:custGeom>
              <a:gdLst>
                <a:gd name="T0" fmla="*/ 46 w 89"/>
                <a:gd name="T1" fmla="*/ 76 h 76"/>
                <a:gd name="T2" fmla="*/ 0 w 89"/>
                <a:gd name="T3" fmla="*/ 0 h 76"/>
                <a:gd name="T4" fmla="*/ 89 w 89"/>
                <a:gd name="T5" fmla="*/ 0 h 76"/>
                <a:gd name="T6" fmla="*/ 46 w 89"/>
                <a:gd name="T7" fmla="*/ 76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6">
                  <a:moveTo>
                    <a:pt x="46" y="76"/>
                  </a:moveTo>
                  <a:lnTo>
                    <a:pt x="0" y="0"/>
                  </a:lnTo>
                  <a:lnTo>
                    <a:pt x="89" y="0"/>
                  </a:lnTo>
                  <a:lnTo>
                    <a:pt x="46" y="7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Source Sans Pro" charset="0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622135" y="4080082"/>
              <a:ext cx="119794" cy="102296"/>
            </a:xfrm>
            <a:custGeom>
              <a:gdLst>
                <a:gd name="T0" fmla="*/ 47 w 89"/>
                <a:gd name="T1" fmla="*/ 76 h 76"/>
                <a:gd name="T2" fmla="*/ 0 w 89"/>
                <a:gd name="T3" fmla="*/ 0 h 76"/>
                <a:gd name="T4" fmla="*/ 89 w 89"/>
                <a:gd name="T5" fmla="*/ 0 h 76"/>
                <a:gd name="T6" fmla="*/ 47 w 89"/>
                <a:gd name="T7" fmla="*/ 76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6">
                  <a:moveTo>
                    <a:pt x="47" y="76"/>
                  </a:moveTo>
                  <a:lnTo>
                    <a:pt x="0" y="0"/>
                  </a:lnTo>
                  <a:lnTo>
                    <a:pt x="89" y="0"/>
                  </a:lnTo>
                  <a:lnTo>
                    <a:pt x="47" y="7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Source Sans Pro" charset="0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622135" y="3529570"/>
              <a:ext cx="2947730" cy="550512"/>
            </a:xfrm>
            <a:custGeom>
              <a:gdLst>
                <a:gd name="T0" fmla="*/ 0 w 2190"/>
                <a:gd name="T1" fmla="*/ 409 h 409"/>
                <a:gd name="T2" fmla="*/ 2190 w 2190"/>
                <a:gd name="T3" fmla="*/ 409 h 409"/>
                <a:gd name="T4" fmla="*/ 1956 w 2190"/>
                <a:gd name="T5" fmla="*/ 0 h 409"/>
                <a:gd name="T6" fmla="*/ 238 w 2190"/>
                <a:gd name="T7" fmla="*/ 0 h 409"/>
                <a:gd name="T8" fmla="*/ 0 w 2190"/>
                <a:gd name="T9" fmla="*/ 409 h 4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0" h="409">
                  <a:moveTo>
                    <a:pt x="0" y="409"/>
                  </a:moveTo>
                  <a:lnTo>
                    <a:pt x="2190" y="409"/>
                  </a:lnTo>
                  <a:lnTo>
                    <a:pt x="1956" y="0"/>
                  </a:lnTo>
                  <a:lnTo>
                    <a:pt x="238" y="0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91440" numCol="1" anchor="ctr" anchorCtr="0" compatLnSpc="1"/>
            <a:lstStyle/>
            <a:p>
              <a:pPr algn="ctr"/>
              <a:r>
                <a:rPr lang="en-US" sz="2800">
                  <a:solidFill>
                    <a:srgbClr val="FFFFFF"/>
                  </a:solidFill>
                  <a:latin typeface="linea-basic-10" charset="0"/>
                </a:rPr>
                <a:t>3</a:t>
              </a:r>
              <a:endParaRPr lang="en-US" sz="2800">
                <a:solidFill>
                  <a:srgbClr val="FFFFFF"/>
                </a:solidFill>
                <a:latin typeface="linea-basic-10" charset="0"/>
              </a:endParaRPr>
            </a:p>
          </p:txBody>
        </p:sp>
      </p:grpSp>
      <p:sp>
        <p:nvSpPr>
          <p:cNvPr id="17" name="Freeform 15"/>
          <p:cNvSpPr/>
          <p:nvPr/>
        </p:nvSpPr>
        <p:spPr bwMode="auto">
          <a:xfrm>
            <a:off x="4198147" y="4603075"/>
            <a:ext cx="3795707" cy="549166"/>
          </a:xfrm>
          <a:custGeom>
            <a:gdLst>
              <a:gd name="T0" fmla="*/ 0 w 2820"/>
              <a:gd name="T1" fmla="*/ 408 h 408"/>
              <a:gd name="T2" fmla="*/ 2820 w 2820"/>
              <a:gd name="T3" fmla="*/ 408 h 408"/>
              <a:gd name="T4" fmla="*/ 2586 w 2820"/>
              <a:gd name="T5" fmla="*/ 0 h 408"/>
              <a:gd name="T6" fmla="*/ 238 w 2820"/>
              <a:gd name="T7" fmla="*/ 0 h 408"/>
              <a:gd name="T8" fmla="*/ 0 w 2820"/>
              <a:gd name="T9" fmla="*/ 408 h 4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0" h="408">
                <a:moveTo>
                  <a:pt x="0" y="408"/>
                </a:moveTo>
                <a:lnTo>
                  <a:pt x="2820" y="408"/>
                </a:lnTo>
                <a:lnTo>
                  <a:pt x="2586" y="0"/>
                </a:lnTo>
                <a:lnTo>
                  <a:pt x="238" y="0"/>
                </a:lnTo>
                <a:lnTo>
                  <a:pt x="0" y="4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91440" numCol="1" anchor="ctr" anchorCtr="0" compatLnSpc="1"/>
          <a:lstStyle/>
          <a:p>
            <a:pPr algn="ctr"/>
            <a:r>
              <a:rPr lang="en-US" sz="2800">
                <a:solidFill>
                  <a:srgbClr val="FFFFFF"/>
                </a:solidFill>
                <a:latin typeface="linea-basic-10" charset="0"/>
              </a:rPr>
              <a:t>v</a:t>
            </a:r>
            <a:endParaRPr lang="en-US" sz="2800">
              <a:solidFill>
                <a:srgbClr val="FFFFFF"/>
              </a:solidFill>
              <a:latin typeface="linea-basic-10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693722" y="2398335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alpha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charset="0"/>
            </a:endParaRPr>
          </a:p>
        </p:txBody>
      </p:sp>
      <p:sp>
        <p:nvSpPr>
          <p:cNvPr id="21" name="Right Arrow 20"/>
          <p:cNvSpPr/>
          <p:nvPr/>
        </p:nvSpPr>
        <p:spPr>
          <a:xfrm flipH="1">
            <a:off x="4256862" y="3127377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alpha val="6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564020" y="3862979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alpha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charset="0"/>
            </a:endParaRPr>
          </a:p>
        </p:txBody>
      </p:sp>
      <p:sp>
        <p:nvSpPr>
          <p:cNvPr id="25" name="Right Arrow 24"/>
          <p:cNvSpPr/>
          <p:nvPr/>
        </p:nvSpPr>
        <p:spPr>
          <a:xfrm flipH="1">
            <a:off x="3436191" y="4577912"/>
            <a:ext cx="876143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alpha val="6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889538" y="2281716"/>
            <a:ext cx="2333999" cy="765199"/>
            <a:chOff x="762113" y="4680836"/>
            <a:chExt cx="2333999" cy="765199"/>
          </a:xfrm>
        </p:grpSpPr>
        <p:sp>
          <p:nvSpPr>
            <p:cNvPr id="31" name="TextBox 13"/>
            <p:cNvSpPr txBox="1"/>
            <p:nvPr/>
          </p:nvSpPr>
          <p:spPr>
            <a:xfrm>
              <a:off x="762113" y="4680836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762113" y="5002837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795842" y="3732542"/>
            <a:ext cx="2333999" cy="765199"/>
            <a:chOff x="762113" y="4680836"/>
            <a:chExt cx="2333999" cy="765199"/>
          </a:xfrm>
        </p:grpSpPr>
        <p:sp>
          <p:nvSpPr>
            <p:cNvPr id="34" name="TextBox 13"/>
            <p:cNvSpPr txBox="1"/>
            <p:nvPr/>
          </p:nvSpPr>
          <p:spPr>
            <a:xfrm>
              <a:off x="762113" y="4680836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Box 13"/>
            <p:cNvSpPr txBox="1"/>
            <p:nvPr/>
          </p:nvSpPr>
          <p:spPr>
            <a:xfrm>
              <a:off x="762113" y="5002837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31491" y="4416530"/>
            <a:ext cx="2333999" cy="765199"/>
            <a:chOff x="1008245" y="3840043"/>
            <a:chExt cx="2333999" cy="765199"/>
          </a:xfrm>
        </p:grpSpPr>
        <p:sp>
          <p:nvSpPr>
            <p:cNvPr id="37" name="TextBox 13"/>
            <p:cNvSpPr txBox="1"/>
            <p:nvPr/>
          </p:nvSpPr>
          <p:spPr>
            <a:xfrm>
              <a:off x="2046957" y="3840043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Box 13"/>
            <p:cNvSpPr txBox="1"/>
            <p:nvPr/>
          </p:nvSpPr>
          <p:spPr>
            <a:xfrm>
              <a:off x="1008245" y="4162044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581108" y="3002542"/>
            <a:ext cx="2333999" cy="765199"/>
            <a:chOff x="1008245" y="2638258"/>
            <a:chExt cx="2333999" cy="765199"/>
          </a:xfrm>
        </p:grpSpPr>
        <p:sp>
          <p:nvSpPr>
            <p:cNvPr id="40" name="TextBox 13"/>
            <p:cNvSpPr txBox="1"/>
            <p:nvPr/>
          </p:nvSpPr>
          <p:spPr>
            <a:xfrm>
              <a:off x="2046957" y="2638258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TextBox 13"/>
            <p:cNvSpPr txBox="1"/>
            <p:nvPr/>
          </p:nvSpPr>
          <p:spPr>
            <a:xfrm>
              <a:off x="1008245" y="2960259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经验总结反思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b="29526"/>
          <a:stretch>
            <a:fillRect/>
          </a:stretch>
        </p:blipFill>
        <p:spPr>
          <a:xfrm>
            <a:off x="0" y="0"/>
            <a:ext cx="12192000" cy="4833559"/>
          </a:xfrm>
          <a:custGeom>
            <a:gdLst>
              <a:gd name="connsiteX0" fmla="*/ 6573218 w 12193057"/>
              <a:gd name="connsiteY0" fmla="*/ 0 h 4833559"/>
              <a:gd name="connsiteX1" fmla="*/ 12193057 w 12193057"/>
              <a:gd name="connsiteY1" fmla="*/ 0 h 4833559"/>
              <a:gd name="connsiteX2" fmla="*/ 12193057 w 12193057"/>
              <a:gd name="connsiteY2" fmla="*/ 4714491 h 4833559"/>
              <a:gd name="connsiteX3" fmla="*/ 6563208 w 12193057"/>
              <a:gd name="connsiteY3" fmla="*/ 0 h 4833559"/>
              <a:gd name="connsiteX4" fmla="*/ 6573215 w 12193057"/>
              <a:gd name="connsiteY4" fmla="*/ 0 h 4833559"/>
              <a:gd name="connsiteX5" fmla="*/ 6568220 w 12193057"/>
              <a:gd name="connsiteY5" fmla="*/ 5955 h 4833559"/>
              <a:gd name="connsiteX6" fmla="*/ 0 w 12193057"/>
              <a:gd name="connsiteY6" fmla="*/ 0 h 4833559"/>
              <a:gd name="connsiteX7" fmla="*/ 5744013 w 12193057"/>
              <a:gd name="connsiteY7" fmla="*/ 0 h 4833559"/>
              <a:gd name="connsiteX8" fmla="*/ 0 w 12193057"/>
              <a:gd name="connsiteY8" fmla="*/ 4833559 h 48335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3057" h="4833559">
                <a:moveTo>
                  <a:pt x="6573218" y="0"/>
                </a:moveTo>
                <a:lnTo>
                  <a:pt x="12193057" y="0"/>
                </a:lnTo>
                <a:lnTo>
                  <a:pt x="12193057" y="4714491"/>
                </a:lnTo>
                <a:close/>
                <a:moveTo>
                  <a:pt x="6563208" y="0"/>
                </a:moveTo>
                <a:lnTo>
                  <a:pt x="6573215" y="0"/>
                </a:lnTo>
                <a:lnTo>
                  <a:pt x="6568220" y="5955"/>
                </a:lnTo>
                <a:close/>
                <a:moveTo>
                  <a:pt x="0" y="0"/>
                </a:moveTo>
                <a:lnTo>
                  <a:pt x="5744013" y="0"/>
                </a:lnTo>
                <a:lnTo>
                  <a:pt x="0" y="4833559"/>
                </a:lnTo>
                <a:close/>
              </a:path>
            </a:pathLst>
          </a:custGeom>
        </p:spPr>
      </p:pic>
      <p:sp>
        <p:nvSpPr>
          <p:cNvPr id="9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2377925" y="3175253"/>
            <a:ext cx="33740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01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全年工作回顾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6440012" y="3175253"/>
            <a:ext cx="33740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en-US" altLang="zh-CN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自我鉴定评价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2377925" y="4608275"/>
            <a:ext cx="33740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en-US" altLang="zh-CN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经验总结反思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6440012" y="4608275"/>
            <a:ext cx="33740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en-US" altLang="zh-CN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工作计划展望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363290" y="667137"/>
            <a:ext cx="3465421" cy="1877716"/>
            <a:chOff x="4363289" y="667137"/>
            <a:chExt cx="3465421" cy="1877716"/>
          </a:xfrm>
        </p:grpSpPr>
        <p:sp>
          <p:nvSpPr>
            <p:cNvPr id="14" name="出自【趣你的PPT】(微信:qunideppt)：最优质的PPT资源库"/>
            <p:cNvSpPr txBox="1"/>
            <p:nvPr/>
          </p:nvSpPr>
          <p:spPr>
            <a:xfrm>
              <a:off x="4955673" y="667137"/>
              <a:ext cx="22806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kumimoji="0" lang="zh-CN" altLang="en-US" sz="6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出自【趣你的PPT】(微信:qunideppt)：最优质的PPT资源库"/>
            <p:cNvCxnSpPr/>
            <p:nvPr/>
          </p:nvCxnSpPr>
          <p:spPr>
            <a:xfrm>
              <a:off x="5167309" y="1752467"/>
              <a:ext cx="18573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出自【趣你的PPT】(微信:qunideppt)：最优质的PPT资源库"/>
            <p:cNvSpPr txBox="1"/>
            <p:nvPr/>
          </p:nvSpPr>
          <p:spPr>
            <a:xfrm>
              <a:off x="4363289" y="1775412"/>
              <a:ext cx="34654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CONTENTS</a:t>
              </a:r>
              <a:endParaRPr kumimoji="0" lang="zh-CN" altLang="en-US" sz="4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79322" y="1877300"/>
            <a:ext cx="10358477" cy="3549345"/>
            <a:chOff x="1251715" y="1856980"/>
            <a:chExt cx="10358477" cy="3549345"/>
          </a:xfrm>
        </p:grpSpPr>
        <p:sp>
          <p:nvSpPr>
            <p:cNvPr id="10" name="Freeform 14"/>
            <p:cNvSpPr>
              <a:spLocks noEditPoints="1"/>
            </p:cNvSpPr>
            <p:nvPr/>
          </p:nvSpPr>
          <p:spPr bwMode="auto">
            <a:xfrm>
              <a:off x="4161843" y="4101055"/>
              <a:ext cx="1206447" cy="1305270"/>
            </a:xfrm>
            <a:custGeom>
              <a:gdLst>
                <a:gd name="T0" fmla="*/ 14 w 293"/>
                <a:gd name="T1" fmla="*/ 64 h 317"/>
                <a:gd name="T2" fmla="*/ 143 w 293"/>
                <a:gd name="T3" fmla="*/ 0 h 317"/>
                <a:gd name="T4" fmla="*/ 278 w 293"/>
                <a:gd name="T5" fmla="*/ 62 h 317"/>
                <a:gd name="T6" fmla="*/ 147 w 293"/>
                <a:gd name="T7" fmla="*/ 124 h 317"/>
                <a:gd name="T8" fmla="*/ 14 w 293"/>
                <a:gd name="T9" fmla="*/ 64 h 317"/>
                <a:gd name="T10" fmla="*/ 136 w 293"/>
                <a:gd name="T11" fmla="*/ 145 h 317"/>
                <a:gd name="T12" fmla="*/ 0 w 293"/>
                <a:gd name="T13" fmla="*/ 83 h 317"/>
                <a:gd name="T14" fmla="*/ 0 w 293"/>
                <a:gd name="T15" fmla="*/ 255 h 317"/>
                <a:gd name="T16" fmla="*/ 136 w 293"/>
                <a:gd name="T17" fmla="*/ 317 h 317"/>
                <a:gd name="T18" fmla="*/ 136 w 293"/>
                <a:gd name="T19" fmla="*/ 145 h 317"/>
                <a:gd name="T20" fmla="*/ 162 w 293"/>
                <a:gd name="T21" fmla="*/ 145 h 317"/>
                <a:gd name="T22" fmla="*/ 162 w 293"/>
                <a:gd name="T23" fmla="*/ 314 h 317"/>
                <a:gd name="T24" fmla="*/ 293 w 293"/>
                <a:gd name="T25" fmla="*/ 250 h 317"/>
                <a:gd name="T26" fmla="*/ 293 w 293"/>
                <a:gd name="T27" fmla="*/ 81 h 317"/>
                <a:gd name="T28" fmla="*/ 162 w 293"/>
                <a:gd name="T29" fmla="*/ 145 h 3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3" h="317">
                  <a:moveTo>
                    <a:pt x="14" y="64"/>
                  </a:moveTo>
                  <a:lnTo>
                    <a:pt x="143" y="0"/>
                  </a:lnTo>
                  <a:lnTo>
                    <a:pt x="278" y="62"/>
                  </a:lnTo>
                  <a:lnTo>
                    <a:pt x="147" y="124"/>
                  </a:lnTo>
                  <a:lnTo>
                    <a:pt x="14" y="64"/>
                  </a:lnTo>
                  <a:close/>
                  <a:moveTo>
                    <a:pt x="136" y="145"/>
                  </a:moveTo>
                  <a:lnTo>
                    <a:pt x="0" y="83"/>
                  </a:lnTo>
                  <a:lnTo>
                    <a:pt x="0" y="255"/>
                  </a:lnTo>
                  <a:lnTo>
                    <a:pt x="136" y="317"/>
                  </a:lnTo>
                  <a:lnTo>
                    <a:pt x="136" y="145"/>
                  </a:lnTo>
                  <a:close/>
                  <a:moveTo>
                    <a:pt x="162" y="145"/>
                  </a:moveTo>
                  <a:lnTo>
                    <a:pt x="162" y="314"/>
                  </a:lnTo>
                  <a:lnTo>
                    <a:pt x="293" y="250"/>
                  </a:lnTo>
                  <a:lnTo>
                    <a:pt x="293" y="81"/>
                  </a:lnTo>
                  <a:lnTo>
                    <a:pt x="162" y="1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Source Sans Pro" charset="0"/>
              </a:endParaRPr>
            </a:p>
          </p:txBody>
        </p:sp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5504170" y="4092820"/>
              <a:ext cx="1202329" cy="1292917"/>
            </a:xfrm>
            <a:custGeom>
              <a:gdLst>
                <a:gd name="T0" fmla="*/ 14 w 292"/>
                <a:gd name="T1" fmla="*/ 62 h 314"/>
                <a:gd name="T2" fmla="*/ 143 w 292"/>
                <a:gd name="T3" fmla="*/ 0 h 314"/>
                <a:gd name="T4" fmla="*/ 278 w 292"/>
                <a:gd name="T5" fmla="*/ 59 h 314"/>
                <a:gd name="T6" fmla="*/ 147 w 292"/>
                <a:gd name="T7" fmla="*/ 123 h 314"/>
                <a:gd name="T8" fmla="*/ 14 w 292"/>
                <a:gd name="T9" fmla="*/ 62 h 314"/>
                <a:gd name="T10" fmla="*/ 135 w 292"/>
                <a:gd name="T11" fmla="*/ 145 h 314"/>
                <a:gd name="T12" fmla="*/ 0 w 292"/>
                <a:gd name="T13" fmla="*/ 83 h 314"/>
                <a:gd name="T14" fmla="*/ 0 w 292"/>
                <a:gd name="T15" fmla="*/ 252 h 314"/>
                <a:gd name="T16" fmla="*/ 135 w 292"/>
                <a:gd name="T17" fmla="*/ 314 h 314"/>
                <a:gd name="T18" fmla="*/ 135 w 292"/>
                <a:gd name="T19" fmla="*/ 145 h 314"/>
                <a:gd name="T20" fmla="*/ 162 w 292"/>
                <a:gd name="T21" fmla="*/ 145 h 314"/>
                <a:gd name="T22" fmla="*/ 162 w 292"/>
                <a:gd name="T23" fmla="*/ 314 h 314"/>
                <a:gd name="T24" fmla="*/ 292 w 292"/>
                <a:gd name="T25" fmla="*/ 250 h 314"/>
                <a:gd name="T26" fmla="*/ 292 w 292"/>
                <a:gd name="T27" fmla="*/ 81 h 314"/>
                <a:gd name="T28" fmla="*/ 162 w 292"/>
                <a:gd name="T29" fmla="*/ 145 h 3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2" h="314">
                  <a:moveTo>
                    <a:pt x="14" y="62"/>
                  </a:moveTo>
                  <a:lnTo>
                    <a:pt x="143" y="0"/>
                  </a:lnTo>
                  <a:lnTo>
                    <a:pt x="278" y="59"/>
                  </a:lnTo>
                  <a:lnTo>
                    <a:pt x="147" y="123"/>
                  </a:lnTo>
                  <a:lnTo>
                    <a:pt x="14" y="62"/>
                  </a:lnTo>
                  <a:close/>
                  <a:moveTo>
                    <a:pt x="135" y="145"/>
                  </a:moveTo>
                  <a:lnTo>
                    <a:pt x="0" y="83"/>
                  </a:lnTo>
                  <a:lnTo>
                    <a:pt x="0" y="252"/>
                  </a:lnTo>
                  <a:lnTo>
                    <a:pt x="135" y="314"/>
                  </a:lnTo>
                  <a:lnTo>
                    <a:pt x="135" y="145"/>
                  </a:lnTo>
                  <a:close/>
                  <a:moveTo>
                    <a:pt x="162" y="145"/>
                  </a:moveTo>
                  <a:lnTo>
                    <a:pt x="162" y="314"/>
                  </a:lnTo>
                  <a:lnTo>
                    <a:pt x="292" y="250"/>
                  </a:lnTo>
                  <a:lnTo>
                    <a:pt x="292" y="81"/>
                  </a:lnTo>
                  <a:lnTo>
                    <a:pt x="162" y="1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Source Sans Pro" charset="0"/>
              </a:endParaRPr>
            </a:p>
          </p:txBody>
        </p:sp>
        <p:sp>
          <p:nvSpPr>
            <p:cNvPr id="12" name="Freeform 16"/>
            <p:cNvSpPr>
              <a:spLocks noEditPoints="1"/>
            </p:cNvSpPr>
            <p:nvPr/>
          </p:nvSpPr>
          <p:spPr bwMode="auto">
            <a:xfrm>
              <a:off x="6846497" y="4072232"/>
              <a:ext cx="1202329" cy="1301152"/>
            </a:xfrm>
            <a:custGeom>
              <a:gdLst>
                <a:gd name="T0" fmla="*/ 14 w 292"/>
                <a:gd name="T1" fmla="*/ 64 h 316"/>
                <a:gd name="T2" fmla="*/ 142 w 292"/>
                <a:gd name="T3" fmla="*/ 0 h 316"/>
                <a:gd name="T4" fmla="*/ 278 w 292"/>
                <a:gd name="T5" fmla="*/ 62 h 316"/>
                <a:gd name="T6" fmla="*/ 150 w 292"/>
                <a:gd name="T7" fmla="*/ 126 h 316"/>
                <a:gd name="T8" fmla="*/ 14 w 292"/>
                <a:gd name="T9" fmla="*/ 64 h 316"/>
                <a:gd name="T10" fmla="*/ 135 w 292"/>
                <a:gd name="T11" fmla="*/ 147 h 316"/>
                <a:gd name="T12" fmla="*/ 0 w 292"/>
                <a:gd name="T13" fmla="*/ 86 h 316"/>
                <a:gd name="T14" fmla="*/ 0 w 292"/>
                <a:gd name="T15" fmla="*/ 255 h 316"/>
                <a:gd name="T16" fmla="*/ 138 w 292"/>
                <a:gd name="T17" fmla="*/ 316 h 316"/>
                <a:gd name="T18" fmla="*/ 135 w 292"/>
                <a:gd name="T19" fmla="*/ 147 h 316"/>
                <a:gd name="T20" fmla="*/ 161 w 292"/>
                <a:gd name="T21" fmla="*/ 147 h 316"/>
                <a:gd name="T22" fmla="*/ 161 w 292"/>
                <a:gd name="T23" fmla="*/ 316 h 316"/>
                <a:gd name="T24" fmla="*/ 292 w 292"/>
                <a:gd name="T25" fmla="*/ 252 h 316"/>
                <a:gd name="T26" fmla="*/ 292 w 292"/>
                <a:gd name="T27" fmla="*/ 83 h 316"/>
                <a:gd name="T28" fmla="*/ 161 w 292"/>
                <a:gd name="T29" fmla="*/ 147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2" h="316">
                  <a:moveTo>
                    <a:pt x="14" y="64"/>
                  </a:moveTo>
                  <a:lnTo>
                    <a:pt x="142" y="0"/>
                  </a:lnTo>
                  <a:lnTo>
                    <a:pt x="278" y="62"/>
                  </a:lnTo>
                  <a:lnTo>
                    <a:pt x="150" y="126"/>
                  </a:lnTo>
                  <a:lnTo>
                    <a:pt x="14" y="64"/>
                  </a:lnTo>
                  <a:close/>
                  <a:moveTo>
                    <a:pt x="135" y="147"/>
                  </a:moveTo>
                  <a:lnTo>
                    <a:pt x="0" y="86"/>
                  </a:lnTo>
                  <a:lnTo>
                    <a:pt x="0" y="255"/>
                  </a:lnTo>
                  <a:lnTo>
                    <a:pt x="138" y="316"/>
                  </a:lnTo>
                  <a:lnTo>
                    <a:pt x="135" y="147"/>
                  </a:lnTo>
                  <a:close/>
                  <a:moveTo>
                    <a:pt x="161" y="147"/>
                  </a:moveTo>
                  <a:lnTo>
                    <a:pt x="161" y="316"/>
                  </a:lnTo>
                  <a:lnTo>
                    <a:pt x="292" y="252"/>
                  </a:lnTo>
                  <a:lnTo>
                    <a:pt x="292" y="83"/>
                  </a:lnTo>
                  <a:lnTo>
                    <a:pt x="161" y="1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Source Sans Pro" charset="0"/>
              </a:endParaRPr>
            </a:p>
          </p:txBody>
        </p:sp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5492777" y="1856980"/>
              <a:ext cx="1206447" cy="1305270"/>
            </a:xfrm>
            <a:custGeom>
              <a:gdLst>
                <a:gd name="T0" fmla="*/ 14 w 293"/>
                <a:gd name="T1" fmla="*/ 64 h 317"/>
                <a:gd name="T2" fmla="*/ 143 w 293"/>
                <a:gd name="T3" fmla="*/ 0 h 317"/>
                <a:gd name="T4" fmla="*/ 278 w 293"/>
                <a:gd name="T5" fmla="*/ 60 h 317"/>
                <a:gd name="T6" fmla="*/ 150 w 293"/>
                <a:gd name="T7" fmla="*/ 124 h 317"/>
                <a:gd name="T8" fmla="*/ 14 w 293"/>
                <a:gd name="T9" fmla="*/ 64 h 317"/>
                <a:gd name="T10" fmla="*/ 138 w 293"/>
                <a:gd name="T11" fmla="*/ 145 h 317"/>
                <a:gd name="T12" fmla="*/ 0 w 293"/>
                <a:gd name="T13" fmla="*/ 83 h 317"/>
                <a:gd name="T14" fmla="*/ 0 w 293"/>
                <a:gd name="T15" fmla="*/ 255 h 317"/>
                <a:gd name="T16" fmla="*/ 138 w 293"/>
                <a:gd name="T17" fmla="*/ 317 h 317"/>
                <a:gd name="T18" fmla="*/ 138 w 293"/>
                <a:gd name="T19" fmla="*/ 145 h 317"/>
                <a:gd name="T20" fmla="*/ 162 w 293"/>
                <a:gd name="T21" fmla="*/ 145 h 317"/>
                <a:gd name="T22" fmla="*/ 162 w 293"/>
                <a:gd name="T23" fmla="*/ 314 h 317"/>
                <a:gd name="T24" fmla="*/ 293 w 293"/>
                <a:gd name="T25" fmla="*/ 250 h 317"/>
                <a:gd name="T26" fmla="*/ 293 w 293"/>
                <a:gd name="T27" fmla="*/ 81 h 317"/>
                <a:gd name="T28" fmla="*/ 162 w 293"/>
                <a:gd name="T29" fmla="*/ 145 h 3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3" h="317">
                  <a:moveTo>
                    <a:pt x="14" y="64"/>
                  </a:moveTo>
                  <a:lnTo>
                    <a:pt x="143" y="0"/>
                  </a:lnTo>
                  <a:lnTo>
                    <a:pt x="278" y="60"/>
                  </a:lnTo>
                  <a:lnTo>
                    <a:pt x="150" y="124"/>
                  </a:lnTo>
                  <a:lnTo>
                    <a:pt x="14" y="64"/>
                  </a:lnTo>
                  <a:close/>
                  <a:moveTo>
                    <a:pt x="138" y="145"/>
                  </a:moveTo>
                  <a:lnTo>
                    <a:pt x="0" y="83"/>
                  </a:lnTo>
                  <a:lnTo>
                    <a:pt x="0" y="255"/>
                  </a:lnTo>
                  <a:lnTo>
                    <a:pt x="138" y="317"/>
                  </a:lnTo>
                  <a:lnTo>
                    <a:pt x="138" y="145"/>
                  </a:lnTo>
                  <a:close/>
                  <a:moveTo>
                    <a:pt x="162" y="145"/>
                  </a:moveTo>
                  <a:lnTo>
                    <a:pt x="162" y="314"/>
                  </a:lnTo>
                  <a:lnTo>
                    <a:pt x="293" y="250"/>
                  </a:lnTo>
                  <a:lnTo>
                    <a:pt x="293" y="81"/>
                  </a:lnTo>
                  <a:lnTo>
                    <a:pt x="162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Source Sans Pro" charset="0"/>
              </a:endParaRPr>
            </a:p>
          </p:txBody>
        </p:sp>
        <p:sp>
          <p:nvSpPr>
            <p:cNvPr id="14" name="Freeform 18"/>
            <p:cNvSpPr>
              <a:spLocks noEditPoints="1"/>
            </p:cNvSpPr>
            <p:nvPr/>
          </p:nvSpPr>
          <p:spPr bwMode="auto">
            <a:xfrm>
              <a:off x="4816536" y="2985194"/>
              <a:ext cx="1214682" cy="1292917"/>
            </a:xfrm>
            <a:custGeom>
              <a:gdLst>
                <a:gd name="T0" fmla="*/ 15 w 295"/>
                <a:gd name="T1" fmla="*/ 62 h 314"/>
                <a:gd name="T2" fmla="*/ 145 w 295"/>
                <a:gd name="T3" fmla="*/ 0 h 314"/>
                <a:gd name="T4" fmla="*/ 279 w 295"/>
                <a:gd name="T5" fmla="*/ 59 h 314"/>
                <a:gd name="T6" fmla="*/ 150 w 295"/>
                <a:gd name="T7" fmla="*/ 123 h 314"/>
                <a:gd name="T8" fmla="*/ 15 w 295"/>
                <a:gd name="T9" fmla="*/ 62 h 314"/>
                <a:gd name="T10" fmla="*/ 138 w 295"/>
                <a:gd name="T11" fmla="*/ 145 h 314"/>
                <a:gd name="T12" fmla="*/ 0 w 295"/>
                <a:gd name="T13" fmla="*/ 83 h 314"/>
                <a:gd name="T14" fmla="*/ 0 w 295"/>
                <a:gd name="T15" fmla="*/ 252 h 314"/>
                <a:gd name="T16" fmla="*/ 138 w 295"/>
                <a:gd name="T17" fmla="*/ 314 h 314"/>
                <a:gd name="T18" fmla="*/ 138 w 295"/>
                <a:gd name="T19" fmla="*/ 145 h 314"/>
                <a:gd name="T20" fmla="*/ 162 w 295"/>
                <a:gd name="T21" fmla="*/ 145 h 314"/>
                <a:gd name="T22" fmla="*/ 162 w 295"/>
                <a:gd name="T23" fmla="*/ 314 h 314"/>
                <a:gd name="T24" fmla="*/ 295 w 295"/>
                <a:gd name="T25" fmla="*/ 250 h 314"/>
                <a:gd name="T26" fmla="*/ 295 w 295"/>
                <a:gd name="T27" fmla="*/ 81 h 314"/>
                <a:gd name="T28" fmla="*/ 162 w 295"/>
                <a:gd name="T29" fmla="*/ 145 h 3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314">
                  <a:moveTo>
                    <a:pt x="15" y="62"/>
                  </a:moveTo>
                  <a:lnTo>
                    <a:pt x="145" y="0"/>
                  </a:lnTo>
                  <a:lnTo>
                    <a:pt x="279" y="59"/>
                  </a:lnTo>
                  <a:lnTo>
                    <a:pt x="150" y="123"/>
                  </a:lnTo>
                  <a:lnTo>
                    <a:pt x="15" y="62"/>
                  </a:lnTo>
                  <a:close/>
                  <a:moveTo>
                    <a:pt x="138" y="145"/>
                  </a:moveTo>
                  <a:lnTo>
                    <a:pt x="0" y="83"/>
                  </a:lnTo>
                  <a:lnTo>
                    <a:pt x="0" y="252"/>
                  </a:lnTo>
                  <a:lnTo>
                    <a:pt x="138" y="314"/>
                  </a:lnTo>
                  <a:lnTo>
                    <a:pt x="138" y="145"/>
                  </a:lnTo>
                  <a:close/>
                  <a:moveTo>
                    <a:pt x="162" y="145"/>
                  </a:moveTo>
                  <a:lnTo>
                    <a:pt x="162" y="314"/>
                  </a:lnTo>
                  <a:lnTo>
                    <a:pt x="295" y="250"/>
                  </a:lnTo>
                  <a:lnTo>
                    <a:pt x="295" y="81"/>
                  </a:lnTo>
                  <a:lnTo>
                    <a:pt x="162" y="1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Source Sans Pro" charset="0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6158863" y="2964606"/>
              <a:ext cx="1214682" cy="1301152"/>
            </a:xfrm>
            <a:custGeom>
              <a:gdLst>
                <a:gd name="T0" fmla="*/ 14 w 295"/>
                <a:gd name="T1" fmla="*/ 64 h 316"/>
                <a:gd name="T2" fmla="*/ 145 w 295"/>
                <a:gd name="T3" fmla="*/ 0 h 316"/>
                <a:gd name="T4" fmla="*/ 279 w 295"/>
                <a:gd name="T5" fmla="*/ 62 h 316"/>
                <a:gd name="T6" fmla="*/ 150 w 295"/>
                <a:gd name="T7" fmla="*/ 126 h 316"/>
                <a:gd name="T8" fmla="*/ 14 w 295"/>
                <a:gd name="T9" fmla="*/ 64 h 316"/>
                <a:gd name="T10" fmla="*/ 138 w 295"/>
                <a:gd name="T11" fmla="*/ 148 h 316"/>
                <a:gd name="T12" fmla="*/ 0 w 295"/>
                <a:gd name="T13" fmla="*/ 86 h 316"/>
                <a:gd name="T14" fmla="*/ 0 w 295"/>
                <a:gd name="T15" fmla="*/ 255 h 316"/>
                <a:gd name="T16" fmla="*/ 138 w 295"/>
                <a:gd name="T17" fmla="*/ 316 h 316"/>
                <a:gd name="T18" fmla="*/ 138 w 295"/>
                <a:gd name="T19" fmla="*/ 148 h 316"/>
                <a:gd name="T20" fmla="*/ 162 w 295"/>
                <a:gd name="T21" fmla="*/ 148 h 316"/>
                <a:gd name="T22" fmla="*/ 162 w 295"/>
                <a:gd name="T23" fmla="*/ 316 h 316"/>
                <a:gd name="T24" fmla="*/ 295 w 295"/>
                <a:gd name="T25" fmla="*/ 252 h 316"/>
                <a:gd name="T26" fmla="*/ 295 w 295"/>
                <a:gd name="T27" fmla="*/ 83 h 316"/>
                <a:gd name="T28" fmla="*/ 162 w 295"/>
                <a:gd name="T29" fmla="*/ 148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316">
                  <a:moveTo>
                    <a:pt x="14" y="64"/>
                  </a:moveTo>
                  <a:lnTo>
                    <a:pt x="145" y="0"/>
                  </a:lnTo>
                  <a:lnTo>
                    <a:pt x="279" y="62"/>
                  </a:lnTo>
                  <a:lnTo>
                    <a:pt x="150" y="126"/>
                  </a:lnTo>
                  <a:lnTo>
                    <a:pt x="14" y="64"/>
                  </a:lnTo>
                  <a:close/>
                  <a:moveTo>
                    <a:pt x="138" y="148"/>
                  </a:moveTo>
                  <a:lnTo>
                    <a:pt x="0" y="86"/>
                  </a:lnTo>
                  <a:lnTo>
                    <a:pt x="0" y="255"/>
                  </a:lnTo>
                  <a:lnTo>
                    <a:pt x="138" y="316"/>
                  </a:lnTo>
                  <a:lnTo>
                    <a:pt x="138" y="148"/>
                  </a:lnTo>
                  <a:close/>
                  <a:moveTo>
                    <a:pt x="162" y="148"/>
                  </a:moveTo>
                  <a:lnTo>
                    <a:pt x="162" y="316"/>
                  </a:lnTo>
                  <a:lnTo>
                    <a:pt x="295" y="252"/>
                  </a:lnTo>
                  <a:lnTo>
                    <a:pt x="295" y="83"/>
                  </a:lnTo>
                  <a:lnTo>
                    <a:pt x="162" y="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Source Sans Pro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6846497" y="2169639"/>
              <a:ext cx="861324" cy="508944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flipH="1">
              <a:off x="3827567" y="3389933"/>
              <a:ext cx="861324" cy="508944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latin typeface="Source Sans Pro" charset="0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8188824" y="4523094"/>
              <a:ext cx="861324" cy="508944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9276193" y="4394966"/>
              <a:ext cx="2333999" cy="765199"/>
              <a:chOff x="762113" y="4680836"/>
              <a:chExt cx="2333999" cy="765199"/>
            </a:xfrm>
          </p:grpSpPr>
          <p:sp>
            <p:nvSpPr>
              <p:cNvPr id="18" name="TextBox 13"/>
              <p:cNvSpPr txBox="1"/>
              <p:nvPr/>
            </p:nvSpPr>
            <p:spPr>
              <a:xfrm>
                <a:off x="762113" y="4680836"/>
                <a:ext cx="1295287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TextBox 13"/>
              <p:cNvSpPr txBox="1"/>
              <p:nvPr/>
            </p:nvSpPr>
            <p:spPr>
              <a:xfrm>
                <a:off x="762113" y="5002837"/>
                <a:ext cx="2333999" cy="443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048826" y="2041511"/>
              <a:ext cx="2333999" cy="765199"/>
              <a:chOff x="762113" y="4680836"/>
              <a:chExt cx="2333999" cy="765199"/>
            </a:xfrm>
          </p:grpSpPr>
          <p:sp>
            <p:nvSpPr>
              <p:cNvPr id="21" name="TextBox 13"/>
              <p:cNvSpPr txBox="1"/>
              <p:nvPr/>
            </p:nvSpPr>
            <p:spPr>
              <a:xfrm>
                <a:off x="762113" y="4680836"/>
                <a:ext cx="1295287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TextBox 13"/>
              <p:cNvSpPr txBox="1"/>
              <p:nvPr/>
            </p:nvSpPr>
            <p:spPr>
              <a:xfrm>
                <a:off x="762113" y="5002837"/>
                <a:ext cx="2333999" cy="443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" name="TextBox 13"/>
            <p:cNvSpPr txBox="1"/>
            <p:nvPr/>
          </p:nvSpPr>
          <p:spPr>
            <a:xfrm>
              <a:off x="2290427" y="3232582"/>
              <a:ext cx="1295287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1251715" y="3554583"/>
              <a:ext cx="233399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经验总结反思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r="12527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grpSp>
        <p:nvGrpSpPr>
          <p:cNvPr id="3" name="Group 2"/>
          <p:cNvGrpSpPr/>
          <p:nvPr/>
        </p:nvGrpSpPr>
        <p:grpSpPr>
          <a:xfrm>
            <a:off x="1381125" y="2019586"/>
            <a:ext cx="2644415" cy="2460625"/>
            <a:chOff x="1381125" y="2019586"/>
            <a:chExt cx="2644415" cy="2460625"/>
          </a:xfrm>
        </p:grpSpPr>
        <p:sp>
          <p:nvSpPr>
            <p:cNvPr id="9" name="Oval 8"/>
            <p:cNvSpPr/>
            <p:nvPr/>
          </p:nvSpPr>
          <p:spPr bwMode="auto">
            <a:xfrm>
              <a:off x="1381125" y="2019586"/>
              <a:ext cx="2460625" cy="2460625"/>
            </a:xfrm>
            <a:prstGeom prst="ellipse">
              <a:avLst/>
            </a:prstGeom>
            <a:noFill/>
            <a:ln w="25400" cap="flat"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12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prstDash val="solid"/>
              <a:miter lim="800000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fr-CA"/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410599" y="2245166"/>
              <a:ext cx="380075" cy="380075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chemeClr val="accent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fr-CA"/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3645464" y="2790054"/>
              <a:ext cx="380075" cy="380075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chemeClr val="accent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fr-CA"/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3409245" y="3874555"/>
              <a:ext cx="380075" cy="380075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chemeClr val="accent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fr-CA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3645465" y="3329667"/>
              <a:ext cx="380075" cy="380075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chemeClr val="accent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fr-CA"/>
            </a:p>
          </p:txBody>
        </p:sp>
        <p:sp>
          <p:nvSpPr>
            <p:cNvPr id="78" name="Freeform 5"/>
            <p:cNvSpPr/>
            <p:nvPr/>
          </p:nvSpPr>
          <p:spPr bwMode="auto">
            <a:xfrm>
              <a:off x="3553888" y="2340112"/>
              <a:ext cx="93497" cy="190182"/>
            </a:xfrm>
            <a:custGeom>
              <a:gdLst>
                <a:gd name="T0" fmla="*/ 6 w 30"/>
                <a:gd name="T1" fmla="*/ 13 h 64"/>
                <a:gd name="T2" fmla="*/ 6 w 30"/>
                <a:gd name="T3" fmla="*/ 21 h 64"/>
                <a:gd name="T4" fmla="*/ 0 w 30"/>
                <a:gd name="T5" fmla="*/ 21 h 64"/>
                <a:gd name="T6" fmla="*/ 0 w 30"/>
                <a:gd name="T7" fmla="*/ 32 h 64"/>
                <a:gd name="T8" fmla="*/ 6 w 30"/>
                <a:gd name="T9" fmla="*/ 32 h 64"/>
                <a:gd name="T10" fmla="*/ 6 w 30"/>
                <a:gd name="T11" fmla="*/ 64 h 64"/>
                <a:gd name="T12" fmla="*/ 20 w 30"/>
                <a:gd name="T13" fmla="*/ 64 h 64"/>
                <a:gd name="T14" fmla="*/ 20 w 30"/>
                <a:gd name="T15" fmla="*/ 32 h 64"/>
                <a:gd name="T16" fmla="*/ 29 w 30"/>
                <a:gd name="T17" fmla="*/ 32 h 64"/>
                <a:gd name="T18" fmla="*/ 30 w 30"/>
                <a:gd name="T19" fmla="*/ 21 h 64"/>
                <a:gd name="T20" fmla="*/ 20 w 30"/>
                <a:gd name="T21" fmla="*/ 21 h 64"/>
                <a:gd name="T22" fmla="*/ 20 w 30"/>
                <a:gd name="T23" fmla="*/ 14 h 64"/>
                <a:gd name="T24" fmla="*/ 23 w 30"/>
                <a:gd name="T25" fmla="*/ 11 h 64"/>
                <a:gd name="T26" fmla="*/ 30 w 30"/>
                <a:gd name="T27" fmla="*/ 11 h 64"/>
                <a:gd name="T28" fmla="*/ 30 w 30"/>
                <a:gd name="T29" fmla="*/ 0 h 64"/>
                <a:gd name="T30" fmla="*/ 20 w 30"/>
                <a:gd name="T31" fmla="*/ 0 h 64"/>
                <a:gd name="T32" fmla="*/ 6 w 30"/>
                <a:gd name="T33" fmla="*/ 13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64">
                  <a:moveTo>
                    <a:pt x="6" y="13"/>
                  </a:moveTo>
                  <a:cubicBezTo>
                    <a:pt x="6" y="14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27"/>
                    <a:pt x="30" y="21"/>
                  </a:cubicBezTo>
                  <a:cubicBezTo>
                    <a:pt x="29" y="21"/>
                    <a:pt x="20" y="21"/>
                    <a:pt x="20" y="21"/>
                  </a:cubicBezTo>
                  <a:cubicBezTo>
                    <a:pt x="20" y="21"/>
                    <a:pt x="20" y="15"/>
                    <a:pt x="20" y="14"/>
                  </a:cubicBezTo>
                  <a:cubicBezTo>
                    <a:pt x="20" y="13"/>
                    <a:pt x="21" y="11"/>
                    <a:pt x="23" y="11"/>
                  </a:cubicBezTo>
                  <a:cubicBezTo>
                    <a:pt x="24" y="11"/>
                    <a:pt x="27" y="11"/>
                    <a:pt x="30" y="11"/>
                  </a:cubicBezTo>
                  <a:cubicBezTo>
                    <a:pt x="30" y="10"/>
                    <a:pt x="30" y="5"/>
                    <a:pt x="30" y="0"/>
                  </a:cubicBezTo>
                  <a:cubicBezTo>
                    <a:pt x="26" y="0"/>
                    <a:pt x="22" y="0"/>
                    <a:pt x="20" y="0"/>
                  </a:cubicBezTo>
                  <a:cubicBezTo>
                    <a:pt x="6" y="0"/>
                    <a:pt x="6" y="11"/>
                    <a:pt x="6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CA"/>
            </a:p>
          </p:txBody>
        </p:sp>
        <p:grpSp>
          <p:nvGrpSpPr>
            <p:cNvPr id="79" name="Group 8"/>
            <p:cNvGrpSpPr>
              <a:grpSpLocks noChangeAspect="1"/>
            </p:cNvGrpSpPr>
            <p:nvPr/>
          </p:nvGrpSpPr>
          <p:grpSpPr>
            <a:xfrm>
              <a:off x="3752045" y="3414574"/>
              <a:ext cx="195493" cy="181682"/>
              <a:chOff x="89" y="265"/>
              <a:chExt cx="184" cy="171"/>
            </a:xfrm>
          </p:grpSpPr>
          <p:sp>
            <p:nvSpPr>
              <p:cNvPr id="84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89" y="268"/>
                <a:ext cx="184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CA"/>
              </a:p>
            </p:txBody>
          </p:sp>
          <p:sp>
            <p:nvSpPr>
              <p:cNvPr id="85" name="Freeform 9"/>
              <p:cNvSpPr>
                <a:spLocks noEditPoints="1"/>
              </p:cNvSpPr>
              <p:nvPr/>
            </p:nvSpPr>
            <p:spPr bwMode="auto">
              <a:xfrm>
                <a:off x="92" y="265"/>
                <a:ext cx="178" cy="171"/>
              </a:xfrm>
              <a:custGeom>
                <a:gdLst>
                  <a:gd name="T0" fmla="*/ 64 w 64"/>
                  <a:gd name="T1" fmla="*/ 37 h 61"/>
                  <a:gd name="T2" fmla="*/ 64 w 64"/>
                  <a:gd name="T3" fmla="*/ 61 h 61"/>
                  <a:gd name="T4" fmla="*/ 50 w 64"/>
                  <a:gd name="T5" fmla="*/ 61 h 61"/>
                  <a:gd name="T6" fmla="*/ 50 w 64"/>
                  <a:gd name="T7" fmla="*/ 39 h 61"/>
                  <a:gd name="T8" fmla="*/ 43 w 64"/>
                  <a:gd name="T9" fmla="*/ 30 h 61"/>
                  <a:gd name="T10" fmla="*/ 36 w 64"/>
                  <a:gd name="T11" fmla="*/ 35 h 61"/>
                  <a:gd name="T12" fmla="*/ 36 w 64"/>
                  <a:gd name="T13" fmla="*/ 38 h 61"/>
                  <a:gd name="T14" fmla="*/ 36 w 64"/>
                  <a:gd name="T15" fmla="*/ 61 h 61"/>
                  <a:gd name="T16" fmla="*/ 22 w 64"/>
                  <a:gd name="T17" fmla="*/ 61 h 61"/>
                  <a:gd name="T18" fmla="*/ 22 w 64"/>
                  <a:gd name="T19" fmla="*/ 20 h 61"/>
                  <a:gd name="T20" fmla="*/ 36 w 64"/>
                  <a:gd name="T21" fmla="*/ 20 h 61"/>
                  <a:gd name="T22" fmla="*/ 36 w 64"/>
                  <a:gd name="T23" fmla="*/ 26 h 61"/>
                  <a:gd name="T24" fmla="*/ 36 w 64"/>
                  <a:gd name="T25" fmla="*/ 26 h 61"/>
                  <a:gd name="T26" fmla="*/ 36 w 64"/>
                  <a:gd name="T27" fmla="*/ 26 h 61"/>
                  <a:gd name="T28" fmla="*/ 36 w 64"/>
                  <a:gd name="T29" fmla="*/ 26 h 61"/>
                  <a:gd name="T30" fmla="*/ 48 w 64"/>
                  <a:gd name="T31" fmla="*/ 19 h 61"/>
                  <a:gd name="T32" fmla="*/ 64 w 64"/>
                  <a:gd name="T33" fmla="*/ 37 h 61"/>
                  <a:gd name="T34" fmla="*/ 8 w 64"/>
                  <a:gd name="T35" fmla="*/ 0 h 61"/>
                  <a:gd name="T36" fmla="*/ 0 w 64"/>
                  <a:gd name="T37" fmla="*/ 7 h 61"/>
                  <a:gd name="T38" fmla="*/ 8 w 64"/>
                  <a:gd name="T39" fmla="*/ 14 h 61"/>
                  <a:gd name="T40" fmla="*/ 8 w 64"/>
                  <a:gd name="T41" fmla="*/ 14 h 61"/>
                  <a:gd name="T42" fmla="*/ 15 w 64"/>
                  <a:gd name="T43" fmla="*/ 7 h 61"/>
                  <a:gd name="T44" fmla="*/ 8 w 64"/>
                  <a:gd name="T45" fmla="*/ 0 h 61"/>
                  <a:gd name="T46" fmla="*/ 1 w 64"/>
                  <a:gd name="T47" fmla="*/ 61 h 61"/>
                  <a:gd name="T48" fmla="*/ 15 w 64"/>
                  <a:gd name="T49" fmla="*/ 61 h 61"/>
                  <a:gd name="T50" fmla="*/ 15 w 64"/>
                  <a:gd name="T51" fmla="*/ 20 h 61"/>
                  <a:gd name="T52" fmla="*/ 1 w 64"/>
                  <a:gd name="T53" fmla="*/ 20 h 61"/>
                  <a:gd name="T54" fmla="*/ 1 w 64"/>
                  <a:gd name="T55" fmla="*/ 61 h 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" h="61">
                    <a:moveTo>
                      <a:pt x="64" y="37"/>
                    </a:moveTo>
                    <a:cubicBezTo>
                      <a:pt x="64" y="61"/>
                      <a:pt x="64" y="61"/>
                      <a:pt x="64" y="61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34"/>
                      <a:pt x="48" y="30"/>
                      <a:pt x="43" y="30"/>
                    </a:cubicBezTo>
                    <a:cubicBezTo>
                      <a:pt x="40" y="30"/>
                      <a:pt x="37" y="32"/>
                      <a:pt x="36" y="35"/>
                    </a:cubicBezTo>
                    <a:cubicBezTo>
                      <a:pt x="36" y="36"/>
                      <a:pt x="36" y="37"/>
                      <a:pt x="36" y="38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2" y="61"/>
                      <a:pt x="22" y="24"/>
                      <a:pt x="22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8" y="23"/>
                      <a:pt x="41" y="19"/>
                      <a:pt x="48" y="19"/>
                    </a:cubicBezTo>
                    <a:cubicBezTo>
                      <a:pt x="57" y="19"/>
                      <a:pt x="64" y="25"/>
                      <a:pt x="64" y="37"/>
                    </a:cubicBezTo>
                    <a:close/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lose/>
                    <a:moveTo>
                      <a:pt x="1" y="61"/>
                    </a:move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" y="20"/>
                      <a:pt x="1" y="20"/>
                      <a:pt x="1" y="20"/>
                    </a:cubicBezTo>
                    <a:lnTo>
                      <a:pt x="1" y="6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CA"/>
              </a:p>
            </p:txBody>
          </p:sp>
        </p:grpSp>
        <p:sp>
          <p:nvSpPr>
            <p:cNvPr id="80" name="Freeform 13"/>
            <p:cNvSpPr/>
            <p:nvPr/>
          </p:nvSpPr>
          <p:spPr bwMode="auto">
            <a:xfrm>
              <a:off x="3717568" y="2899803"/>
              <a:ext cx="235867" cy="198680"/>
            </a:xfrm>
            <a:custGeom>
              <a:gdLst>
                <a:gd name="T0" fmla="*/ 57 w 64"/>
                <a:gd name="T1" fmla="*/ 20 h 53"/>
                <a:gd name="T2" fmla="*/ 64 w 64"/>
                <a:gd name="T3" fmla="*/ 16 h 53"/>
                <a:gd name="T4" fmla="*/ 56 w 64"/>
                <a:gd name="T5" fmla="*/ 16 h 53"/>
                <a:gd name="T6" fmla="*/ 56 w 64"/>
                <a:gd name="T7" fmla="*/ 15 h 53"/>
                <a:gd name="T8" fmla="*/ 42 w 64"/>
                <a:gd name="T9" fmla="*/ 4 h 53"/>
                <a:gd name="T10" fmla="*/ 44 w 64"/>
                <a:gd name="T11" fmla="*/ 4 h 53"/>
                <a:gd name="T12" fmla="*/ 48 w 64"/>
                <a:gd name="T13" fmla="*/ 1 h 53"/>
                <a:gd name="T14" fmla="*/ 42 w 64"/>
                <a:gd name="T15" fmla="*/ 3 h 53"/>
                <a:gd name="T16" fmla="*/ 45 w 64"/>
                <a:gd name="T17" fmla="*/ 0 h 53"/>
                <a:gd name="T18" fmla="*/ 40 w 64"/>
                <a:gd name="T19" fmla="*/ 2 h 53"/>
                <a:gd name="T20" fmla="*/ 41 w 64"/>
                <a:gd name="T21" fmla="*/ 1 h 53"/>
                <a:gd name="T22" fmla="*/ 31 w 64"/>
                <a:gd name="T23" fmla="*/ 16 h 53"/>
                <a:gd name="T24" fmla="*/ 26 w 64"/>
                <a:gd name="T25" fmla="*/ 12 h 53"/>
                <a:gd name="T26" fmla="*/ 10 w 64"/>
                <a:gd name="T27" fmla="*/ 5 h 53"/>
                <a:gd name="T28" fmla="*/ 15 w 64"/>
                <a:gd name="T29" fmla="*/ 13 h 53"/>
                <a:gd name="T30" fmla="*/ 11 w 64"/>
                <a:gd name="T31" fmla="*/ 13 h 53"/>
                <a:gd name="T32" fmla="*/ 18 w 64"/>
                <a:gd name="T33" fmla="*/ 20 h 53"/>
                <a:gd name="T34" fmla="*/ 14 w 64"/>
                <a:gd name="T35" fmla="*/ 21 h 53"/>
                <a:gd name="T36" fmla="*/ 22 w 64"/>
                <a:gd name="T37" fmla="*/ 25 h 53"/>
                <a:gd name="T38" fmla="*/ 24 w 64"/>
                <a:gd name="T39" fmla="*/ 31 h 53"/>
                <a:gd name="T40" fmla="*/ 0 w 64"/>
                <a:gd name="T41" fmla="*/ 31 h 53"/>
                <a:gd name="T42" fmla="*/ 56 w 64"/>
                <a:gd name="T43" fmla="*/ 23 h 53"/>
                <a:gd name="T44" fmla="*/ 64 w 64"/>
                <a:gd name="T45" fmla="*/ 20 h 53"/>
                <a:gd name="T46" fmla="*/ 57 w 64"/>
                <a:gd name="T47" fmla="*/ 20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52">
                  <a:moveTo>
                    <a:pt x="57" y="20"/>
                  </a:moveTo>
                  <a:cubicBezTo>
                    <a:pt x="60" y="19"/>
                    <a:pt x="63" y="18"/>
                    <a:pt x="64" y="16"/>
                  </a:cubicBezTo>
                  <a:cubicBezTo>
                    <a:pt x="62" y="16"/>
                    <a:pt x="58" y="17"/>
                    <a:pt x="56" y="16"/>
                  </a:cubicBezTo>
                  <a:cubicBezTo>
                    <a:pt x="56" y="16"/>
                    <a:pt x="56" y="15"/>
                    <a:pt x="56" y="15"/>
                  </a:cubicBezTo>
                  <a:cubicBezTo>
                    <a:pt x="54" y="9"/>
                    <a:pt x="48" y="4"/>
                    <a:pt x="42" y="4"/>
                  </a:cubicBezTo>
                  <a:cubicBezTo>
                    <a:pt x="43" y="4"/>
                    <a:pt x="43" y="4"/>
                    <a:pt x="44" y="4"/>
                  </a:cubicBezTo>
                  <a:cubicBezTo>
                    <a:pt x="44" y="3"/>
                    <a:pt x="48" y="3"/>
                    <a:pt x="48" y="1"/>
                  </a:cubicBezTo>
                  <a:cubicBezTo>
                    <a:pt x="47" y="0"/>
                    <a:pt x="42" y="2"/>
                    <a:pt x="42" y="3"/>
                  </a:cubicBezTo>
                  <a:cubicBezTo>
                    <a:pt x="43" y="2"/>
                    <a:pt x="45" y="1"/>
                    <a:pt x="45" y="0"/>
                  </a:cubicBezTo>
                  <a:cubicBezTo>
                    <a:pt x="43" y="0"/>
                    <a:pt x="41" y="1"/>
                    <a:pt x="40" y="2"/>
                  </a:cubicBezTo>
                  <a:cubicBezTo>
                    <a:pt x="40" y="2"/>
                    <a:pt x="41" y="1"/>
                    <a:pt x="41" y="1"/>
                  </a:cubicBezTo>
                  <a:cubicBezTo>
                    <a:pt x="36" y="4"/>
                    <a:pt x="33" y="10"/>
                    <a:pt x="31" y="16"/>
                  </a:cubicBezTo>
                  <a:cubicBezTo>
                    <a:pt x="29" y="14"/>
                    <a:pt x="27" y="13"/>
                    <a:pt x="26" y="12"/>
                  </a:cubicBezTo>
                  <a:cubicBezTo>
                    <a:pt x="22" y="10"/>
                    <a:pt x="17" y="8"/>
                    <a:pt x="10" y="5"/>
                  </a:cubicBezTo>
                  <a:cubicBezTo>
                    <a:pt x="9" y="7"/>
                    <a:pt x="11" y="11"/>
                    <a:pt x="15" y="13"/>
                  </a:cubicBezTo>
                  <a:cubicBezTo>
                    <a:pt x="14" y="13"/>
                    <a:pt x="12" y="13"/>
                    <a:pt x="11" y="13"/>
                  </a:cubicBezTo>
                  <a:cubicBezTo>
                    <a:pt x="12" y="16"/>
                    <a:pt x="13" y="19"/>
                    <a:pt x="18" y="20"/>
                  </a:cubicBezTo>
                  <a:cubicBezTo>
                    <a:pt x="16" y="20"/>
                    <a:pt x="15" y="20"/>
                    <a:pt x="14" y="21"/>
                  </a:cubicBezTo>
                  <a:cubicBezTo>
                    <a:pt x="15" y="23"/>
                    <a:pt x="17" y="26"/>
                    <a:pt x="22" y="25"/>
                  </a:cubicBezTo>
                  <a:cubicBezTo>
                    <a:pt x="17" y="27"/>
                    <a:pt x="20" y="31"/>
                    <a:pt x="24" y="31"/>
                  </a:cubicBezTo>
                  <a:cubicBezTo>
                    <a:pt x="17" y="38"/>
                    <a:pt x="6" y="37"/>
                    <a:pt x="0" y="31"/>
                  </a:cubicBezTo>
                  <a:cubicBezTo>
                    <a:pt x="16" y="53"/>
                    <a:pt x="51" y="44"/>
                    <a:pt x="56" y="23"/>
                  </a:cubicBezTo>
                  <a:cubicBezTo>
                    <a:pt x="60" y="23"/>
                    <a:pt x="63" y="22"/>
                    <a:pt x="64" y="20"/>
                  </a:cubicBezTo>
                  <a:cubicBezTo>
                    <a:pt x="62" y="21"/>
                    <a:pt x="58" y="20"/>
                    <a:pt x="57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CA"/>
            </a:p>
          </p:txBody>
        </p:sp>
        <p:grpSp>
          <p:nvGrpSpPr>
            <p:cNvPr id="81" name="Group 16"/>
            <p:cNvGrpSpPr>
              <a:grpSpLocks noChangeAspect="1"/>
            </p:cNvGrpSpPr>
            <p:nvPr/>
          </p:nvGrpSpPr>
          <p:grpSpPr>
            <a:xfrm>
              <a:off x="3539060" y="3990556"/>
              <a:ext cx="120444" cy="176651"/>
              <a:chOff x="1756" y="3445"/>
              <a:chExt cx="120" cy="176"/>
            </a:xfrm>
          </p:grpSpPr>
          <p:sp>
            <p:nvSpPr>
              <p:cNvPr id="82" name="AutoShape 15"/>
              <p:cNvSpPr>
                <a:spLocks noChangeAspect="1" noChangeArrowheads="1" noTextEdit="1"/>
              </p:cNvSpPr>
              <p:nvPr/>
            </p:nvSpPr>
            <p:spPr bwMode="auto">
              <a:xfrm>
                <a:off x="1756" y="3445"/>
                <a:ext cx="12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CA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756" y="3442"/>
                <a:ext cx="120" cy="179"/>
              </a:xfrm>
              <a:custGeom>
                <a:gdLst>
                  <a:gd name="T0" fmla="*/ 42 w 42"/>
                  <a:gd name="T1" fmla="*/ 0 h 64"/>
                  <a:gd name="T2" fmla="*/ 25 w 42"/>
                  <a:gd name="T3" fmla="*/ 0 h 64"/>
                  <a:gd name="T4" fmla="*/ 10 w 42"/>
                  <a:gd name="T5" fmla="*/ 5 h 64"/>
                  <a:gd name="T6" fmla="*/ 4 w 42"/>
                  <a:gd name="T7" fmla="*/ 16 h 64"/>
                  <a:gd name="T8" fmla="*/ 18 w 42"/>
                  <a:gd name="T9" fmla="*/ 29 h 64"/>
                  <a:gd name="T10" fmla="*/ 21 w 42"/>
                  <a:gd name="T11" fmla="*/ 29 h 64"/>
                  <a:gd name="T12" fmla="*/ 20 w 42"/>
                  <a:gd name="T13" fmla="*/ 32 h 64"/>
                  <a:gd name="T14" fmla="*/ 23 w 42"/>
                  <a:gd name="T15" fmla="*/ 38 h 64"/>
                  <a:gd name="T16" fmla="*/ 6 w 42"/>
                  <a:gd name="T17" fmla="*/ 42 h 64"/>
                  <a:gd name="T18" fmla="*/ 0 w 42"/>
                  <a:gd name="T19" fmla="*/ 52 h 64"/>
                  <a:gd name="T20" fmla="*/ 18 w 42"/>
                  <a:gd name="T21" fmla="*/ 64 h 64"/>
                  <a:gd name="T22" fmla="*/ 40 w 42"/>
                  <a:gd name="T23" fmla="*/ 48 h 64"/>
                  <a:gd name="T24" fmla="*/ 33 w 42"/>
                  <a:gd name="T25" fmla="*/ 36 h 64"/>
                  <a:gd name="T26" fmla="*/ 30 w 42"/>
                  <a:gd name="T27" fmla="*/ 34 h 64"/>
                  <a:gd name="T28" fmla="*/ 28 w 42"/>
                  <a:gd name="T29" fmla="*/ 31 h 64"/>
                  <a:gd name="T30" fmla="*/ 30 w 42"/>
                  <a:gd name="T31" fmla="*/ 26 h 64"/>
                  <a:gd name="T32" fmla="*/ 37 w 42"/>
                  <a:gd name="T33" fmla="*/ 14 h 64"/>
                  <a:gd name="T34" fmla="*/ 31 w 42"/>
                  <a:gd name="T35" fmla="*/ 3 h 64"/>
                  <a:gd name="T36" fmla="*/ 37 w 42"/>
                  <a:gd name="T37" fmla="*/ 3 h 64"/>
                  <a:gd name="T38" fmla="*/ 42 w 42"/>
                  <a:gd name="T39" fmla="*/ 0 h 64"/>
                  <a:gd name="T40" fmla="*/ 35 w 42"/>
                  <a:gd name="T41" fmla="*/ 52 h 64"/>
                  <a:gd name="T42" fmla="*/ 22 w 42"/>
                  <a:gd name="T43" fmla="*/ 61 h 64"/>
                  <a:gd name="T44" fmla="*/ 7 w 42"/>
                  <a:gd name="T45" fmla="*/ 50 h 64"/>
                  <a:gd name="T46" fmla="*/ 15 w 42"/>
                  <a:gd name="T47" fmla="*/ 42 h 64"/>
                  <a:gd name="T48" fmla="*/ 23 w 42"/>
                  <a:gd name="T49" fmla="*/ 40 h 64"/>
                  <a:gd name="T50" fmla="*/ 25 w 42"/>
                  <a:gd name="T51" fmla="*/ 40 h 64"/>
                  <a:gd name="T52" fmla="*/ 35 w 42"/>
                  <a:gd name="T53" fmla="*/ 52 h 64"/>
                  <a:gd name="T54" fmla="*/ 28 w 42"/>
                  <a:gd name="T55" fmla="*/ 24 h 64"/>
                  <a:gd name="T56" fmla="*/ 22 w 42"/>
                  <a:gd name="T57" fmla="*/ 27 h 64"/>
                  <a:gd name="T58" fmla="*/ 12 w 42"/>
                  <a:gd name="T59" fmla="*/ 12 h 64"/>
                  <a:gd name="T60" fmla="*/ 13 w 42"/>
                  <a:gd name="T61" fmla="*/ 6 h 64"/>
                  <a:gd name="T62" fmla="*/ 19 w 42"/>
                  <a:gd name="T63" fmla="*/ 3 h 64"/>
                  <a:gd name="T64" fmla="*/ 30 w 42"/>
                  <a:gd name="T65" fmla="*/ 18 h 64"/>
                  <a:gd name="T66" fmla="*/ 28 w 42"/>
                  <a:gd name="T67" fmla="*/ 24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" h="64">
                    <a:moveTo>
                      <a:pt x="42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0" y="0"/>
                      <a:pt x="14" y="1"/>
                      <a:pt x="10" y="5"/>
                    </a:cubicBezTo>
                    <a:cubicBezTo>
                      <a:pt x="6" y="8"/>
                      <a:pt x="4" y="12"/>
                      <a:pt x="4" y="16"/>
                    </a:cubicBezTo>
                    <a:cubicBezTo>
                      <a:pt x="4" y="23"/>
                      <a:pt x="9" y="29"/>
                      <a:pt x="18" y="29"/>
                    </a:cubicBezTo>
                    <a:cubicBezTo>
                      <a:pt x="19" y="29"/>
                      <a:pt x="20" y="29"/>
                      <a:pt x="21" y="29"/>
                    </a:cubicBezTo>
                    <a:cubicBezTo>
                      <a:pt x="20" y="30"/>
                      <a:pt x="20" y="31"/>
                      <a:pt x="20" y="32"/>
                    </a:cubicBezTo>
                    <a:cubicBezTo>
                      <a:pt x="20" y="35"/>
                      <a:pt x="21" y="36"/>
                      <a:pt x="23" y="38"/>
                    </a:cubicBezTo>
                    <a:cubicBezTo>
                      <a:pt x="19" y="38"/>
                      <a:pt x="12" y="39"/>
                      <a:pt x="6" y="42"/>
                    </a:cubicBezTo>
                    <a:cubicBezTo>
                      <a:pt x="2" y="45"/>
                      <a:pt x="0" y="49"/>
                      <a:pt x="0" y="52"/>
                    </a:cubicBezTo>
                    <a:cubicBezTo>
                      <a:pt x="0" y="58"/>
                      <a:pt x="6" y="64"/>
                      <a:pt x="18" y="64"/>
                    </a:cubicBezTo>
                    <a:cubicBezTo>
                      <a:pt x="33" y="64"/>
                      <a:pt x="40" y="56"/>
                      <a:pt x="40" y="48"/>
                    </a:cubicBezTo>
                    <a:cubicBezTo>
                      <a:pt x="40" y="42"/>
                      <a:pt x="37" y="40"/>
                      <a:pt x="33" y="36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9" y="33"/>
                      <a:pt x="28" y="32"/>
                      <a:pt x="28" y="31"/>
                    </a:cubicBezTo>
                    <a:cubicBezTo>
                      <a:pt x="28" y="29"/>
                      <a:pt x="29" y="28"/>
                      <a:pt x="30" y="26"/>
                    </a:cubicBezTo>
                    <a:cubicBezTo>
                      <a:pt x="34" y="24"/>
                      <a:pt x="37" y="21"/>
                      <a:pt x="37" y="14"/>
                    </a:cubicBezTo>
                    <a:cubicBezTo>
                      <a:pt x="37" y="8"/>
                      <a:pt x="33" y="5"/>
                      <a:pt x="31" y="3"/>
                    </a:cubicBezTo>
                    <a:cubicBezTo>
                      <a:pt x="37" y="3"/>
                      <a:pt x="37" y="3"/>
                      <a:pt x="37" y="3"/>
                    </a:cubicBezTo>
                    <a:lnTo>
                      <a:pt x="42" y="0"/>
                    </a:lnTo>
                    <a:close/>
                    <a:moveTo>
                      <a:pt x="35" y="52"/>
                    </a:moveTo>
                    <a:cubicBezTo>
                      <a:pt x="35" y="57"/>
                      <a:pt x="30" y="61"/>
                      <a:pt x="22" y="61"/>
                    </a:cubicBezTo>
                    <a:cubicBezTo>
                      <a:pt x="13" y="61"/>
                      <a:pt x="7" y="56"/>
                      <a:pt x="7" y="50"/>
                    </a:cubicBezTo>
                    <a:cubicBezTo>
                      <a:pt x="7" y="44"/>
                      <a:pt x="13" y="42"/>
                      <a:pt x="15" y="42"/>
                    </a:cubicBezTo>
                    <a:cubicBezTo>
                      <a:pt x="18" y="41"/>
                      <a:pt x="23" y="40"/>
                      <a:pt x="23" y="40"/>
                    </a:cubicBezTo>
                    <a:cubicBezTo>
                      <a:pt x="24" y="40"/>
                      <a:pt x="25" y="40"/>
                      <a:pt x="25" y="40"/>
                    </a:cubicBezTo>
                    <a:cubicBezTo>
                      <a:pt x="32" y="45"/>
                      <a:pt x="35" y="47"/>
                      <a:pt x="35" y="52"/>
                    </a:cubicBezTo>
                    <a:close/>
                    <a:moveTo>
                      <a:pt x="28" y="24"/>
                    </a:moveTo>
                    <a:cubicBezTo>
                      <a:pt x="26" y="26"/>
                      <a:pt x="24" y="27"/>
                      <a:pt x="22" y="27"/>
                    </a:cubicBezTo>
                    <a:cubicBezTo>
                      <a:pt x="15" y="27"/>
                      <a:pt x="12" y="18"/>
                      <a:pt x="12" y="12"/>
                    </a:cubicBezTo>
                    <a:cubicBezTo>
                      <a:pt x="12" y="10"/>
                      <a:pt x="12" y="7"/>
                      <a:pt x="13" y="6"/>
                    </a:cubicBezTo>
                    <a:cubicBezTo>
                      <a:pt x="15" y="4"/>
                      <a:pt x="17" y="3"/>
                      <a:pt x="19" y="3"/>
                    </a:cubicBezTo>
                    <a:cubicBezTo>
                      <a:pt x="26" y="3"/>
                      <a:pt x="30" y="12"/>
                      <a:pt x="30" y="18"/>
                    </a:cubicBezTo>
                    <a:cubicBezTo>
                      <a:pt x="30" y="20"/>
                      <a:pt x="30" y="23"/>
                      <a:pt x="28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CA"/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4975822" y="2012484"/>
            <a:ext cx="2644415" cy="2460625"/>
            <a:chOff x="1381125" y="2019586"/>
            <a:chExt cx="2644415" cy="2460625"/>
          </a:xfrm>
        </p:grpSpPr>
        <p:sp>
          <p:nvSpPr>
            <p:cNvPr id="130" name="Oval 129"/>
            <p:cNvSpPr/>
            <p:nvPr/>
          </p:nvSpPr>
          <p:spPr bwMode="auto">
            <a:xfrm>
              <a:off x="1381125" y="2019586"/>
              <a:ext cx="2460625" cy="2460625"/>
            </a:xfrm>
            <a:prstGeom prst="ellipse">
              <a:avLst/>
            </a:prstGeom>
            <a:noFill/>
            <a:ln w="25400" cap="flat"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12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prstDash val="solid"/>
              <a:miter lim="800000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fr-CA"/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3410599" y="2245166"/>
              <a:ext cx="380075" cy="380075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chemeClr val="accent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fr-CA"/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3645464" y="2790054"/>
              <a:ext cx="380075" cy="380075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chemeClr val="accent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fr-CA"/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3409245" y="3874555"/>
              <a:ext cx="380075" cy="380075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chemeClr val="accent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fr-CA"/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3645465" y="3329667"/>
              <a:ext cx="380075" cy="380075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chemeClr val="accent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fr-CA"/>
            </a:p>
          </p:txBody>
        </p:sp>
        <p:sp>
          <p:nvSpPr>
            <p:cNvPr id="135" name="Freeform 5"/>
            <p:cNvSpPr/>
            <p:nvPr/>
          </p:nvSpPr>
          <p:spPr bwMode="auto">
            <a:xfrm>
              <a:off x="3553888" y="2340112"/>
              <a:ext cx="93497" cy="190182"/>
            </a:xfrm>
            <a:custGeom>
              <a:gdLst>
                <a:gd name="T0" fmla="*/ 6 w 30"/>
                <a:gd name="T1" fmla="*/ 13 h 64"/>
                <a:gd name="T2" fmla="*/ 6 w 30"/>
                <a:gd name="T3" fmla="*/ 21 h 64"/>
                <a:gd name="T4" fmla="*/ 0 w 30"/>
                <a:gd name="T5" fmla="*/ 21 h 64"/>
                <a:gd name="T6" fmla="*/ 0 w 30"/>
                <a:gd name="T7" fmla="*/ 32 h 64"/>
                <a:gd name="T8" fmla="*/ 6 w 30"/>
                <a:gd name="T9" fmla="*/ 32 h 64"/>
                <a:gd name="T10" fmla="*/ 6 w 30"/>
                <a:gd name="T11" fmla="*/ 64 h 64"/>
                <a:gd name="T12" fmla="*/ 20 w 30"/>
                <a:gd name="T13" fmla="*/ 64 h 64"/>
                <a:gd name="T14" fmla="*/ 20 w 30"/>
                <a:gd name="T15" fmla="*/ 32 h 64"/>
                <a:gd name="T16" fmla="*/ 29 w 30"/>
                <a:gd name="T17" fmla="*/ 32 h 64"/>
                <a:gd name="T18" fmla="*/ 30 w 30"/>
                <a:gd name="T19" fmla="*/ 21 h 64"/>
                <a:gd name="T20" fmla="*/ 20 w 30"/>
                <a:gd name="T21" fmla="*/ 21 h 64"/>
                <a:gd name="T22" fmla="*/ 20 w 30"/>
                <a:gd name="T23" fmla="*/ 14 h 64"/>
                <a:gd name="T24" fmla="*/ 23 w 30"/>
                <a:gd name="T25" fmla="*/ 11 h 64"/>
                <a:gd name="T26" fmla="*/ 30 w 30"/>
                <a:gd name="T27" fmla="*/ 11 h 64"/>
                <a:gd name="T28" fmla="*/ 30 w 30"/>
                <a:gd name="T29" fmla="*/ 0 h 64"/>
                <a:gd name="T30" fmla="*/ 20 w 30"/>
                <a:gd name="T31" fmla="*/ 0 h 64"/>
                <a:gd name="T32" fmla="*/ 6 w 30"/>
                <a:gd name="T33" fmla="*/ 13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64">
                  <a:moveTo>
                    <a:pt x="6" y="13"/>
                  </a:moveTo>
                  <a:cubicBezTo>
                    <a:pt x="6" y="14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27"/>
                    <a:pt x="30" y="21"/>
                  </a:cubicBezTo>
                  <a:cubicBezTo>
                    <a:pt x="29" y="21"/>
                    <a:pt x="20" y="21"/>
                    <a:pt x="20" y="21"/>
                  </a:cubicBezTo>
                  <a:cubicBezTo>
                    <a:pt x="20" y="21"/>
                    <a:pt x="20" y="15"/>
                    <a:pt x="20" y="14"/>
                  </a:cubicBezTo>
                  <a:cubicBezTo>
                    <a:pt x="20" y="13"/>
                    <a:pt x="21" y="11"/>
                    <a:pt x="23" y="11"/>
                  </a:cubicBezTo>
                  <a:cubicBezTo>
                    <a:pt x="24" y="11"/>
                    <a:pt x="27" y="11"/>
                    <a:pt x="30" y="11"/>
                  </a:cubicBezTo>
                  <a:cubicBezTo>
                    <a:pt x="30" y="10"/>
                    <a:pt x="30" y="5"/>
                    <a:pt x="30" y="0"/>
                  </a:cubicBezTo>
                  <a:cubicBezTo>
                    <a:pt x="26" y="0"/>
                    <a:pt x="22" y="0"/>
                    <a:pt x="20" y="0"/>
                  </a:cubicBezTo>
                  <a:cubicBezTo>
                    <a:pt x="6" y="0"/>
                    <a:pt x="6" y="11"/>
                    <a:pt x="6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CA"/>
            </a:p>
          </p:txBody>
        </p:sp>
        <p:grpSp>
          <p:nvGrpSpPr>
            <p:cNvPr id="136" name="Group 8"/>
            <p:cNvGrpSpPr>
              <a:grpSpLocks noChangeAspect="1"/>
            </p:cNvGrpSpPr>
            <p:nvPr/>
          </p:nvGrpSpPr>
          <p:grpSpPr>
            <a:xfrm>
              <a:off x="3752045" y="3414574"/>
              <a:ext cx="195493" cy="181682"/>
              <a:chOff x="89" y="265"/>
              <a:chExt cx="184" cy="171"/>
            </a:xfrm>
          </p:grpSpPr>
          <p:sp>
            <p:nvSpPr>
              <p:cNvPr id="141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89" y="268"/>
                <a:ext cx="184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CA"/>
              </a:p>
            </p:txBody>
          </p:sp>
          <p:sp>
            <p:nvSpPr>
              <p:cNvPr id="142" name="Freeform 9"/>
              <p:cNvSpPr>
                <a:spLocks noEditPoints="1"/>
              </p:cNvSpPr>
              <p:nvPr/>
            </p:nvSpPr>
            <p:spPr bwMode="auto">
              <a:xfrm>
                <a:off x="92" y="265"/>
                <a:ext cx="178" cy="171"/>
              </a:xfrm>
              <a:custGeom>
                <a:gdLst>
                  <a:gd name="T0" fmla="*/ 64 w 64"/>
                  <a:gd name="T1" fmla="*/ 37 h 61"/>
                  <a:gd name="T2" fmla="*/ 64 w 64"/>
                  <a:gd name="T3" fmla="*/ 61 h 61"/>
                  <a:gd name="T4" fmla="*/ 50 w 64"/>
                  <a:gd name="T5" fmla="*/ 61 h 61"/>
                  <a:gd name="T6" fmla="*/ 50 w 64"/>
                  <a:gd name="T7" fmla="*/ 39 h 61"/>
                  <a:gd name="T8" fmla="*/ 43 w 64"/>
                  <a:gd name="T9" fmla="*/ 30 h 61"/>
                  <a:gd name="T10" fmla="*/ 36 w 64"/>
                  <a:gd name="T11" fmla="*/ 35 h 61"/>
                  <a:gd name="T12" fmla="*/ 36 w 64"/>
                  <a:gd name="T13" fmla="*/ 38 h 61"/>
                  <a:gd name="T14" fmla="*/ 36 w 64"/>
                  <a:gd name="T15" fmla="*/ 61 h 61"/>
                  <a:gd name="T16" fmla="*/ 22 w 64"/>
                  <a:gd name="T17" fmla="*/ 61 h 61"/>
                  <a:gd name="T18" fmla="*/ 22 w 64"/>
                  <a:gd name="T19" fmla="*/ 20 h 61"/>
                  <a:gd name="T20" fmla="*/ 36 w 64"/>
                  <a:gd name="T21" fmla="*/ 20 h 61"/>
                  <a:gd name="T22" fmla="*/ 36 w 64"/>
                  <a:gd name="T23" fmla="*/ 26 h 61"/>
                  <a:gd name="T24" fmla="*/ 36 w 64"/>
                  <a:gd name="T25" fmla="*/ 26 h 61"/>
                  <a:gd name="T26" fmla="*/ 36 w 64"/>
                  <a:gd name="T27" fmla="*/ 26 h 61"/>
                  <a:gd name="T28" fmla="*/ 36 w 64"/>
                  <a:gd name="T29" fmla="*/ 26 h 61"/>
                  <a:gd name="T30" fmla="*/ 48 w 64"/>
                  <a:gd name="T31" fmla="*/ 19 h 61"/>
                  <a:gd name="T32" fmla="*/ 64 w 64"/>
                  <a:gd name="T33" fmla="*/ 37 h 61"/>
                  <a:gd name="T34" fmla="*/ 8 w 64"/>
                  <a:gd name="T35" fmla="*/ 0 h 61"/>
                  <a:gd name="T36" fmla="*/ 0 w 64"/>
                  <a:gd name="T37" fmla="*/ 7 h 61"/>
                  <a:gd name="T38" fmla="*/ 8 w 64"/>
                  <a:gd name="T39" fmla="*/ 14 h 61"/>
                  <a:gd name="T40" fmla="*/ 8 w 64"/>
                  <a:gd name="T41" fmla="*/ 14 h 61"/>
                  <a:gd name="T42" fmla="*/ 15 w 64"/>
                  <a:gd name="T43" fmla="*/ 7 h 61"/>
                  <a:gd name="T44" fmla="*/ 8 w 64"/>
                  <a:gd name="T45" fmla="*/ 0 h 61"/>
                  <a:gd name="T46" fmla="*/ 1 w 64"/>
                  <a:gd name="T47" fmla="*/ 61 h 61"/>
                  <a:gd name="T48" fmla="*/ 15 w 64"/>
                  <a:gd name="T49" fmla="*/ 61 h 61"/>
                  <a:gd name="T50" fmla="*/ 15 w 64"/>
                  <a:gd name="T51" fmla="*/ 20 h 61"/>
                  <a:gd name="T52" fmla="*/ 1 w 64"/>
                  <a:gd name="T53" fmla="*/ 20 h 61"/>
                  <a:gd name="T54" fmla="*/ 1 w 64"/>
                  <a:gd name="T55" fmla="*/ 61 h 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" h="61">
                    <a:moveTo>
                      <a:pt x="64" y="37"/>
                    </a:moveTo>
                    <a:cubicBezTo>
                      <a:pt x="64" y="61"/>
                      <a:pt x="64" y="61"/>
                      <a:pt x="64" y="61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34"/>
                      <a:pt x="48" y="30"/>
                      <a:pt x="43" y="30"/>
                    </a:cubicBezTo>
                    <a:cubicBezTo>
                      <a:pt x="40" y="30"/>
                      <a:pt x="37" y="32"/>
                      <a:pt x="36" y="35"/>
                    </a:cubicBezTo>
                    <a:cubicBezTo>
                      <a:pt x="36" y="36"/>
                      <a:pt x="36" y="37"/>
                      <a:pt x="36" y="38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2" y="61"/>
                      <a:pt x="22" y="24"/>
                      <a:pt x="22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8" y="23"/>
                      <a:pt x="41" y="19"/>
                      <a:pt x="48" y="19"/>
                    </a:cubicBezTo>
                    <a:cubicBezTo>
                      <a:pt x="57" y="19"/>
                      <a:pt x="64" y="25"/>
                      <a:pt x="64" y="37"/>
                    </a:cubicBezTo>
                    <a:close/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lose/>
                    <a:moveTo>
                      <a:pt x="1" y="61"/>
                    </a:move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" y="20"/>
                      <a:pt x="1" y="20"/>
                      <a:pt x="1" y="20"/>
                    </a:cubicBezTo>
                    <a:lnTo>
                      <a:pt x="1" y="6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CA"/>
              </a:p>
            </p:txBody>
          </p:sp>
        </p:grpSp>
        <p:sp>
          <p:nvSpPr>
            <p:cNvPr id="137" name="Freeform 13"/>
            <p:cNvSpPr/>
            <p:nvPr/>
          </p:nvSpPr>
          <p:spPr bwMode="auto">
            <a:xfrm>
              <a:off x="3717568" y="2899803"/>
              <a:ext cx="235867" cy="198680"/>
            </a:xfrm>
            <a:custGeom>
              <a:gdLst>
                <a:gd name="T0" fmla="*/ 57 w 64"/>
                <a:gd name="T1" fmla="*/ 20 h 53"/>
                <a:gd name="T2" fmla="*/ 64 w 64"/>
                <a:gd name="T3" fmla="*/ 16 h 53"/>
                <a:gd name="T4" fmla="*/ 56 w 64"/>
                <a:gd name="T5" fmla="*/ 16 h 53"/>
                <a:gd name="T6" fmla="*/ 56 w 64"/>
                <a:gd name="T7" fmla="*/ 15 h 53"/>
                <a:gd name="T8" fmla="*/ 42 w 64"/>
                <a:gd name="T9" fmla="*/ 4 h 53"/>
                <a:gd name="T10" fmla="*/ 44 w 64"/>
                <a:gd name="T11" fmla="*/ 4 h 53"/>
                <a:gd name="T12" fmla="*/ 48 w 64"/>
                <a:gd name="T13" fmla="*/ 1 h 53"/>
                <a:gd name="T14" fmla="*/ 42 w 64"/>
                <a:gd name="T15" fmla="*/ 3 h 53"/>
                <a:gd name="T16" fmla="*/ 45 w 64"/>
                <a:gd name="T17" fmla="*/ 0 h 53"/>
                <a:gd name="T18" fmla="*/ 40 w 64"/>
                <a:gd name="T19" fmla="*/ 2 h 53"/>
                <a:gd name="T20" fmla="*/ 41 w 64"/>
                <a:gd name="T21" fmla="*/ 1 h 53"/>
                <a:gd name="T22" fmla="*/ 31 w 64"/>
                <a:gd name="T23" fmla="*/ 16 h 53"/>
                <a:gd name="T24" fmla="*/ 26 w 64"/>
                <a:gd name="T25" fmla="*/ 12 h 53"/>
                <a:gd name="T26" fmla="*/ 10 w 64"/>
                <a:gd name="T27" fmla="*/ 5 h 53"/>
                <a:gd name="T28" fmla="*/ 15 w 64"/>
                <a:gd name="T29" fmla="*/ 13 h 53"/>
                <a:gd name="T30" fmla="*/ 11 w 64"/>
                <a:gd name="T31" fmla="*/ 13 h 53"/>
                <a:gd name="T32" fmla="*/ 18 w 64"/>
                <a:gd name="T33" fmla="*/ 20 h 53"/>
                <a:gd name="T34" fmla="*/ 14 w 64"/>
                <a:gd name="T35" fmla="*/ 21 h 53"/>
                <a:gd name="T36" fmla="*/ 22 w 64"/>
                <a:gd name="T37" fmla="*/ 25 h 53"/>
                <a:gd name="T38" fmla="*/ 24 w 64"/>
                <a:gd name="T39" fmla="*/ 31 h 53"/>
                <a:gd name="T40" fmla="*/ 0 w 64"/>
                <a:gd name="T41" fmla="*/ 31 h 53"/>
                <a:gd name="T42" fmla="*/ 56 w 64"/>
                <a:gd name="T43" fmla="*/ 23 h 53"/>
                <a:gd name="T44" fmla="*/ 64 w 64"/>
                <a:gd name="T45" fmla="*/ 20 h 53"/>
                <a:gd name="T46" fmla="*/ 57 w 64"/>
                <a:gd name="T47" fmla="*/ 20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52">
                  <a:moveTo>
                    <a:pt x="57" y="20"/>
                  </a:moveTo>
                  <a:cubicBezTo>
                    <a:pt x="60" y="19"/>
                    <a:pt x="63" y="18"/>
                    <a:pt x="64" y="16"/>
                  </a:cubicBezTo>
                  <a:cubicBezTo>
                    <a:pt x="62" y="16"/>
                    <a:pt x="58" y="17"/>
                    <a:pt x="56" y="16"/>
                  </a:cubicBezTo>
                  <a:cubicBezTo>
                    <a:pt x="56" y="16"/>
                    <a:pt x="56" y="15"/>
                    <a:pt x="56" y="15"/>
                  </a:cubicBezTo>
                  <a:cubicBezTo>
                    <a:pt x="54" y="9"/>
                    <a:pt x="48" y="4"/>
                    <a:pt x="42" y="4"/>
                  </a:cubicBezTo>
                  <a:cubicBezTo>
                    <a:pt x="43" y="4"/>
                    <a:pt x="43" y="4"/>
                    <a:pt x="44" y="4"/>
                  </a:cubicBezTo>
                  <a:cubicBezTo>
                    <a:pt x="44" y="3"/>
                    <a:pt x="48" y="3"/>
                    <a:pt x="48" y="1"/>
                  </a:cubicBezTo>
                  <a:cubicBezTo>
                    <a:pt x="47" y="0"/>
                    <a:pt x="42" y="2"/>
                    <a:pt x="42" y="3"/>
                  </a:cubicBezTo>
                  <a:cubicBezTo>
                    <a:pt x="43" y="2"/>
                    <a:pt x="45" y="1"/>
                    <a:pt x="45" y="0"/>
                  </a:cubicBezTo>
                  <a:cubicBezTo>
                    <a:pt x="43" y="0"/>
                    <a:pt x="41" y="1"/>
                    <a:pt x="40" y="2"/>
                  </a:cubicBezTo>
                  <a:cubicBezTo>
                    <a:pt x="40" y="2"/>
                    <a:pt x="41" y="1"/>
                    <a:pt x="41" y="1"/>
                  </a:cubicBezTo>
                  <a:cubicBezTo>
                    <a:pt x="36" y="4"/>
                    <a:pt x="33" y="10"/>
                    <a:pt x="31" y="16"/>
                  </a:cubicBezTo>
                  <a:cubicBezTo>
                    <a:pt x="29" y="14"/>
                    <a:pt x="27" y="13"/>
                    <a:pt x="26" y="12"/>
                  </a:cubicBezTo>
                  <a:cubicBezTo>
                    <a:pt x="22" y="10"/>
                    <a:pt x="17" y="8"/>
                    <a:pt x="10" y="5"/>
                  </a:cubicBezTo>
                  <a:cubicBezTo>
                    <a:pt x="9" y="7"/>
                    <a:pt x="11" y="11"/>
                    <a:pt x="15" y="13"/>
                  </a:cubicBezTo>
                  <a:cubicBezTo>
                    <a:pt x="14" y="13"/>
                    <a:pt x="12" y="13"/>
                    <a:pt x="11" y="13"/>
                  </a:cubicBezTo>
                  <a:cubicBezTo>
                    <a:pt x="12" y="16"/>
                    <a:pt x="13" y="19"/>
                    <a:pt x="18" y="20"/>
                  </a:cubicBezTo>
                  <a:cubicBezTo>
                    <a:pt x="16" y="20"/>
                    <a:pt x="15" y="20"/>
                    <a:pt x="14" y="21"/>
                  </a:cubicBezTo>
                  <a:cubicBezTo>
                    <a:pt x="15" y="23"/>
                    <a:pt x="17" y="26"/>
                    <a:pt x="22" y="25"/>
                  </a:cubicBezTo>
                  <a:cubicBezTo>
                    <a:pt x="17" y="27"/>
                    <a:pt x="20" y="31"/>
                    <a:pt x="24" y="31"/>
                  </a:cubicBezTo>
                  <a:cubicBezTo>
                    <a:pt x="17" y="38"/>
                    <a:pt x="6" y="37"/>
                    <a:pt x="0" y="31"/>
                  </a:cubicBezTo>
                  <a:cubicBezTo>
                    <a:pt x="16" y="53"/>
                    <a:pt x="51" y="44"/>
                    <a:pt x="56" y="23"/>
                  </a:cubicBezTo>
                  <a:cubicBezTo>
                    <a:pt x="60" y="23"/>
                    <a:pt x="63" y="22"/>
                    <a:pt x="64" y="20"/>
                  </a:cubicBezTo>
                  <a:cubicBezTo>
                    <a:pt x="62" y="21"/>
                    <a:pt x="58" y="20"/>
                    <a:pt x="57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CA"/>
            </a:p>
          </p:txBody>
        </p:sp>
        <p:grpSp>
          <p:nvGrpSpPr>
            <p:cNvPr id="138" name="Group 16"/>
            <p:cNvGrpSpPr>
              <a:grpSpLocks noChangeAspect="1"/>
            </p:cNvGrpSpPr>
            <p:nvPr/>
          </p:nvGrpSpPr>
          <p:grpSpPr>
            <a:xfrm>
              <a:off x="3539060" y="3990556"/>
              <a:ext cx="120444" cy="176651"/>
              <a:chOff x="1756" y="3445"/>
              <a:chExt cx="120" cy="176"/>
            </a:xfrm>
          </p:grpSpPr>
          <p:sp>
            <p:nvSpPr>
              <p:cNvPr id="139" name="AutoShape 15"/>
              <p:cNvSpPr>
                <a:spLocks noChangeAspect="1" noChangeArrowheads="1" noTextEdit="1"/>
              </p:cNvSpPr>
              <p:nvPr/>
            </p:nvSpPr>
            <p:spPr bwMode="auto">
              <a:xfrm>
                <a:off x="1756" y="3445"/>
                <a:ext cx="12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CA"/>
              </a:p>
            </p:txBody>
          </p:sp>
          <p:sp>
            <p:nvSpPr>
              <p:cNvPr id="140" name="Freeform 17"/>
              <p:cNvSpPr>
                <a:spLocks noEditPoints="1"/>
              </p:cNvSpPr>
              <p:nvPr/>
            </p:nvSpPr>
            <p:spPr bwMode="auto">
              <a:xfrm>
                <a:off x="1756" y="3442"/>
                <a:ext cx="120" cy="179"/>
              </a:xfrm>
              <a:custGeom>
                <a:gdLst>
                  <a:gd name="T0" fmla="*/ 42 w 42"/>
                  <a:gd name="T1" fmla="*/ 0 h 64"/>
                  <a:gd name="T2" fmla="*/ 25 w 42"/>
                  <a:gd name="T3" fmla="*/ 0 h 64"/>
                  <a:gd name="T4" fmla="*/ 10 w 42"/>
                  <a:gd name="T5" fmla="*/ 5 h 64"/>
                  <a:gd name="T6" fmla="*/ 4 w 42"/>
                  <a:gd name="T7" fmla="*/ 16 h 64"/>
                  <a:gd name="T8" fmla="*/ 18 w 42"/>
                  <a:gd name="T9" fmla="*/ 29 h 64"/>
                  <a:gd name="T10" fmla="*/ 21 w 42"/>
                  <a:gd name="T11" fmla="*/ 29 h 64"/>
                  <a:gd name="T12" fmla="*/ 20 w 42"/>
                  <a:gd name="T13" fmla="*/ 32 h 64"/>
                  <a:gd name="T14" fmla="*/ 23 w 42"/>
                  <a:gd name="T15" fmla="*/ 38 h 64"/>
                  <a:gd name="T16" fmla="*/ 6 w 42"/>
                  <a:gd name="T17" fmla="*/ 42 h 64"/>
                  <a:gd name="T18" fmla="*/ 0 w 42"/>
                  <a:gd name="T19" fmla="*/ 52 h 64"/>
                  <a:gd name="T20" fmla="*/ 18 w 42"/>
                  <a:gd name="T21" fmla="*/ 64 h 64"/>
                  <a:gd name="T22" fmla="*/ 40 w 42"/>
                  <a:gd name="T23" fmla="*/ 48 h 64"/>
                  <a:gd name="T24" fmla="*/ 33 w 42"/>
                  <a:gd name="T25" fmla="*/ 36 h 64"/>
                  <a:gd name="T26" fmla="*/ 30 w 42"/>
                  <a:gd name="T27" fmla="*/ 34 h 64"/>
                  <a:gd name="T28" fmla="*/ 28 w 42"/>
                  <a:gd name="T29" fmla="*/ 31 h 64"/>
                  <a:gd name="T30" fmla="*/ 30 w 42"/>
                  <a:gd name="T31" fmla="*/ 26 h 64"/>
                  <a:gd name="T32" fmla="*/ 37 w 42"/>
                  <a:gd name="T33" fmla="*/ 14 h 64"/>
                  <a:gd name="T34" fmla="*/ 31 w 42"/>
                  <a:gd name="T35" fmla="*/ 3 h 64"/>
                  <a:gd name="T36" fmla="*/ 37 w 42"/>
                  <a:gd name="T37" fmla="*/ 3 h 64"/>
                  <a:gd name="T38" fmla="*/ 42 w 42"/>
                  <a:gd name="T39" fmla="*/ 0 h 64"/>
                  <a:gd name="T40" fmla="*/ 35 w 42"/>
                  <a:gd name="T41" fmla="*/ 52 h 64"/>
                  <a:gd name="T42" fmla="*/ 22 w 42"/>
                  <a:gd name="T43" fmla="*/ 61 h 64"/>
                  <a:gd name="T44" fmla="*/ 7 w 42"/>
                  <a:gd name="T45" fmla="*/ 50 h 64"/>
                  <a:gd name="T46" fmla="*/ 15 w 42"/>
                  <a:gd name="T47" fmla="*/ 42 h 64"/>
                  <a:gd name="T48" fmla="*/ 23 w 42"/>
                  <a:gd name="T49" fmla="*/ 40 h 64"/>
                  <a:gd name="T50" fmla="*/ 25 w 42"/>
                  <a:gd name="T51" fmla="*/ 40 h 64"/>
                  <a:gd name="T52" fmla="*/ 35 w 42"/>
                  <a:gd name="T53" fmla="*/ 52 h 64"/>
                  <a:gd name="T54" fmla="*/ 28 w 42"/>
                  <a:gd name="T55" fmla="*/ 24 h 64"/>
                  <a:gd name="T56" fmla="*/ 22 w 42"/>
                  <a:gd name="T57" fmla="*/ 27 h 64"/>
                  <a:gd name="T58" fmla="*/ 12 w 42"/>
                  <a:gd name="T59" fmla="*/ 12 h 64"/>
                  <a:gd name="T60" fmla="*/ 13 w 42"/>
                  <a:gd name="T61" fmla="*/ 6 h 64"/>
                  <a:gd name="T62" fmla="*/ 19 w 42"/>
                  <a:gd name="T63" fmla="*/ 3 h 64"/>
                  <a:gd name="T64" fmla="*/ 30 w 42"/>
                  <a:gd name="T65" fmla="*/ 18 h 64"/>
                  <a:gd name="T66" fmla="*/ 28 w 42"/>
                  <a:gd name="T67" fmla="*/ 24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" h="64">
                    <a:moveTo>
                      <a:pt x="42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0" y="0"/>
                      <a:pt x="14" y="1"/>
                      <a:pt x="10" y="5"/>
                    </a:cubicBezTo>
                    <a:cubicBezTo>
                      <a:pt x="6" y="8"/>
                      <a:pt x="4" y="12"/>
                      <a:pt x="4" y="16"/>
                    </a:cubicBezTo>
                    <a:cubicBezTo>
                      <a:pt x="4" y="23"/>
                      <a:pt x="9" y="29"/>
                      <a:pt x="18" y="29"/>
                    </a:cubicBezTo>
                    <a:cubicBezTo>
                      <a:pt x="19" y="29"/>
                      <a:pt x="20" y="29"/>
                      <a:pt x="21" y="29"/>
                    </a:cubicBezTo>
                    <a:cubicBezTo>
                      <a:pt x="20" y="30"/>
                      <a:pt x="20" y="31"/>
                      <a:pt x="20" y="32"/>
                    </a:cubicBezTo>
                    <a:cubicBezTo>
                      <a:pt x="20" y="35"/>
                      <a:pt x="21" y="36"/>
                      <a:pt x="23" y="38"/>
                    </a:cubicBezTo>
                    <a:cubicBezTo>
                      <a:pt x="19" y="38"/>
                      <a:pt x="12" y="39"/>
                      <a:pt x="6" y="42"/>
                    </a:cubicBezTo>
                    <a:cubicBezTo>
                      <a:pt x="2" y="45"/>
                      <a:pt x="0" y="49"/>
                      <a:pt x="0" y="52"/>
                    </a:cubicBezTo>
                    <a:cubicBezTo>
                      <a:pt x="0" y="58"/>
                      <a:pt x="6" y="64"/>
                      <a:pt x="18" y="64"/>
                    </a:cubicBezTo>
                    <a:cubicBezTo>
                      <a:pt x="33" y="64"/>
                      <a:pt x="40" y="56"/>
                      <a:pt x="40" y="48"/>
                    </a:cubicBezTo>
                    <a:cubicBezTo>
                      <a:pt x="40" y="42"/>
                      <a:pt x="37" y="40"/>
                      <a:pt x="33" y="36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9" y="33"/>
                      <a:pt x="28" y="32"/>
                      <a:pt x="28" y="31"/>
                    </a:cubicBezTo>
                    <a:cubicBezTo>
                      <a:pt x="28" y="29"/>
                      <a:pt x="29" y="28"/>
                      <a:pt x="30" y="26"/>
                    </a:cubicBezTo>
                    <a:cubicBezTo>
                      <a:pt x="34" y="24"/>
                      <a:pt x="37" y="21"/>
                      <a:pt x="37" y="14"/>
                    </a:cubicBezTo>
                    <a:cubicBezTo>
                      <a:pt x="37" y="8"/>
                      <a:pt x="33" y="5"/>
                      <a:pt x="31" y="3"/>
                    </a:cubicBezTo>
                    <a:cubicBezTo>
                      <a:pt x="37" y="3"/>
                      <a:pt x="37" y="3"/>
                      <a:pt x="37" y="3"/>
                    </a:cubicBezTo>
                    <a:lnTo>
                      <a:pt x="42" y="0"/>
                    </a:lnTo>
                    <a:close/>
                    <a:moveTo>
                      <a:pt x="35" y="52"/>
                    </a:moveTo>
                    <a:cubicBezTo>
                      <a:pt x="35" y="57"/>
                      <a:pt x="30" y="61"/>
                      <a:pt x="22" y="61"/>
                    </a:cubicBezTo>
                    <a:cubicBezTo>
                      <a:pt x="13" y="61"/>
                      <a:pt x="7" y="56"/>
                      <a:pt x="7" y="50"/>
                    </a:cubicBezTo>
                    <a:cubicBezTo>
                      <a:pt x="7" y="44"/>
                      <a:pt x="13" y="42"/>
                      <a:pt x="15" y="42"/>
                    </a:cubicBezTo>
                    <a:cubicBezTo>
                      <a:pt x="18" y="41"/>
                      <a:pt x="23" y="40"/>
                      <a:pt x="23" y="40"/>
                    </a:cubicBezTo>
                    <a:cubicBezTo>
                      <a:pt x="24" y="40"/>
                      <a:pt x="25" y="40"/>
                      <a:pt x="25" y="40"/>
                    </a:cubicBezTo>
                    <a:cubicBezTo>
                      <a:pt x="32" y="45"/>
                      <a:pt x="35" y="47"/>
                      <a:pt x="35" y="52"/>
                    </a:cubicBezTo>
                    <a:close/>
                    <a:moveTo>
                      <a:pt x="28" y="24"/>
                    </a:moveTo>
                    <a:cubicBezTo>
                      <a:pt x="26" y="26"/>
                      <a:pt x="24" y="27"/>
                      <a:pt x="22" y="27"/>
                    </a:cubicBezTo>
                    <a:cubicBezTo>
                      <a:pt x="15" y="27"/>
                      <a:pt x="12" y="18"/>
                      <a:pt x="12" y="12"/>
                    </a:cubicBezTo>
                    <a:cubicBezTo>
                      <a:pt x="12" y="10"/>
                      <a:pt x="12" y="7"/>
                      <a:pt x="13" y="6"/>
                    </a:cubicBezTo>
                    <a:cubicBezTo>
                      <a:pt x="15" y="4"/>
                      <a:pt x="17" y="3"/>
                      <a:pt x="19" y="3"/>
                    </a:cubicBezTo>
                    <a:cubicBezTo>
                      <a:pt x="26" y="3"/>
                      <a:pt x="30" y="12"/>
                      <a:pt x="30" y="18"/>
                    </a:cubicBezTo>
                    <a:cubicBezTo>
                      <a:pt x="30" y="20"/>
                      <a:pt x="30" y="23"/>
                      <a:pt x="28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CA"/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>
            <a:off x="8576869" y="2012754"/>
            <a:ext cx="2644415" cy="2460625"/>
            <a:chOff x="1381125" y="2019586"/>
            <a:chExt cx="2644415" cy="2460625"/>
          </a:xfrm>
        </p:grpSpPr>
        <p:sp>
          <p:nvSpPr>
            <p:cNvPr id="144" name="Oval 143"/>
            <p:cNvSpPr/>
            <p:nvPr/>
          </p:nvSpPr>
          <p:spPr bwMode="auto">
            <a:xfrm>
              <a:off x="1381125" y="2019586"/>
              <a:ext cx="2460625" cy="2460625"/>
            </a:xfrm>
            <a:prstGeom prst="ellipse">
              <a:avLst/>
            </a:prstGeom>
            <a:noFill/>
            <a:ln w="25400" cap="flat"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12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prstDash val="solid"/>
              <a:miter lim="800000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fr-CA"/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3410599" y="2245166"/>
              <a:ext cx="380075" cy="380075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chemeClr val="accent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fr-CA"/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3645464" y="2790054"/>
              <a:ext cx="380075" cy="380075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chemeClr val="accent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fr-CA"/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3409245" y="3874555"/>
              <a:ext cx="380075" cy="380075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chemeClr val="accent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fr-CA"/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645465" y="3329667"/>
              <a:ext cx="380075" cy="380075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chemeClr val="accent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fr-CA"/>
            </a:p>
          </p:txBody>
        </p:sp>
        <p:sp>
          <p:nvSpPr>
            <p:cNvPr id="149" name="Freeform 5"/>
            <p:cNvSpPr/>
            <p:nvPr/>
          </p:nvSpPr>
          <p:spPr bwMode="auto">
            <a:xfrm>
              <a:off x="3553888" y="2340112"/>
              <a:ext cx="93497" cy="190182"/>
            </a:xfrm>
            <a:custGeom>
              <a:gdLst>
                <a:gd name="T0" fmla="*/ 6 w 30"/>
                <a:gd name="T1" fmla="*/ 13 h 64"/>
                <a:gd name="T2" fmla="*/ 6 w 30"/>
                <a:gd name="T3" fmla="*/ 21 h 64"/>
                <a:gd name="T4" fmla="*/ 0 w 30"/>
                <a:gd name="T5" fmla="*/ 21 h 64"/>
                <a:gd name="T6" fmla="*/ 0 w 30"/>
                <a:gd name="T7" fmla="*/ 32 h 64"/>
                <a:gd name="T8" fmla="*/ 6 w 30"/>
                <a:gd name="T9" fmla="*/ 32 h 64"/>
                <a:gd name="T10" fmla="*/ 6 w 30"/>
                <a:gd name="T11" fmla="*/ 64 h 64"/>
                <a:gd name="T12" fmla="*/ 20 w 30"/>
                <a:gd name="T13" fmla="*/ 64 h 64"/>
                <a:gd name="T14" fmla="*/ 20 w 30"/>
                <a:gd name="T15" fmla="*/ 32 h 64"/>
                <a:gd name="T16" fmla="*/ 29 w 30"/>
                <a:gd name="T17" fmla="*/ 32 h 64"/>
                <a:gd name="T18" fmla="*/ 30 w 30"/>
                <a:gd name="T19" fmla="*/ 21 h 64"/>
                <a:gd name="T20" fmla="*/ 20 w 30"/>
                <a:gd name="T21" fmla="*/ 21 h 64"/>
                <a:gd name="T22" fmla="*/ 20 w 30"/>
                <a:gd name="T23" fmla="*/ 14 h 64"/>
                <a:gd name="T24" fmla="*/ 23 w 30"/>
                <a:gd name="T25" fmla="*/ 11 h 64"/>
                <a:gd name="T26" fmla="*/ 30 w 30"/>
                <a:gd name="T27" fmla="*/ 11 h 64"/>
                <a:gd name="T28" fmla="*/ 30 w 30"/>
                <a:gd name="T29" fmla="*/ 0 h 64"/>
                <a:gd name="T30" fmla="*/ 20 w 30"/>
                <a:gd name="T31" fmla="*/ 0 h 64"/>
                <a:gd name="T32" fmla="*/ 6 w 30"/>
                <a:gd name="T33" fmla="*/ 13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64">
                  <a:moveTo>
                    <a:pt x="6" y="13"/>
                  </a:moveTo>
                  <a:cubicBezTo>
                    <a:pt x="6" y="14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27"/>
                    <a:pt x="30" y="21"/>
                  </a:cubicBezTo>
                  <a:cubicBezTo>
                    <a:pt x="29" y="21"/>
                    <a:pt x="20" y="21"/>
                    <a:pt x="20" y="21"/>
                  </a:cubicBezTo>
                  <a:cubicBezTo>
                    <a:pt x="20" y="21"/>
                    <a:pt x="20" y="15"/>
                    <a:pt x="20" y="14"/>
                  </a:cubicBezTo>
                  <a:cubicBezTo>
                    <a:pt x="20" y="13"/>
                    <a:pt x="21" y="11"/>
                    <a:pt x="23" y="11"/>
                  </a:cubicBezTo>
                  <a:cubicBezTo>
                    <a:pt x="24" y="11"/>
                    <a:pt x="27" y="11"/>
                    <a:pt x="30" y="11"/>
                  </a:cubicBezTo>
                  <a:cubicBezTo>
                    <a:pt x="30" y="10"/>
                    <a:pt x="30" y="5"/>
                    <a:pt x="30" y="0"/>
                  </a:cubicBezTo>
                  <a:cubicBezTo>
                    <a:pt x="26" y="0"/>
                    <a:pt x="22" y="0"/>
                    <a:pt x="20" y="0"/>
                  </a:cubicBezTo>
                  <a:cubicBezTo>
                    <a:pt x="6" y="0"/>
                    <a:pt x="6" y="11"/>
                    <a:pt x="6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CA"/>
            </a:p>
          </p:txBody>
        </p:sp>
        <p:grpSp>
          <p:nvGrpSpPr>
            <p:cNvPr id="150" name="Group 8"/>
            <p:cNvGrpSpPr>
              <a:grpSpLocks noChangeAspect="1"/>
            </p:cNvGrpSpPr>
            <p:nvPr/>
          </p:nvGrpSpPr>
          <p:grpSpPr>
            <a:xfrm>
              <a:off x="3752045" y="3414574"/>
              <a:ext cx="195493" cy="181682"/>
              <a:chOff x="89" y="265"/>
              <a:chExt cx="184" cy="171"/>
            </a:xfrm>
          </p:grpSpPr>
          <p:sp>
            <p:nvSpPr>
              <p:cNvPr id="155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89" y="268"/>
                <a:ext cx="184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CA"/>
              </a:p>
            </p:txBody>
          </p:sp>
          <p:sp>
            <p:nvSpPr>
              <p:cNvPr id="156" name="Freeform 9"/>
              <p:cNvSpPr>
                <a:spLocks noEditPoints="1"/>
              </p:cNvSpPr>
              <p:nvPr/>
            </p:nvSpPr>
            <p:spPr bwMode="auto">
              <a:xfrm>
                <a:off x="92" y="265"/>
                <a:ext cx="178" cy="171"/>
              </a:xfrm>
              <a:custGeom>
                <a:gdLst>
                  <a:gd name="T0" fmla="*/ 64 w 64"/>
                  <a:gd name="T1" fmla="*/ 37 h 61"/>
                  <a:gd name="T2" fmla="*/ 64 w 64"/>
                  <a:gd name="T3" fmla="*/ 61 h 61"/>
                  <a:gd name="T4" fmla="*/ 50 w 64"/>
                  <a:gd name="T5" fmla="*/ 61 h 61"/>
                  <a:gd name="T6" fmla="*/ 50 w 64"/>
                  <a:gd name="T7" fmla="*/ 39 h 61"/>
                  <a:gd name="T8" fmla="*/ 43 w 64"/>
                  <a:gd name="T9" fmla="*/ 30 h 61"/>
                  <a:gd name="T10" fmla="*/ 36 w 64"/>
                  <a:gd name="T11" fmla="*/ 35 h 61"/>
                  <a:gd name="T12" fmla="*/ 36 w 64"/>
                  <a:gd name="T13" fmla="*/ 38 h 61"/>
                  <a:gd name="T14" fmla="*/ 36 w 64"/>
                  <a:gd name="T15" fmla="*/ 61 h 61"/>
                  <a:gd name="T16" fmla="*/ 22 w 64"/>
                  <a:gd name="T17" fmla="*/ 61 h 61"/>
                  <a:gd name="T18" fmla="*/ 22 w 64"/>
                  <a:gd name="T19" fmla="*/ 20 h 61"/>
                  <a:gd name="T20" fmla="*/ 36 w 64"/>
                  <a:gd name="T21" fmla="*/ 20 h 61"/>
                  <a:gd name="T22" fmla="*/ 36 w 64"/>
                  <a:gd name="T23" fmla="*/ 26 h 61"/>
                  <a:gd name="T24" fmla="*/ 36 w 64"/>
                  <a:gd name="T25" fmla="*/ 26 h 61"/>
                  <a:gd name="T26" fmla="*/ 36 w 64"/>
                  <a:gd name="T27" fmla="*/ 26 h 61"/>
                  <a:gd name="T28" fmla="*/ 36 w 64"/>
                  <a:gd name="T29" fmla="*/ 26 h 61"/>
                  <a:gd name="T30" fmla="*/ 48 w 64"/>
                  <a:gd name="T31" fmla="*/ 19 h 61"/>
                  <a:gd name="T32" fmla="*/ 64 w 64"/>
                  <a:gd name="T33" fmla="*/ 37 h 61"/>
                  <a:gd name="T34" fmla="*/ 8 w 64"/>
                  <a:gd name="T35" fmla="*/ 0 h 61"/>
                  <a:gd name="T36" fmla="*/ 0 w 64"/>
                  <a:gd name="T37" fmla="*/ 7 h 61"/>
                  <a:gd name="T38" fmla="*/ 8 w 64"/>
                  <a:gd name="T39" fmla="*/ 14 h 61"/>
                  <a:gd name="T40" fmla="*/ 8 w 64"/>
                  <a:gd name="T41" fmla="*/ 14 h 61"/>
                  <a:gd name="T42" fmla="*/ 15 w 64"/>
                  <a:gd name="T43" fmla="*/ 7 h 61"/>
                  <a:gd name="T44" fmla="*/ 8 w 64"/>
                  <a:gd name="T45" fmla="*/ 0 h 61"/>
                  <a:gd name="T46" fmla="*/ 1 w 64"/>
                  <a:gd name="T47" fmla="*/ 61 h 61"/>
                  <a:gd name="T48" fmla="*/ 15 w 64"/>
                  <a:gd name="T49" fmla="*/ 61 h 61"/>
                  <a:gd name="T50" fmla="*/ 15 w 64"/>
                  <a:gd name="T51" fmla="*/ 20 h 61"/>
                  <a:gd name="T52" fmla="*/ 1 w 64"/>
                  <a:gd name="T53" fmla="*/ 20 h 61"/>
                  <a:gd name="T54" fmla="*/ 1 w 64"/>
                  <a:gd name="T55" fmla="*/ 61 h 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" h="61">
                    <a:moveTo>
                      <a:pt x="64" y="37"/>
                    </a:moveTo>
                    <a:cubicBezTo>
                      <a:pt x="64" y="61"/>
                      <a:pt x="64" y="61"/>
                      <a:pt x="64" y="61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34"/>
                      <a:pt x="48" y="30"/>
                      <a:pt x="43" y="30"/>
                    </a:cubicBezTo>
                    <a:cubicBezTo>
                      <a:pt x="40" y="30"/>
                      <a:pt x="37" y="32"/>
                      <a:pt x="36" y="35"/>
                    </a:cubicBezTo>
                    <a:cubicBezTo>
                      <a:pt x="36" y="36"/>
                      <a:pt x="36" y="37"/>
                      <a:pt x="36" y="38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2" y="61"/>
                      <a:pt x="22" y="24"/>
                      <a:pt x="22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8" y="23"/>
                      <a:pt x="41" y="19"/>
                      <a:pt x="48" y="19"/>
                    </a:cubicBezTo>
                    <a:cubicBezTo>
                      <a:pt x="57" y="19"/>
                      <a:pt x="64" y="25"/>
                      <a:pt x="64" y="37"/>
                    </a:cubicBezTo>
                    <a:close/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lose/>
                    <a:moveTo>
                      <a:pt x="1" y="61"/>
                    </a:move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" y="20"/>
                      <a:pt x="1" y="20"/>
                      <a:pt x="1" y="20"/>
                    </a:cubicBezTo>
                    <a:lnTo>
                      <a:pt x="1" y="6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CA"/>
              </a:p>
            </p:txBody>
          </p:sp>
        </p:grpSp>
        <p:sp>
          <p:nvSpPr>
            <p:cNvPr id="151" name="Freeform 13"/>
            <p:cNvSpPr/>
            <p:nvPr/>
          </p:nvSpPr>
          <p:spPr bwMode="auto">
            <a:xfrm>
              <a:off x="3717568" y="2899803"/>
              <a:ext cx="235867" cy="198680"/>
            </a:xfrm>
            <a:custGeom>
              <a:gdLst>
                <a:gd name="T0" fmla="*/ 57 w 64"/>
                <a:gd name="T1" fmla="*/ 20 h 53"/>
                <a:gd name="T2" fmla="*/ 64 w 64"/>
                <a:gd name="T3" fmla="*/ 16 h 53"/>
                <a:gd name="T4" fmla="*/ 56 w 64"/>
                <a:gd name="T5" fmla="*/ 16 h 53"/>
                <a:gd name="T6" fmla="*/ 56 w 64"/>
                <a:gd name="T7" fmla="*/ 15 h 53"/>
                <a:gd name="T8" fmla="*/ 42 w 64"/>
                <a:gd name="T9" fmla="*/ 4 h 53"/>
                <a:gd name="T10" fmla="*/ 44 w 64"/>
                <a:gd name="T11" fmla="*/ 4 h 53"/>
                <a:gd name="T12" fmla="*/ 48 w 64"/>
                <a:gd name="T13" fmla="*/ 1 h 53"/>
                <a:gd name="T14" fmla="*/ 42 w 64"/>
                <a:gd name="T15" fmla="*/ 3 h 53"/>
                <a:gd name="T16" fmla="*/ 45 w 64"/>
                <a:gd name="T17" fmla="*/ 0 h 53"/>
                <a:gd name="T18" fmla="*/ 40 w 64"/>
                <a:gd name="T19" fmla="*/ 2 h 53"/>
                <a:gd name="T20" fmla="*/ 41 w 64"/>
                <a:gd name="T21" fmla="*/ 1 h 53"/>
                <a:gd name="T22" fmla="*/ 31 w 64"/>
                <a:gd name="T23" fmla="*/ 16 h 53"/>
                <a:gd name="T24" fmla="*/ 26 w 64"/>
                <a:gd name="T25" fmla="*/ 12 h 53"/>
                <a:gd name="T26" fmla="*/ 10 w 64"/>
                <a:gd name="T27" fmla="*/ 5 h 53"/>
                <a:gd name="T28" fmla="*/ 15 w 64"/>
                <a:gd name="T29" fmla="*/ 13 h 53"/>
                <a:gd name="T30" fmla="*/ 11 w 64"/>
                <a:gd name="T31" fmla="*/ 13 h 53"/>
                <a:gd name="T32" fmla="*/ 18 w 64"/>
                <a:gd name="T33" fmla="*/ 20 h 53"/>
                <a:gd name="T34" fmla="*/ 14 w 64"/>
                <a:gd name="T35" fmla="*/ 21 h 53"/>
                <a:gd name="T36" fmla="*/ 22 w 64"/>
                <a:gd name="T37" fmla="*/ 25 h 53"/>
                <a:gd name="T38" fmla="*/ 24 w 64"/>
                <a:gd name="T39" fmla="*/ 31 h 53"/>
                <a:gd name="T40" fmla="*/ 0 w 64"/>
                <a:gd name="T41" fmla="*/ 31 h 53"/>
                <a:gd name="T42" fmla="*/ 56 w 64"/>
                <a:gd name="T43" fmla="*/ 23 h 53"/>
                <a:gd name="T44" fmla="*/ 64 w 64"/>
                <a:gd name="T45" fmla="*/ 20 h 53"/>
                <a:gd name="T46" fmla="*/ 57 w 64"/>
                <a:gd name="T47" fmla="*/ 20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52">
                  <a:moveTo>
                    <a:pt x="57" y="20"/>
                  </a:moveTo>
                  <a:cubicBezTo>
                    <a:pt x="60" y="19"/>
                    <a:pt x="63" y="18"/>
                    <a:pt x="64" y="16"/>
                  </a:cubicBezTo>
                  <a:cubicBezTo>
                    <a:pt x="62" y="16"/>
                    <a:pt x="58" y="17"/>
                    <a:pt x="56" y="16"/>
                  </a:cubicBezTo>
                  <a:cubicBezTo>
                    <a:pt x="56" y="16"/>
                    <a:pt x="56" y="15"/>
                    <a:pt x="56" y="15"/>
                  </a:cubicBezTo>
                  <a:cubicBezTo>
                    <a:pt x="54" y="9"/>
                    <a:pt x="48" y="4"/>
                    <a:pt x="42" y="4"/>
                  </a:cubicBezTo>
                  <a:cubicBezTo>
                    <a:pt x="43" y="4"/>
                    <a:pt x="43" y="4"/>
                    <a:pt x="44" y="4"/>
                  </a:cubicBezTo>
                  <a:cubicBezTo>
                    <a:pt x="44" y="3"/>
                    <a:pt x="48" y="3"/>
                    <a:pt x="48" y="1"/>
                  </a:cubicBezTo>
                  <a:cubicBezTo>
                    <a:pt x="47" y="0"/>
                    <a:pt x="42" y="2"/>
                    <a:pt x="42" y="3"/>
                  </a:cubicBezTo>
                  <a:cubicBezTo>
                    <a:pt x="43" y="2"/>
                    <a:pt x="45" y="1"/>
                    <a:pt x="45" y="0"/>
                  </a:cubicBezTo>
                  <a:cubicBezTo>
                    <a:pt x="43" y="0"/>
                    <a:pt x="41" y="1"/>
                    <a:pt x="40" y="2"/>
                  </a:cubicBezTo>
                  <a:cubicBezTo>
                    <a:pt x="40" y="2"/>
                    <a:pt x="41" y="1"/>
                    <a:pt x="41" y="1"/>
                  </a:cubicBezTo>
                  <a:cubicBezTo>
                    <a:pt x="36" y="4"/>
                    <a:pt x="33" y="10"/>
                    <a:pt x="31" y="16"/>
                  </a:cubicBezTo>
                  <a:cubicBezTo>
                    <a:pt x="29" y="14"/>
                    <a:pt x="27" y="13"/>
                    <a:pt x="26" y="12"/>
                  </a:cubicBezTo>
                  <a:cubicBezTo>
                    <a:pt x="22" y="10"/>
                    <a:pt x="17" y="8"/>
                    <a:pt x="10" y="5"/>
                  </a:cubicBezTo>
                  <a:cubicBezTo>
                    <a:pt x="9" y="7"/>
                    <a:pt x="11" y="11"/>
                    <a:pt x="15" y="13"/>
                  </a:cubicBezTo>
                  <a:cubicBezTo>
                    <a:pt x="14" y="13"/>
                    <a:pt x="12" y="13"/>
                    <a:pt x="11" y="13"/>
                  </a:cubicBezTo>
                  <a:cubicBezTo>
                    <a:pt x="12" y="16"/>
                    <a:pt x="13" y="19"/>
                    <a:pt x="18" y="20"/>
                  </a:cubicBezTo>
                  <a:cubicBezTo>
                    <a:pt x="16" y="20"/>
                    <a:pt x="15" y="20"/>
                    <a:pt x="14" y="21"/>
                  </a:cubicBezTo>
                  <a:cubicBezTo>
                    <a:pt x="15" y="23"/>
                    <a:pt x="17" y="26"/>
                    <a:pt x="22" y="25"/>
                  </a:cubicBezTo>
                  <a:cubicBezTo>
                    <a:pt x="17" y="27"/>
                    <a:pt x="20" y="31"/>
                    <a:pt x="24" y="31"/>
                  </a:cubicBezTo>
                  <a:cubicBezTo>
                    <a:pt x="17" y="38"/>
                    <a:pt x="6" y="37"/>
                    <a:pt x="0" y="31"/>
                  </a:cubicBezTo>
                  <a:cubicBezTo>
                    <a:pt x="16" y="53"/>
                    <a:pt x="51" y="44"/>
                    <a:pt x="56" y="23"/>
                  </a:cubicBezTo>
                  <a:cubicBezTo>
                    <a:pt x="60" y="23"/>
                    <a:pt x="63" y="22"/>
                    <a:pt x="64" y="20"/>
                  </a:cubicBezTo>
                  <a:cubicBezTo>
                    <a:pt x="62" y="21"/>
                    <a:pt x="58" y="20"/>
                    <a:pt x="57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CA"/>
            </a:p>
          </p:txBody>
        </p:sp>
        <p:grpSp>
          <p:nvGrpSpPr>
            <p:cNvPr id="152" name="Group 16"/>
            <p:cNvGrpSpPr>
              <a:grpSpLocks noChangeAspect="1"/>
            </p:cNvGrpSpPr>
            <p:nvPr/>
          </p:nvGrpSpPr>
          <p:grpSpPr>
            <a:xfrm>
              <a:off x="3539060" y="3990556"/>
              <a:ext cx="120444" cy="176651"/>
              <a:chOff x="1756" y="3445"/>
              <a:chExt cx="120" cy="176"/>
            </a:xfrm>
          </p:grpSpPr>
          <p:sp>
            <p:nvSpPr>
              <p:cNvPr id="153" name="AutoShape 15"/>
              <p:cNvSpPr>
                <a:spLocks noChangeAspect="1" noChangeArrowheads="1" noTextEdit="1"/>
              </p:cNvSpPr>
              <p:nvPr/>
            </p:nvSpPr>
            <p:spPr bwMode="auto">
              <a:xfrm>
                <a:off x="1756" y="3445"/>
                <a:ext cx="12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CA"/>
              </a:p>
            </p:txBody>
          </p:sp>
          <p:sp>
            <p:nvSpPr>
              <p:cNvPr id="154" name="Freeform 17"/>
              <p:cNvSpPr>
                <a:spLocks noEditPoints="1"/>
              </p:cNvSpPr>
              <p:nvPr/>
            </p:nvSpPr>
            <p:spPr bwMode="auto">
              <a:xfrm>
                <a:off x="1756" y="3442"/>
                <a:ext cx="120" cy="179"/>
              </a:xfrm>
              <a:custGeom>
                <a:gdLst>
                  <a:gd name="T0" fmla="*/ 42 w 42"/>
                  <a:gd name="T1" fmla="*/ 0 h 64"/>
                  <a:gd name="T2" fmla="*/ 25 w 42"/>
                  <a:gd name="T3" fmla="*/ 0 h 64"/>
                  <a:gd name="T4" fmla="*/ 10 w 42"/>
                  <a:gd name="T5" fmla="*/ 5 h 64"/>
                  <a:gd name="T6" fmla="*/ 4 w 42"/>
                  <a:gd name="T7" fmla="*/ 16 h 64"/>
                  <a:gd name="T8" fmla="*/ 18 w 42"/>
                  <a:gd name="T9" fmla="*/ 29 h 64"/>
                  <a:gd name="T10" fmla="*/ 21 w 42"/>
                  <a:gd name="T11" fmla="*/ 29 h 64"/>
                  <a:gd name="T12" fmla="*/ 20 w 42"/>
                  <a:gd name="T13" fmla="*/ 32 h 64"/>
                  <a:gd name="T14" fmla="*/ 23 w 42"/>
                  <a:gd name="T15" fmla="*/ 38 h 64"/>
                  <a:gd name="T16" fmla="*/ 6 w 42"/>
                  <a:gd name="T17" fmla="*/ 42 h 64"/>
                  <a:gd name="T18" fmla="*/ 0 w 42"/>
                  <a:gd name="T19" fmla="*/ 52 h 64"/>
                  <a:gd name="T20" fmla="*/ 18 w 42"/>
                  <a:gd name="T21" fmla="*/ 64 h 64"/>
                  <a:gd name="T22" fmla="*/ 40 w 42"/>
                  <a:gd name="T23" fmla="*/ 48 h 64"/>
                  <a:gd name="T24" fmla="*/ 33 w 42"/>
                  <a:gd name="T25" fmla="*/ 36 h 64"/>
                  <a:gd name="T26" fmla="*/ 30 w 42"/>
                  <a:gd name="T27" fmla="*/ 34 h 64"/>
                  <a:gd name="T28" fmla="*/ 28 w 42"/>
                  <a:gd name="T29" fmla="*/ 31 h 64"/>
                  <a:gd name="T30" fmla="*/ 30 w 42"/>
                  <a:gd name="T31" fmla="*/ 26 h 64"/>
                  <a:gd name="T32" fmla="*/ 37 w 42"/>
                  <a:gd name="T33" fmla="*/ 14 h 64"/>
                  <a:gd name="T34" fmla="*/ 31 w 42"/>
                  <a:gd name="T35" fmla="*/ 3 h 64"/>
                  <a:gd name="T36" fmla="*/ 37 w 42"/>
                  <a:gd name="T37" fmla="*/ 3 h 64"/>
                  <a:gd name="T38" fmla="*/ 42 w 42"/>
                  <a:gd name="T39" fmla="*/ 0 h 64"/>
                  <a:gd name="T40" fmla="*/ 35 w 42"/>
                  <a:gd name="T41" fmla="*/ 52 h 64"/>
                  <a:gd name="T42" fmla="*/ 22 w 42"/>
                  <a:gd name="T43" fmla="*/ 61 h 64"/>
                  <a:gd name="T44" fmla="*/ 7 w 42"/>
                  <a:gd name="T45" fmla="*/ 50 h 64"/>
                  <a:gd name="T46" fmla="*/ 15 w 42"/>
                  <a:gd name="T47" fmla="*/ 42 h 64"/>
                  <a:gd name="T48" fmla="*/ 23 w 42"/>
                  <a:gd name="T49" fmla="*/ 40 h 64"/>
                  <a:gd name="T50" fmla="*/ 25 w 42"/>
                  <a:gd name="T51" fmla="*/ 40 h 64"/>
                  <a:gd name="T52" fmla="*/ 35 w 42"/>
                  <a:gd name="T53" fmla="*/ 52 h 64"/>
                  <a:gd name="T54" fmla="*/ 28 w 42"/>
                  <a:gd name="T55" fmla="*/ 24 h 64"/>
                  <a:gd name="T56" fmla="*/ 22 w 42"/>
                  <a:gd name="T57" fmla="*/ 27 h 64"/>
                  <a:gd name="T58" fmla="*/ 12 w 42"/>
                  <a:gd name="T59" fmla="*/ 12 h 64"/>
                  <a:gd name="T60" fmla="*/ 13 w 42"/>
                  <a:gd name="T61" fmla="*/ 6 h 64"/>
                  <a:gd name="T62" fmla="*/ 19 w 42"/>
                  <a:gd name="T63" fmla="*/ 3 h 64"/>
                  <a:gd name="T64" fmla="*/ 30 w 42"/>
                  <a:gd name="T65" fmla="*/ 18 h 64"/>
                  <a:gd name="T66" fmla="*/ 28 w 42"/>
                  <a:gd name="T67" fmla="*/ 24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" h="64">
                    <a:moveTo>
                      <a:pt x="42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0" y="0"/>
                      <a:pt x="14" y="1"/>
                      <a:pt x="10" y="5"/>
                    </a:cubicBezTo>
                    <a:cubicBezTo>
                      <a:pt x="6" y="8"/>
                      <a:pt x="4" y="12"/>
                      <a:pt x="4" y="16"/>
                    </a:cubicBezTo>
                    <a:cubicBezTo>
                      <a:pt x="4" y="23"/>
                      <a:pt x="9" y="29"/>
                      <a:pt x="18" y="29"/>
                    </a:cubicBezTo>
                    <a:cubicBezTo>
                      <a:pt x="19" y="29"/>
                      <a:pt x="20" y="29"/>
                      <a:pt x="21" y="29"/>
                    </a:cubicBezTo>
                    <a:cubicBezTo>
                      <a:pt x="20" y="30"/>
                      <a:pt x="20" y="31"/>
                      <a:pt x="20" y="32"/>
                    </a:cubicBezTo>
                    <a:cubicBezTo>
                      <a:pt x="20" y="35"/>
                      <a:pt x="21" y="36"/>
                      <a:pt x="23" y="38"/>
                    </a:cubicBezTo>
                    <a:cubicBezTo>
                      <a:pt x="19" y="38"/>
                      <a:pt x="12" y="39"/>
                      <a:pt x="6" y="42"/>
                    </a:cubicBezTo>
                    <a:cubicBezTo>
                      <a:pt x="2" y="45"/>
                      <a:pt x="0" y="49"/>
                      <a:pt x="0" y="52"/>
                    </a:cubicBezTo>
                    <a:cubicBezTo>
                      <a:pt x="0" y="58"/>
                      <a:pt x="6" y="64"/>
                      <a:pt x="18" y="64"/>
                    </a:cubicBezTo>
                    <a:cubicBezTo>
                      <a:pt x="33" y="64"/>
                      <a:pt x="40" y="56"/>
                      <a:pt x="40" y="48"/>
                    </a:cubicBezTo>
                    <a:cubicBezTo>
                      <a:pt x="40" y="42"/>
                      <a:pt x="37" y="40"/>
                      <a:pt x="33" y="36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9" y="33"/>
                      <a:pt x="28" y="32"/>
                      <a:pt x="28" y="31"/>
                    </a:cubicBezTo>
                    <a:cubicBezTo>
                      <a:pt x="28" y="29"/>
                      <a:pt x="29" y="28"/>
                      <a:pt x="30" y="26"/>
                    </a:cubicBezTo>
                    <a:cubicBezTo>
                      <a:pt x="34" y="24"/>
                      <a:pt x="37" y="21"/>
                      <a:pt x="37" y="14"/>
                    </a:cubicBezTo>
                    <a:cubicBezTo>
                      <a:pt x="37" y="8"/>
                      <a:pt x="33" y="5"/>
                      <a:pt x="31" y="3"/>
                    </a:cubicBezTo>
                    <a:cubicBezTo>
                      <a:pt x="37" y="3"/>
                      <a:pt x="37" y="3"/>
                      <a:pt x="37" y="3"/>
                    </a:cubicBezTo>
                    <a:lnTo>
                      <a:pt x="42" y="0"/>
                    </a:lnTo>
                    <a:close/>
                    <a:moveTo>
                      <a:pt x="35" y="52"/>
                    </a:moveTo>
                    <a:cubicBezTo>
                      <a:pt x="35" y="57"/>
                      <a:pt x="30" y="61"/>
                      <a:pt x="22" y="61"/>
                    </a:cubicBezTo>
                    <a:cubicBezTo>
                      <a:pt x="13" y="61"/>
                      <a:pt x="7" y="56"/>
                      <a:pt x="7" y="50"/>
                    </a:cubicBezTo>
                    <a:cubicBezTo>
                      <a:pt x="7" y="44"/>
                      <a:pt x="13" y="42"/>
                      <a:pt x="15" y="42"/>
                    </a:cubicBezTo>
                    <a:cubicBezTo>
                      <a:pt x="18" y="41"/>
                      <a:pt x="23" y="40"/>
                      <a:pt x="23" y="40"/>
                    </a:cubicBezTo>
                    <a:cubicBezTo>
                      <a:pt x="24" y="40"/>
                      <a:pt x="25" y="40"/>
                      <a:pt x="25" y="40"/>
                    </a:cubicBezTo>
                    <a:cubicBezTo>
                      <a:pt x="32" y="45"/>
                      <a:pt x="35" y="47"/>
                      <a:pt x="35" y="52"/>
                    </a:cubicBezTo>
                    <a:close/>
                    <a:moveTo>
                      <a:pt x="28" y="24"/>
                    </a:moveTo>
                    <a:cubicBezTo>
                      <a:pt x="26" y="26"/>
                      <a:pt x="24" y="27"/>
                      <a:pt x="22" y="27"/>
                    </a:cubicBezTo>
                    <a:cubicBezTo>
                      <a:pt x="15" y="27"/>
                      <a:pt x="12" y="18"/>
                      <a:pt x="12" y="12"/>
                    </a:cubicBezTo>
                    <a:cubicBezTo>
                      <a:pt x="12" y="10"/>
                      <a:pt x="12" y="7"/>
                      <a:pt x="13" y="6"/>
                    </a:cubicBezTo>
                    <a:cubicBezTo>
                      <a:pt x="15" y="4"/>
                      <a:pt x="17" y="3"/>
                      <a:pt x="19" y="3"/>
                    </a:cubicBezTo>
                    <a:cubicBezTo>
                      <a:pt x="26" y="3"/>
                      <a:pt x="30" y="12"/>
                      <a:pt x="30" y="18"/>
                    </a:cubicBezTo>
                    <a:cubicBezTo>
                      <a:pt x="30" y="20"/>
                      <a:pt x="30" y="23"/>
                      <a:pt x="28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CA"/>
              </a:p>
            </p:txBody>
          </p:sp>
        </p:grpSp>
      </p:grpSp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r="12527"/>
          <a:stretch>
            <a:fillRect/>
          </a:stretch>
        </p:blipFill>
        <p:spPr/>
      </p:pic>
      <p:grpSp>
        <p:nvGrpSpPr>
          <p:cNvPr id="61" name="组合 60"/>
          <p:cNvGrpSpPr/>
          <p:nvPr/>
        </p:nvGrpSpPr>
        <p:grpSpPr>
          <a:xfrm>
            <a:off x="5060710" y="4833819"/>
            <a:ext cx="2338080" cy="729103"/>
            <a:chOff x="4981719" y="4716932"/>
            <a:chExt cx="2338080" cy="729103"/>
          </a:xfrm>
        </p:grpSpPr>
        <p:sp>
          <p:nvSpPr>
            <p:cNvPr id="62" name="TextBox 13"/>
            <p:cNvSpPr txBox="1"/>
            <p:nvPr/>
          </p:nvSpPr>
          <p:spPr>
            <a:xfrm>
              <a:off x="4981719" y="4716932"/>
              <a:ext cx="2338080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TextBox 13"/>
            <p:cNvSpPr txBox="1"/>
            <p:nvPr/>
          </p:nvSpPr>
          <p:spPr>
            <a:xfrm>
              <a:off x="4985800" y="5002837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707455" y="4833819"/>
            <a:ext cx="2338080" cy="729103"/>
            <a:chOff x="4981719" y="4716932"/>
            <a:chExt cx="2338080" cy="729103"/>
          </a:xfrm>
        </p:grpSpPr>
        <p:sp>
          <p:nvSpPr>
            <p:cNvPr id="65" name="TextBox 13"/>
            <p:cNvSpPr txBox="1"/>
            <p:nvPr/>
          </p:nvSpPr>
          <p:spPr>
            <a:xfrm>
              <a:off x="4981719" y="4716932"/>
              <a:ext cx="2338080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Box 13"/>
            <p:cNvSpPr txBox="1"/>
            <p:nvPr/>
          </p:nvSpPr>
          <p:spPr>
            <a:xfrm>
              <a:off x="4985800" y="5002837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413965" y="4833819"/>
            <a:ext cx="2338080" cy="729103"/>
            <a:chOff x="4981719" y="4716932"/>
            <a:chExt cx="2338080" cy="729103"/>
          </a:xfrm>
        </p:grpSpPr>
        <p:sp>
          <p:nvSpPr>
            <p:cNvPr id="68" name="TextBox 13"/>
            <p:cNvSpPr txBox="1"/>
            <p:nvPr/>
          </p:nvSpPr>
          <p:spPr>
            <a:xfrm>
              <a:off x="4981719" y="4716932"/>
              <a:ext cx="2338080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Box 13"/>
            <p:cNvSpPr txBox="1"/>
            <p:nvPr/>
          </p:nvSpPr>
          <p:spPr>
            <a:xfrm>
              <a:off x="4985800" y="5002837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经验总结反思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>
            <a:off x="3333750" y="2244358"/>
            <a:ext cx="5524500" cy="2369285"/>
            <a:chOff x="3333750" y="2244358"/>
            <a:chExt cx="5524500" cy="2369285"/>
          </a:xfrm>
        </p:grpSpPr>
        <p:sp>
          <p:nvSpPr>
            <p:cNvPr id="16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3333750" y="3224489"/>
              <a:ext cx="55245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6000" b="1">
                  <a:solidFill>
                    <a:srgbClr val="1829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工作计划展望</a:t>
              </a:r>
              <a:endParaRPr lang="zh-CN" altLang="en-US" sz="6000" b="1">
                <a:solidFill>
                  <a:srgbClr val="1829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835400" y="4240152"/>
              <a:ext cx="4521200" cy="0"/>
            </a:xfrm>
            <a:prstGeom prst="line">
              <a:avLst/>
            </a:prstGeom>
            <a:ln w="19050">
              <a:solidFill>
                <a:srgbClr val="182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4197350" y="4240152"/>
              <a:ext cx="3746500" cy="373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kern="0">
                  <a:solidFill>
                    <a:srgbClr val="1829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WORK PLAN OUTLOOK</a:t>
              </a:r>
              <a:endParaRPr lang="en-US" altLang="zh-CN" kern="0">
                <a:solidFill>
                  <a:srgbClr val="1829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051300" y="2244358"/>
              <a:ext cx="4089401" cy="1107996"/>
              <a:chOff x="4051300" y="2244358"/>
              <a:chExt cx="4089401" cy="1107996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4477608" y="2244358"/>
                <a:ext cx="323678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6600" b="1" i="0" u="none" strike="noStrike" kern="0" cap="none" spc="0" normalizeH="0" baseline="0" noProof="0">
                    <a:ln>
                      <a:noFill/>
                    </a:ln>
                    <a:solidFill>
                      <a:srgbClr val="1829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04</a:t>
                </a:r>
                <a:endParaRPr kumimoji="0" lang="en-US" altLang="zh-CN" sz="6600" b="1" i="0" u="none" strike="noStrike" kern="0" cap="none" spc="0" normalizeH="0" baseline="0" noProof="0">
                  <a:ln>
                    <a:noFill/>
                  </a:ln>
                  <a:solidFill>
                    <a:srgbClr val="1829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4051300" y="2798356"/>
                <a:ext cx="425058" cy="0"/>
              </a:xfrm>
              <a:prstGeom prst="line">
                <a:avLst/>
              </a:prstGeom>
              <a:ln>
                <a:solidFill>
                  <a:srgbClr val="182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7715643" y="2798356"/>
                <a:ext cx="425058" cy="0"/>
              </a:xfrm>
              <a:prstGeom prst="line">
                <a:avLst/>
              </a:prstGeom>
              <a:ln>
                <a:solidFill>
                  <a:srgbClr val="182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/>
          <p:cNvGrpSpPr/>
          <p:nvPr/>
        </p:nvGrpSpPr>
        <p:grpSpPr>
          <a:xfrm>
            <a:off x="848833" y="1294445"/>
            <a:ext cx="3388038" cy="1807566"/>
            <a:chOff x="1895707" y="1831751"/>
            <a:chExt cx="3388038" cy="1807566"/>
          </a:xfrm>
        </p:grpSpPr>
        <p:sp>
          <p:nvSpPr>
            <p:cNvPr id="5" name="Rounded Rectangle 4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1600" b="1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1600" b="1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endParaRPr lang="en-US" sz="1600" b="1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483067" y="2632430"/>
              <a:ext cx="706987" cy="706988"/>
            </a:xfrm>
            <a:custGeom>
              <a:gdLst>
                <a:gd name="connsiteX0" fmla="*/ 688860 w 1377719"/>
                <a:gd name="connsiteY0" fmla="*/ 0 h 1377720"/>
                <a:gd name="connsiteX1" fmla="*/ 739322 w 1377719"/>
                <a:gd name="connsiteY1" fmla="*/ 20901 h 1377720"/>
                <a:gd name="connsiteX2" fmla="*/ 1356818 w 1377719"/>
                <a:gd name="connsiteY2" fmla="*/ 638398 h 1377720"/>
                <a:gd name="connsiteX3" fmla="*/ 1356818 w 1377719"/>
                <a:gd name="connsiteY3" fmla="*/ 739322 h 1377720"/>
                <a:gd name="connsiteX4" fmla="*/ 739322 w 1377719"/>
                <a:gd name="connsiteY4" fmla="*/ 1356819 h 1377720"/>
                <a:gd name="connsiteX5" fmla="*/ 638398 w 1377719"/>
                <a:gd name="connsiteY5" fmla="*/ 1356819 h 1377720"/>
                <a:gd name="connsiteX6" fmla="*/ 20901 w 1377719"/>
                <a:gd name="connsiteY6" fmla="*/ 739322 h 1377720"/>
                <a:gd name="connsiteX7" fmla="*/ 20901 w 1377719"/>
                <a:gd name="connsiteY7" fmla="*/ 638398 h 1377720"/>
                <a:gd name="connsiteX8" fmla="*/ 638398 w 1377719"/>
                <a:gd name="connsiteY8" fmla="*/ 20901 h 1377720"/>
                <a:gd name="connsiteX9" fmla="*/ 688860 w 1377719"/>
                <a:gd name="connsiteY9" fmla="*/ 0 h 1377720"/>
                <a:gd name="connsiteX10" fmla="*/ 20901 w 1621876"/>
                <a:gd name="connsiteY10" fmla="*/ 638398 h 3497531"/>
                <a:gd name="connsiteX11" fmla="*/ 638398 w 1621876"/>
                <a:gd name="connsiteY11" fmla="*/ 20901 h 3497531"/>
                <a:gd name="connsiteX12" fmla="*/ 688860 w 1621876"/>
                <a:gd name="connsiteY12" fmla="*/ 0 h 3497531"/>
                <a:gd name="connsiteX13" fmla="*/ 688860 w 3927730"/>
                <a:gd name="connsiteY13" fmla="*/ 0 h 3497531"/>
                <a:gd name="connsiteX14" fmla="*/ 688860 w 4116165"/>
                <a:gd name="connsiteY14" fmla="*/ 0 h 3497531"/>
                <a:gd name="connsiteX15" fmla="*/ 688860 w 4116165"/>
                <a:gd name="connsiteY15" fmla="*/ 0 h 3497531"/>
                <a:gd name="connsiteX16" fmla="*/ 688860 w 4116165"/>
                <a:gd name="connsiteY16" fmla="*/ 0 h 3497531"/>
                <a:gd name="connsiteX17" fmla="*/ 688860 w 4116165"/>
                <a:gd name="connsiteY17" fmla="*/ 0 h 3497531"/>
                <a:gd name="connsiteX18" fmla="*/ 688860 w 4116165"/>
                <a:gd name="connsiteY18" fmla="*/ 0 h 34975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b="1">
                  <a:latin typeface="Source Sans Pro" charset="0"/>
                  <a:ea typeface="Source Sans Pro" charset="0"/>
                  <a:cs typeface="Source Sans Pro" charset="0"/>
                </a:rPr>
                <a:t>01</a:t>
              </a:r>
              <a:endParaRPr lang="en-US" b="1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41108" y="2247112"/>
            <a:ext cx="4099526" cy="2187155"/>
            <a:chOff x="1895707" y="1831751"/>
            <a:chExt cx="3388038" cy="1807566"/>
          </a:xfrm>
        </p:grpSpPr>
        <p:sp>
          <p:nvSpPr>
            <p:cNvPr id="10" name="Rounded Rectangle 9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1600" b="1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1600" b="1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endParaRPr lang="en-US" sz="1600" b="1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83067" y="2632430"/>
              <a:ext cx="706987" cy="706988"/>
            </a:xfrm>
            <a:custGeom>
              <a:gdLst>
                <a:gd name="connsiteX0" fmla="*/ 688860 w 1377719"/>
                <a:gd name="connsiteY0" fmla="*/ 0 h 1377720"/>
                <a:gd name="connsiteX1" fmla="*/ 739322 w 1377719"/>
                <a:gd name="connsiteY1" fmla="*/ 20901 h 1377720"/>
                <a:gd name="connsiteX2" fmla="*/ 1356818 w 1377719"/>
                <a:gd name="connsiteY2" fmla="*/ 638398 h 1377720"/>
                <a:gd name="connsiteX3" fmla="*/ 1356818 w 1377719"/>
                <a:gd name="connsiteY3" fmla="*/ 739322 h 1377720"/>
                <a:gd name="connsiteX4" fmla="*/ 739322 w 1377719"/>
                <a:gd name="connsiteY4" fmla="*/ 1356819 h 1377720"/>
                <a:gd name="connsiteX5" fmla="*/ 638398 w 1377719"/>
                <a:gd name="connsiteY5" fmla="*/ 1356819 h 1377720"/>
                <a:gd name="connsiteX6" fmla="*/ 20901 w 1377719"/>
                <a:gd name="connsiteY6" fmla="*/ 739322 h 1377720"/>
                <a:gd name="connsiteX7" fmla="*/ 20901 w 1377719"/>
                <a:gd name="connsiteY7" fmla="*/ 638398 h 1377720"/>
                <a:gd name="connsiteX8" fmla="*/ 638398 w 1377719"/>
                <a:gd name="connsiteY8" fmla="*/ 20901 h 1377720"/>
                <a:gd name="connsiteX9" fmla="*/ 688860 w 1377719"/>
                <a:gd name="connsiteY9" fmla="*/ 0 h 1377720"/>
                <a:gd name="connsiteX10" fmla="*/ 20901 w 1621876"/>
                <a:gd name="connsiteY10" fmla="*/ 638398 h 3497531"/>
                <a:gd name="connsiteX11" fmla="*/ 638398 w 1621876"/>
                <a:gd name="connsiteY11" fmla="*/ 20901 h 3497531"/>
                <a:gd name="connsiteX12" fmla="*/ 688860 w 1621876"/>
                <a:gd name="connsiteY12" fmla="*/ 0 h 3497531"/>
                <a:gd name="connsiteX13" fmla="*/ 688860 w 3927730"/>
                <a:gd name="connsiteY13" fmla="*/ 0 h 3497531"/>
                <a:gd name="connsiteX14" fmla="*/ 688860 w 4116165"/>
                <a:gd name="connsiteY14" fmla="*/ 0 h 3497531"/>
                <a:gd name="connsiteX15" fmla="*/ 688860 w 4116165"/>
                <a:gd name="connsiteY15" fmla="*/ 0 h 3497531"/>
                <a:gd name="connsiteX16" fmla="*/ 688860 w 4116165"/>
                <a:gd name="connsiteY16" fmla="*/ 0 h 3497531"/>
                <a:gd name="connsiteX17" fmla="*/ 688860 w 4116165"/>
                <a:gd name="connsiteY17" fmla="*/ 0 h 3497531"/>
                <a:gd name="connsiteX18" fmla="*/ 688860 w 4116165"/>
                <a:gd name="connsiteY18" fmla="*/ 0 h 34975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b="1">
                  <a:latin typeface="Source Sans Pro" charset="0"/>
                  <a:ea typeface="Source Sans Pro" charset="0"/>
                  <a:cs typeface="Source Sans Pro" charset="0"/>
                </a:rPr>
                <a:t>02</a:t>
              </a:r>
              <a:endParaRPr lang="en-US" b="1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03975" y="1589916"/>
            <a:ext cx="3726842" cy="1988323"/>
            <a:chOff x="1895707" y="1831751"/>
            <a:chExt cx="3388038" cy="1807566"/>
          </a:xfrm>
        </p:grpSpPr>
        <p:sp>
          <p:nvSpPr>
            <p:cNvPr id="15" name="Rounded Rectangle 14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1600" b="1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algn="ctr"/>
              <a:endParaRPr lang="en-US" sz="1600" b="1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endParaRPr lang="en-US" sz="1600" b="1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483067" y="2632430"/>
              <a:ext cx="706987" cy="706988"/>
            </a:xfrm>
            <a:custGeom>
              <a:gdLst>
                <a:gd name="connsiteX0" fmla="*/ 688860 w 1377719"/>
                <a:gd name="connsiteY0" fmla="*/ 0 h 1377720"/>
                <a:gd name="connsiteX1" fmla="*/ 739322 w 1377719"/>
                <a:gd name="connsiteY1" fmla="*/ 20901 h 1377720"/>
                <a:gd name="connsiteX2" fmla="*/ 1356818 w 1377719"/>
                <a:gd name="connsiteY2" fmla="*/ 638398 h 1377720"/>
                <a:gd name="connsiteX3" fmla="*/ 1356818 w 1377719"/>
                <a:gd name="connsiteY3" fmla="*/ 739322 h 1377720"/>
                <a:gd name="connsiteX4" fmla="*/ 739322 w 1377719"/>
                <a:gd name="connsiteY4" fmla="*/ 1356819 h 1377720"/>
                <a:gd name="connsiteX5" fmla="*/ 638398 w 1377719"/>
                <a:gd name="connsiteY5" fmla="*/ 1356819 h 1377720"/>
                <a:gd name="connsiteX6" fmla="*/ 20901 w 1377719"/>
                <a:gd name="connsiteY6" fmla="*/ 739322 h 1377720"/>
                <a:gd name="connsiteX7" fmla="*/ 20901 w 1377719"/>
                <a:gd name="connsiteY7" fmla="*/ 638398 h 1377720"/>
                <a:gd name="connsiteX8" fmla="*/ 638398 w 1377719"/>
                <a:gd name="connsiteY8" fmla="*/ 20901 h 1377720"/>
                <a:gd name="connsiteX9" fmla="*/ 688860 w 1377719"/>
                <a:gd name="connsiteY9" fmla="*/ 0 h 1377720"/>
                <a:gd name="connsiteX10" fmla="*/ 20901 w 1621876"/>
                <a:gd name="connsiteY10" fmla="*/ 638398 h 3497531"/>
                <a:gd name="connsiteX11" fmla="*/ 638398 w 1621876"/>
                <a:gd name="connsiteY11" fmla="*/ 20901 h 3497531"/>
                <a:gd name="connsiteX12" fmla="*/ 688860 w 1621876"/>
                <a:gd name="connsiteY12" fmla="*/ 0 h 3497531"/>
                <a:gd name="connsiteX13" fmla="*/ 688860 w 3927730"/>
                <a:gd name="connsiteY13" fmla="*/ 0 h 3497531"/>
                <a:gd name="connsiteX14" fmla="*/ 688860 w 4116165"/>
                <a:gd name="connsiteY14" fmla="*/ 0 h 3497531"/>
                <a:gd name="connsiteX15" fmla="*/ 688860 w 4116165"/>
                <a:gd name="connsiteY15" fmla="*/ 0 h 3497531"/>
                <a:gd name="connsiteX16" fmla="*/ 688860 w 4116165"/>
                <a:gd name="connsiteY16" fmla="*/ 0 h 3497531"/>
                <a:gd name="connsiteX17" fmla="*/ 688860 w 4116165"/>
                <a:gd name="connsiteY17" fmla="*/ 0 h 3497531"/>
                <a:gd name="connsiteX18" fmla="*/ 688860 w 4116165"/>
                <a:gd name="connsiteY18" fmla="*/ 0 h 34975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b="1">
                  <a:latin typeface="Source Sans Pro" charset="0"/>
                  <a:ea typeface="Source Sans Pro" charset="0"/>
                  <a:cs typeface="Source Sans Pro" charset="0"/>
                </a:rPr>
                <a:t>03</a:t>
              </a:r>
              <a:endParaRPr lang="en-US" b="1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848833" y="3978463"/>
            <a:ext cx="696934" cy="6969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>
                <a:latin typeface="linea-basic-10" charset="0"/>
                <a:ea typeface="linea-basic-10" charset="0"/>
                <a:cs typeface="linea-basic-10" charset="0"/>
              </a:rPr>
              <a:t>T</a:t>
            </a:r>
            <a:endParaRPr lang="en-US" sz="2800" b="1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436192" y="4987909"/>
            <a:ext cx="696934" cy="6969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>
                <a:latin typeface="linea-basic-10" charset="0"/>
                <a:ea typeface="linea-basic-10" charset="0"/>
                <a:cs typeface="linea-basic-10" charset="0"/>
              </a:rPr>
              <a:t>w</a:t>
            </a:r>
            <a:endParaRPr lang="en-US" sz="2800" b="1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03975" y="4003305"/>
            <a:ext cx="696934" cy="6969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>
                <a:latin typeface="linea-basic-10" charset="0"/>
                <a:ea typeface="linea-basic-10" charset="0"/>
                <a:cs typeface="linea-basic-10" charset="0"/>
              </a:rPr>
              <a:t>+</a:t>
            </a:r>
            <a:endParaRPr lang="en-US" sz="2800" b="1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65290" y="2246126"/>
            <a:ext cx="1372819" cy="4049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3692826" y="3407379"/>
            <a:ext cx="1372819" cy="4725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7541779" y="2623223"/>
            <a:ext cx="1372819" cy="4725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666304" y="3978463"/>
            <a:ext cx="2333999" cy="765199"/>
            <a:chOff x="762113" y="4680836"/>
            <a:chExt cx="2333999" cy="765199"/>
          </a:xfrm>
        </p:grpSpPr>
        <p:sp>
          <p:nvSpPr>
            <p:cNvPr id="32" name="TextBox 13"/>
            <p:cNvSpPr txBox="1"/>
            <p:nvPr/>
          </p:nvSpPr>
          <p:spPr>
            <a:xfrm>
              <a:off x="762113" y="4680836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TextBox 13"/>
            <p:cNvSpPr txBox="1"/>
            <p:nvPr/>
          </p:nvSpPr>
          <p:spPr>
            <a:xfrm>
              <a:off x="762113" y="5002837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259256" y="4953776"/>
            <a:ext cx="2333999" cy="765199"/>
            <a:chOff x="762113" y="4680836"/>
            <a:chExt cx="2333999" cy="765199"/>
          </a:xfrm>
        </p:grpSpPr>
        <p:sp>
          <p:nvSpPr>
            <p:cNvPr id="35" name="TextBox 13"/>
            <p:cNvSpPr txBox="1"/>
            <p:nvPr/>
          </p:nvSpPr>
          <p:spPr>
            <a:xfrm>
              <a:off x="762113" y="4680836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Box 13"/>
            <p:cNvSpPr txBox="1"/>
            <p:nvPr/>
          </p:nvSpPr>
          <p:spPr>
            <a:xfrm>
              <a:off x="762113" y="5002837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191222" y="4003305"/>
            <a:ext cx="2333999" cy="765199"/>
            <a:chOff x="762113" y="4680836"/>
            <a:chExt cx="2333999" cy="765199"/>
          </a:xfrm>
        </p:grpSpPr>
        <p:sp>
          <p:nvSpPr>
            <p:cNvPr id="38" name="TextBox 13"/>
            <p:cNvSpPr txBox="1"/>
            <p:nvPr/>
          </p:nvSpPr>
          <p:spPr>
            <a:xfrm>
              <a:off x="762113" y="4680836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Box 13"/>
            <p:cNvSpPr txBox="1"/>
            <p:nvPr/>
          </p:nvSpPr>
          <p:spPr>
            <a:xfrm>
              <a:off x="762113" y="5002837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工作计划展望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5"/>
          <p:cNvSpPr/>
          <p:nvPr/>
        </p:nvSpPr>
        <p:spPr bwMode="auto">
          <a:xfrm rot="2700000">
            <a:off x="4380259" y="2643169"/>
            <a:ext cx="687096" cy="1825392"/>
          </a:xfrm>
          <a:custGeom>
            <a:gdLst>
              <a:gd name="T0" fmla="*/ 367 w 367"/>
              <a:gd name="T1" fmla="*/ 975 h 975"/>
              <a:gd name="T2" fmla="*/ 367 w 367"/>
              <a:gd name="T3" fmla="*/ 0 h 975"/>
              <a:gd name="T4" fmla="*/ 0 w 367"/>
              <a:gd name="T5" fmla="*/ 0 h 975"/>
              <a:gd name="T6" fmla="*/ 0 w 367"/>
              <a:gd name="T7" fmla="*/ 609 h 975"/>
              <a:gd name="T8" fmla="*/ 367 w 367"/>
              <a:gd name="T9" fmla="*/ 975 h 9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" h="975">
                <a:moveTo>
                  <a:pt x="367" y="975"/>
                </a:moveTo>
                <a:lnTo>
                  <a:pt x="367" y="0"/>
                </a:lnTo>
                <a:lnTo>
                  <a:pt x="0" y="0"/>
                </a:lnTo>
                <a:lnTo>
                  <a:pt x="0" y="609"/>
                </a:lnTo>
                <a:lnTo>
                  <a:pt x="367" y="97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Source Sans Pro" charset="0"/>
            </a:endParaRPr>
          </a:p>
        </p:txBody>
      </p:sp>
      <p:sp>
        <p:nvSpPr>
          <p:cNvPr id="5" name="Freeform 6"/>
          <p:cNvSpPr/>
          <p:nvPr/>
        </p:nvSpPr>
        <p:spPr bwMode="auto">
          <a:xfrm rot="2700000">
            <a:off x="5650203" y="2179606"/>
            <a:ext cx="1823520" cy="683352"/>
          </a:xfrm>
          <a:custGeom>
            <a:gdLst>
              <a:gd name="T0" fmla="*/ 0 w 974"/>
              <a:gd name="T1" fmla="*/ 365 h 365"/>
              <a:gd name="T2" fmla="*/ 974 w 974"/>
              <a:gd name="T3" fmla="*/ 365 h 365"/>
              <a:gd name="T4" fmla="*/ 974 w 974"/>
              <a:gd name="T5" fmla="*/ 0 h 365"/>
              <a:gd name="T6" fmla="*/ 365 w 974"/>
              <a:gd name="T7" fmla="*/ 0 h 365"/>
              <a:gd name="T8" fmla="*/ 0 w 974"/>
              <a:gd name="T9" fmla="*/ 365 h 3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365">
                <a:moveTo>
                  <a:pt x="0" y="365"/>
                </a:moveTo>
                <a:lnTo>
                  <a:pt x="974" y="365"/>
                </a:lnTo>
                <a:lnTo>
                  <a:pt x="974" y="0"/>
                </a:lnTo>
                <a:lnTo>
                  <a:pt x="365" y="0"/>
                </a:lnTo>
                <a:lnTo>
                  <a:pt x="0" y="36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Source Sans Pro" charset="0"/>
            </a:endParaRPr>
          </a:p>
        </p:txBody>
      </p:sp>
      <p:sp>
        <p:nvSpPr>
          <p:cNvPr id="6" name="Freeform 7"/>
          <p:cNvSpPr/>
          <p:nvPr/>
        </p:nvSpPr>
        <p:spPr bwMode="auto">
          <a:xfrm rot="2700000">
            <a:off x="5019574" y="1554687"/>
            <a:ext cx="1207567" cy="2197959"/>
          </a:xfrm>
          <a:custGeom>
            <a:gdLst>
              <a:gd name="T0" fmla="*/ 505 w 645"/>
              <a:gd name="T1" fmla="*/ 0 h 1174"/>
              <a:gd name="T2" fmla="*/ 140 w 645"/>
              <a:gd name="T3" fmla="*/ 365 h 1174"/>
              <a:gd name="T4" fmla="*/ 140 w 645"/>
              <a:gd name="T5" fmla="*/ 780 h 1174"/>
              <a:gd name="T6" fmla="*/ 0 w 645"/>
              <a:gd name="T7" fmla="*/ 780 h 1174"/>
              <a:gd name="T8" fmla="*/ 322 w 645"/>
              <a:gd name="T9" fmla="*/ 1174 h 1174"/>
              <a:gd name="T10" fmla="*/ 645 w 645"/>
              <a:gd name="T11" fmla="*/ 780 h 1174"/>
              <a:gd name="T12" fmla="*/ 505 w 645"/>
              <a:gd name="T13" fmla="*/ 780 h 1174"/>
              <a:gd name="T14" fmla="*/ 505 w 645"/>
              <a:gd name="T15" fmla="*/ 0 h 11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5" h="1174">
                <a:moveTo>
                  <a:pt x="505" y="0"/>
                </a:moveTo>
                <a:lnTo>
                  <a:pt x="140" y="365"/>
                </a:lnTo>
                <a:lnTo>
                  <a:pt x="140" y="780"/>
                </a:lnTo>
                <a:lnTo>
                  <a:pt x="0" y="780"/>
                </a:lnTo>
                <a:lnTo>
                  <a:pt x="322" y="1174"/>
                </a:lnTo>
                <a:lnTo>
                  <a:pt x="645" y="780"/>
                </a:lnTo>
                <a:lnTo>
                  <a:pt x="505" y="780"/>
                </a:lnTo>
                <a:lnTo>
                  <a:pt x="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54000" dist="1270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274320" numCol="1" anchor="b" anchorCtr="0" compatLnSpc="1"/>
          <a:lstStyle/>
          <a:p>
            <a:pPr algn="ctr"/>
            <a:r>
              <a:rPr lang="en-US" sz="2400">
                <a:solidFill>
                  <a:srgbClr val="FFFFFF"/>
                </a:solidFill>
                <a:latin typeface="Roboto Light" charset="0"/>
                <a:ea typeface="Roboto Light" charset="0"/>
                <a:cs typeface="Roboto Light" charset="0"/>
              </a:rPr>
              <a:t>01</a:t>
            </a:r>
            <a:endParaRPr lang="en-US" sz="2400">
              <a:solidFill>
                <a:srgbClr val="FFFFFF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7" name="Freeform 8"/>
          <p:cNvSpPr/>
          <p:nvPr/>
        </p:nvSpPr>
        <p:spPr bwMode="auto">
          <a:xfrm rot="2700000">
            <a:off x="7252222" y="3448066"/>
            <a:ext cx="683352" cy="1825392"/>
          </a:xfrm>
          <a:custGeom>
            <a:gdLst>
              <a:gd name="T0" fmla="*/ 0 w 365"/>
              <a:gd name="T1" fmla="*/ 0 h 975"/>
              <a:gd name="T2" fmla="*/ 0 w 365"/>
              <a:gd name="T3" fmla="*/ 975 h 975"/>
              <a:gd name="T4" fmla="*/ 365 w 365"/>
              <a:gd name="T5" fmla="*/ 975 h 975"/>
              <a:gd name="T6" fmla="*/ 365 w 365"/>
              <a:gd name="T7" fmla="*/ 365 h 975"/>
              <a:gd name="T8" fmla="*/ 0 w 365"/>
              <a:gd name="T9" fmla="*/ 0 h 9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5" h="975">
                <a:moveTo>
                  <a:pt x="0" y="0"/>
                </a:moveTo>
                <a:lnTo>
                  <a:pt x="0" y="975"/>
                </a:lnTo>
                <a:lnTo>
                  <a:pt x="365" y="975"/>
                </a:lnTo>
                <a:lnTo>
                  <a:pt x="365" y="3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Source Sans Pro" charset="0"/>
            </a:endParaRPr>
          </a:p>
        </p:txBody>
      </p:sp>
      <p:sp>
        <p:nvSpPr>
          <p:cNvPr id="8" name="Freeform 9"/>
          <p:cNvSpPr/>
          <p:nvPr/>
        </p:nvSpPr>
        <p:spPr bwMode="auto">
          <a:xfrm rot="2700000">
            <a:off x="6367990" y="2819697"/>
            <a:ext cx="2192342" cy="1207567"/>
          </a:xfrm>
          <a:custGeom>
            <a:gdLst>
              <a:gd name="T0" fmla="*/ 1171 w 1171"/>
              <a:gd name="T1" fmla="*/ 505 h 645"/>
              <a:gd name="T2" fmla="*/ 806 w 1171"/>
              <a:gd name="T3" fmla="*/ 140 h 645"/>
              <a:gd name="T4" fmla="*/ 391 w 1171"/>
              <a:gd name="T5" fmla="*/ 140 h 645"/>
              <a:gd name="T6" fmla="*/ 391 w 1171"/>
              <a:gd name="T7" fmla="*/ 0 h 645"/>
              <a:gd name="T8" fmla="*/ 0 w 1171"/>
              <a:gd name="T9" fmla="*/ 323 h 645"/>
              <a:gd name="T10" fmla="*/ 391 w 1171"/>
              <a:gd name="T11" fmla="*/ 645 h 645"/>
              <a:gd name="T12" fmla="*/ 391 w 1171"/>
              <a:gd name="T13" fmla="*/ 505 h 645"/>
              <a:gd name="T14" fmla="*/ 1171 w 1171"/>
              <a:gd name="T15" fmla="*/ 505 h 6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71" h="645">
                <a:moveTo>
                  <a:pt x="1171" y="505"/>
                </a:moveTo>
                <a:lnTo>
                  <a:pt x="806" y="140"/>
                </a:lnTo>
                <a:lnTo>
                  <a:pt x="391" y="140"/>
                </a:lnTo>
                <a:lnTo>
                  <a:pt x="391" y="0"/>
                </a:lnTo>
                <a:lnTo>
                  <a:pt x="0" y="323"/>
                </a:lnTo>
                <a:lnTo>
                  <a:pt x="391" y="645"/>
                </a:lnTo>
                <a:lnTo>
                  <a:pt x="391" y="505"/>
                </a:lnTo>
                <a:lnTo>
                  <a:pt x="1171" y="5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54000" dist="1270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365760" tIns="45720" rIns="91440" bIns="45720" numCol="1" anchor="ctr" anchorCtr="0" compatLnSpc="1"/>
          <a:lstStyle/>
          <a:p>
            <a:r>
              <a:rPr lang="en-US" sz="2400">
                <a:solidFill>
                  <a:srgbClr val="FFFFFF"/>
                </a:solidFill>
                <a:latin typeface="Roboto Light" charset="0"/>
                <a:ea typeface="Roboto Light" charset="0"/>
                <a:cs typeface="Roboto Light" charset="0"/>
              </a:rPr>
              <a:t>04</a:t>
            </a:r>
            <a:endParaRPr lang="en-US" sz="2400">
              <a:solidFill>
                <a:srgbClr val="FFFFFF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9" name="Freeform 10"/>
          <p:cNvSpPr/>
          <p:nvPr/>
        </p:nvSpPr>
        <p:spPr bwMode="auto">
          <a:xfrm rot="2700000">
            <a:off x="4843320" y="5050747"/>
            <a:ext cx="1823520" cy="685224"/>
          </a:xfrm>
          <a:custGeom>
            <a:gdLst>
              <a:gd name="T0" fmla="*/ 974 w 974"/>
              <a:gd name="T1" fmla="*/ 0 h 366"/>
              <a:gd name="T2" fmla="*/ 0 w 974"/>
              <a:gd name="T3" fmla="*/ 0 h 366"/>
              <a:gd name="T4" fmla="*/ 0 w 974"/>
              <a:gd name="T5" fmla="*/ 366 h 366"/>
              <a:gd name="T6" fmla="*/ 609 w 974"/>
              <a:gd name="T7" fmla="*/ 366 h 366"/>
              <a:gd name="T8" fmla="*/ 974 w 974"/>
              <a:gd name="T9" fmla="*/ 0 h 36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366">
                <a:moveTo>
                  <a:pt x="974" y="0"/>
                </a:moveTo>
                <a:lnTo>
                  <a:pt x="0" y="0"/>
                </a:lnTo>
                <a:lnTo>
                  <a:pt x="0" y="366"/>
                </a:lnTo>
                <a:lnTo>
                  <a:pt x="609" y="366"/>
                </a:lnTo>
                <a:lnTo>
                  <a:pt x="97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Source Sans Pro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 rot="2700000">
            <a:off x="6089239" y="4162657"/>
            <a:ext cx="1207567" cy="2197959"/>
          </a:xfrm>
          <a:custGeom>
            <a:gdLst>
              <a:gd name="T0" fmla="*/ 140 w 645"/>
              <a:gd name="T1" fmla="*/ 1174 h 1174"/>
              <a:gd name="T2" fmla="*/ 505 w 645"/>
              <a:gd name="T3" fmla="*/ 808 h 1174"/>
              <a:gd name="T4" fmla="*/ 505 w 645"/>
              <a:gd name="T5" fmla="*/ 394 h 1174"/>
              <a:gd name="T6" fmla="*/ 645 w 645"/>
              <a:gd name="T7" fmla="*/ 394 h 1174"/>
              <a:gd name="T8" fmla="*/ 323 w 645"/>
              <a:gd name="T9" fmla="*/ 0 h 1174"/>
              <a:gd name="T10" fmla="*/ 0 w 645"/>
              <a:gd name="T11" fmla="*/ 394 h 1174"/>
              <a:gd name="T12" fmla="*/ 140 w 645"/>
              <a:gd name="T13" fmla="*/ 394 h 1174"/>
              <a:gd name="T14" fmla="*/ 140 w 645"/>
              <a:gd name="T15" fmla="*/ 1174 h 11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5" h="1174">
                <a:moveTo>
                  <a:pt x="140" y="1174"/>
                </a:moveTo>
                <a:lnTo>
                  <a:pt x="505" y="808"/>
                </a:lnTo>
                <a:lnTo>
                  <a:pt x="505" y="394"/>
                </a:lnTo>
                <a:lnTo>
                  <a:pt x="645" y="394"/>
                </a:lnTo>
                <a:lnTo>
                  <a:pt x="323" y="0"/>
                </a:lnTo>
                <a:lnTo>
                  <a:pt x="0" y="394"/>
                </a:lnTo>
                <a:lnTo>
                  <a:pt x="140" y="394"/>
                </a:lnTo>
                <a:lnTo>
                  <a:pt x="140" y="11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54000" dist="1270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274320" rIns="91440" bIns="45720" numCol="1" anchor="t" anchorCtr="0" compatLnSpc="1"/>
          <a:lstStyle/>
          <a:p>
            <a:pPr algn="ctr"/>
            <a:r>
              <a:rPr lang="en-US" sz="2400">
                <a:solidFill>
                  <a:srgbClr val="FFFFFF"/>
                </a:solidFill>
                <a:latin typeface="Roboto Light" charset="0"/>
                <a:ea typeface="Roboto Light" charset="0"/>
                <a:cs typeface="Roboto Light" charset="0"/>
              </a:rPr>
              <a:t>03</a:t>
            </a:r>
            <a:endParaRPr lang="en-US" sz="2400">
              <a:solidFill>
                <a:srgbClr val="FFFFFF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1" name="Freeform 12"/>
          <p:cNvSpPr/>
          <p:nvPr/>
        </p:nvSpPr>
        <p:spPr bwMode="auto">
          <a:xfrm rot="2700000">
            <a:off x="3756161" y="3889637"/>
            <a:ext cx="2196087" cy="1205695"/>
          </a:xfrm>
          <a:custGeom>
            <a:gdLst>
              <a:gd name="T0" fmla="*/ 0 w 1173"/>
              <a:gd name="T1" fmla="*/ 139 h 644"/>
              <a:gd name="T2" fmla="*/ 367 w 1173"/>
              <a:gd name="T3" fmla="*/ 505 h 644"/>
              <a:gd name="T4" fmla="*/ 780 w 1173"/>
              <a:gd name="T5" fmla="*/ 505 h 644"/>
              <a:gd name="T6" fmla="*/ 780 w 1173"/>
              <a:gd name="T7" fmla="*/ 644 h 644"/>
              <a:gd name="T8" fmla="*/ 1173 w 1173"/>
              <a:gd name="T9" fmla="*/ 322 h 644"/>
              <a:gd name="T10" fmla="*/ 780 w 1173"/>
              <a:gd name="T11" fmla="*/ 0 h 644"/>
              <a:gd name="T12" fmla="*/ 780 w 1173"/>
              <a:gd name="T13" fmla="*/ 139 h 644"/>
              <a:gd name="T14" fmla="*/ 0 w 1173"/>
              <a:gd name="T15" fmla="*/ 139 h 6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73" h="644">
                <a:moveTo>
                  <a:pt x="0" y="139"/>
                </a:moveTo>
                <a:lnTo>
                  <a:pt x="367" y="505"/>
                </a:lnTo>
                <a:lnTo>
                  <a:pt x="780" y="505"/>
                </a:lnTo>
                <a:lnTo>
                  <a:pt x="780" y="644"/>
                </a:lnTo>
                <a:lnTo>
                  <a:pt x="1173" y="322"/>
                </a:lnTo>
                <a:lnTo>
                  <a:pt x="780" y="0"/>
                </a:lnTo>
                <a:lnTo>
                  <a:pt x="780" y="139"/>
                </a:lnTo>
                <a:lnTo>
                  <a:pt x="0" y="1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0" dist="127000" algn="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365760" bIns="45720" numCol="1" anchor="ctr" anchorCtr="0" compatLnSpc="1"/>
          <a:lstStyle/>
          <a:p>
            <a:pPr algn="r"/>
            <a:r>
              <a:rPr lang="en-US" sz="2400">
                <a:solidFill>
                  <a:srgbClr val="FFFFFF"/>
                </a:solidFill>
                <a:latin typeface="Roboto Light" charset="0"/>
                <a:ea typeface="Roboto Light" charset="0"/>
                <a:cs typeface="Roboto Light" charset="0"/>
              </a:rPr>
              <a:t>02</a:t>
            </a:r>
            <a:endParaRPr lang="en-US" sz="2400">
              <a:solidFill>
                <a:srgbClr val="FFFFFF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56494" y="2887325"/>
            <a:ext cx="2296381" cy="917086"/>
          </a:xfrm>
          <a:prstGeom prst="roundRect">
            <a:avLst>
              <a:gd name="adj" fmla="val 2744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356494" y="4019563"/>
            <a:ext cx="2296381" cy="917086"/>
          </a:xfrm>
          <a:prstGeom prst="roundRect">
            <a:avLst>
              <a:gd name="adj" fmla="val 2744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8295534" y="3292711"/>
            <a:ext cx="121920" cy="1219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dist="635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8295534" y="4417146"/>
            <a:ext cx="121920" cy="12192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27000" dist="635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ounded Rectangle 22"/>
          <p:cNvSpPr/>
          <p:nvPr/>
        </p:nvSpPr>
        <p:spPr>
          <a:xfrm>
            <a:off x="1539126" y="2887325"/>
            <a:ext cx="2296381" cy="917086"/>
          </a:xfrm>
          <a:prstGeom prst="roundRect">
            <a:avLst>
              <a:gd name="adj" fmla="val 2744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539126" y="4019563"/>
            <a:ext cx="2296381" cy="917086"/>
          </a:xfrm>
          <a:prstGeom prst="roundRect">
            <a:avLst>
              <a:gd name="adj" fmla="val 2744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8469631" y="2943245"/>
            <a:ext cx="2028901" cy="765199"/>
            <a:chOff x="762113" y="4680836"/>
            <a:chExt cx="2028901" cy="765199"/>
          </a:xfrm>
        </p:grpSpPr>
        <p:sp>
          <p:nvSpPr>
            <p:cNvPr id="33" name="TextBox 13"/>
            <p:cNvSpPr txBox="1"/>
            <p:nvPr/>
          </p:nvSpPr>
          <p:spPr>
            <a:xfrm>
              <a:off x="762113" y="4680836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762113" y="5002837"/>
              <a:ext cx="2028901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478414" y="4075483"/>
            <a:ext cx="2028901" cy="765199"/>
            <a:chOff x="762113" y="4680836"/>
            <a:chExt cx="2028901" cy="765199"/>
          </a:xfrm>
        </p:grpSpPr>
        <p:sp>
          <p:nvSpPr>
            <p:cNvPr id="36" name="TextBox 13"/>
            <p:cNvSpPr txBox="1"/>
            <p:nvPr/>
          </p:nvSpPr>
          <p:spPr>
            <a:xfrm>
              <a:off x="762113" y="4680836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TextBox 13"/>
            <p:cNvSpPr txBox="1"/>
            <p:nvPr/>
          </p:nvSpPr>
          <p:spPr>
            <a:xfrm>
              <a:off x="762113" y="5002837"/>
              <a:ext cx="2028901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13"/>
          <p:cNvSpPr txBox="1"/>
          <p:nvPr/>
        </p:nvSpPr>
        <p:spPr>
          <a:xfrm>
            <a:off x="2406049" y="4072651"/>
            <a:ext cx="1295287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1672435" y="4394652"/>
            <a:ext cx="2028901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2406049" y="2964684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1672435" y="3286685"/>
            <a:ext cx="202890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782334" y="3292711"/>
            <a:ext cx="121920" cy="1219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" dist="635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782334" y="4417146"/>
            <a:ext cx="121920" cy="12192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27000" dist="635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文本框 27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工作计划展望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1042794" y="1231327"/>
            <a:ext cx="10859582" cy="5064974"/>
            <a:chOff x="1042794" y="1231327"/>
            <a:chExt cx="10859582" cy="5064974"/>
          </a:xfrm>
        </p:grpSpPr>
        <p:grpSp>
          <p:nvGrpSpPr>
            <p:cNvPr id="24" name="Group 23"/>
            <p:cNvGrpSpPr/>
            <p:nvPr/>
          </p:nvGrpSpPr>
          <p:grpSpPr>
            <a:xfrm>
              <a:off x="5777623" y="1377826"/>
              <a:ext cx="3052489" cy="3241587"/>
              <a:chOff x="6819593" y="1214376"/>
              <a:chExt cx="3052489" cy="3241587"/>
            </a:xfrm>
          </p:grpSpPr>
          <p:grpSp>
            <p:nvGrpSpPr>
              <p:cNvPr id="2" name="Group 45"/>
              <p:cNvGrpSpPr/>
              <p:nvPr/>
            </p:nvGrpSpPr>
            <p:grpSpPr>
              <a:xfrm>
                <a:off x="6819593" y="1214376"/>
                <a:ext cx="3052489" cy="3114679"/>
                <a:chOff x="5144977" y="929194"/>
                <a:chExt cx="2475022" cy="2525446"/>
              </a:xfrm>
              <a:solidFill>
                <a:srgbClr val="895881"/>
              </a:solidFill>
            </p:grpSpPr>
            <p:sp>
              <p:nvSpPr>
                <p:cNvPr id="3" name="Rectangle 2"/>
                <p:cNvSpPr/>
                <p:nvPr/>
              </p:nvSpPr>
              <p:spPr bwMode="auto">
                <a:xfrm rot="13500000">
                  <a:off x="5633321" y="1875554"/>
                  <a:ext cx="1090742" cy="206743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Isosceles Triangle 3"/>
                <p:cNvSpPr/>
                <p:nvPr/>
              </p:nvSpPr>
              <p:spPr bwMode="auto">
                <a:xfrm rot="2700000">
                  <a:off x="6247517" y="1454261"/>
                  <a:ext cx="1897550" cy="847415"/>
                </a:xfrm>
                <a:prstGeom prst="triangle">
                  <a:avLst>
                    <a:gd name="adj" fmla="val 47444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Freeform 37"/>
              <p:cNvSpPr>
                <a:spLocks noEditPoints="1"/>
              </p:cNvSpPr>
              <p:nvPr/>
            </p:nvSpPr>
            <p:spPr bwMode="auto">
              <a:xfrm>
                <a:off x="7511475" y="3890502"/>
                <a:ext cx="569408" cy="565461"/>
              </a:xfrm>
              <a:custGeom>
                <a:gdLst>
                  <a:gd name="T0" fmla="*/ 0 w 120"/>
                  <a:gd name="T1" fmla="*/ 60 h 120"/>
                  <a:gd name="T2" fmla="*/ 120 w 120"/>
                  <a:gd name="T3" fmla="*/ 60 h 120"/>
                  <a:gd name="T4" fmla="*/ 83 w 120"/>
                  <a:gd name="T5" fmla="*/ 24 h 120"/>
                  <a:gd name="T6" fmla="*/ 86 w 120"/>
                  <a:gd name="T7" fmla="*/ 14 h 120"/>
                  <a:gd name="T8" fmla="*/ 86 w 120"/>
                  <a:gd name="T9" fmla="*/ 28 h 120"/>
                  <a:gd name="T10" fmla="*/ 47 w 120"/>
                  <a:gd name="T11" fmla="*/ 77 h 120"/>
                  <a:gd name="T12" fmla="*/ 41 w 120"/>
                  <a:gd name="T13" fmla="*/ 88 h 120"/>
                  <a:gd name="T14" fmla="*/ 38 w 120"/>
                  <a:gd name="T15" fmla="*/ 95 h 120"/>
                  <a:gd name="T16" fmla="*/ 37 w 120"/>
                  <a:gd name="T17" fmla="*/ 110 h 120"/>
                  <a:gd name="T18" fmla="*/ 31 w 120"/>
                  <a:gd name="T19" fmla="*/ 99 h 120"/>
                  <a:gd name="T20" fmla="*/ 26 w 120"/>
                  <a:gd name="T21" fmla="*/ 89 h 120"/>
                  <a:gd name="T22" fmla="*/ 17 w 120"/>
                  <a:gd name="T23" fmla="*/ 82 h 120"/>
                  <a:gd name="T24" fmla="*/ 16 w 120"/>
                  <a:gd name="T25" fmla="*/ 68 h 120"/>
                  <a:gd name="T26" fmla="*/ 15 w 120"/>
                  <a:gd name="T27" fmla="*/ 60 h 120"/>
                  <a:gd name="T28" fmla="*/ 10 w 120"/>
                  <a:gd name="T29" fmla="*/ 54 h 120"/>
                  <a:gd name="T30" fmla="*/ 10 w 120"/>
                  <a:gd name="T31" fmla="*/ 45 h 120"/>
                  <a:gd name="T32" fmla="*/ 38 w 120"/>
                  <a:gd name="T33" fmla="*/ 20 h 120"/>
                  <a:gd name="T34" fmla="*/ 31 w 120"/>
                  <a:gd name="T35" fmla="*/ 20 h 120"/>
                  <a:gd name="T36" fmla="*/ 28 w 120"/>
                  <a:gd name="T37" fmla="*/ 26 h 120"/>
                  <a:gd name="T38" fmla="*/ 32 w 120"/>
                  <a:gd name="T39" fmla="*/ 28 h 120"/>
                  <a:gd name="T40" fmla="*/ 31 w 120"/>
                  <a:gd name="T41" fmla="*/ 24 h 120"/>
                  <a:gd name="T42" fmla="*/ 47 w 120"/>
                  <a:gd name="T43" fmla="*/ 30 h 120"/>
                  <a:gd name="T44" fmla="*/ 41 w 120"/>
                  <a:gd name="T45" fmla="*/ 34 h 120"/>
                  <a:gd name="T46" fmla="*/ 37 w 120"/>
                  <a:gd name="T47" fmla="*/ 36 h 120"/>
                  <a:gd name="T48" fmla="*/ 38 w 120"/>
                  <a:gd name="T49" fmla="*/ 43 h 120"/>
                  <a:gd name="T50" fmla="*/ 33 w 120"/>
                  <a:gd name="T51" fmla="*/ 49 h 120"/>
                  <a:gd name="T52" fmla="*/ 29 w 120"/>
                  <a:gd name="T53" fmla="*/ 51 h 120"/>
                  <a:gd name="T54" fmla="*/ 21 w 120"/>
                  <a:gd name="T55" fmla="*/ 49 h 120"/>
                  <a:gd name="T56" fmla="*/ 15 w 120"/>
                  <a:gd name="T57" fmla="*/ 54 h 120"/>
                  <a:gd name="T58" fmla="*/ 16 w 120"/>
                  <a:gd name="T59" fmla="*/ 58 h 120"/>
                  <a:gd name="T60" fmla="*/ 27 w 120"/>
                  <a:gd name="T61" fmla="*/ 62 h 120"/>
                  <a:gd name="T62" fmla="*/ 41 w 120"/>
                  <a:gd name="T63" fmla="*/ 66 h 120"/>
                  <a:gd name="T64" fmla="*/ 47 w 120"/>
                  <a:gd name="T65" fmla="*/ 77 h 120"/>
                  <a:gd name="T66" fmla="*/ 55 w 120"/>
                  <a:gd name="T67" fmla="*/ 21 h 120"/>
                  <a:gd name="T68" fmla="*/ 44 w 120"/>
                  <a:gd name="T69" fmla="*/ 15 h 120"/>
                  <a:gd name="T70" fmla="*/ 63 w 120"/>
                  <a:gd name="T71" fmla="*/ 10 h 120"/>
                  <a:gd name="T72" fmla="*/ 107 w 120"/>
                  <a:gd name="T73" fmla="*/ 62 h 120"/>
                  <a:gd name="T74" fmla="*/ 92 w 120"/>
                  <a:gd name="T75" fmla="*/ 102 h 120"/>
                  <a:gd name="T76" fmla="*/ 91 w 120"/>
                  <a:gd name="T77" fmla="*/ 92 h 120"/>
                  <a:gd name="T78" fmla="*/ 84 w 120"/>
                  <a:gd name="T79" fmla="*/ 81 h 120"/>
                  <a:gd name="T80" fmla="*/ 66 w 120"/>
                  <a:gd name="T81" fmla="*/ 67 h 120"/>
                  <a:gd name="T82" fmla="*/ 97 w 120"/>
                  <a:gd name="T83" fmla="*/ 56 h 120"/>
                  <a:gd name="T84" fmla="*/ 105 w 120"/>
                  <a:gd name="T85" fmla="*/ 49 h 120"/>
                  <a:gd name="T86" fmla="*/ 93 w 120"/>
                  <a:gd name="T87" fmla="*/ 39 h 120"/>
                  <a:gd name="T88" fmla="*/ 91 w 120"/>
                  <a:gd name="T89" fmla="*/ 52 h 120"/>
                  <a:gd name="T90" fmla="*/ 79 w 120"/>
                  <a:gd name="T91" fmla="*/ 49 h 120"/>
                  <a:gd name="T92" fmla="*/ 73 w 120"/>
                  <a:gd name="T93" fmla="*/ 44 h 120"/>
                  <a:gd name="T94" fmla="*/ 76 w 120"/>
                  <a:gd name="T95" fmla="*/ 35 h 120"/>
                  <a:gd name="T96" fmla="*/ 90 w 120"/>
                  <a:gd name="T97" fmla="*/ 36 h 120"/>
                  <a:gd name="T98" fmla="*/ 100 w 120"/>
                  <a:gd name="T99" fmla="*/ 36 h 120"/>
                  <a:gd name="T100" fmla="*/ 105 w 120"/>
                  <a:gd name="T101" fmla="*/ 32 h 120"/>
                  <a:gd name="T102" fmla="*/ 110 w 120"/>
                  <a:gd name="T103" fmla="*/ 57 h 120"/>
                  <a:gd name="T104" fmla="*/ 107 w 120"/>
                  <a:gd name="T105" fmla="*/ 62 h 1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0" h="120">
                    <a:moveTo>
                      <a:pt x="60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ubicBezTo>
                      <a:pt x="93" y="120"/>
                      <a:pt x="120" y="93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lose/>
                    <a:moveTo>
                      <a:pt x="83" y="24"/>
                    </a:move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5" y="17"/>
                      <a:pt x="86" y="14"/>
                    </a:cubicBezTo>
                    <a:cubicBezTo>
                      <a:pt x="87" y="14"/>
                      <a:pt x="91" y="16"/>
                      <a:pt x="94" y="20"/>
                    </a:cubicBezTo>
                    <a:cubicBezTo>
                      <a:pt x="92" y="29"/>
                      <a:pt x="86" y="28"/>
                      <a:pt x="86" y="28"/>
                    </a:cubicBezTo>
                    <a:cubicBezTo>
                      <a:pt x="86" y="28"/>
                      <a:pt x="82" y="28"/>
                      <a:pt x="83" y="24"/>
                    </a:cubicBezTo>
                    <a:close/>
                    <a:moveTo>
                      <a:pt x="47" y="77"/>
                    </a:moveTo>
                    <a:cubicBezTo>
                      <a:pt x="46" y="78"/>
                      <a:pt x="45" y="81"/>
                      <a:pt x="44" y="84"/>
                    </a:cubicBezTo>
                    <a:cubicBezTo>
                      <a:pt x="43" y="86"/>
                      <a:pt x="42" y="87"/>
                      <a:pt x="41" y="88"/>
                    </a:cubicBezTo>
                    <a:cubicBezTo>
                      <a:pt x="39" y="89"/>
                      <a:pt x="39" y="91"/>
                      <a:pt x="39" y="91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39" y="99"/>
                      <a:pt x="40" y="100"/>
                    </a:cubicBezTo>
                    <a:cubicBezTo>
                      <a:pt x="40" y="102"/>
                      <a:pt x="37" y="110"/>
                      <a:pt x="37" y="110"/>
                    </a:cubicBezTo>
                    <a:cubicBezTo>
                      <a:pt x="34" y="109"/>
                      <a:pt x="33" y="106"/>
                      <a:pt x="32" y="104"/>
                    </a:cubicBezTo>
                    <a:cubicBezTo>
                      <a:pt x="32" y="102"/>
                      <a:pt x="30" y="101"/>
                      <a:pt x="31" y="99"/>
                    </a:cubicBezTo>
                    <a:cubicBezTo>
                      <a:pt x="31" y="96"/>
                      <a:pt x="29" y="95"/>
                      <a:pt x="28" y="94"/>
                    </a:cubicBezTo>
                    <a:cubicBezTo>
                      <a:pt x="27" y="92"/>
                      <a:pt x="26" y="90"/>
                      <a:pt x="26" y="89"/>
                    </a:cubicBezTo>
                    <a:cubicBezTo>
                      <a:pt x="26" y="88"/>
                      <a:pt x="23" y="86"/>
                      <a:pt x="23" y="86"/>
                    </a:cubicBezTo>
                    <a:cubicBezTo>
                      <a:pt x="23" y="86"/>
                      <a:pt x="18" y="83"/>
                      <a:pt x="17" y="82"/>
                    </a:cubicBezTo>
                    <a:cubicBezTo>
                      <a:pt x="16" y="81"/>
                      <a:pt x="15" y="77"/>
                      <a:pt x="15" y="75"/>
                    </a:cubicBezTo>
                    <a:cubicBezTo>
                      <a:pt x="15" y="73"/>
                      <a:pt x="16" y="68"/>
                      <a:pt x="16" y="68"/>
                    </a:cubicBezTo>
                    <a:cubicBezTo>
                      <a:pt x="16" y="68"/>
                      <a:pt x="18" y="66"/>
                      <a:pt x="17" y="65"/>
                    </a:cubicBezTo>
                    <a:cubicBezTo>
                      <a:pt x="15" y="64"/>
                      <a:pt x="15" y="60"/>
                      <a:pt x="15" y="60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1" y="55"/>
                      <a:pt x="10" y="54"/>
                    </a:cubicBezTo>
                    <a:cubicBezTo>
                      <a:pt x="10" y="52"/>
                      <a:pt x="10" y="51"/>
                      <a:pt x="11" y="50"/>
                    </a:cubicBezTo>
                    <a:cubicBezTo>
                      <a:pt x="11" y="49"/>
                      <a:pt x="10" y="46"/>
                      <a:pt x="10" y="45"/>
                    </a:cubicBezTo>
                    <a:cubicBezTo>
                      <a:pt x="20" y="20"/>
                      <a:pt x="37" y="15"/>
                      <a:pt x="37" y="1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5" y="21"/>
                      <a:pt x="34" y="21"/>
                    </a:cubicBezTo>
                    <a:cubicBezTo>
                      <a:pt x="32" y="20"/>
                      <a:pt x="31" y="20"/>
                      <a:pt x="31" y="2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8" y="25"/>
                      <a:pt x="28" y="26"/>
                    </a:cubicBezTo>
                    <a:cubicBezTo>
                      <a:pt x="28" y="27"/>
                      <a:pt x="29" y="29"/>
                      <a:pt x="29" y="29"/>
                    </a:cubicBezTo>
                    <a:cubicBezTo>
                      <a:pt x="29" y="29"/>
                      <a:pt x="32" y="29"/>
                      <a:pt x="32" y="28"/>
                    </a:cubicBezTo>
                    <a:cubicBezTo>
                      <a:pt x="32" y="27"/>
                      <a:pt x="32" y="26"/>
                      <a:pt x="32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4" y="23"/>
                      <a:pt x="40" y="24"/>
                    </a:cubicBezTo>
                    <a:cubicBezTo>
                      <a:pt x="47" y="24"/>
                      <a:pt x="44" y="29"/>
                      <a:pt x="47" y="30"/>
                    </a:cubicBezTo>
                    <a:cubicBezTo>
                      <a:pt x="50" y="31"/>
                      <a:pt x="45" y="35"/>
                      <a:pt x="44" y="37"/>
                    </a:cubicBezTo>
                    <a:cubicBezTo>
                      <a:pt x="43" y="39"/>
                      <a:pt x="41" y="34"/>
                      <a:pt x="41" y="34"/>
                    </a:cubicBezTo>
                    <a:cubicBezTo>
                      <a:pt x="41" y="34"/>
                      <a:pt x="43" y="32"/>
                      <a:pt x="40" y="32"/>
                    </a:cubicBezTo>
                    <a:cubicBezTo>
                      <a:pt x="37" y="31"/>
                      <a:pt x="35" y="36"/>
                      <a:pt x="37" y="36"/>
                    </a:cubicBezTo>
                    <a:cubicBezTo>
                      <a:pt x="38" y="36"/>
                      <a:pt x="40" y="38"/>
                      <a:pt x="39" y="39"/>
                    </a:cubicBezTo>
                    <a:cubicBezTo>
                      <a:pt x="39" y="40"/>
                      <a:pt x="39" y="40"/>
                      <a:pt x="38" y="43"/>
                    </a:cubicBezTo>
                    <a:cubicBezTo>
                      <a:pt x="36" y="46"/>
                      <a:pt x="34" y="48"/>
                      <a:pt x="34" y="48"/>
                    </a:cubicBezTo>
                    <a:cubicBezTo>
                      <a:pt x="34" y="48"/>
                      <a:pt x="32" y="47"/>
                      <a:pt x="33" y="49"/>
                    </a:cubicBezTo>
                    <a:cubicBezTo>
                      <a:pt x="34" y="51"/>
                      <a:pt x="33" y="54"/>
                      <a:pt x="33" y="55"/>
                    </a:cubicBezTo>
                    <a:cubicBezTo>
                      <a:pt x="33" y="57"/>
                      <a:pt x="29" y="54"/>
                      <a:pt x="29" y="51"/>
                    </a:cubicBezTo>
                    <a:cubicBezTo>
                      <a:pt x="28" y="48"/>
                      <a:pt x="25" y="51"/>
                      <a:pt x="24" y="51"/>
                    </a:cubicBezTo>
                    <a:cubicBezTo>
                      <a:pt x="23" y="51"/>
                      <a:pt x="21" y="50"/>
                      <a:pt x="21" y="49"/>
                    </a:cubicBezTo>
                    <a:cubicBezTo>
                      <a:pt x="20" y="48"/>
                      <a:pt x="15" y="52"/>
                      <a:pt x="14" y="52"/>
                    </a:cubicBezTo>
                    <a:cubicBezTo>
                      <a:pt x="13" y="53"/>
                      <a:pt x="13" y="55"/>
                      <a:pt x="15" y="54"/>
                    </a:cubicBezTo>
                    <a:cubicBezTo>
                      <a:pt x="17" y="53"/>
                      <a:pt x="19" y="54"/>
                      <a:pt x="19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7" y="60"/>
                      <a:pt x="19" y="61"/>
                      <a:pt x="19" y="63"/>
                    </a:cubicBezTo>
                    <a:cubicBezTo>
                      <a:pt x="20" y="65"/>
                      <a:pt x="25" y="63"/>
                      <a:pt x="27" y="62"/>
                    </a:cubicBezTo>
                    <a:cubicBezTo>
                      <a:pt x="28" y="62"/>
                      <a:pt x="33" y="61"/>
                      <a:pt x="33" y="63"/>
                    </a:cubicBezTo>
                    <a:cubicBezTo>
                      <a:pt x="34" y="65"/>
                      <a:pt x="39" y="66"/>
                      <a:pt x="41" y="66"/>
                    </a:cubicBezTo>
                    <a:cubicBezTo>
                      <a:pt x="43" y="67"/>
                      <a:pt x="46" y="67"/>
                      <a:pt x="49" y="69"/>
                    </a:cubicBezTo>
                    <a:cubicBezTo>
                      <a:pt x="51" y="72"/>
                      <a:pt x="47" y="76"/>
                      <a:pt x="47" y="77"/>
                    </a:cubicBezTo>
                    <a:close/>
                    <a:moveTo>
                      <a:pt x="59" y="14"/>
                    </a:moveTo>
                    <a:cubicBezTo>
                      <a:pt x="58" y="17"/>
                      <a:pt x="54" y="20"/>
                      <a:pt x="55" y="21"/>
                    </a:cubicBezTo>
                    <a:cubicBezTo>
                      <a:pt x="55" y="22"/>
                      <a:pt x="55" y="27"/>
                      <a:pt x="51" y="23"/>
                    </a:cubicBezTo>
                    <a:cubicBezTo>
                      <a:pt x="47" y="19"/>
                      <a:pt x="43" y="18"/>
                      <a:pt x="44" y="15"/>
                    </a:cubicBezTo>
                    <a:cubicBezTo>
                      <a:pt x="44" y="14"/>
                      <a:pt x="48" y="14"/>
                      <a:pt x="48" y="13"/>
                    </a:cubicBezTo>
                    <a:cubicBezTo>
                      <a:pt x="53" y="7"/>
                      <a:pt x="62" y="8"/>
                      <a:pt x="63" y="10"/>
                    </a:cubicBezTo>
                    <a:cubicBezTo>
                      <a:pt x="61" y="12"/>
                      <a:pt x="59" y="11"/>
                      <a:pt x="59" y="14"/>
                    </a:cubicBezTo>
                    <a:close/>
                    <a:moveTo>
                      <a:pt x="107" y="62"/>
                    </a:moveTo>
                    <a:cubicBezTo>
                      <a:pt x="107" y="62"/>
                      <a:pt x="109" y="65"/>
                      <a:pt x="112" y="65"/>
                    </a:cubicBezTo>
                    <a:cubicBezTo>
                      <a:pt x="110" y="87"/>
                      <a:pt x="92" y="102"/>
                      <a:pt x="92" y="102"/>
                    </a:cubicBezTo>
                    <a:cubicBezTo>
                      <a:pt x="89" y="99"/>
                      <a:pt x="90" y="96"/>
                      <a:pt x="90" y="96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5"/>
                      <a:pt x="91" y="77"/>
                      <a:pt x="84" y="81"/>
                    </a:cubicBezTo>
                    <a:cubicBezTo>
                      <a:pt x="77" y="83"/>
                      <a:pt x="80" y="83"/>
                      <a:pt x="72" y="83"/>
                    </a:cubicBezTo>
                    <a:cubicBezTo>
                      <a:pt x="64" y="84"/>
                      <a:pt x="66" y="67"/>
                      <a:pt x="66" y="67"/>
                    </a:cubicBezTo>
                    <a:cubicBezTo>
                      <a:pt x="66" y="43"/>
                      <a:pt x="84" y="61"/>
                      <a:pt x="84" y="61"/>
                    </a:cubicBezTo>
                    <a:cubicBezTo>
                      <a:pt x="95" y="69"/>
                      <a:pt x="97" y="56"/>
                      <a:pt x="97" y="56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3" y="39"/>
                      <a:pt x="91" y="43"/>
                      <a:pt x="94" y="48"/>
                    </a:cubicBezTo>
                    <a:cubicBezTo>
                      <a:pt x="94" y="48"/>
                      <a:pt x="93" y="53"/>
                      <a:pt x="91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2" y="47"/>
                      <a:pt x="79" y="49"/>
                    </a:cubicBezTo>
                    <a:cubicBezTo>
                      <a:pt x="75" y="52"/>
                      <a:pt x="69" y="49"/>
                      <a:pt x="69" y="49"/>
                    </a:cubicBezTo>
                    <a:cubicBezTo>
                      <a:pt x="69" y="49"/>
                      <a:pt x="69" y="46"/>
                      <a:pt x="73" y="44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6" y="42"/>
                      <a:pt x="75" y="38"/>
                      <a:pt x="76" y="35"/>
                    </a:cubicBezTo>
                    <a:cubicBezTo>
                      <a:pt x="77" y="32"/>
                      <a:pt x="78" y="35"/>
                      <a:pt x="81" y="33"/>
                    </a:cubicBezTo>
                    <a:cubicBezTo>
                      <a:pt x="84" y="31"/>
                      <a:pt x="86" y="37"/>
                      <a:pt x="90" y="36"/>
                    </a:cubicBezTo>
                    <a:cubicBezTo>
                      <a:pt x="94" y="36"/>
                      <a:pt x="92" y="35"/>
                      <a:pt x="95" y="33"/>
                    </a:cubicBezTo>
                    <a:cubicBezTo>
                      <a:pt x="98" y="32"/>
                      <a:pt x="100" y="36"/>
                      <a:pt x="100" y="36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5" y="30"/>
                      <a:pt x="105" y="32"/>
                    </a:cubicBezTo>
                    <a:cubicBezTo>
                      <a:pt x="109" y="38"/>
                      <a:pt x="114" y="55"/>
                      <a:pt x="112" y="58"/>
                    </a:cubicBezTo>
                    <a:cubicBezTo>
                      <a:pt x="111" y="57"/>
                      <a:pt x="110" y="57"/>
                      <a:pt x="110" y="57"/>
                    </a:cubicBezTo>
                    <a:cubicBezTo>
                      <a:pt x="103" y="57"/>
                      <a:pt x="103" y="57"/>
                      <a:pt x="103" y="57"/>
                    </a:cubicBezTo>
                    <a:lnTo>
                      <a:pt x="107" y="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145316" y="2554042"/>
              <a:ext cx="1377461" cy="1707312"/>
              <a:chOff x="6142833" y="2554042"/>
              <a:chExt cx="1377461" cy="1707312"/>
            </a:xfrm>
          </p:grpSpPr>
          <p:grpSp>
            <p:nvGrpSpPr>
              <p:cNvPr id="7" name="Group 25"/>
              <p:cNvGrpSpPr/>
              <p:nvPr/>
            </p:nvGrpSpPr>
            <p:grpSpPr>
              <a:xfrm rot="18900000">
                <a:off x="6142833" y="2554042"/>
                <a:ext cx="1377461" cy="1707312"/>
                <a:chOff x="4800600" y="1504950"/>
                <a:chExt cx="1371600" cy="1700048"/>
              </a:xfrm>
              <a:solidFill>
                <a:srgbClr val="00BBD6"/>
              </a:solidFill>
            </p:grpSpPr>
            <p:sp>
              <p:nvSpPr>
                <p:cNvPr id="8" name="Rectangle 7"/>
                <p:cNvSpPr/>
                <p:nvPr/>
              </p:nvSpPr>
              <p:spPr bwMode="auto">
                <a:xfrm>
                  <a:off x="4800600" y="1504950"/>
                  <a:ext cx="1371600" cy="137160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Isosceles Triangle 8"/>
                <p:cNvSpPr/>
                <p:nvPr/>
              </p:nvSpPr>
              <p:spPr bwMode="auto">
                <a:xfrm rot="10800000">
                  <a:off x="5295900" y="2876550"/>
                  <a:ext cx="381000" cy="328448"/>
                </a:xfrm>
                <a:prstGeom prst="triangl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6491680" y="2902131"/>
                <a:ext cx="617799" cy="517344"/>
                <a:chOff x="5099051" y="3930651"/>
                <a:chExt cx="390525" cy="327025"/>
              </a:xfrm>
              <a:solidFill>
                <a:schemeClr val="bg1"/>
              </a:solidFill>
            </p:grpSpPr>
            <p:sp>
              <p:nvSpPr>
                <p:cNvPr id="64" name="Freeform 103"/>
                <p:cNvSpPr/>
                <p:nvPr/>
              </p:nvSpPr>
              <p:spPr bwMode="auto">
                <a:xfrm>
                  <a:off x="5165726" y="4027488"/>
                  <a:ext cx="255588" cy="230188"/>
                </a:xfrm>
                <a:custGeom>
                  <a:gdLst>
                    <a:gd name="T0" fmla="*/ 0 w 161"/>
                    <a:gd name="T1" fmla="*/ 62 h 145"/>
                    <a:gd name="T2" fmla="*/ 0 w 161"/>
                    <a:gd name="T3" fmla="*/ 145 h 145"/>
                    <a:gd name="T4" fmla="*/ 31 w 161"/>
                    <a:gd name="T5" fmla="*/ 145 h 145"/>
                    <a:gd name="T6" fmla="*/ 130 w 161"/>
                    <a:gd name="T7" fmla="*/ 145 h 145"/>
                    <a:gd name="T8" fmla="*/ 161 w 161"/>
                    <a:gd name="T9" fmla="*/ 145 h 145"/>
                    <a:gd name="T10" fmla="*/ 161 w 161"/>
                    <a:gd name="T11" fmla="*/ 62 h 145"/>
                    <a:gd name="T12" fmla="*/ 81 w 161"/>
                    <a:gd name="T13" fmla="*/ 0 h 145"/>
                    <a:gd name="T14" fmla="*/ 0 w 161"/>
                    <a:gd name="T15" fmla="*/ 62 h 1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1" h="145">
                      <a:moveTo>
                        <a:pt x="0" y="62"/>
                      </a:moveTo>
                      <a:lnTo>
                        <a:pt x="0" y="145"/>
                      </a:lnTo>
                      <a:lnTo>
                        <a:pt x="31" y="145"/>
                      </a:lnTo>
                      <a:lnTo>
                        <a:pt x="130" y="145"/>
                      </a:lnTo>
                      <a:lnTo>
                        <a:pt x="161" y="145"/>
                      </a:lnTo>
                      <a:lnTo>
                        <a:pt x="161" y="62"/>
                      </a:lnTo>
                      <a:lnTo>
                        <a:pt x="81" y="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5" name="Freeform 104"/>
                <p:cNvSpPr/>
                <p:nvPr/>
              </p:nvSpPr>
              <p:spPr bwMode="auto">
                <a:xfrm>
                  <a:off x="5099051" y="3930651"/>
                  <a:ext cx="390525" cy="195263"/>
                </a:xfrm>
                <a:custGeom>
                  <a:gdLst>
                    <a:gd name="T0" fmla="*/ 225 w 246"/>
                    <a:gd name="T1" fmla="*/ 80 h 123"/>
                    <a:gd name="T2" fmla="*/ 225 w 246"/>
                    <a:gd name="T3" fmla="*/ 21 h 123"/>
                    <a:gd name="T4" fmla="*/ 182 w 246"/>
                    <a:gd name="T5" fmla="*/ 21 h 123"/>
                    <a:gd name="T6" fmla="*/ 182 w 246"/>
                    <a:gd name="T7" fmla="*/ 47 h 123"/>
                    <a:gd name="T8" fmla="*/ 123 w 246"/>
                    <a:gd name="T9" fmla="*/ 0 h 123"/>
                    <a:gd name="T10" fmla="*/ 123 w 246"/>
                    <a:gd name="T11" fmla="*/ 0 h 123"/>
                    <a:gd name="T12" fmla="*/ 123 w 246"/>
                    <a:gd name="T13" fmla="*/ 0 h 123"/>
                    <a:gd name="T14" fmla="*/ 123 w 246"/>
                    <a:gd name="T15" fmla="*/ 0 h 123"/>
                    <a:gd name="T16" fmla="*/ 123 w 246"/>
                    <a:gd name="T17" fmla="*/ 0 h 123"/>
                    <a:gd name="T18" fmla="*/ 0 w 246"/>
                    <a:gd name="T19" fmla="*/ 97 h 123"/>
                    <a:gd name="T20" fmla="*/ 21 w 246"/>
                    <a:gd name="T21" fmla="*/ 123 h 123"/>
                    <a:gd name="T22" fmla="*/ 123 w 246"/>
                    <a:gd name="T23" fmla="*/ 42 h 123"/>
                    <a:gd name="T24" fmla="*/ 225 w 246"/>
                    <a:gd name="T25" fmla="*/ 123 h 123"/>
                    <a:gd name="T26" fmla="*/ 246 w 246"/>
                    <a:gd name="T27" fmla="*/ 97 h 123"/>
                    <a:gd name="T28" fmla="*/ 225 w 246"/>
                    <a:gd name="T29" fmla="*/ 80 h 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6" h="123">
                      <a:moveTo>
                        <a:pt x="225" y="80"/>
                      </a:moveTo>
                      <a:lnTo>
                        <a:pt x="225" y="21"/>
                      </a:lnTo>
                      <a:lnTo>
                        <a:pt x="182" y="21"/>
                      </a:lnTo>
                      <a:lnTo>
                        <a:pt x="182" y="47"/>
                      </a:lnTo>
                      <a:lnTo>
                        <a:pt x="123" y="0"/>
                      </a:lnTo>
                      <a:lnTo>
                        <a:pt x="123" y="0"/>
                      </a:lnTo>
                      <a:lnTo>
                        <a:pt x="123" y="0"/>
                      </a:lnTo>
                      <a:lnTo>
                        <a:pt x="123" y="0"/>
                      </a:lnTo>
                      <a:lnTo>
                        <a:pt x="123" y="0"/>
                      </a:lnTo>
                      <a:lnTo>
                        <a:pt x="0" y="97"/>
                      </a:lnTo>
                      <a:lnTo>
                        <a:pt x="21" y="123"/>
                      </a:lnTo>
                      <a:lnTo>
                        <a:pt x="123" y="42"/>
                      </a:lnTo>
                      <a:lnTo>
                        <a:pt x="225" y="123"/>
                      </a:lnTo>
                      <a:lnTo>
                        <a:pt x="246" y="97"/>
                      </a:lnTo>
                      <a:lnTo>
                        <a:pt x="225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4006377" y="3459740"/>
              <a:ext cx="1707313" cy="1377461"/>
              <a:chOff x="5003894" y="3459740"/>
              <a:chExt cx="1707313" cy="1377461"/>
            </a:xfrm>
          </p:grpSpPr>
          <p:grpSp>
            <p:nvGrpSpPr>
              <p:cNvPr id="10" name="Group 22"/>
              <p:cNvGrpSpPr/>
              <p:nvPr/>
            </p:nvGrpSpPr>
            <p:grpSpPr>
              <a:xfrm rot="13500000">
                <a:off x="5168820" y="3294814"/>
                <a:ext cx="1377461" cy="1707313"/>
                <a:chOff x="4800600" y="1504950"/>
                <a:chExt cx="1371600" cy="1700048"/>
              </a:xfrm>
              <a:solidFill>
                <a:srgbClr val="937963"/>
              </a:solidFill>
            </p:grpSpPr>
            <p:sp>
              <p:nvSpPr>
                <p:cNvPr id="11" name="Rectangle 10"/>
                <p:cNvSpPr/>
                <p:nvPr/>
              </p:nvSpPr>
              <p:spPr bwMode="auto">
                <a:xfrm>
                  <a:off x="4800600" y="1504950"/>
                  <a:ext cx="1371600" cy="13716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/>
                <p:cNvSpPr/>
                <p:nvPr/>
              </p:nvSpPr>
              <p:spPr bwMode="auto">
                <a:xfrm rot="10800000">
                  <a:off x="5295900" y="2876550"/>
                  <a:ext cx="381000" cy="328448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Freeform 101"/>
              <p:cNvSpPr>
                <a:spLocks noEditPoints="1"/>
              </p:cNvSpPr>
              <p:nvPr/>
            </p:nvSpPr>
            <p:spPr bwMode="auto">
              <a:xfrm>
                <a:off x="5461537" y="4081844"/>
                <a:ext cx="581051" cy="537569"/>
              </a:xfrm>
              <a:custGeom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2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197294" y="2554041"/>
              <a:ext cx="1377461" cy="1707312"/>
              <a:chOff x="4194811" y="2554041"/>
              <a:chExt cx="1377461" cy="1707312"/>
            </a:xfrm>
          </p:grpSpPr>
          <p:grpSp>
            <p:nvGrpSpPr>
              <p:cNvPr id="13" name="Group 19"/>
              <p:cNvGrpSpPr/>
              <p:nvPr/>
            </p:nvGrpSpPr>
            <p:grpSpPr>
              <a:xfrm rot="18900000">
                <a:off x="4194811" y="2554041"/>
                <a:ext cx="1377461" cy="1707312"/>
                <a:chOff x="4800600" y="1504950"/>
                <a:chExt cx="1371600" cy="1700048"/>
              </a:xfrm>
              <a:solidFill>
                <a:srgbClr val="F23B48"/>
              </a:solidFill>
            </p:grpSpPr>
            <p:sp>
              <p:nvSpPr>
                <p:cNvPr id="14" name="Rectangle 13"/>
                <p:cNvSpPr/>
                <p:nvPr/>
              </p:nvSpPr>
              <p:spPr bwMode="auto">
                <a:xfrm>
                  <a:off x="4800600" y="1504950"/>
                  <a:ext cx="1371600" cy="1371600"/>
                </a:xfrm>
                <a:prstGeom prst="rect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/>
                <p:cNvSpPr/>
                <p:nvPr/>
              </p:nvSpPr>
              <p:spPr bwMode="auto">
                <a:xfrm rot="10800000">
                  <a:off x="5295900" y="2876550"/>
                  <a:ext cx="381000" cy="328448"/>
                </a:xfrm>
                <a:prstGeom prst="triangl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Freeform 37"/>
              <p:cNvSpPr>
                <a:spLocks noEditPoints="1"/>
              </p:cNvSpPr>
              <p:nvPr/>
            </p:nvSpPr>
            <p:spPr bwMode="auto">
              <a:xfrm rot="1263101">
                <a:off x="4560133" y="2974829"/>
                <a:ext cx="521567" cy="525139"/>
              </a:xfrm>
              <a:custGeom>
                <a:gdLst>
                  <a:gd name="T0" fmla="*/ 62 w 62"/>
                  <a:gd name="T1" fmla="*/ 62 h 62"/>
                  <a:gd name="T2" fmla="*/ 57 w 62"/>
                  <a:gd name="T3" fmla="*/ 46 h 62"/>
                  <a:gd name="T4" fmla="*/ 57 w 62"/>
                  <a:gd name="T5" fmla="*/ 46 h 62"/>
                  <a:gd name="T6" fmla="*/ 15 w 62"/>
                  <a:gd name="T7" fmla="*/ 5 h 62"/>
                  <a:gd name="T8" fmla="*/ 15 w 62"/>
                  <a:gd name="T9" fmla="*/ 5 h 62"/>
                  <a:gd name="T10" fmla="*/ 15 w 62"/>
                  <a:gd name="T11" fmla="*/ 4 h 62"/>
                  <a:gd name="T12" fmla="*/ 3 w 62"/>
                  <a:gd name="T13" fmla="*/ 3 h 62"/>
                  <a:gd name="T14" fmla="*/ 5 w 62"/>
                  <a:gd name="T15" fmla="*/ 15 h 62"/>
                  <a:gd name="T16" fmla="*/ 5 w 62"/>
                  <a:gd name="T17" fmla="*/ 15 h 62"/>
                  <a:gd name="T18" fmla="*/ 5 w 62"/>
                  <a:gd name="T19" fmla="*/ 15 h 62"/>
                  <a:gd name="T20" fmla="*/ 47 w 62"/>
                  <a:gd name="T21" fmla="*/ 57 h 62"/>
                  <a:gd name="T22" fmla="*/ 47 w 62"/>
                  <a:gd name="T23" fmla="*/ 57 h 62"/>
                  <a:gd name="T24" fmla="*/ 62 w 62"/>
                  <a:gd name="T25" fmla="*/ 62 h 62"/>
                  <a:gd name="T26" fmla="*/ 56 w 62"/>
                  <a:gd name="T27" fmla="*/ 48 h 62"/>
                  <a:gd name="T28" fmla="*/ 58 w 62"/>
                  <a:gd name="T29" fmla="*/ 54 h 62"/>
                  <a:gd name="T30" fmla="*/ 54 w 62"/>
                  <a:gd name="T31" fmla="*/ 58 h 62"/>
                  <a:gd name="T32" fmla="*/ 49 w 62"/>
                  <a:gd name="T33" fmla="*/ 56 h 62"/>
                  <a:gd name="T34" fmla="*/ 56 w 62"/>
                  <a:gd name="T35" fmla="*/ 48 h 62"/>
                  <a:gd name="T36" fmla="*/ 54 w 62"/>
                  <a:gd name="T37" fmla="*/ 46 h 62"/>
                  <a:gd name="T38" fmla="*/ 51 w 62"/>
                  <a:gd name="T39" fmla="*/ 49 h 62"/>
                  <a:gd name="T40" fmla="*/ 12 w 62"/>
                  <a:gd name="T41" fmla="*/ 10 h 62"/>
                  <a:gd name="T42" fmla="*/ 15 w 62"/>
                  <a:gd name="T43" fmla="*/ 7 h 62"/>
                  <a:gd name="T44" fmla="*/ 54 w 62"/>
                  <a:gd name="T45" fmla="*/ 46 h 62"/>
                  <a:gd name="T46" fmla="*/ 7 w 62"/>
                  <a:gd name="T47" fmla="*/ 15 h 62"/>
                  <a:gd name="T48" fmla="*/ 10 w 62"/>
                  <a:gd name="T49" fmla="*/ 12 h 62"/>
                  <a:gd name="T50" fmla="*/ 50 w 62"/>
                  <a:gd name="T51" fmla="*/ 51 h 62"/>
                  <a:gd name="T52" fmla="*/ 47 w 62"/>
                  <a:gd name="T53" fmla="*/ 54 h 62"/>
                  <a:gd name="T54" fmla="*/ 7 w 62"/>
                  <a:gd name="T55" fmla="*/ 15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2" h="62">
                    <a:moveTo>
                      <a:pt x="62" y="62"/>
                    </a:move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1" y="1"/>
                      <a:pt x="6" y="0"/>
                      <a:pt x="3" y="3"/>
                    </a:cubicBezTo>
                    <a:cubicBezTo>
                      <a:pt x="0" y="6"/>
                      <a:pt x="1" y="11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lnTo>
                      <a:pt x="62" y="62"/>
                    </a:lnTo>
                    <a:close/>
                    <a:moveTo>
                      <a:pt x="56" y="48"/>
                    </a:moveTo>
                    <a:cubicBezTo>
                      <a:pt x="57" y="49"/>
                      <a:pt x="57" y="51"/>
                      <a:pt x="58" y="54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1" y="57"/>
                      <a:pt x="49" y="56"/>
                      <a:pt x="49" y="56"/>
                    </a:cubicBezTo>
                    <a:cubicBezTo>
                      <a:pt x="49" y="55"/>
                      <a:pt x="56" y="49"/>
                      <a:pt x="56" y="48"/>
                    </a:cubicBezTo>
                    <a:close/>
                    <a:moveTo>
                      <a:pt x="54" y="46"/>
                    </a:moveTo>
                    <a:cubicBezTo>
                      <a:pt x="54" y="47"/>
                      <a:pt x="53" y="48"/>
                      <a:pt x="51" y="4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5" y="8"/>
                      <a:pt x="15" y="7"/>
                    </a:cubicBezTo>
                    <a:cubicBezTo>
                      <a:pt x="16" y="8"/>
                      <a:pt x="53" y="45"/>
                      <a:pt x="54" y="46"/>
                    </a:cubicBezTo>
                    <a:close/>
                    <a:moveTo>
                      <a:pt x="7" y="15"/>
                    </a:moveTo>
                    <a:cubicBezTo>
                      <a:pt x="8" y="15"/>
                      <a:pt x="9" y="13"/>
                      <a:pt x="10" y="1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8" y="52"/>
                      <a:pt x="47" y="54"/>
                      <a:pt x="47" y="54"/>
                    </a:cubicBezTo>
                    <a:cubicBezTo>
                      <a:pt x="45" y="53"/>
                      <a:pt x="9" y="16"/>
                      <a:pt x="7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058356" y="3459740"/>
              <a:ext cx="1707313" cy="1377461"/>
              <a:chOff x="3055873" y="3459740"/>
              <a:chExt cx="1707313" cy="1377461"/>
            </a:xfrm>
          </p:grpSpPr>
          <p:grpSp>
            <p:nvGrpSpPr>
              <p:cNvPr id="16" name="Group 16"/>
              <p:cNvGrpSpPr/>
              <p:nvPr/>
            </p:nvGrpSpPr>
            <p:grpSpPr>
              <a:xfrm rot="13500000">
                <a:off x="3220799" y="3294814"/>
                <a:ext cx="1377461" cy="1707313"/>
                <a:chOff x="4800600" y="1504950"/>
                <a:chExt cx="1371600" cy="1700048"/>
              </a:xfrm>
              <a:solidFill>
                <a:srgbClr val="B2D235"/>
              </a:solidFill>
            </p:grpSpPr>
            <p:sp>
              <p:nvSpPr>
                <p:cNvPr id="17" name="Rectangle 16"/>
                <p:cNvSpPr/>
                <p:nvPr/>
              </p:nvSpPr>
              <p:spPr bwMode="auto">
                <a:xfrm>
                  <a:off x="4800600" y="1504950"/>
                  <a:ext cx="1371600" cy="137160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Isosceles Triangle 17"/>
                <p:cNvSpPr/>
                <p:nvPr/>
              </p:nvSpPr>
              <p:spPr bwMode="auto">
                <a:xfrm rot="10800000">
                  <a:off x="5295900" y="2876550"/>
                  <a:ext cx="381000" cy="328448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527950" y="3906879"/>
                <a:ext cx="616139" cy="721838"/>
                <a:chOff x="6492876" y="4329113"/>
                <a:chExt cx="379413" cy="444501"/>
              </a:xfrm>
              <a:solidFill>
                <a:schemeClr val="bg1"/>
              </a:solidFill>
            </p:grpSpPr>
            <p:sp>
              <p:nvSpPr>
                <p:cNvPr id="33" name="Freeform 13"/>
                <p:cNvSpPr/>
                <p:nvPr/>
              </p:nvSpPr>
              <p:spPr bwMode="auto">
                <a:xfrm>
                  <a:off x="6630988" y="4329113"/>
                  <a:ext cx="7938" cy="38100"/>
                </a:xfrm>
                <a:custGeom>
                  <a:gdLst>
                    <a:gd name="T0" fmla="*/ 2 w 2"/>
                    <a:gd name="T1" fmla="*/ 10 h 10"/>
                    <a:gd name="T2" fmla="*/ 2 w 2"/>
                    <a:gd name="T3" fmla="*/ 0 h 10"/>
                    <a:gd name="T4" fmla="*/ 0 w 2"/>
                    <a:gd name="T5" fmla="*/ 2 h 10"/>
                    <a:gd name="T6" fmla="*/ 0 w 2"/>
                    <a:gd name="T7" fmla="*/ 8 h 10"/>
                    <a:gd name="T8" fmla="*/ 2 w 2"/>
                    <a:gd name="T9" fmla="*/ 1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1" y="10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4" name="Freeform 14"/>
                <p:cNvSpPr/>
                <p:nvPr/>
              </p:nvSpPr>
              <p:spPr bwMode="auto">
                <a:xfrm>
                  <a:off x="6707188" y="4329113"/>
                  <a:ext cx="3175" cy="38100"/>
                </a:xfrm>
                <a:custGeom>
                  <a:gdLst>
                    <a:gd name="T0" fmla="*/ 1 w 1"/>
                    <a:gd name="T1" fmla="*/ 8 h 10"/>
                    <a:gd name="T2" fmla="*/ 1 w 1"/>
                    <a:gd name="T3" fmla="*/ 2 h 10"/>
                    <a:gd name="T4" fmla="*/ 0 w 1"/>
                    <a:gd name="T5" fmla="*/ 0 h 10"/>
                    <a:gd name="T6" fmla="*/ 0 w 1"/>
                    <a:gd name="T7" fmla="*/ 10 h 10"/>
                    <a:gd name="T8" fmla="*/ 1 w 1"/>
                    <a:gd name="T9" fmla="*/ 8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0">
                      <a:moveTo>
                        <a:pt x="1" y="8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10"/>
                        <a:pt x="1" y="9"/>
                        <a:pt x="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6" name="Rectangle 15"/>
                <p:cNvSpPr>
                  <a:spLocks noChangeArrowheads="1"/>
                </p:cNvSpPr>
                <p:nvPr/>
              </p:nvSpPr>
              <p:spPr bwMode="auto">
                <a:xfrm>
                  <a:off x="6696076" y="4329113"/>
                  <a:ext cx="6350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7" name="Rectangle 16"/>
                <p:cNvSpPr>
                  <a:spLocks noChangeArrowheads="1"/>
                </p:cNvSpPr>
                <p:nvPr/>
              </p:nvSpPr>
              <p:spPr bwMode="auto">
                <a:xfrm>
                  <a:off x="6683376" y="4329113"/>
                  <a:ext cx="7938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8" name="Rectangle 17"/>
                <p:cNvSpPr>
                  <a:spLocks noChangeArrowheads="1"/>
                </p:cNvSpPr>
                <p:nvPr/>
              </p:nvSpPr>
              <p:spPr bwMode="auto">
                <a:xfrm>
                  <a:off x="6672263" y="4329113"/>
                  <a:ext cx="7938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9" name="Freeform 18"/>
                <p:cNvSpPr/>
                <p:nvPr/>
              </p:nvSpPr>
              <p:spPr bwMode="auto">
                <a:xfrm>
                  <a:off x="6665913" y="4329113"/>
                  <a:ext cx="3175" cy="41275"/>
                </a:xfrm>
                <a:custGeom>
                  <a:gdLst>
                    <a:gd name="T0" fmla="*/ 2 w 2"/>
                    <a:gd name="T1" fmla="*/ 0 h 26"/>
                    <a:gd name="T2" fmla="*/ 0 w 2"/>
                    <a:gd name="T3" fmla="*/ 0 h 26"/>
                    <a:gd name="T4" fmla="*/ 0 w 2"/>
                    <a:gd name="T5" fmla="*/ 24 h 26"/>
                    <a:gd name="T6" fmla="*/ 2 w 2"/>
                    <a:gd name="T7" fmla="*/ 26 h 26"/>
                    <a:gd name="T8" fmla="*/ 2 w 2"/>
                    <a:gd name="T9" fmla="*/ 0 h 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6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" y="2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0" name="Rectangle 19"/>
                <p:cNvSpPr>
                  <a:spLocks noChangeArrowheads="1"/>
                </p:cNvSpPr>
                <p:nvPr/>
              </p:nvSpPr>
              <p:spPr bwMode="auto">
                <a:xfrm>
                  <a:off x="6653213" y="4329113"/>
                  <a:ext cx="4763" cy="381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1" name="Rectangle 20"/>
                <p:cNvSpPr>
                  <a:spLocks noChangeArrowheads="1"/>
                </p:cNvSpPr>
                <p:nvPr/>
              </p:nvSpPr>
              <p:spPr bwMode="auto">
                <a:xfrm>
                  <a:off x="6642101" y="4329113"/>
                  <a:ext cx="7938" cy="381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2" name="Rectangle 21"/>
                <p:cNvSpPr>
                  <a:spLocks noChangeArrowheads="1"/>
                </p:cNvSpPr>
                <p:nvPr/>
              </p:nvSpPr>
              <p:spPr bwMode="auto">
                <a:xfrm>
                  <a:off x="6677026" y="4433888"/>
                  <a:ext cx="11113" cy="539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3" name="Freeform 22"/>
                <p:cNvSpPr/>
                <p:nvPr/>
              </p:nvSpPr>
              <p:spPr bwMode="auto">
                <a:xfrm>
                  <a:off x="6751638" y="4479926"/>
                  <a:ext cx="44450" cy="41275"/>
                </a:xfrm>
                <a:custGeom>
                  <a:gdLst>
                    <a:gd name="T0" fmla="*/ 28 w 28"/>
                    <a:gd name="T1" fmla="*/ 5 h 26"/>
                    <a:gd name="T2" fmla="*/ 24 w 28"/>
                    <a:gd name="T3" fmla="*/ 0 h 26"/>
                    <a:gd name="T4" fmla="*/ 0 w 28"/>
                    <a:gd name="T5" fmla="*/ 21 h 26"/>
                    <a:gd name="T6" fmla="*/ 5 w 28"/>
                    <a:gd name="T7" fmla="*/ 26 h 26"/>
                    <a:gd name="T8" fmla="*/ 28 w 28"/>
                    <a:gd name="T9" fmla="*/ 5 h 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6">
                      <a:moveTo>
                        <a:pt x="28" y="5"/>
                      </a:moveTo>
                      <a:lnTo>
                        <a:pt x="24" y="0"/>
                      </a:lnTo>
                      <a:lnTo>
                        <a:pt x="0" y="21"/>
                      </a:lnTo>
                      <a:lnTo>
                        <a:pt x="5" y="26"/>
                      </a:lnTo>
                      <a:lnTo>
                        <a:pt x="28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4" name="Freeform 23"/>
                <p:cNvSpPr/>
                <p:nvPr/>
              </p:nvSpPr>
              <p:spPr bwMode="auto">
                <a:xfrm>
                  <a:off x="6575426" y="4476751"/>
                  <a:ext cx="44450" cy="41275"/>
                </a:xfrm>
                <a:custGeom>
                  <a:gdLst>
                    <a:gd name="T0" fmla="*/ 28 w 28"/>
                    <a:gd name="T1" fmla="*/ 21 h 26"/>
                    <a:gd name="T2" fmla="*/ 5 w 28"/>
                    <a:gd name="T3" fmla="*/ 0 h 26"/>
                    <a:gd name="T4" fmla="*/ 0 w 28"/>
                    <a:gd name="T5" fmla="*/ 4 h 26"/>
                    <a:gd name="T6" fmla="*/ 23 w 28"/>
                    <a:gd name="T7" fmla="*/ 26 h 26"/>
                    <a:gd name="T8" fmla="*/ 28 w 28"/>
                    <a:gd name="T9" fmla="*/ 21 h 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6">
                      <a:moveTo>
                        <a:pt x="28" y="21"/>
                      </a:move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23" y="26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5" name="Rectangle 24"/>
                <p:cNvSpPr>
                  <a:spLocks noChangeArrowheads="1"/>
                </p:cNvSpPr>
                <p:nvPr/>
              </p:nvSpPr>
              <p:spPr bwMode="auto">
                <a:xfrm>
                  <a:off x="6778626" y="4578351"/>
                  <a:ext cx="52388" cy="111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6" name="Rectangle 25"/>
                <p:cNvSpPr>
                  <a:spLocks noChangeArrowheads="1"/>
                </p:cNvSpPr>
                <p:nvPr/>
              </p:nvSpPr>
              <p:spPr bwMode="auto">
                <a:xfrm>
                  <a:off x="6537326" y="4578351"/>
                  <a:ext cx="49213" cy="111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7" name="Freeform 26"/>
                <p:cNvSpPr>
                  <a:spLocks noEditPoints="1"/>
                </p:cNvSpPr>
                <p:nvPr/>
              </p:nvSpPr>
              <p:spPr bwMode="auto">
                <a:xfrm>
                  <a:off x="6657976" y="4529138"/>
                  <a:ext cx="49213" cy="90488"/>
                </a:xfrm>
                <a:custGeom>
                  <a:gdLst>
                    <a:gd name="T0" fmla="*/ 9 w 13"/>
                    <a:gd name="T1" fmla="*/ 11 h 24"/>
                    <a:gd name="T2" fmla="*/ 6 w 13"/>
                    <a:gd name="T3" fmla="*/ 0 h 24"/>
                    <a:gd name="T4" fmla="*/ 4 w 13"/>
                    <a:gd name="T5" fmla="*/ 12 h 24"/>
                    <a:gd name="T6" fmla="*/ 0 w 13"/>
                    <a:gd name="T7" fmla="*/ 18 h 24"/>
                    <a:gd name="T8" fmla="*/ 7 w 13"/>
                    <a:gd name="T9" fmla="*/ 24 h 24"/>
                    <a:gd name="T10" fmla="*/ 13 w 13"/>
                    <a:gd name="T11" fmla="*/ 17 h 24"/>
                    <a:gd name="T12" fmla="*/ 9 w 13"/>
                    <a:gd name="T13" fmla="*/ 11 h 24"/>
                    <a:gd name="T14" fmla="*/ 7 w 13"/>
                    <a:gd name="T15" fmla="*/ 21 h 24"/>
                    <a:gd name="T16" fmla="*/ 3 w 13"/>
                    <a:gd name="T17" fmla="*/ 17 h 24"/>
                    <a:gd name="T18" fmla="*/ 7 w 13"/>
                    <a:gd name="T19" fmla="*/ 14 h 24"/>
                    <a:gd name="T20" fmla="*/ 10 w 13"/>
                    <a:gd name="T21" fmla="*/ 17 h 24"/>
                    <a:gd name="T22" fmla="*/ 7 w 13"/>
                    <a:gd name="T23" fmla="*/ 21 h 2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24">
                      <a:moveTo>
                        <a:pt x="9" y="11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2" y="13"/>
                        <a:pt x="0" y="15"/>
                        <a:pt x="0" y="18"/>
                      </a:cubicBezTo>
                      <a:cubicBezTo>
                        <a:pt x="0" y="21"/>
                        <a:pt x="3" y="24"/>
                        <a:pt x="7" y="24"/>
                      </a:cubicBezTo>
                      <a:cubicBezTo>
                        <a:pt x="10" y="24"/>
                        <a:pt x="13" y="21"/>
                        <a:pt x="13" y="17"/>
                      </a:cubicBezTo>
                      <a:cubicBezTo>
                        <a:pt x="13" y="15"/>
                        <a:pt x="12" y="12"/>
                        <a:pt x="9" y="11"/>
                      </a:cubicBezTo>
                      <a:close/>
                      <a:moveTo>
                        <a:pt x="7" y="21"/>
                      </a:moveTo>
                      <a:cubicBezTo>
                        <a:pt x="5" y="21"/>
                        <a:pt x="3" y="19"/>
                        <a:pt x="3" y="17"/>
                      </a:cubicBezTo>
                      <a:cubicBezTo>
                        <a:pt x="3" y="15"/>
                        <a:pt x="5" y="14"/>
                        <a:pt x="7" y="14"/>
                      </a:cubicBezTo>
                      <a:cubicBezTo>
                        <a:pt x="9" y="14"/>
                        <a:pt x="10" y="15"/>
                        <a:pt x="10" y="17"/>
                      </a:cubicBezTo>
                      <a:cubicBezTo>
                        <a:pt x="10" y="19"/>
                        <a:pt x="9" y="21"/>
                        <a:pt x="7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8" name="Freeform 27"/>
                <p:cNvSpPr/>
                <p:nvPr/>
              </p:nvSpPr>
              <p:spPr bwMode="auto">
                <a:xfrm>
                  <a:off x="6743701" y="4645026"/>
                  <a:ext cx="46038" cy="46038"/>
                </a:xfrm>
                <a:custGeom>
                  <a:gdLst>
                    <a:gd name="T0" fmla="*/ 0 w 29"/>
                    <a:gd name="T1" fmla="*/ 5 h 29"/>
                    <a:gd name="T2" fmla="*/ 24 w 29"/>
                    <a:gd name="T3" fmla="*/ 29 h 29"/>
                    <a:gd name="T4" fmla="*/ 29 w 29"/>
                    <a:gd name="T5" fmla="*/ 24 h 29"/>
                    <a:gd name="T6" fmla="*/ 5 w 29"/>
                    <a:gd name="T7" fmla="*/ 0 h 29"/>
                    <a:gd name="T8" fmla="*/ 0 w 29"/>
                    <a:gd name="T9" fmla="*/ 5 h 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8">
                      <a:moveTo>
                        <a:pt x="0" y="5"/>
                      </a:moveTo>
                      <a:lnTo>
                        <a:pt x="24" y="29"/>
                      </a:lnTo>
                      <a:lnTo>
                        <a:pt x="29" y="24"/>
                      </a:lnTo>
                      <a:lnTo>
                        <a:pt x="5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9" name="Freeform 28"/>
                <p:cNvSpPr/>
                <p:nvPr/>
              </p:nvSpPr>
              <p:spPr bwMode="auto">
                <a:xfrm>
                  <a:off x="6578601" y="4649788"/>
                  <a:ext cx="46038" cy="44450"/>
                </a:xfrm>
                <a:custGeom>
                  <a:gdLst>
                    <a:gd name="T0" fmla="*/ 0 w 29"/>
                    <a:gd name="T1" fmla="*/ 23 h 28"/>
                    <a:gd name="T2" fmla="*/ 5 w 29"/>
                    <a:gd name="T3" fmla="*/ 28 h 28"/>
                    <a:gd name="T4" fmla="*/ 29 w 29"/>
                    <a:gd name="T5" fmla="*/ 4 h 28"/>
                    <a:gd name="T6" fmla="*/ 24 w 29"/>
                    <a:gd name="T7" fmla="*/ 0 h 28"/>
                    <a:gd name="T8" fmla="*/ 0 w 29"/>
                    <a:gd name="T9" fmla="*/ 23 h 2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8">
                      <a:moveTo>
                        <a:pt x="0" y="23"/>
                      </a:moveTo>
                      <a:lnTo>
                        <a:pt x="5" y="28"/>
                      </a:lnTo>
                      <a:lnTo>
                        <a:pt x="29" y="4"/>
                      </a:lnTo>
                      <a:lnTo>
                        <a:pt x="24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0" name="Rectangle 29"/>
                <p:cNvSpPr>
                  <a:spLocks noChangeArrowheads="1"/>
                </p:cNvSpPr>
                <p:nvPr/>
              </p:nvSpPr>
              <p:spPr bwMode="auto">
                <a:xfrm>
                  <a:off x="6677026" y="4679951"/>
                  <a:ext cx="11113" cy="492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1" name="Freeform 30"/>
                <p:cNvSpPr>
                  <a:spLocks noEditPoints="1"/>
                </p:cNvSpPr>
                <p:nvPr/>
              </p:nvSpPr>
              <p:spPr bwMode="auto">
                <a:xfrm>
                  <a:off x="6492876" y="4378326"/>
                  <a:ext cx="379413" cy="395288"/>
                </a:xfrm>
                <a:custGeom>
                  <a:gdLst>
                    <a:gd name="T0" fmla="*/ 51 w 101"/>
                    <a:gd name="T1" fmla="*/ 4 h 105"/>
                    <a:gd name="T2" fmla="*/ 51 w 101"/>
                    <a:gd name="T3" fmla="*/ 0 h 105"/>
                    <a:gd name="T4" fmla="*/ 45 w 101"/>
                    <a:gd name="T5" fmla="*/ 0 h 105"/>
                    <a:gd name="T6" fmla="*/ 45 w 101"/>
                    <a:gd name="T7" fmla="*/ 4 h 105"/>
                    <a:gd name="T8" fmla="*/ 0 w 101"/>
                    <a:gd name="T9" fmla="*/ 54 h 105"/>
                    <a:gd name="T10" fmla="*/ 50 w 101"/>
                    <a:gd name="T11" fmla="*/ 105 h 105"/>
                    <a:gd name="T12" fmla="*/ 101 w 101"/>
                    <a:gd name="T13" fmla="*/ 54 h 105"/>
                    <a:gd name="T14" fmla="*/ 51 w 101"/>
                    <a:gd name="T15" fmla="*/ 4 h 105"/>
                    <a:gd name="T16" fmla="*/ 50 w 101"/>
                    <a:gd name="T17" fmla="*/ 97 h 105"/>
                    <a:gd name="T18" fmla="*/ 8 w 101"/>
                    <a:gd name="T19" fmla="*/ 54 h 105"/>
                    <a:gd name="T20" fmla="*/ 51 w 101"/>
                    <a:gd name="T21" fmla="*/ 12 h 105"/>
                    <a:gd name="T22" fmla="*/ 93 w 101"/>
                    <a:gd name="T23" fmla="*/ 54 h 105"/>
                    <a:gd name="T24" fmla="*/ 50 w 101"/>
                    <a:gd name="T25" fmla="*/ 97 h 10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0" h="105">
                      <a:moveTo>
                        <a:pt x="51" y="4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4"/>
                        <a:pt x="45" y="4"/>
                        <a:pt x="45" y="4"/>
                      </a:cubicBezTo>
                      <a:cubicBezTo>
                        <a:pt x="20" y="7"/>
                        <a:pt x="0" y="28"/>
                        <a:pt x="0" y="54"/>
                      </a:cubicBezTo>
                      <a:cubicBezTo>
                        <a:pt x="0" y="82"/>
                        <a:pt x="23" y="105"/>
                        <a:pt x="50" y="105"/>
                      </a:cubicBezTo>
                      <a:cubicBezTo>
                        <a:pt x="78" y="105"/>
                        <a:pt x="101" y="82"/>
                        <a:pt x="101" y="54"/>
                      </a:cubicBezTo>
                      <a:cubicBezTo>
                        <a:pt x="101" y="27"/>
                        <a:pt x="78" y="4"/>
                        <a:pt x="51" y="4"/>
                      </a:cubicBezTo>
                      <a:close/>
                      <a:moveTo>
                        <a:pt x="50" y="97"/>
                      </a:moveTo>
                      <a:cubicBezTo>
                        <a:pt x="27" y="97"/>
                        <a:pt x="8" y="78"/>
                        <a:pt x="8" y="54"/>
                      </a:cubicBezTo>
                      <a:cubicBezTo>
                        <a:pt x="8" y="31"/>
                        <a:pt x="27" y="12"/>
                        <a:pt x="51" y="12"/>
                      </a:cubicBezTo>
                      <a:cubicBezTo>
                        <a:pt x="74" y="12"/>
                        <a:pt x="93" y="31"/>
                        <a:pt x="93" y="54"/>
                      </a:cubicBezTo>
                      <a:cubicBezTo>
                        <a:pt x="93" y="78"/>
                        <a:pt x="74" y="97"/>
                        <a:pt x="50" y="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1249269" y="2554042"/>
              <a:ext cx="1377461" cy="1707312"/>
              <a:chOff x="2246786" y="2554042"/>
              <a:chExt cx="1377461" cy="1707312"/>
            </a:xfrm>
          </p:grpSpPr>
          <p:grpSp>
            <p:nvGrpSpPr>
              <p:cNvPr id="19" name="Group 15"/>
              <p:cNvGrpSpPr/>
              <p:nvPr/>
            </p:nvGrpSpPr>
            <p:grpSpPr>
              <a:xfrm rot="18900000">
                <a:off x="2246786" y="2554042"/>
                <a:ext cx="1377461" cy="1707312"/>
                <a:chOff x="4800600" y="1504950"/>
                <a:chExt cx="1371600" cy="1700048"/>
              </a:xfrm>
              <a:solidFill>
                <a:srgbClr val="FFC000"/>
              </a:solidFill>
            </p:grpSpPr>
            <p:sp>
              <p:nvSpPr>
                <p:cNvPr id="20" name="Rectangle 19"/>
                <p:cNvSpPr/>
                <p:nvPr/>
              </p:nvSpPr>
              <p:spPr bwMode="auto">
                <a:xfrm>
                  <a:off x="4800600" y="1504950"/>
                  <a:ext cx="1371600" cy="137160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 bwMode="auto">
                <a:xfrm rot="10800000">
                  <a:off x="5295900" y="2876550"/>
                  <a:ext cx="381000" cy="328448"/>
                </a:xfrm>
                <a:prstGeom prst="triangle">
                  <a:avLst/>
                </a:prstGeom>
                <a:solidFill>
                  <a:schemeClr val="accent5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Freeform 82"/>
              <p:cNvSpPr>
                <a:spLocks noEditPoints="1"/>
              </p:cNvSpPr>
              <p:nvPr/>
            </p:nvSpPr>
            <p:spPr bwMode="auto">
              <a:xfrm flipH="1">
                <a:off x="2488692" y="3034084"/>
                <a:ext cx="657963" cy="577602"/>
              </a:xfrm>
              <a:custGeom>
                <a:gdLst>
                  <a:gd name="T0" fmla="*/ 110 w 111"/>
                  <a:gd name="T1" fmla="*/ 13 h 97"/>
                  <a:gd name="T2" fmla="*/ 101 w 111"/>
                  <a:gd name="T3" fmla="*/ 3 h 97"/>
                  <a:gd name="T4" fmla="*/ 96 w 111"/>
                  <a:gd name="T5" fmla="*/ 3 h 97"/>
                  <a:gd name="T6" fmla="*/ 95 w 111"/>
                  <a:gd name="T7" fmla="*/ 5 h 97"/>
                  <a:gd name="T8" fmla="*/ 92 w 111"/>
                  <a:gd name="T9" fmla="*/ 6 h 97"/>
                  <a:gd name="T10" fmla="*/ 92 w 111"/>
                  <a:gd name="T11" fmla="*/ 6 h 97"/>
                  <a:gd name="T12" fmla="*/ 67 w 111"/>
                  <a:gd name="T13" fmla="*/ 32 h 97"/>
                  <a:gd name="T14" fmla="*/ 66 w 111"/>
                  <a:gd name="T15" fmla="*/ 37 h 97"/>
                  <a:gd name="T16" fmla="*/ 68 w 111"/>
                  <a:gd name="T17" fmla="*/ 41 h 97"/>
                  <a:gd name="T18" fmla="*/ 68 w 111"/>
                  <a:gd name="T19" fmla="*/ 41 h 97"/>
                  <a:gd name="T20" fmla="*/ 69 w 111"/>
                  <a:gd name="T21" fmla="*/ 41 h 97"/>
                  <a:gd name="T22" fmla="*/ 63 w 111"/>
                  <a:gd name="T23" fmla="*/ 46 h 97"/>
                  <a:gd name="T24" fmla="*/ 45 w 111"/>
                  <a:gd name="T25" fmla="*/ 28 h 97"/>
                  <a:gd name="T26" fmla="*/ 39 w 111"/>
                  <a:gd name="T27" fmla="*/ 7 h 97"/>
                  <a:gd name="T28" fmla="*/ 18 w 111"/>
                  <a:gd name="T29" fmla="*/ 1 h 97"/>
                  <a:gd name="T30" fmla="*/ 30 w 111"/>
                  <a:gd name="T31" fmla="*/ 14 h 97"/>
                  <a:gd name="T32" fmla="*/ 27 w 111"/>
                  <a:gd name="T33" fmla="*/ 26 h 97"/>
                  <a:gd name="T34" fmla="*/ 15 w 111"/>
                  <a:gd name="T35" fmla="*/ 29 h 97"/>
                  <a:gd name="T36" fmla="*/ 3 w 111"/>
                  <a:gd name="T37" fmla="*/ 17 h 97"/>
                  <a:gd name="T38" fmla="*/ 9 w 111"/>
                  <a:gd name="T39" fmla="*/ 37 h 97"/>
                  <a:gd name="T40" fmla="*/ 31 w 111"/>
                  <a:gd name="T41" fmla="*/ 43 h 97"/>
                  <a:gd name="T42" fmla="*/ 31 w 111"/>
                  <a:gd name="T43" fmla="*/ 43 h 97"/>
                  <a:gd name="T44" fmla="*/ 48 w 111"/>
                  <a:gd name="T45" fmla="*/ 60 h 97"/>
                  <a:gd name="T46" fmla="*/ 32 w 111"/>
                  <a:gd name="T47" fmla="*/ 78 h 97"/>
                  <a:gd name="T48" fmla="*/ 31 w 111"/>
                  <a:gd name="T49" fmla="*/ 77 h 97"/>
                  <a:gd name="T50" fmla="*/ 26 w 111"/>
                  <a:gd name="T51" fmla="*/ 80 h 97"/>
                  <a:gd name="T52" fmla="*/ 18 w 111"/>
                  <a:gd name="T53" fmla="*/ 93 h 97"/>
                  <a:gd name="T54" fmla="*/ 20 w 111"/>
                  <a:gd name="T55" fmla="*/ 95 h 97"/>
                  <a:gd name="T56" fmla="*/ 33 w 111"/>
                  <a:gd name="T57" fmla="*/ 87 h 97"/>
                  <a:gd name="T58" fmla="*/ 37 w 111"/>
                  <a:gd name="T59" fmla="*/ 83 h 97"/>
                  <a:gd name="T60" fmla="*/ 35 w 111"/>
                  <a:gd name="T61" fmla="*/ 82 h 97"/>
                  <a:gd name="T62" fmla="*/ 53 w 111"/>
                  <a:gd name="T63" fmla="*/ 64 h 97"/>
                  <a:gd name="T64" fmla="*/ 82 w 111"/>
                  <a:gd name="T65" fmla="*/ 93 h 97"/>
                  <a:gd name="T66" fmla="*/ 89 w 111"/>
                  <a:gd name="T67" fmla="*/ 97 h 97"/>
                  <a:gd name="T68" fmla="*/ 96 w 111"/>
                  <a:gd name="T69" fmla="*/ 93 h 97"/>
                  <a:gd name="T70" fmla="*/ 96 w 111"/>
                  <a:gd name="T71" fmla="*/ 79 h 97"/>
                  <a:gd name="T72" fmla="*/ 67 w 111"/>
                  <a:gd name="T73" fmla="*/ 50 h 97"/>
                  <a:gd name="T74" fmla="*/ 72 w 111"/>
                  <a:gd name="T75" fmla="*/ 45 h 97"/>
                  <a:gd name="T76" fmla="*/ 75 w 111"/>
                  <a:gd name="T77" fmla="*/ 47 h 97"/>
                  <a:gd name="T78" fmla="*/ 82 w 111"/>
                  <a:gd name="T79" fmla="*/ 46 h 97"/>
                  <a:gd name="T80" fmla="*/ 106 w 111"/>
                  <a:gd name="T81" fmla="*/ 21 h 97"/>
                  <a:gd name="T82" fmla="*/ 106 w 111"/>
                  <a:gd name="T83" fmla="*/ 20 h 97"/>
                  <a:gd name="T84" fmla="*/ 106 w 111"/>
                  <a:gd name="T85" fmla="*/ 20 h 97"/>
                  <a:gd name="T86" fmla="*/ 107 w 111"/>
                  <a:gd name="T87" fmla="*/ 18 h 97"/>
                  <a:gd name="T88" fmla="*/ 110 w 111"/>
                  <a:gd name="T89" fmla="*/ 18 h 97"/>
                  <a:gd name="T90" fmla="*/ 110 w 111"/>
                  <a:gd name="T91" fmla="*/ 13 h 97"/>
                  <a:gd name="T92" fmla="*/ 90 w 111"/>
                  <a:gd name="T93" fmla="*/ 84 h 97"/>
                  <a:gd name="T94" fmla="*/ 94 w 111"/>
                  <a:gd name="T95" fmla="*/ 87 h 97"/>
                  <a:gd name="T96" fmla="*/ 90 w 111"/>
                  <a:gd name="T97" fmla="*/ 92 h 97"/>
                  <a:gd name="T98" fmla="*/ 86 w 111"/>
                  <a:gd name="T99" fmla="*/ 87 h 97"/>
                  <a:gd name="T100" fmla="*/ 90 w 111"/>
                  <a:gd name="T101" fmla="*/ 84 h 97"/>
                  <a:gd name="T102" fmla="*/ 76 w 111"/>
                  <a:gd name="T103" fmla="*/ 32 h 97"/>
                  <a:gd name="T104" fmla="*/ 74 w 111"/>
                  <a:gd name="T105" fmla="*/ 31 h 97"/>
                  <a:gd name="T106" fmla="*/ 93 w 111"/>
                  <a:gd name="T107" fmla="*/ 13 h 97"/>
                  <a:gd name="T108" fmla="*/ 95 w 111"/>
                  <a:gd name="T109" fmla="*/ 14 h 97"/>
                  <a:gd name="T110" fmla="*/ 76 w 111"/>
                  <a:gd name="T111" fmla="*/ 32 h 97"/>
                  <a:gd name="T112" fmla="*/ 76 w 111"/>
                  <a:gd name="T113" fmla="*/ 32 h 97"/>
                  <a:gd name="T114" fmla="*/ 82 w 111"/>
                  <a:gd name="T115" fmla="*/ 39 h 97"/>
                  <a:gd name="T116" fmla="*/ 80 w 111"/>
                  <a:gd name="T117" fmla="*/ 37 h 97"/>
                  <a:gd name="T118" fmla="*/ 99 w 111"/>
                  <a:gd name="T119" fmla="*/ 18 h 97"/>
                  <a:gd name="T120" fmla="*/ 101 w 111"/>
                  <a:gd name="T121" fmla="*/ 20 h 97"/>
                  <a:gd name="T122" fmla="*/ 82 w 111"/>
                  <a:gd name="T123" fmla="*/ 39 h 97"/>
                  <a:gd name="T124" fmla="*/ 82 w 111"/>
                  <a:gd name="T125" fmla="*/ 39 h 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0" h="97">
                    <a:moveTo>
                      <a:pt x="110" y="13"/>
                    </a:moveTo>
                    <a:cubicBezTo>
                      <a:pt x="101" y="3"/>
                      <a:pt x="101" y="3"/>
                      <a:pt x="101" y="3"/>
                    </a:cubicBezTo>
                    <a:cubicBezTo>
                      <a:pt x="99" y="1"/>
                      <a:pt x="97" y="1"/>
                      <a:pt x="96" y="3"/>
                    </a:cubicBezTo>
                    <a:cubicBezTo>
                      <a:pt x="95" y="4"/>
                      <a:pt x="95" y="4"/>
                      <a:pt x="95" y="5"/>
                    </a:cubicBezTo>
                    <a:cubicBezTo>
                      <a:pt x="94" y="5"/>
                      <a:pt x="93" y="6"/>
                      <a:pt x="92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3"/>
                      <a:pt x="67" y="36"/>
                      <a:pt x="66" y="37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7" y="21"/>
                      <a:pt x="45" y="13"/>
                      <a:pt x="39" y="7"/>
                    </a:cubicBezTo>
                    <a:cubicBezTo>
                      <a:pt x="34" y="1"/>
                      <a:pt x="25" y="0"/>
                      <a:pt x="18" y="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0" y="23"/>
                      <a:pt x="3" y="32"/>
                      <a:pt x="9" y="37"/>
                    </a:cubicBezTo>
                    <a:cubicBezTo>
                      <a:pt x="14" y="43"/>
                      <a:pt x="23" y="46"/>
                      <a:pt x="31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33" y="87"/>
                      <a:pt x="33" y="87"/>
                      <a:pt x="33" y="87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4" y="96"/>
                      <a:pt x="86" y="97"/>
                      <a:pt x="89" y="97"/>
                    </a:cubicBezTo>
                    <a:cubicBezTo>
                      <a:pt x="91" y="97"/>
                      <a:pt x="94" y="96"/>
                      <a:pt x="96" y="93"/>
                    </a:cubicBezTo>
                    <a:cubicBezTo>
                      <a:pt x="101" y="89"/>
                      <a:pt x="101" y="83"/>
                      <a:pt x="96" y="79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7" y="46"/>
                      <a:pt x="79" y="46"/>
                      <a:pt x="82" y="46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7" y="19"/>
                      <a:pt x="107" y="19"/>
                      <a:pt x="107" y="18"/>
                    </a:cubicBezTo>
                    <a:cubicBezTo>
                      <a:pt x="109" y="18"/>
                      <a:pt x="110" y="18"/>
                      <a:pt x="110" y="18"/>
                    </a:cubicBezTo>
                    <a:cubicBezTo>
                      <a:pt x="111" y="16"/>
                      <a:pt x="111" y="14"/>
                      <a:pt x="110" y="13"/>
                    </a:cubicBezTo>
                    <a:close/>
                    <a:moveTo>
                      <a:pt x="90" y="84"/>
                    </a:moveTo>
                    <a:cubicBezTo>
                      <a:pt x="92" y="84"/>
                      <a:pt x="94" y="86"/>
                      <a:pt x="94" y="87"/>
                    </a:cubicBezTo>
                    <a:cubicBezTo>
                      <a:pt x="94" y="90"/>
                      <a:pt x="92" y="92"/>
                      <a:pt x="90" y="92"/>
                    </a:cubicBezTo>
                    <a:cubicBezTo>
                      <a:pt x="87" y="92"/>
                      <a:pt x="86" y="90"/>
                      <a:pt x="86" y="87"/>
                    </a:cubicBezTo>
                    <a:cubicBezTo>
                      <a:pt x="86" y="86"/>
                      <a:pt x="87" y="84"/>
                      <a:pt x="90" y="84"/>
                    </a:cubicBezTo>
                    <a:close/>
                    <a:moveTo>
                      <a:pt x="76" y="32"/>
                    </a:moveTo>
                    <a:cubicBezTo>
                      <a:pt x="74" y="31"/>
                      <a:pt x="74" y="31"/>
                      <a:pt x="74" y="31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5" y="14"/>
                      <a:pt x="95" y="14"/>
                      <a:pt x="95" y="14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2"/>
                      <a:pt x="76" y="32"/>
                      <a:pt x="76" y="32"/>
                    </a:cubicBezTo>
                    <a:close/>
                    <a:moveTo>
                      <a:pt x="82" y="39"/>
                    </a:moveTo>
                    <a:cubicBezTo>
                      <a:pt x="80" y="37"/>
                      <a:pt x="80" y="37"/>
                      <a:pt x="80" y="37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2" y="39"/>
                      <a:pt x="82" y="39"/>
                      <a:pt x="82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735037" y="5345598"/>
              <a:ext cx="1676798" cy="950703"/>
              <a:chOff x="2467291" y="5380294"/>
              <a:chExt cx="1676798" cy="950703"/>
            </a:xfrm>
          </p:grpSpPr>
          <p:sp>
            <p:nvSpPr>
              <p:cNvPr id="69" name="TextBox 13"/>
              <p:cNvSpPr txBox="1"/>
              <p:nvPr/>
            </p:nvSpPr>
            <p:spPr>
              <a:xfrm>
                <a:off x="2467291" y="5380294"/>
                <a:ext cx="1676798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TextBox 13"/>
              <p:cNvSpPr txBox="1"/>
              <p:nvPr/>
            </p:nvSpPr>
            <p:spPr>
              <a:xfrm>
                <a:off x="2603388" y="5666200"/>
                <a:ext cx="1404605" cy="66479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1940810" y="5345598"/>
              <a:ext cx="1676798" cy="950703"/>
              <a:chOff x="2467291" y="5380294"/>
              <a:chExt cx="1676798" cy="950703"/>
            </a:xfrm>
          </p:grpSpPr>
          <p:sp>
            <p:nvSpPr>
              <p:cNvPr id="78" name="TextBox 13"/>
              <p:cNvSpPr txBox="1"/>
              <p:nvPr/>
            </p:nvSpPr>
            <p:spPr>
              <a:xfrm>
                <a:off x="2467291" y="5380294"/>
                <a:ext cx="1676798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TextBox 13"/>
              <p:cNvSpPr txBox="1"/>
              <p:nvPr/>
            </p:nvSpPr>
            <p:spPr>
              <a:xfrm>
                <a:off x="2603388" y="5666200"/>
                <a:ext cx="1404605" cy="66479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3837923" y="5345598"/>
              <a:ext cx="1676798" cy="950703"/>
              <a:chOff x="2467291" y="5380294"/>
              <a:chExt cx="1676798" cy="950703"/>
            </a:xfrm>
          </p:grpSpPr>
          <p:sp>
            <p:nvSpPr>
              <p:cNvPr id="81" name="TextBox 13"/>
              <p:cNvSpPr txBox="1"/>
              <p:nvPr/>
            </p:nvSpPr>
            <p:spPr>
              <a:xfrm>
                <a:off x="2467291" y="5380294"/>
                <a:ext cx="1676798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TextBox 13"/>
              <p:cNvSpPr txBox="1"/>
              <p:nvPr/>
            </p:nvSpPr>
            <p:spPr>
              <a:xfrm>
                <a:off x="2603388" y="5666200"/>
                <a:ext cx="1404605" cy="66479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4837021" y="1231327"/>
              <a:ext cx="1676798" cy="950703"/>
              <a:chOff x="2467291" y="5380294"/>
              <a:chExt cx="1676798" cy="950703"/>
            </a:xfrm>
          </p:grpSpPr>
          <p:sp>
            <p:nvSpPr>
              <p:cNvPr id="84" name="TextBox 13"/>
              <p:cNvSpPr txBox="1"/>
              <p:nvPr/>
            </p:nvSpPr>
            <p:spPr>
              <a:xfrm>
                <a:off x="2467291" y="5380294"/>
                <a:ext cx="1676798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TextBox 13"/>
              <p:cNvSpPr txBox="1"/>
              <p:nvPr/>
            </p:nvSpPr>
            <p:spPr>
              <a:xfrm>
                <a:off x="2603388" y="5666200"/>
                <a:ext cx="1404605" cy="66479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1042794" y="1231327"/>
              <a:ext cx="1676798" cy="950703"/>
              <a:chOff x="2467291" y="5380294"/>
              <a:chExt cx="1676798" cy="950703"/>
            </a:xfrm>
          </p:grpSpPr>
          <p:sp>
            <p:nvSpPr>
              <p:cNvPr id="87" name="TextBox 13"/>
              <p:cNvSpPr txBox="1"/>
              <p:nvPr/>
            </p:nvSpPr>
            <p:spPr>
              <a:xfrm>
                <a:off x="2467291" y="5380294"/>
                <a:ext cx="1676798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TextBox 13"/>
              <p:cNvSpPr txBox="1"/>
              <p:nvPr/>
            </p:nvSpPr>
            <p:spPr>
              <a:xfrm>
                <a:off x="2603388" y="5666200"/>
                <a:ext cx="1404605" cy="66479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2939907" y="1231327"/>
              <a:ext cx="1676798" cy="950703"/>
              <a:chOff x="2467291" y="5380294"/>
              <a:chExt cx="1676798" cy="950703"/>
            </a:xfrm>
          </p:grpSpPr>
          <p:sp>
            <p:nvSpPr>
              <p:cNvPr id="90" name="TextBox 13"/>
              <p:cNvSpPr txBox="1"/>
              <p:nvPr/>
            </p:nvSpPr>
            <p:spPr>
              <a:xfrm>
                <a:off x="2467291" y="5380294"/>
                <a:ext cx="1676798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TextBox 13"/>
              <p:cNvSpPr txBox="1"/>
              <p:nvPr/>
            </p:nvSpPr>
            <p:spPr>
              <a:xfrm>
                <a:off x="2603388" y="5666200"/>
                <a:ext cx="1404605" cy="66479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9058643" y="1609318"/>
              <a:ext cx="2843733" cy="1415493"/>
              <a:chOff x="8852967" y="3187701"/>
              <a:chExt cx="2843733" cy="1415493"/>
            </a:xfrm>
          </p:grpSpPr>
          <p:sp>
            <p:nvSpPr>
              <p:cNvPr id="93" name="矩形 92"/>
              <p:cNvSpPr/>
              <p:nvPr/>
            </p:nvSpPr>
            <p:spPr>
              <a:xfrm>
                <a:off x="8852967" y="3569065"/>
                <a:ext cx="2843733" cy="1034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单击此处编辑您要的内容，建议您在展示时采用微软雅黑字体，本模版所有图形线条及其相应素材均可自由编辑、改色、替换。</a:t>
                </a:r>
                <a:endPara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TextBox 13"/>
              <p:cNvSpPr txBox="1"/>
              <p:nvPr/>
            </p:nvSpPr>
            <p:spPr>
              <a:xfrm>
                <a:off x="8852967" y="3187701"/>
                <a:ext cx="1294333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4" name="文本框 73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工作计划展望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775985" y="2314513"/>
            <a:ext cx="8640030" cy="3204335"/>
            <a:chOff x="1777113" y="1796104"/>
            <a:chExt cx="8640030" cy="3204335"/>
          </a:xfrm>
        </p:grpSpPr>
        <p:grpSp>
          <p:nvGrpSpPr>
            <p:cNvPr id="43" name="Group 152"/>
            <p:cNvGrpSpPr>
              <a:grpSpLocks noChangeAspect="1"/>
            </p:cNvGrpSpPr>
            <p:nvPr/>
          </p:nvGrpSpPr>
          <p:grpSpPr>
            <a:xfrm>
              <a:off x="1933887" y="1796104"/>
              <a:ext cx="1806819" cy="842028"/>
              <a:chOff x="962" y="1246"/>
              <a:chExt cx="2296" cy="1070"/>
            </a:xfrm>
          </p:grpSpPr>
          <p:sp>
            <p:nvSpPr>
              <p:cNvPr id="44" name="Freeform 153"/>
              <p:cNvSpPr/>
              <p:nvPr/>
            </p:nvSpPr>
            <p:spPr bwMode="auto">
              <a:xfrm>
                <a:off x="962" y="1246"/>
                <a:ext cx="2296" cy="1070"/>
              </a:xfrm>
              <a:custGeom>
                <a:gdLst>
                  <a:gd name="T0" fmla="*/ 912 w 969"/>
                  <a:gd name="T1" fmla="*/ 0 h 450"/>
                  <a:gd name="T2" fmla="*/ 57 w 969"/>
                  <a:gd name="T3" fmla="*/ 0 h 450"/>
                  <a:gd name="T4" fmla="*/ 0 w 969"/>
                  <a:gd name="T5" fmla="*/ 57 h 450"/>
                  <a:gd name="T6" fmla="*/ 0 w 969"/>
                  <a:gd name="T7" fmla="*/ 298 h 450"/>
                  <a:gd name="T8" fmla="*/ 57 w 969"/>
                  <a:gd name="T9" fmla="*/ 356 h 450"/>
                  <a:gd name="T10" fmla="*/ 125 w 969"/>
                  <a:gd name="T11" fmla="*/ 356 h 450"/>
                  <a:gd name="T12" fmla="*/ 184 w 969"/>
                  <a:gd name="T13" fmla="*/ 450 h 450"/>
                  <a:gd name="T14" fmla="*/ 244 w 969"/>
                  <a:gd name="T15" fmla="*/ 356 h 450"/>
                  <a:gd name="T16" fmla="*/ 912 w 969"/>
                  <a:gd name="T17" fmla="*/ 356 h 450"/>
                  <a:gd name="T18" fmla="*/ 969 w 969"/>
                  <a:gd name="T19" fmla="*/ 298 h 450"/>
                  <a:gd name="T20" fmla="*/ 969 w 969"/>
                  <a:gd name="T21" fmla="*/ 57 h 450"/>
                  <a:gd name="T22" fmla="*/ 912 w 969"/>
                  <a:gd name="T23" fmla="*/ 0 h 4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9" h="450">
                    <a:moveTo>
                      <a:pt x="912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30"/>
                      <a:pt x="26" y="356"/>
                      <a:pt x="57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84" y="450"/>
                      <a:pt x="184" y="450"/>
                      <a:pt x="184" y="450"/>
                    </a:cubicBezTo>
                    <a:cubicBezTo>
                      <a:pt x="244" y="356"/>
                      <a:pt x="244" y="356"/>
                      <a:pt x="244" y="356"/>
                    </a:cubicBezTo>
                    <a:cubicBezTo>
                      <a:pt x="912" y="356"/>
                      <a:pt x="912" y="356"/>
                      <a:pt x="912" y="356"/>
                    </a:cubicBezTo>
                    <a:cubicBezTo>
                      <a:pt x="943" y="356"/>
                      <a:pt x="969" y="330"/>
                      <a:pt x="969" y="298"/>
                    </a:cubicBezTo>
                    <a:cubicBezTo>
                      <a:pt x="969" y="57"/>
                      <a:pt x="969" y="57"/>
                      <a:pt x="969" y="57"/>
                    </a:cubicBezTo>
                    <a:cubicBezTo>
                      <a:pt x="969" y="26"/>
                      <a:pt x="943" y="0"/>
                      <a:pt x="91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8640" tIns="91440" rIns="0" bIns="91440" numCol="1" anchor="t" anchorCtr="0" compatLnSpc="1"/>
              <a:lstStyle/>
              <a:p>
                <a:pPr>
                  <a:lnSpc>
                    <a:spcPct val="90000"/>
                  </a:lnSpc>
                  <a:spcBef>
                    <a:spcPts val="1065"/>
                  </a:spcBef>
                </a:pPr>
                <a:endParaRPr lang="en-US" sz="1200">
                  <a:solidFill>
                    <a:srgbClr val="FFFFFF"/>
                  </a:solidFill>
                  <a:latin typeface="Source Sans Pro" charset="0"/>
                </a:endParaRPr>
              </a:p>
            </p:txBody>
          </p:sp>
          <p:sp>
            <p:nvSpPr>
              <p:cNvPr id="45" name="Freeform 154"/>
              <p:cNvSpPr/>
              <p:nvPr/>
            </p:nvSpPr>
            <p:spPr bwMode="auto">
              <a:xfrm>
                <a:off x="962" y="1246"/>
                <a:ext cx="606" cy="1070"/>
              </a:xfrm>
              <a:custGeom>
                <a:gdLst>
                  <a:gd name="T0" fmla="*/ 256 w 256"/>
                  <a:gd name="T1" fmla="*/ 0 h 450"/>
                  <a:gd name="T2" fmla="*/ 57 w 256"/>
                  <a:gd name="T3" fmla="*/ 0 h 450"/>
                  <a:gd name="T4" fmla="*/ 0 w 256"/>
                  <a:gd name="T5" fmla="*/ 57 h 450"/>
                  <a:gd name="T6" fmla="*/ 0 w 256"/>
                  <a:gd name="T7" fmla="*/ 298 h 450"/>
                  <a:gd name="T8" fmla="*/ 57 w 256"/>
                  <a:gd name="T9" fmla="*/ 356 h 450"/>
                  <a:gd name="T10" fmla="*/ 125 w 256"/>
                  <a:gd name="T11" fmla="*/ 356 h 450"/>
                  <a:gd name="T12" fmla="*/ 184 w 256"/>
                  <a:gd name="T13" fmla="*/ 450 h 450"/>
                  <a:gd name="T14" fmla="*/ 244 w 256"/>
                  <a:gd name="T15" fmla="*/ 356 h 450"/>
                  <a:gd name="T16" fmla="*/ 256 w 256"/>
                  <a:gd name="T17" fmla="*/ 356 h 450"/>
                  <a:gd name="T18" fmla="*/ 256 w 256"/>
                  <a:gd name="T19" fmla="*/ 0 h 4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6" h="450">
                    <a:moveTo>
                      <a:pt x="256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30"/>
                      <a:pt x="26" y="356"/>
                      <a:pt x="57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84" y="450"/>
                      <a:pt x="184" y="450"/>
                      <a:pt x="184" y="450"/>
                    </a:cubicBezTo>
                    <a:cubicBezTo>
                      <a:pt x="244" y="356"/>
                      <a:pt x="244" y="356"/>
                      <a:pt x="244" y="356"/>
                    </a:cubicBezTo>
                    <a:cubicBezTo>
                      <a:pt x="256" y="356"/>
                      <a:pt x="256" y="356"/>
                      <a:pt x="256" y="356"/>
                    </a:cubicBezTo>
                    <a:cubicBezTo>
                      <a:pt x="256" y="0"/>
                      <a:pt x="256" y="0"/>
                      <a:pt x="256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0" tIns="0" rIns="0" bIns="182880" numCol="1" anchor="ctr" anchorCtr="0" compatLnSpc="1"/>
              <a:lstStyle/>
              <a:p>
                <a:pPr algn="ctr"/>
                <a:r>
                  <a:rPr lang="en-US" sz="2400">
                    <a:solidFill>
                      <a:srgbClr val="FFFFFF"/>
                    </a:solidFill>
                    <a:latin typeface="Source Sans Pro" charset="0"/>
                  </a:rPr>
                  <a:t>01</a:t>
                </a:r>
                <a:endParaRPr lang="en-US" sz="2400">
                  <a:solidFill>
                    <a:srgbClr val="FFFFFF"/>
                  </a:solidFill>
                  <a:latin typeface="Source Sans Pro" charset="0"/>
                </a:endParaRPr>
              </a:p>
            </p:txBody>
          </p:sp>
        </p:grpSp>
        <p:grpSp>
          <p:nvGrpSpPr>
            <p:cNvPr id="46" name="Group 152"/>
            <p:cNvGrpSpPr>
              <a:grpSpLocks noChangeAspect="1"/>
            </p:cNvGrpSpPr>
            <p:nvPr/>
          </p:nvGrpSpPr>
          <p:grpSpPr>
            <a:xfrm>
              <a:off x="4092999" y="1796104"/>
              <a:ext cx="1806819" cy="842028"/>
              <a:chOff x="962" y="1246"/>
              <a:chExt cx="2296" cy="1070"/>
            </a:xfrm>
          </p:grpSpPr>
          <p:sp>
            <p:nvSpPr>
              <p:cNvPr id="47" name="Freeform 153"/>
              <p:cNvSpPr/>
              <p:nvPr/>
            </p:nvSpPr>
            <p:spPr bwMode="auto">
              <a:xfrm>
                <a:off x="962" y="1246"/>
                <a:ext cx="2296" cy="1070"/>
              </a:xfrm>
              <a:custGeom>
                <a:gdLst>
                  <a:gd name="T0" fmla="*/ 912 w 969"/>
                  <a:gd name="T1" fmla="*/ 0 h 450"/>
                  <a:gd name="T2" fmla="*/ 57 w 969"/>
                  <a:gd name="T3" fmla="*/ 0 h 450"/>
                  <a:gd name="T4" fmla="*/ 0 w 969"/>
                  <a:gd name="T5" fmla="*/ 57 h 450"/>
                  <a:gd name="T6" fmla="*/ 0 w 969"/>
                  <a:gd name="T7" fmla="*/ 298 h 450"/>
                  <a:gd name="T8" fmla="*/ 57 w 969"/>
                  <a:gd name="T9" fmla="*/ 356 h 450"/>
                  <a:gd name="T10" fmla="*/ 125 w 969"/>
                  <a:gd name="T11" fmla="*/ 356 h 450"/>
                  <a:gd name="T12" fmla="*/ 184 w 969"/>
                  <a:gd name="T13" fmla="*/ 450 h 450"/>
                  <a:gd name="T14" fmla="*/ 244 w 969"/>
                  <a:gd name="T15" fmla="*/ 356 h 450"/>
                  <a:gd name="T16" fmla="*/ 912 w 969"/>
                  <a:gd name="T17" fmla="*/ 356 h 450"/>
                  <a:gd name="T18" fmla="*/ 969 w 969"/>
                  <a:gd name="T19" fmla="*/ 298 h 450"/>
                  <a:gd name="T20" fmla="*/ 969 w 969"/>
                  <a:gd name="T21" fmla="*/ 57 h 450"/>
                  <a:gd name="T22" fmla="*/ 912 w 969"/>
                  <a:gd name="T23" fmla="*/ 0 h 4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9" h="450">
                    <a:moveTo>
                      <a:pt x="912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30"/>
                      <a:pt x="26" y="356"/>
                      <a:pt x="57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84" y="450"/>
                      <a:pt x="184" y="450"/>
                      <a:pt x="184" y="450"/>
                    </a:cubicBezTo>
                    <a:cubicBezTo>
                      <a:pt x="244" y="356"/>
                      <a:pt x="244" y="356"/>
                      <a:pt x="244" y="356"/>
                    </a:cubicBezTo>
                    <a:cubicBezTo>
                      <a:pt x="912" y="356"/>
                      <a:pt x="912" y="356"/>
                      <a:pt x="912" y="356"/>
                    </a:cubicBezTo>
                    <a:cubicBezTo>
                      <a:pt x="943" y="356"/>
                      <a:pt x="969" y="330"/>
                      <a:pt x="969" y="298"/>
                    </a:cubicBezTo>
                    <a:cubicBezTo>
                      <a:pt x="969" y="57"/>
                      <a:pt x="969" y="57"/>
                      <a:pt x="969" y="57"/>
                    </a:cubicBezTo>
                    <a:cubicBezTo>
                      <a:pt x="969" y="26"/>
                      <a:pt x="943" y="0"/>
                      <a:pt x="91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8640" tIns="91440" rIns="0" bIns="91440" numCol="1" anchor="t" anchorCtr="0" compatLnSpc="1"/>
              <a:lstStyle/>
              <a:p>
                <a:pPr>
                  <a:lnSpc>
                    <a:spcPct val="90000"/>
                  </a:lnSpc>
                  <a:spcBef>
                    <a:spcPts val="1065"/>
                  </a:spcBef>
                </a:pPr>
                <a:endParaRPr lang="en-US" sz="1200">
                  <a:solidFill>
                    <a:srgbClr val="FFFFFF"/>
                  </a:solidFill>
                  <a:latin typeface="Source Sans Pro" charset="0"/>
                </a:endParaRPr>
              </a:p>
            </p:txBody>
          </p:sp>
          <p:sp>
            <p:nvSpPr>
              <p:cNvPr id="48" name="Freeform 154"/>
              <p:cNvSpPr/>
              <p:nvPr/>
            </p:nvSpPr>
            <p:spPr bwMode="auto">
              <a:xfrm>
                <a:off x="962" y="1246"/>
                <a:ext cx="606" cy="1070"/>
              </a:xfrm>
              <a:custGeom>
                <a:gdLst>
                  <a:gd name="T0" fmla="*/ 256 w 256"/>
                  <a:gd name="T1" fmla="*/ 0 h 450"/>
                  <a:gd name="T2" fmla="*/ 57 w 256"/>
                  <a:gd name="T3" fmla="*/ 0 h 450"/>
                  <a:gd name="T4" fmla="*/ 0 w 256"/>
                  <a:gd name="T5" fmla="*/ 57 h 450"/>
                  <a:gd name="T6" fmla="*/ 0 w 256"/>
                  <a:gd name="T7" fmla="*/ 298 h 450"/>
                  <a:gd name="T8" fmla="*/ 57 w 256"/>
                  <a:gd name="T9" fmla="*/ 356 h 450"/>
                  <a:gd name="T10" fmla="*/ 125 w 256"/>
                  <a:gd name="T11" fmla="*/ 356 h 450"/>
                  <a:gd name="T12" fmla="*/ 184 w 256"/>
                  <a:gd name="T13" fmla="*/ 450 h 450"/>
                  <a:gd name="T14" fmla="*/ 244 w 256"/>
                  <a:gd name="T15" fmla="*/ 356 h 450"/>
                  <a:gd name="T16" fmla="*/ 256 w 256"/>
                  <a:gd name="T17" fmla="*/ 356 h 450"/>
                  <a:gd name="T18" fmla="*/ 256 w 256"/>
                  <a:gd name="T19" fmla="*/ 0 h 4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6" h="450">
                    <a:moveTo>
                      <a:pt x="256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30"/>
                      <a:pt x="26" y="356"/>
                      <a:pt x="57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84" y="450"/>
                      <a:pt x="184" y="450"/>
                      <a:pt x="184" y="450"/>
                    </a:cubicBezTo>
                    <a:cubicBezTo>
                      <a:pt x="244" y="356"/>
                      <a:pt x="244" y="356"/>
                      <a:pt x="244" y="356"/>
                    </a:cubicBezTo>
                    <a:cubicBezTo>
                      <a:pt x="256" y="356"/>
                      <a:pt x="256" y="356"/>
                      <a:pt x="256" y="356"/>
                    </a:cubicBezTo>
                    <a:cubicBezTo>
                      <a:pt x="256" y="0"/>
                      <a:pt x="256" y="0"/>
                      <a:pt x="256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0" tIns="0" rIns="0" bIns="182880" numCol="1" anchor="ctr" anchorCtr="0" compatLnSpc="1"/>
              <a:lstStyle/>
              <a:p>
                <a:pPr algn="ctr"/>
                <a:r>
                  <a:rPr lang="en-US" sz="2400">
                    <a:solidFill>
                      <a:srgbClr val="FFFFFF"/>
                    </a:solidFill>
                    <a:latin typeface="Source Sans Pro" charset="0"/>
                  </a:rPr>
                  <a:t>02</a:t>
                </a:r>
                <a:endParaRPr lang="en-US" sz="2400">
                  <a:solidFill>
                    <a:srgbClr val="FFFFFF"/>
                  </a:solidFill>
                  <a:latin typeface="Source Sans Pro" charset="0"/>
                </a:endParaRPr>
              </a:p>
            </p:txBody>
          </p:sp>
        </p:grpSp>
        <p:grpSp>
          <p:nvGrpSpPr>
            <p:cNvPr id="49" name="Group 152"/>
            <p:cNvGrpSpPr>
              <a:grpSpLocks noChangeAspect="1"/>
            </p:cNvGrpSpPr>
            <p:nvPr/>
          </p:nvGrpSpPr>
          <p:grpSpPr>
            <a:xfrm>
              <a:off x="6253239" y="1796104"/>
              <a:ext cx="1806819" cy="842028"/>
              <a:chOff x="962" y="1246"/>
              <a:chExt cx="2296" cy="1070"/>
            </a:xfrm>
          </p:grpSpPr>
          <p:sp>
            <p:nvSpPr>
              <p:cNvPr id="50" name="Freeform 153"/>
              <p:cNvSpPr/>
              <p:nvPr/>
            </p:nvSpPr>
            <p:spPr bwMode="auto">
              <a:xfrm>
                <a:off x="962" y="1246"/>
                <a:ext cx="2296" cy="1070"/>
              </a:xfrm>
              <a:custGeom>
                <a:gdLst>
                  <a:gd name="T0" fmla="*/ 912 w 969"/>
                  <a:gd name="T1" fmla="*/ 0 h 450"/>
                  <a:gd name="T2" fmla="*/ 57 w 969"/>
                  <a:gd name="T3" fmla="*/ 0 h 450"/>
                  <a:gd name="T4" fmla="*/ 0 w 969"/>
                  <a:gd name="T5" fmla="*/ 57 h 450"/>
                  <a:gd name="T6" fmla="*/ 0 w 969"/>
                  <a:gd name="T7" fmla="*/ 298 h 450"/>
                  <a:gd name="T8" fmla="*/ 57 w 969"/>
                  <a:gd name="T9" fmla="*/ 356 h 450"/>
                  <a:gd name="T10" fmla="*/ 125 w 969"/>
                  <a:gd name="T11" fmla="*/ 356 h 450"/>
                  <a:gd name="T12" fmla="*/ 184 w 969"/>
                  <a:gd name="T13" fmla="*/ 450 h 450"/>
                  <a:gd name="T14" fmla="*/ 244 w 969"/>
                  <a:gd name="T15" fmla="*/ 356 h 450"/>
                  <a:gd name="T16" fmla="*/ 912 w 969"/>
                  <a:gd name="T17" fmla="*/ 356 h 450"/>
                  <a:gd name="T18" fmla="*/ 969 w 969"/>
                  <a:gd name="T19" fmla="*/ 298 h 450"/>
                  <a:gd name="T20" fmla="*/ 969 w 969"/>
                  <a:gd name="T21" fmla="*/ 57 h 450"/>
                  <a:gd name="T22" fmla="*/ 912 w 969"/>
                  <a:gd name="T23" fmla="*/ 0 h 4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9" h="450">
                    <a:moveTo>
                      <a:pt x="912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30"/>
                      <a:pt x="26" y="356"/>
                      <a:pt x="57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84" y="450"/>
                      <a:pt x="184" y="450"/>
                      <a:pt x="184" y="450"/>
                    </a:cubicBezTo>
                    <a:cubicBezTo>
                      <a:pt x="244" y="356"/>
                      <a:pt x="244" y="356"/>
                      <a:pt x="244" y="356"/>
                    </a:cubicBezTo>
                    <a:cubicBezTo>
                      <a:pt x="912" y="356"/>
                      <a:pt x="912" y="356"/>
                      <a:pt x="912" y="356"/>
                    </a:cubicBezTo>
                    <a:cubicBezTo>
                      <a:pt x="943" y="356"/>
                      <a:pt x="969" y="330"/>
                      <a:pt x="969" y="298"/>
                    </a:cubicBezTo>
                    <a:cubicBezTo>
                      <a:pt x="969" y="57"/>
                      <a:pt x="969" y="57"/>
                      <a:pt x="969" y="57"/>
                    </a:cubicBezTo>
                    <a:cubicBezTo>
                      <a:pt x="969" y="26"/>
                      <a:pt x="943" y="0"/>
                      <a:pt x="91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8640" tIns="91440" rIns="0" bIns="91440" numCol="1" anchor="t" anchorCtr="0" compatLnSpc="1"/>
              <a:lstStyle/>
              <a:p>
                <a:pPr>
                  <a:lnSpc>
                    <a:spcPct val="90000"/>
                  </a:lnSpc>
                  <a:spcBef>
                    <a:spcPts val="1065"/>
                  </a:spcBef>
                </a:pPr>
                <a:endParaRPr lang="en-US" sz="1200">
                  <a:solidFill>
                    <a:srgbClr val="FFFFFF"/>
                  </a:solidFill>
                  <a:latin typeface="Source Sans Pro" charset="0"/>
                </a:endParaRPr>
              </a:p>
            </p:txBody>
          </p:sp>
          <p:sp>
            <p:nvSpPr>
              <p:cNvPr id="51" name="Freeform 154"/>
              <p:cNvSpPr/>
              <p:nvPr/>
            </p:nvSpPr>
            <p:spPr bwMode="auto">
              <a:xfrm>
                <a:off x="962" y="1246"/>
                <a:ext cx="606" cy="1070"/>
              </a:xfrm>
              <a:custGeom>
                <a:gdLst>
                  <a:gd name="T0" fmla="*/ 256 w 256"/>
                  <a:gd name="T1" fmla="*/ 0 h 450"/>
                  <a:gd name="T2" fmla="*/ 57 w 256"/>
                  <a:gd name="T3" fmla="*/ 0 h 450"/>
                  <a:gd name="T4" fmla="*/ 0 w 256"/>
                  <a:gd name="T5" fmla="*/ 57 h 450"/>
                  <a:gd name="T6" fmla="*/ 0 w 256"/>
                  <a:gd name="T7" fmla="*/ 298 h 450"/>
                  <a:gd name="T8" fmla="*/ 57 w 256"/>
                  <a:gd name="T9" fmla="*/ 356 h 450"/>
                  <a:gd name="T10" fmla="*/ 125 w 256"/>
                  <a:gd name="T11" fmla="*/ 356 h 450"/>
                  <a:gd name="T12" fmla="*/ 184 w 256"/>
                  <a:gd name="T13" fmla="*/ 450 h 450"/>
                  <a:gd name="T14" fmla="*/ 244 w 256"/>
                  <a:gd name="T15" fmla="*/ 356 h 450"/>
                  <a:gd name="T16" fmla="*/ 256 w 256"/>
                  <a:gd name="T17" fmla="*/ 356 h 450"/>
                  <a:gd name="T18" fmla="*/ 256 w 256"/>
                  <a:gd name="T19" fmla="*/ 0 h 4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6" h="450">
                    <a:moveTo>
                      <a:pt x="256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30"/>
                      <a:pt x="26" y="356"/>
                      <a:pt x="57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84" y="450"/>
                      <a:pt x="184" y="450"/>
                      <a:pt x="184" y="450"/>
                    </a:cubicBezTo>
                    <a:cubicBezTo>
                      <a:pt x="244" y="356"/>
                      <a:pt x="244" y="356"/>
                      <a:pt x="244" y="356"/>
                    </a:cubicBezTo>
                    <a:cubicBezTo>
                      <a:pt x="256" y="356"/>
                      <a:pt x="256" y="356"/>
                      <a:pt x="256" y="356"/>
                    </a:cubicBezTo>
                    <a:cubicBezTo>
                      <a:pt x="256" y="0"/>
                      <a:pt x="256" y="0"/>
                      <a:pt x="256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0" tIns="0" rIns="0" bIns="182880" numCol="1" anchor="ctr" anchorCtr="0" compatLnSpc="1"/>
              <a:lstStyle/>
              <a:p>
                <a:pPr algn="ctr"/>
                <a:r>
                  <a:rPr lang="en-US" sz="2400">
                    <a:solidFill>
                      <a:srgbClr val="FFFFFF"/>
                    </a:solidFill>
                    <a:latin typeface="Source Sans Pro" charset="0"/>
                  </a:rPr>
                  <a:t>03</a:t>
                </a:r>
                <a:endParaRPr lang="en-US" sz="2400">
                  <a:solidFill>
                    <a:srgbClr val="FFFFFF"/>
                  </a:solidFill>
                  <a:latin typeface="Source Sans Pro" charset="0"/>
                </a:endParaRPr>
              </a:p>
            </p:txBody>
          </p:sp>
        </p:grpSp>
        <p:grpSp>
          <p:nvGrpSpPr>
            <p:cNvPr id="52" name="Group 152"/>
            <p:cNvGrpSpPr>
              <a:grpSpLocks noChangeAspect="1"/>
            </p:cNvGrpSpPr>
            <p:nvPr/>
          </p:nvGrpSpPr>
          <p:grpSpPr>
            <a:xfrm>
              <a:off x="8407129" y="1796104"/>
              <a:ext cx="1806819" cy="842028"/>
              <a:chOff x="962" y="1246"/>
              <a:chExt cx="2296" cy="1070"/>
            </a:xfrm>
          </p:grpSpPr>
          <p:sp>
            <p:nvSpPr>
              <p:cNvPr id="53" name="Freeform 153"/>
              <p:cNvSpPr/>
              <p:nvPr/>
            </p:nvSpPr>
            <p:spPr bwMode="auto">
              <a:xfrm>
                <a:off x="962" y="1246"/>
                <a:ext cx="2296" cy="1070"/>
              </a:xfrm>
              <a:custGeom>
                <a:gdLst>
                  <a:gd name="T0" fmla="*/ 912 w 969"/>
                  <a:gd name="T1" fmla="*/ 0 h 450"/>
                  <a:gd name="T2" fmla="*/ 57 w 969"/>
                  <a:gd name="T3" fmla="*/ 0 h 450"/>
                  <a:gd name="T4" fmla="*/ 0 w 969"/>
                  <a:gd name="T5" fmla="*/ 57 h 450"/>
                  <a:gd name="T6" fmla="*/ 0 w 969"/>
                  <a:gd name="T7" fmla="*/ 298 h 450"/>
                  <a:gd name="T8" fmla="*/ 57 w 969"/>
                  <a:gd name="T9" fmla="*/ 356 h 450"/>
                  <a:gd name="T10" fmla="*/ 125 w 969"/>
                  <a:gd name="T11" fmla="*/ 356 h 450"/>
                  <a:gd name="T12" fmla="*/ 184 w 969"/>
                  <a:gd name="T13" fmla="*/ 450 h 450"/>
                  <a:gd name="T14" fmla="*/ 244 w 969"/>
                  <a:gd name="T15" fmla="*/ 356 h 450"/>
                  <a:gd name="T16" fmla="*/ 912 w 969"/>
                  <a:gd name="T17" fmla="*/ 356 h 450"/>
                  <a:gd name="T18" fmla="*/ 969 w 969"/>
                  <a:gd name="T19" fmla="*/ 298 h 450"/>
                  <a:gd name="T20" fmla="*/ 969 w 969"/>
                  <a:gd name="T21" fmla="*/ 57 h 450"/>
                  <a:gd name="T22" fmla="*/ 912 w 969"/>
                  <a:gd name="T23" fmla="*/ 0 h 4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9" h="450">
                    <a:moveTo>
                      <a:pt x="912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30"/>
                      <a:pt x="26" y="356"/>
                      <a:pt x="57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84" y="450"/>
                      <a:pt x="184" y="450"/>
                      <a:pt x="184" y="450"/>
                    </a:cubicBezTo>
                    <a:cubicBezTo>
                      <a:pt x="244" y="356"/>
                      <a:pt x="244" y="356"/>
                      <a:pt x="244" y="356"/>
                    </a:cubicBezTo>
                    <a:cubicBezTo>
                      <a:pt x="912" y="356"/>
                      <a:pt x="912" y="356"/>
                      <a:pt x="912" y="356"/>
                    </a:cubicBezTo>
                    <a:cubicBezTo>
                      <a:pt x="943" y="356"/>
                      <a:pt x="969" y="330"/>
                      <a:pt x="969" y="298"/>
                    </a:cubicBezTo>
                    <a:cubicBezTo>
                      <a:pt x="969" y="57"/>
                      <a:pt x="969" y="57"/>
                      <a:pt x="969" y="57"/>
                    </a:cubicBezTo>
                    <a:cubicBezTo>
                      <a:pt x="969" y="26"/>
                      <a:pt x="943" y="0"/>
                      <a:pt x="912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8640" tIns="91440" rIns="0" bIns="91440" numCol="1" anchor="t" anchorCtr="0" compatLnSpc="1"/>
              <a:lstStyle/>
              <a:p>
                <a:pPr>
                  <a:lnSpc>
                    <a:spcPct val="90000"/>
                  </a:lnSpc>
                  <a:spcBef>
                    <a:spcPts val="1065"/>
                  </a:spcBef>
                </a:pPr>
                <a:endParaRPr lang="en-US" sz="1200">
                  <a:solidFill>
                    <a:srgbClr val="FFFFFF"/>
                  </a:solidFill>
                  <a:latin typeface="Source Sans Pro" charset="0"/>
                </a:endParaRPr>
              </a:p>
            </p:txBody>
          </p:sp>
          <p:sp>
            <p:nvSpPr>
              <p:cNvPr id="54" name="Freeform 154"/>
              <p:cNvSpPr/>
              <p:nvPr/>
            </p:nvSpPr>
            <p:spPr bwMode="auto">
              <a:xfrm>
                <a:off x="962" y="1246"/>
                <a:ext cx="606" cy="1070"/>
              </a:xfrm>
              <a:custGeom>
                <a:gdLst>
                  <a:gd name="T0" fmla="*/ 256 w 256"/>
                  <a:gd name="T1" fmla="*/ 0 h 450"/>
                  <a:gd name="T2" fmla="*/ 57 w 256"/>
                  <a:gd name="T3" fmla="*/ 0 h 450"/>
                  <a:gd name="T4" fmla="*/ 0 w 256"/>
                  <a:gd name="T5" fmla="*/ 57 h 450"/>
                  <a:gd name="T6" fmla="*/ 0 w 256"/>
                  <a:gd name="T7" fmla="*/ 298 h 450"/>
                  <a:gd name="T8" fmla="*/ 57 w 256"/>
                  <a:gd name="T9" fmla="*/ 356 h 450"/>
                  <a:gd name="T10" fmla="*/ 125 w 256"/>
                  <a:gd name="T11" fmla="*/ 356 h 450"/>
                  <a:gd name="T12" fmla="*/ 184 w 256"/>
                  <a:gd name="T13" fmla="*/ 450 h 450"/>
                  <a:gd name="T14" fmla="*/ 244 w 256"/>
                  <a:gd name="T15" fmla="*/ 356 h 450"/>
                  <a:gd name="T16" fmla="*/ 256 w 256"/>
                  <a:gd name="T17" fmla="*/ 356 h 450"/>
                  <a:gd name="T18" fmla="*/ 256 w 256"/>
                  <a:gd name="T19" fmla="*/ 0 h 4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6" h="450">
                    <a:moveTo>
                      <a:pt x="256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30"/>
                      <a:pt x="26" y="356"/>
                      <a:pt x="57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84" y="450"/>
                      <a:pt x="184" y="450"/>
                      <a:pt x="184" y="450"/>
                    </a:cubicBezTo>
                    <a:cubicBezTo>
                      <a:pt x="244" y="356"/>
                      <a:pt x="244" y="356"/>
                      <a:pt x="244" y="356"/>
                    </a:cubicBezTo>
                    <a:cubicBezTo>
                      <a:pt x="256" y="356"/>
                      <a:pt x="256" y="356"/>
                      <a:pt x="256" y="356"/>
                    </a:cubicBezTo>
                    <a:cubicBezTo>
                      <a:pt x="256" y="0"/>
                      <a:pt x="256" y="0"/>
                      <a:pt x="256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0" tIns="0" rIns="0" bIns="182880" numCol="1" anchor="ctr" anchorCtr="0" compatLnSpc="1"/>
              <a:lstStyle/>
              <a:p>
                <a:pPr algn="ctr"/>
                <a:r>
                  <a:rPr lang="en-US" sz="2400">
                    <a:solidFill>
                      <a:srgbClr val="FFFFFF"/>
                    </a:solidFill>
                    <a:latin typeface="Source Sans Pro" charset="0"/>
                  </a:rPr>
                  <a:t>04</a:t>
                </a:r>
                <a:endParaRPr lang="en-US" sz="2400">
                  <a:solidFill>
                    <a:srgbClr val="FFFFFF"/>
                  </a:solidFill>
                  <a:latin typeface="Source Sans Pro" charset="0"/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777113" y="2840199"/>
              <a:ext cx="2160240" cy="2160240"/>
            </a:xfrm>
            <a:prstGeom prst="ellipse">
              <a:avLst/>
            </a:prstGeom>
            <a:noFill/>
            <a:ln w="69850"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charset="0"/>
              </a:endParaRPr>
            </a:p>
          </p:txBody>
        </p:sp>
        <p:sp>
          <p:nvSpPr>
            <p:cNvPr id="5" name="Arc 4"/>
            <p:cNvSpPr/>
            <p:nvPr/>
          </p:nvSpPr>
          <p:spPr>
            <a:xfrm>
              <a:off x="1778241" y="2841327"/>
              <a:ext cx="2157984" cy="2157984"/>
            </a:xfrm>
            <a:prstGeom prst="arc">
              <a:avLst>
                <a:gd name="adj1" fmla="val 10766207"/>
                <a:gd name="adj2" fmla="val 0"/>
              </a:avLst>
            </a:prstGeom>
            <a:ln w="698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937353" y="2840199"/>
              <a:ext cx="2160240" cy="2160240"/>
            </a:xfrm>
            <a:prstGeom prst="ellipse">
              <a:avLst/>
            </a:prstGeom>
            <a:noFill/>
            <a:ln w="69850">
              <a:solidFill>
                <a:schemeClr val="accent2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charset="0"/>
              </a:endParaRPr>
            </a:p>
          </p:txBody>
        </p:sp>
        <p:sp>
          <p:nvSpPr>
            <p:cNvPr id="7" name="Arc 6"/>
            <p:cNvSpPr/>
            <p:nvPr/>
          </p:nvSpPr>
          <p:spPr>
            <a:xfrm rot="10800000">
              <a:off x="3938481" y="2841327"/>
              <a:ext cx="2157984" cy="2157984"/>
            </a:xfrm>
            <a:prstGeom prst="arc">
              <a:avLst>
                <a:gd name="adj1" fmla="val 10766207"/>
                <a:gd name="adj2" fmla="val 0"/>
              </a:avLst>
            </a:prstGeom>
            <a:ln w="698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096663" y="2840199"/>
              <a:ext cx="2160240" cy="2160240"/>
            </a:xfrm>
            <a:prstGeom prst="ellipse">
              <a:avLst/>
            </a:prstGeom>
            <a:noFill/>
            <a:ln w="69850">
              <a:solidFill>
                <a:schemeClr val="accent3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charset="0"/>
              </a:endParaRPr>
            </a:p>
          </p:txBody>
        </p:sp>
        <p:sp>
          <p:nvSpPr>
            <p:cNvPr id="9" name="Arc 8"/>
            <p:cNvSpPr/>
            <p:nvPr/>
          </p:nvSpPr>
          <p:spPr>
            <a:xfrm>
              <a:off x="6097791" y="2841327"/>
              <a:ext cx="2157984" cy="2157984"/>
            </a:xfrm>
            <a:prstGeom prst="arc">
              <a:avLst>
                <a:gd name="adj1" fmla="val 10766207"/>
                <a:gd name="adj2" fmla="val 0"/>
              </a:avLst>
            </a:prstGeom>
            <a:ln w="698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256903" y="2840199"/>
              <a:ext cx="2160240" cy="2160240"/>
            </a:xfrm>
            <a:prstGeom prst="ellipse">
              <a:avLst/>
            </a:prstGeom>
            <a:noFill/>
            <a:ln w="69850">
              <a:solidFill>
                <a:schemeClr val="accent4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charset="0"/>
              </a:endParaRPr>
            </a:p>
          </p:txBody>
        </p:sp>
        <p:sp>
          <p:nvSpPr>
            <p:cNvPr id="11" name="Arc 10"/>
            <p:cNvSpPr/>
            <p:nvPr/>
          </p:nvSpPr>
          <p:spPr>
            <a:xfrm rot="10800000">
              <a:off x="8258031" y="2841327"/>
              <a:ext cx="2157984" cy="2157984"/>
            </a:xfrm>
            <a:prstGeom prst="arc">
              <a:avLst>
                <a:gd name="adj1" fmla="val 10766207"/>
                <a:gd name="adj2" fmla="val 0"/>
              </a:avLst>
            </a:prstGeom>
            <a:ln w="698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980308" y="3043394"/>
              <a:ext cx="1753850" cy="17538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0" rtlCol="0" anchor="ctr"/>
            <a:lstStyle/>
            <a:p>
              <a:pPr algn="ctr">
                <a:spcBef>
                  <a:spcPts val="600"/>
                </a:spcBef>
              </a:pPr>
              <a:endParaRPr lang="en-US" sz="1100">
                <a:latin typeface="Source Sans Pro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138292" y="3043394"/>
              <a:ext cx="1753850" cy="1753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0" rtlCol="0" anchor="ctr"/>
            <a:lstStyle/>
            <a:p>
              <a:pPr algn="ctr">
                <a:spcBef>
                  <a:spcPts val="600"/>
                </a:spcBef>
              </a:pPr>
              <a:endParaRPr lang="en-US" sz="1100">
                <a:latin typeface="Source Sans Pro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297944" y="3043394"/>
              <a:ext cx="1753850" cy="17538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0" rtlCol="0" anchor="ctr"/>
            <a:lstStyle/>
            <a:p>
              <a:pPr algn="ctr">
                <a:spcBef>
                  <a:spcPts val="600"/>
                </a:spcBef>
              </a:pPr>
              <a:endParaRPr lang="en-US" sz="1100">
                <a:latin typeface="Source Sans Pro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460098" y="3043394"/>
              <a:ext cx="1753850" cy="17538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0" rtlCol="0" anchor="ctr"/>
            <a:lstStyle/>
            <a:p>
              <a:pPr algn="ctr">
                <a:spcBef>
                  <a:spcPts val="600"/>
                </a:spcBef>
              </a:pPr>
              <a:endParaRPr lang="en-US" sz="1100">
                <a:latin typeface="Source Sans Pro" charset="0"/>
              </a:endParaRPr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1893247" y="1977023"/>
              <a:ext cx="2338080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Box 13"/>
            <p:cNvSpPr txBox="1"/>
            <p:nvPr/>
          </p:nvSpPr>
          <p:spPr>
            <a:xfrm>
              <a:off x="4052054" y="1977023"/>
              <a:ext cx="2338080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Box 13"/>
            <p:cNvSpPr txBox="1"/>
            <p:nvPr/>
          </p:nvSpPr>
          <p:spPr>
            <a:xfrm>
              <a:off x="6210861" y="1977023"/>
              <a:ext cx="2338080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Box 13"/>
            <p:cNvSpPr txBox="1"/>
            <p:nvPr/>
          </p:nvSpPr>
          <p:spPr>
            <a:xfrm>
              <a:off x="8369667" y="1977023"/>
              <a:ext cx="1844281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TextBox 13"/>
            <p:cNvSpPr txBox="1"/>
            <p:nvPr/>
          </p:nvSpPr>
          <p:spPr>
            <a:xfrm>
              <a:off x="2172330" y="3577915"/>
              <a:ext cx="1466929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TextBox 13"/>
            <p:cNvSpPr txBox="1"/>
            <p:nvPr/>
          </p:nvSpPr>
          <p:spPr>
            <a:xfrm>
              <a:off x="4316073" y="3577915"/>
              <a:ext cx="1466929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6459816" y="3577915"/>
              <a:ext cx="1466929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TextBox 13"/>
            <p:cNvSpPr txBox="1"/>
            <p:nvPr/>
          </p:nvSpPr>
          <p:spPr>
            <a:xfrm>
              <a:off x="8603559" y="3577915"/>
              <a:ext cx="1466929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工作计划展望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6"/>
          <p:cNvSpPr/>
          <p:nvPr/>
        </p:nvSpPr>
        <p:spPr>
          <a:xfrm>
            <a:off x="9993153" y="5321298"/>
            <a:ext cx="1056766" cy="162588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38" y="14348"/>
                </a:moveTo>
                <a:cubicBezTo>
                  <a:pt x="6167" y="15307"/>
                  <a:pt x="6389" y="16310"/>
                  <a:pt x="6588" y="17253"/>
                </a:cubicBezTo>
                <a:cubicBezTo>
                  <a:pt x="5318" y="14457"/>
                  <a:pt x="3426" y="11980"/>
                  <a:pt x="1995" y="10330"/>
                </a:cubicBezTo>
                <a:cubicBezTo>
                  <a:pt x="3358" y="11437"/>
                  <a:pt x="4711" y="12876"/>
                  <a:pt x="5938" y="14348"/>
                </a:cubicBezTo>
                <a:close/>
                <a:moveTo>
                  <a:pt x="7297" y="16053"/>
                </a:moveTo>
                <a:cubicBezTo>
                  <a:pt x="7285" y="16657"/>
                  <a:pt x="7277" y="17231"/>
                  <a:pt x="7273" y="17762"/>
                </a:cubicBezTo>
                <a:cubicBezTo>
                  <a:pt x="7219" y="17738"/>
                  <a:pt x="7166" y="17715"/>
                  <a:pt x="7115" y="17693"/>
                </a:cubicBezTo>
                <a:cubicBezTo>
                  <a:pt x="6968" y="17051"/>
                  <a:pt x="6830" y="16394"/>
                  <a:pt x="6717" y="15772"/>
                </a:cubicBezTo>
                <a:cubicBezTo>
                  <a:pt x="6679" y="15562"/>
                  <a:pt x="6635" y="15352"/>
                  <a:pt x="6587" y="15144"/>
                </a:cubicBezTo>
                <a:cubicBezTo>
                  <a:pt x="6831" y="15449"/>
                  <a:pt x="7067" y="15753"/>
                  <a:pt x="7297" y="16053"/>
                </a:cubicBezTo>
                <a:close/>
                <a:moveTo>
                  <a:pt x="7948" y="15336"/>
                </a:moveTo>
                <a:cubicBezTo>
                  <a:pt x="8151" y="15625"/>
                  <a:pt x="8340" y="15906"/>
                  <a:pt x="8515" y="16178"/>
                </a:cubicBezTo>
                <a:cubicBezTo>
                  <a:pt x="8501" y="16284"/>
                  <a:pt x="8486" y="16389"/>
                  <a:pt x="8472" y="16495"/>
                </a:cubicBezTo>
                <a:cubicBezTo>
                  <a:pt x="8372" y="16364"/>
                  <a:pt x="8271" y="16232"/>
                  <a:pt x="8167" y="16096"/>
                </a:cubicBezTo>
                <a:cubicBezTo>
                  <a:pt x="8095" y="16002"/>
                  <a:pt x="8023" y="15909"/>
                  <a:pt x="7951" y="15817"/>
                </a:cubicBezTo>
                <a:cubicBezTo>
                  <a:pt x="7950" y="15658"/>
                  <a:pt x="7949" y="15497"/>
                  <a:pt x="7948" y="15336"/>
                </a:cubicBezTo>
                <a:close/>
                <a:moveTo>
                  <a:pt x="9208" y="14350"/>
                </a:moveTo>
                <a:cubicBezTo>
                  <a:pt x="9079" y="15043"/>
                  <a:pt x="8961" y="15724"/>
                  <a:pt x="8855" y="16372"/>
                </a:cubicBezTo>
                <a:cubicBezTo>
                  <a:pt x="8801" y="16297"/>
                  <a:pt x="8748" y="16225"/>
                  <a:pt x="8695" y="16155"/>
                </a:cubicBezTo>
                <a:cubicBezTo>
                  <a:pt x="8765" y="14877"/>
                  <a:pt x="8835" y="13924"/>
                  <a:pt x="8835" y="13924"/>
                </a:cubicBezTo>
                <a:cubicBezTo>
                  <a:pt x="8738" y="14592"/>
                  <a:pt x="8640" y="15279"/>
                  <a:pt x="8546" y="15957"/>
                </a:cubicBezTo>
                <a:cubicBezTo>
                  <a:pt x="8319" y="15659"/>
                  <a:pt x="8116" y="15408"/>
                  <a:pt x="7947" y="15208"/>
                </a:cubicBezTo>
                <a:cubicBezTo>
                  <a:pt x="7942" y="14233"/>
                  <a:pt x="7943" y="13229"/>
                  <a:pt x="7948" y="12248"/>
                </a:cubicBezTo>
                <a:cubicBezTo>
                  <a:pt x="8442" y="12994"/>
                  <a:pt x="8858" y="13695"/>
                  <a:pt x="9208" y="14350"/>
                </a:cubicBezTo>
                <a:close/>
                <a:moveTo>
                  <a:pt x="9959" y="12519"/>
                </a:moveTo>
                <a:cubicBezTo>
                  <a:pt x="10156" y="13234"/>
                  <a:pt x="10348" y="13962"/>
                  <a:pt x="10531" y="14677"/>
                </a:cubicBezTo>
                <a:cubicBezTo>
                  <a:pt x="10488" y="14790"/>
                  <a:pt x="10446" y="14904"/>
                  <a:pt x="10404" y="15020"/>
                </a:cubicBezTo>
                <a:cubicBezTo>
                  <a:pt x="10299" y="14838"/>
                  <a:pt x="10192" y="14656"/>
                  <a:pt x="10082" y="14477"/>
                </a:cubicBezTo>
                <a:cubicBezTo>
                  <a:pt x="10098" y="14300"/>
                  <a:pt x="10106" y="14199"/>
                  <a:pt x="10106" y="14199"/>
                </a:cubicBezTo>
                <a:cubicBezTo>
                  <a:pt x="10080" y="14260"/>
                  <a:pt x="10055" y="14323"/>
                  <a:pt x="10030" y="14390"/>
                </a:cubicBezTo>
                <a:cubicBezTo>
                  <a:pt x="9947" y="14253"/>
                  <a:pt x="9862" y="14118"/>
                  <a:pt x="9776" y="13984"/>
                </a:cubicBezTo>
                <a:cubicBezTo>
                  <a:pt x="9838" y="13481"/>
                  <a:pt x="9899" y="12988"/>
                  <a:pt x="9959" y="12519"/>
                </a:cubicBezTo>
                <a:close/>
                <a:moveTo>
                  <a:pt x="11826" y="16364"/>
                </a:moveTo>
                <a:cubicBezTo>
                  <a:pt x="11780" y="16458"/>
                  <a:pt x="11733" y="16556"/>
                  <a:pt x="11687" y="16655"/>
                </a:cubicBezTo>
                <a:cubicBezTo>
                  <a:pt x="11529" y="16079"/>
                  <a:pt x="11375" y="15489"/>
                  <a:pt x="11235" y="14907"/>
                </a:cubicBezTo>
                <a:cubicBezTo>
                  <a:pt x="11358" y="14429"/>
                  <a:pt x="11503" y="13926"/>
                  <a:pt x="11676" y="13400"/>
                </a:cubicBezTo>
                <a:cubicBezTo>
                  <a:pt x="11676" y="13400"/>
                  <a:pt x="11455" y="13844"/>
                  <a:pt x="11173" y="14647"/>
                </a:cubicBezTo>
                <a:cubicBezTo>
                  <a:pt x="11123" y="14437"/>
                  <a:pt x="11076" y="14228"/>
                  <a:pt x="11031" y="14022"/>
                </a:cubicBezTo>
                <a:cubicBezTo>
                  <a:pt x="11274" y="13363"/>
                  <a:pt x="11571" y="12660"/>
                  <a:pt x="11931" y="11913"/>
                </a:cubicBezTo>
                <a:cubicBezTo>
                  <a:pt x="11871" y="13526"/>
                  <a:pt x="11839" y="15047"/>
                  <a:pt x="11826" y="16364"/>
                </a:cubicBezTo>
                <a:close/>
                <a:moveTo>
                  <a:pt x="8234" y="18247"/>
                </a:moveTo>
                <a:cubicBezTo>
                  <a:pt x="8150" y="18199"/>
                  <a:pt x="8067" y="18154"/>
                  <a:pt x="7986" y="18110"/>
                </a:cubicBezTo>
                <a:cubicBezTo>
                  <a:pt x="7977" y="17736"/>
                  <a:pt x="7970" y="17345"/>
                  <a:pt x="7964" y="16942"/>
                </a:cubicBezTo>
                <a:cubicBezTo>
                  <a:pt x="8092" y="17117"/>
                  <a:pt x="8218" y="17289"/>
                  <a:pt x="8340" y="17459"/>
                </a:cubicBezTo>
                <a:cubicBezTo>
                  <a:pt x="8304" y="17727"/>
                  <a:pt x="8268" y="17991"/>
                  <a:pt x="8234" y="18247"/>
                </a:cubicBezTo>
                <a:close/>
                <a:moveTo>
                  <a:pt x="8621" y="17852"/>
                </a:moveTo>
                <a:cubicBezTo>
                  <a:pt x="8618" y="17875"/>
                  <a:pt x="8614" y="17898"/>
                  <a:pt x="8611" y="17920"/>
                </a:cubicBezTo>
                <a:cubicBezTo>
                  <a:pt x="8612" y="17894"/>
                  <a:pt x="8613" y="17868"/>
                  <a:pt x="8614" y="17842"/>
                </a:cubicBezTo>
                <a:cubicBezTo>
                  <a:pt x="8617" y="17845"/>
                  <a:pt x="8619" y="17849"/>
                  <a:pt x="8621" y="17852"/>
                </a:cubicBezTo>
                <a:close/>
                <a:moveTo>
                  <a:pt x="8771" y="16887"/>
                </a:moveTo>
                <a:cubicBezTo>
                  <a:pt x="8736" y="16841"/>
                  <a:pt x="8700" y="16794"/>
                  <a:pt x="8664" y="16747"/>
                </a:cubicBezTo>
                <a:cubicBezTo>
                  <a:pt x="8669" y="16642"/>
                  <a:pt x="8675" y="16539"/>
                  <a:pt x="8680" y="16437"/>
                </a:cubicBezTo>
                <a:cubicBezTo>
                  <a:pt x="8724" y="16507"/>
                  <a:pt x="8768" y="16577"/>
                  <a:pt x="8810" y="16646"/>
                </a:cubicBezTo>
                <a:cubicBezTo>
                  <a:pt x="8797" y="16727"/>
                  <a:pt x="8784" y="16807"/>
                  <a:pt x="8771" y="16887"/>
                </a:cubicBezTo>
                <a:close/>
                <a:moveTo>
                  <a:pt x="9491" y="16434"/>
                </a:moveTo>
                <a:cubicBezTo>
                  <a:pt x="9535" y="16027"/>
                  <a:pt x="9583" y="15608"/>
                  <a:pt x="9632" y="15187"/>
                </a:cubicBezTo>
                <a:cubicBezTo>
                  <a:pt x="9664" y="15254"/>
                  <a:pt x="9695" y="15320"/>
                  <a:pt x="9726" y="15386"/>
                </a:cubicBezTo>
                <a:cubicBezTo>
                  <a:pt x="9642" y="15714"/>
                  <a:pt x="9564" y="16068"/>
                  <a:pt x="9491" y="16434"/>
                </a:cubicBezTo>
                <a:close/>
                <a:moveTo>
                  <a:pt x="9898" y="16637"/>
                </a:moveTo>
                <a:cubicBezTo>
                  <a:pt x="9920" y="16383"/>
                  <a:pt x="9941" y="16140"/>
                  <a:pt x="9960" y="15911"/>
                </a:cubicBezTo>
                <a:cubicBezTo>
                  <a:pt x="9989" y="15979"/>
                  <a:pt x="10017" y="16046"/>
                  <a:pt x="10045" y="16112"/>
                </a:cubicBezTo>
                <a:cubicBezTo>
                  <a:pt x="9994" y="16285"/>
                  <a:pt x="9945" y="16460"/>
                  <a:pt x="9898" y="16637"/>
                </a:cubicBezTo>
                <a:close/>
                <a:moveTo>
                  <a:pt x="10592" y="15353"/>
                </a:moveTo>
                <a:cubicBezTo>
                  <a:pt x="10612" y="15286"/>
                  <a:pt x="10631" y="15219"/>
                  <a:pt x="10652" y="15151"/>
                </a:cubicBezTo>
                <a:cubicBezTo>
                  <a:pt x="10701" y="15344"/>
                  <a:pt x="10749" y="15537"/>
                  <a:pt x="10797" y="15727"/>
                </a:cubicBezTo>
                <a:cubicBezTo>
                  <a:pt x="10730" y="15602"/>
                  <a:pt x="10662" y="15477"/>
                  <a:pt x="10592" y="15353"/>
                </a:cubicBezTo>
                <a:close/>
                <a:moveTo>
                  <a:pt x="10457" y="17223"/>
                </a:moveTo>
                <a:cubicBezTo>
                  <a:pt x="10372" y="17624"/>
                  <a:pt x="10293" y="18052"/>
                  <a:pt x="10225" y="18503"/>
                </a:cubicBezTo>
                <a:cubicBezTo>
                  <a:pt x="10168" y="18402"/>
                  <a:pt x="10110" y="18302"/>
                  <a:pt x="10053" y="18204"/>
                </a:cubicBezTo>
                <a:cubicBezTo>
                  <a:pt x="10089" y="17743"/>
                  <a:pt x="10156" y="17235"/>
                  <a:pt x="10267" y="16680"/>
                </a:cubicBezTo>
                <a:cubicBezTo>
                  <a:pt x="10336" y="16867"/>
                  <a:pt x="10399" y="17048"/>
                  <a:pt x="10457" y="17223"/>
                </a:cubicBezTo>
                <a:close/>
                <a:moveTo>
                  <a:pt x="10989" y="19856"/>
                </a:moveTo>
                <a:cubicBezTo>
                  <a:pt x="10991" y="19850"/>
                  <a:pt x="10992" y="19844"/>
                  <a:pt x="10994" y="19838"/>
                </a:cubicBezTo>
                <a:cubicBezTo>
                  <a:pt x="10994" y="19847"/>
                  <a:pt x="10995" y="19856"/>
                  <a:pt x="10995" y="19864"/>
                </a:cubicBezTo>
                <a:cubicBezTo>
                  <a:pt x="10993" y="19862"/>
                  <a:pt x="10991" y="19858"/>
                  <a:pt x="10989" y="19856"/>
                </a:cubicBezTo>
                <a:close/>
                <a:moveTo>
                  <a:pt x="10864" y="18802"/>
                </a:moveTo>
                <a:cubicBezTo>
                  <a:pt x="10800" y="18992"/>
                  <a:pt x="10739" y="19174"/>
                  <a:pt x="10681" y="19349"/>
                </a:cubicBezTo>
                <a:cubicBezTo>
                  <a:pt x="10664" y="19314"/>
                  <a:pt x="10646" y="19280"/>
                  <a:pt x="10628" y="19246"/>
                </a:cubicBezTo>
                <a:cubicBezTo>
                  <a:pt x="10630" y="18880"/>
                  <a:pt x="10647" y="18468"/>
                  <a:pt x="10688" y="18011"/>
                </a:cubicBezTo>
                <a:cubicBezTo>
                  <a:pt x="10761" y="18293"/>
                  <a:pt x="10819" y="18557"/>
                  <a:pt x="10864" y="18802"/>
                </a:cubicBezTo>
                <a:close/>
                <a:moveTo>
                  <a:pt x="7996" y="18496"/>
                </a:moveTo>
                <a:cubicBezTo>
                  <a:pt x="8059" y="18547"/>
                  <a:pt x="8120" y="18598"/>
                  <a:pt x="8180" y="18649"/>
                </a:cubicBezTo>
                <a:cubicBezTo>
                  <a:pt x="8131" y="19021"/>
                  <a:pt x="8084" y="19375"/>
                  <a:pt x="8041" y="19702"/>
                </a:cubicBezTo>
                <a:cubicBezTo>
                  <a:pt x="8023" y="19330"/>
                  <a:pt x="8009" y="18926"/>
                  <a:pt x="7996" y="18496"/>
                </a:cubicBezTo>
                <a:close/>
                <a:moveTo>
                  <a:pt x="7160" y="17893"/>
                </a:moveTo>
                <a:cubicBezTo>
                  <a:pt x="7198" y="17916"/>
                  <a:pt x="7235" y="17940"/>
                  <a:pt x="7271" y="17965"/>
                </a:cubicBezTo>
                <a:cubicBezTo>
                  <a:pt x="7270" y="18098"/>
                  <a:pt x="7270" y="18228"/>
                  <a:pt x="7269" y="18355"/>
                </a:cubicBezTo>
                <a:cubicBezTo>
                  <a:pt x="7233" y="18203"/>
                  <a:pt x="7196" y="18048"/>
                  <a:pt x="7160" y="17893"/>
                </a:cubicBezTo>
                <a:close/>
                <a:moveTo>
                  <a:pt x="17267" y="19517"/>
                </a:moveTo>
                <a:cubicBezTo>
                  <a:pt x="18042" y="17088"/>
                  <a:pt x="19544" y="13111"/>
                  <a:pt x="21600" y="11076"/>
                </a:cubicBezTo>
                <a:cubicBezTo>
                  <a:pt x="21600" y="11076"/>
                  <a:pt x="19193" y="12755"/>
                  <a:pt x="17503" y="17014"/>
                </a:cubicBezTo>
                <a:cubicBezTo>
                  <a:pt x="17273" y="17593"/>
                  <a:pt x="17064" y="18124"/>
                  <a:pt x="16877" y="18604"/>
                </a:cubicBezTo>
                <a:cubicBezTo>
                  <a:pt x="16846" y="16876"/>
                  <a:pt x="17126" y="14234"/>
                  <a:pt x="18451" y="10798"/>
                </a:cubicBezTo>
                <a:cubicBezTo>
                  <a:pt x="18451" y="10798"/>
                  <a:pt x="16536" y="14071"/>
                  <a:pt x="16018" y="19105"/>
                </a:cubicBezTo>
                <a:cubicBezTo>
                  <a:pt x="15758" y="16803"/>
                  <a:pt x="16209" y="12716"/>
                  <a:pt x="20146" y="6762"/>
                </a:cubicBezTo>
                <a:cubicBezTo>
                  <a:pt x="20146" y="6762"/>
                  <a:pt x="17201" y="10346"/>
                  <a:pt x="15777" y="14925"/>
                </a:cubicBezTo>
                <a:cubicBezTo>
                  <a:pt x="15952" y="13194"/>
                  <a:pt x="16089" y="11821"/>
                  <a:pt x="16089" y="11821"/>
                </a:cubicBezTo>
                <a:cubicBezTo>
                  <a:pt x="15735" y="12528"/>
                  <a:pt x="15426" y="13557"/>
                  <a:pt x="15163" y="14679"/>
                </a:cubicBezTo>
                <a:cubicBezTo>
                  <a:pt x="15700" y="10497"/>
                  <a:pt x="16544" y="5332"/>
                  <a:pt x="16544" y="5332"/>
                </a:cubicBezTo>
                <a:cubicBezTo>
                  <a:pt x="15346" y="8786"/>
                  <a:pt x="14416" y="13327"/>
                  <a:pt x="13839" y="16580"/>
                </a:cubicBezTo>
                <a:cubicBezTo>
                  <a:pt x="13963" y="13953"/>
                  <a:pt x="14177" y="11469"/>
                  <a:pt x="14177" y="11469"/>
                </a:cubicBezTo>
                <a:cubicBezTo>
                  <a:pt x="13735" y="14041"/>
                  <a:pt x="13294" y="16832"/>
                  <a:pt x="12981" y="18860"/>
                </a:cubicBezTo>
                <a:cubicBezTo>
                  <a:pt x="12920" y="17749"/>
                  <a:pt x="12881" y="16413"/>
                  <a:pt x="12859" y="14971"/>
                </a:cubicBezTo>
                <a:cubicBezTo>
                  <a:pt x="13141" y="14458"/>
                  <a:pt x="13444" y="13995"/>
                  <a:pt x="13769" y="13617"/>
                </a:cubicBezTo>
                <a:cubicBezTo>
                  <a:pt x="13769" y="13617"/>
                  <a:pt x="13382" y="13935"/>
                  <a:pt x="12855" y="14654"/>
                </a:cubicBezTo>
                <a:cubicBezTo>
                  <a:pt x="12769" y="8261"/>
                  <a:pt x="12993" y="0"/>
                  <a:pt x="12993" y="0"/>
                </a:cubicBezTo>
                <a:cubicBezTo>
                  <a:pt x="12399" y="3393"/>
                  <a:pt x="12089" y="7778"/>
                  <a:pt x="11940" y="11661"/>
                </a:cubicBezTo>
                <a:cubicBezTo>
                  <a:pt x="11639" y="12203"/>
                  <a:pt x="11291" y="12880"/>
                  <a:pt x="10951" y="13655"/>
                </a:cubicBezTo>
                <a:cubicBezTo>
                  <a:pt x="10750" y="12769"/>
                  <a:pt x="10461" y="11894"/>
                  <a:pt x="10145" y="11085"/>
                </a:cubicBezTo>
                <a:cubicBezTo>
                  <a:pt x="10299" y="9918"/>
                  <a:pt x="10409" y="9125"/>
                  <a:pt x="10409" y="9125"/>
                </a:cubicBezTo>
                <a:cubicBezTo>
                  <a:pt x="10262" y="9623"/>
                  <a:pt x="10121" y="10149"/>
                  <a:pt x="9987" y="10693"/>
                </a:cubicBezTo>
                <a:cubicBezTo>
                  <a:pt x="9138" y="8631"/>
                  <a:pt x="8167" y="7092"/>
                  <a:pt x="8167" y="7092"/>
                </a:cubicBezTo>
                <a:cubicBezTo>
                  <a:pt x="8661" y="8167"/>
                  <a:pt x="9212" y="9875"/>
                  <a:pt x="9741" y="11738"/>
                </a:cubicBezTo>
                <a:cubicBezTo>
                  <a:pt x="9618" y="12285"/>
                  <a:pt x="9502" y="12841"/>
                  <a:pt x="9392" y="13395"/>
                </a:cubicBezTo>
                <a:cubicBezTo>
                  <a:pt x="8932" y="12707"/>
                  <a:pt x="8448" y="12043"/>
                  <a:pt x="7954" y="11407"/>
                </a:cubicBezTo>
                <a:cubicBezTo>
                  <a:pt x="7980" y="7932"/>
                  <a:pt x="8048" y="4956"/>
                  <a:pt x="8048" y="4956"/>
                </a:cubicBezTo>
                <a:cubicBezTo>
                  <a:pt x="7790" y="6690"/>
                  <a:pt x="7613" y="8755"/>
                  <a:pt x="7493" y="10826"/>
                </a:cubicBezTo>
                <a:cubicBezTo>
                  <a:pt x="4304" y="6878"/>
                  <a:pt x="883" y="4175"/>
                  <a:pt x="883" y="4175"/>
                </a:cubicBezTo>
                <a:cubicBezTo>
                  <a:pt x="3852" y="6947"/>
                  <a:pt x="5960" y="9403"/>
                  <a:pt x="7455" y="11527"/>
                </a:cubicBezTo>
                <a:cubicBezTo>
                  <a:pt x="7393" y="12729"/>
                  <a:pt x="7350" y="13921"/>
                  <a:pt x="7320" y="15038"/>
                </a:cubicBezTo>
                <a:cubicBezTo>
                  <a:pt x="6943" y="14587"/>
                  <a:pt x="6571" y="14169"/>
                  <a:pt x="6207" y="13781"/>
                </a:cubicBezTo>
                <a:cubicBezTo>
                  <a:pt x="5613" y="11942"/>
                  <a:pt x="4841" y="10502"/>
                  <a:pt x="4841" y="10502"/>
                </a:cubicBezTo>
                <a:cubicBezTo>
                  <a:pt x="5098" y="11161"/>
                  <a:pt x="5379" y="12124"/>
                  <a:pt x="5657" y="13211"/>
                </a:cubicBezTo>
                <a:cubicBezTo>
                  <a:pt x="3970" y="11512"/>
                  <a:pt x="2510" y="10481"/>
                  <a:pt x="1663" y="9953"/>
                </a:cubicBezTo>
                <a:cubicBezTo>
                  <a:pt x="690" y="8862"/>
                  <a:pt x="0" y="8221"/>
                  <a:pt x="0" y="8221"/>
                </a:cubicBezTo>
                <a:cubicBezTo>
                  <a:pt x="480" y="8747"/>
                  <a:pt x="925" y="9260"/>
                  <a:pt x="1340" y="9757"/>
                </a:cubicBezTo>
                <a:cubicBezTo>
                  <a:pt x="1047" y="9586"/>
                  <a:pt x="883" y="9507"/>
                  <a:pt x="883" y="9507"/>
                </a:cubicBezTo>
                <a:cubicBezTo>
                  <a:pt x="1083" y="9640"/>
                  <a:pt x="1283" y="9781"/>
                  <a:pt x="1483" y="9931"/>
                </a:cubicBezTo>
                <a:cubicBezTo>
                  <a:pt x="5856" y="15237"/>
                  <a:pt x="6637" y="18839"/>
                  <a:pt x="6721" y="20488"/>
                </a:cubicBezTo>
                <a:cubicBezTo>
                  <a:pt x="6681" y="20423"/>
                  <a:pt x="6641" y="20356"/>
                  <a:pt x="6598" y="20288"/>
                </a:cubicBezTo>
                <a:cubicBezTo>
                  <a:pt x="5580" y="17869"/>
                  <a:pt x="4357" y="16402"/>
                  <a:pt x="4357" y="16402"/>
                </a:cubicBezTo>
                <a:cubicBezTo>
                  <a:pt x="4948" y="17326"/>
                  <a:pt x="5383" y="18154"/>
                  <a:pt x="5703" y="18873"/>
                </a:cubicBezTo>
                <a:cubicBezTo>
                  <a:pt x="5442" y="18467"/>
                  <a:pt x="5154" y="18024"/>
                  <a:pt x="4841" y="17542"/>
                </a:cubicBezTo>
                <a:cubicBezTo>
                  <a:pt x="2360" y="13727"/>
                  <a:pt x="0" y="12390"/>
                  <a:pt x="0" y="12390"/>
                </a:cubicBezTo>
                <a:cubicBezTo>
                  <a:pt x="2178" y="14094"/>
                  <a:pt x="4435" y="17665"/>
                  <a:pt x="5699" y="19858"/>
                </a:cubicBezTo>
                <a:cubicBezTo>
                  <a:pt x="4577" y="18847"/>
                  <a:pt x="3510" y="18526"/>
                  <a:pt x="3510" y="18526"/>
                </a:cubicBezTo>
                <a:cubicBezTo>
                  <a:pt x="5044" y="19336"/>
                  <a:pt x="6008" y="20960"/>
                  <a:pt x="6342" y="21600"/>
                </a:cubicBezTo>
                <a:lnTo>
                  <a:pt x="6555" y="21600"/>
                </a:lnTo>
                <a:lnTo>
                  <a:pt x="6659" y="21600"/>
                </a:lnTo>
                <a:lnTo>
                  <a:pt x="6719" y="21600"/>
                </a:lnTo>
                <a:lnTo>
                  <a:pt x="7093" y="21600"/>
                </a:lnTo>
                <a:lnTo>
                  <a:pt x="7112" y="21600"/>
                </a:lnTo>
                <a:lnTo>
                  <a:pt x="7338" y="21600"/>
                </a:lnTo>
                <a:lnTo>
                  <a:pt x="7529" y="21600"/>
                </a:lnTo>
                <a:lnTo>
                  <a:pt x="7584" y="21600"/>
                </a:lnTo>
                <a:lnTo>
                  <a:pt x="7792" y="21600"/>
                </a:lnTo>
                <a:lnTo>
                  <a:pt x="7795" y="21600"/>
                </a:lnTo>
                <a:lnTo>
                  <a:pt x="7853" y="21600"/>
                </a:lnTo>
                <a:lnTo>
                  <a:pt x="8115" y="21600"/>
                </a:lnTo>
                <a:lnTo>
                  <a:pt x="8226" y="21600"/>
                </a:lnTo>
                <a:lnTo>
                  <a:pt x="8585" y="21600"/>
                </a:lnTo>
                <a:lnTo>
                  <a:pt x="8781" y="21600"/>
                </a:lnTo>
                <a:lnTo>
                  <a:pt x="8967" y="21600"/>
                </a:lnTo>
                <a:lnTo>
                  <a:pt x="9461" y="21600"/>
                </a:lnTo>
                <a:cubicBezTo>
                  <a:pt x="9465" y="21559"/>
                  <a:pt x="9469" y="21515"/>
                  <a:pt x="9473" y="21469"/>
                </a:cubicBezTo>
                <a:cubicBezTo>
                  <a:pt x="9478" y="21513"/>
                  <a:pt x="9483" y="21556"/>
                  <a:pt x="9489" y="21600"/>
                </a:cubicBezTo>
                <a:lnTo>
                  <a:pt x="9975" y="21600"/>
                </a:lnTo>
                <a:lnTo>
                  <a:pt x="10002" y="21600"/>
                </a:lnTo>
                <a:lnTo>
                  <a:pt x="10198" y="21600"/>
                </a:lnTo>
                <a:lnTo>
                  <a:pt x="10460" y="21600"/>
                </a:lnTo>
                <a:lnTo>
                  <a:pt x="10543" y="21600"/>
                </a:lnTo>
                <a:lnTo>
                  <a:pt x="10610" y="21600"/>
                </a:lnTo>
                <a:lnTo>
                  <a:pt x="10730" y="21600"/>
                </a:lnTo>
                <a:lnTo>
                  <a:pt x="10791" y="21600"/>
                </a:lnTo>
                <a:lnTo>
                  <a:pt x="10793" y="21600"/>
                </a:lnTo>
                <a:lnTo>
                  <a:pt x="11244" y="21600"/>
                </a:lnTo>
                <a:lnTo>
                  <a:pt x="11279" y="21600"/>
                </a:lnTo>
                <a:lnTo>
                  <a:pt x="11675" y="21600"/>
                </a:lnTo>
                <a:lnTo>
                  <a:pt x="11790" y="21600"/>
                </a:lnTo>
                <a:lnTo>
                  <a:pt x="12065" y="21600"/>
                </a:lnTo>
                <a:lnTo>
                  <a:pt x="12372" y="21600"/>
                </a:lnTo>
                <a:cubicBezTo>
                  <a:pt x="12400" y="21570"/>
                  <a:pt x="12427" y="21539"/>
                  <a:pt x="12452" y="21508"/>
                </a:cubicBezTo>
                <a:cubicBezTo>
                  <a:pt x="12488" y="21541"/>
                  <a:pt x="12524" y="21572"/>
                  <a:pt x="12558" y="21600"/>
                </a:cubicBezTo>
                <a:lnTo>
                  <a:pt x="12565" y="21600"/>
                </a:lnTo>
                <a:lnTo>
                  <a:pt x="12787" y="21600"/>
                </a:lnTo>
                <a:lnTo>
                  <a:pt x="13326" y="21600"/>
                </a:lnTo>
                <a:lnTo>
                  <a:pt x="13827" y="21600"/>
                </a:lnTo>
                <a:lnTo>
                  <a:pt x="14214" y="21600"/>
                </a:lnTo>
                <a:lnTo>
                  <a:pt x="14313" y="21600"/>
                </a:lnTo>
                <a:lnTo>
                  <a:pt x="15081" y="21600"/>
                </a:lnTo>
                <a:cubicBezTo>
                  <a:pt x="15083" y="21585"/>
                  <a:pt x="15085" y="21570"/>
                  <a:pt x="15087" y="21554"/>
                </a:cubicBezTo>
                <a:cubicBezTo>
                  <a:pt x="15100" y="21442"/>
                  <a:pt x="15117" y="21300"/>
                  <a:pt x="15135" y="21135"/>
                </a:cubicBezTo>
                <a:cubicBezTo>
                  <a:pt x="15148" y="21231"/>
                  <a:pt x="15162" y="21327"/>
                  <a:pt x="15178" y="21422"/>
                </a:cubicBezTo>
                <a:cubicBezTo>
                  <a:pt x="15178" y="21422"/>
                  <a:pt x="15242" y="21501"/>
                  <a:pt x="15344" y="21600"/>
                </a:cubicBezTo>
                <a:lnTo>
                  <a:pt x="15867" y="21600"/>
                </a:lnTo>
                <a:lnTo>
                  <a:pt x="15889" y="21600"/>
                </a:lnTo>
                <a:lnTo>
                  <a:pt x="16122" y="21600"/>
                </a:lnTo>
                <a:lnTo>
                  <a:pt x="16577" y="21600"/>
                </a:lnTo>
                <a:lnTo>
                  <a:pt x="16632" y="21600"/>
                </a:lnTo>
                <a:lnTo>
                  <a:pt x="16852" y="21600"/>
                </a:lnTo>
                <a:lnTo>
                  <a:pt x="17043" y="21600"/>
                </a:lnTo>
                <a:cubicBezTo>
                  <a:pt x="17146" y="21130"/>
                  <a:pt x="17696" y="19016"/>
                  <a:pt x="19467" y="17864"/>
                </a:cubicBezTo>
                <a:cubicBezTo>
                  <a:pt x="19467" y="17864"/>
                  <a:pt x="18280" y="18330"/>
                  <a:pt x="17267" y="19517"/>
                </a:cubicBezTo>
                <a:close/>
              </a:path>
            </a:pathLst>
          </a:custGeom>
          <a:gradFill>
            <a:gsLst>
              <a:gs pos="6000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464826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" name="Freeform 79"/>
          <p:cNvSpPr/>
          <p:nvPr/>
        </p:nvSpPr>
        <p:spPr>
          <a:xfrm rot="20924424">
            <a:off x="7753170" y="5710350"/>
            <a:ext cx="2404891" cy="1503250"/>
          </a:xfrm>
          <a:custGeom>
            <a:gdLst>
              <a:gd name="connsiteX0" fmla="*/ 2082195 w 2601086"/>
              <a:gd name="connsiteY0" fmla="*/ 1493256 h 1625886"/>
              <a:gd name="connsiteX1" fmla="*/ 2081950 w 2601086"/>
              <a:gd name="connsiteY1" fmla="*/ 1494611 h 1625886"/>
              <a:gd name="connsiteX2" fmla="*/ 2082243 w 2601086"/>
              <a:gd name="connsiteY2" fmla="*/ 1495213 h 1625886"/>
              <a:gd name="connsiteX3" fmla="*/ 2082195 w 2601086"/>
              <a:gd name="connsiteY3" fmla="*/ 1493256 h 1625886"/>
              <a:gd name="connsiteX4" fmla="*/ 1564035 w 2601086"/>
              <a:gd name="connsiteY4" fmla="*/ 1493256 h 1625886"/>
              <a:gd name="connsiteX5" fmla="*/ 1563790 w 2601086"/>
              <a:gd name="connsiteY5" fmla="*/ 1494611 h 1625886"/>
              <a:gd name="connsiteX6" fmla="*/ 1564083 w 2601086"/>
              <a:gd name="connsiteY6" fmla="*/ 1495213 h 1625886"/>
              <a:gd name="connsiteX7" fmla="*/ 1564035 w 2601086"/>
              <a:gd name="connsiteY7" fmla="*/ 1493256 h 1625886"/>
              <a:gd name="connsiteX8" fmla="*/ 1056035 w 2601086"/>
              <a:gd name="connsiteY8" fmla="*/ 1493256 h 1625886"/>
              <a:gd name="connsiteX9" fmla="*/ 1055790 w 2601086"/>
              <a:gd name="connsiteY9" fmla="*/ 1494611 h 1625886"/>
              <a:gd name="connsiteX10" fmla="*/ 1056083 w 2601086"/>
              <a:gd name="connsiteY10" fmla="*/ 1495213 h 1625886"/>
              <a:gd name="connsiteX11" fmla="*/ 1056035 w 2601086"/>
              <a:gd name="connsiteY11" fmla="*/ 1493256 h 1625886"/>
              <a:gd name="connsiteX12" fmla="*/ 537874 w 2601086"/>
              <a:gd name="connsiteY12" fmla="*/ 1493256 h 1625886"/>
              <a:gd name="connsiteX13" fmla="*/ 537630 w 2601086"/>
              <a:gd name="connsiteY13" fmla="*/ 1494611 h 1625886"/>
              <a:gd name="connsiteX14" fmla="*/ 537923 w 2601086"/>
              <a:gd name="connsiteY14" fmla="*/ 1495213 h 1625886"/>
              <a:gd name="connsiteX15" fmla="*/ 537874 w 2601086"/>
              <a:gd name="connsiteY15" fmla="*/ 1493256 h 1625886"/>
              <a:gd name="connsiteX16" fmla="*/ 1426134 w 2601086"/>
              <a:gd name="connsiteY16" fmla="*/ 1406408 h 1625886"/>
              <a:gd name="connsiteX17" fmla="*/ 1417978 w 2601086"/>
              <a:gd name="connsiteY17" fmla="*/ 1417740 h 1625886"/>
              <a:gd name="connsiteX18" fmla="*/ 1419561 w 2601086"/>
              <a:gd name="connsiteY18" fmla="*/ 1483019 h 1625886"/>
              <a:gd name="connsiteX19" fmla="*/ 1300543 w 2601086"/>
              <a:gd name="connsiteY19" fmla="*/ 1406166 h 1625886"/>
              <a:gd name="connsiteX20" fmla="*/ 1300697 w 2601086"/>
              <a:gd name="connsiteY20" fmla="*/ 1409979 h 1625886"/>
              <a:gd name="connsiteX21" fmla="*/ 1303737 w 2601086"/>
              <a:gd name="connsiteY21" fmla="*/ 1417201 h 1625886"/>
              <a:gd name="connsiteX22" fmla="*/ 1303813 w 2601086"/>
              <a:gd name="connsiteY22" fmla="*/ 1416368 h 1625886"/>
              <a:gd name="connsiteX23" fmla="*/ 1940107 w 2601086"/>
              <a:gd name="connsiteY23" fmla="*/ 1398110 h 1625886"/>
              <a:gd name="connsiteX24" fmla="*/ 1935806 w 2601086"/>
              <a:gd name="connsiteY24" fmla="*/ 1404084 h 1625886"/>
              <a:gd name="connsiteX25" fmla="*/ 1937721 w 2601086"/>
              <a:gd name="connsiteY25" fmla="*/ 1483019 h 1625886"/>
              <a:gd name="connsiteX26" fmla="*/ 1944521 w 2601086"/>
              <a:gd name="connsiteY26" fmla="*/ 1403757 h 1625886"/>
              <a:gd name="connsiteX27" fmla="*/ 913947 w 2601086"/>
              <a:gd name="connsiteY27" fmla="*/ 1398109 h 1625886"/>
              <a:gd name="connsiteX28" fmla="*/ 909646 w 2601086"/>
              <a:gd name="connsiteY28" fmla="*/ 1404084 h 1625886"/>
              <a:gd name="connsiteX29" fmla="*/ 911561 w 2601086"/>
              <a:gd name="connsiteY29" fmla="*/ 1483019 h 1625886"/>
              <a:gd name="connsiteX30" fmla="*/ 918361 w 2601086"/>
              <a:gd name="connsiteY30" fmla="*/ 1403757 h 1625886"/>
              <a:gd name="connsiteX31" fmla="*/ 1417359 w 2601086"/>
              <a:gd name="connsiteY31" fmla="*/ 1392240 h 1625886"/>
              <a:gd name="connsiteX32" fmla="*/ 1417386 w 2601086"/>
              <a:gd name="connsiteY32" fmla="*/ 1393351 h 1625886"/>
              <a:gd name="connsiteX33" fmla="*/ 1417836 w 2601086"/>
              <a:gd name="connsiteY33" fmla="*/ 1392850 h 1625886"/>
              <a:gd name="connsiteX34" fmla="*/ 391199 w 2601086"/>
              <a:gd name="connsiteY34" fmla="*/ 1392240 h 1625886"/>
              <a:gd name="connsiteX35" fmla="*/ 393401 w 2601086"/>
              <a:gd name="connsiteY35" fmla="*/ 1483019 h 1625886"/>
              <a:gd name="connsiteX36" fmla="*/ 400201 w 2601086"/>
              <a:gd name="connsiteY36" fmla="*/ 1403757 h 1625886"/>
              <a:gd name="connsiteX37" fmla="*/ 391199 w 2601086"/>
              <a:gd name="connsiteY37" fmla="*/ 1392240 h 1625886"/>
              <a:gd name="connsiteX38" fmla="*/ 1852426 w 2601086"/>
              <a:gd name="connsiteY38" fmla="*/ 1372807 h 1625886"/>
              <a:gd name="connsiteX39" fmla="*/ 1851857 w 2601086"/>
              <a:gd name="connsiteY39" fmla="*/ 1400370 h 1625886"/>
              <a:gd name="connsiteX40" fmla="*/ 1855139 w 2601086"/>
              <a:gd name="connsiteY40" fmla="*/ 1387542 h 1625886"/>
              <a:gd name="connsiteX41" fmla="*/ 826265 w 2601086"/>
              <a:gd name="connsiteY41" fmla="*/ 1372806 h 1625886"/>
              <a:gd name="connsiteX42" fmla="*/ 825696 w 2601086"/>
              <a:gd name="connsiteY42" fmla="*/ 1400370 h 1625886"/>
              <a:gd name="connsiteX43" fmla="*/ 828979 w 2601086"/>
              <a:gd name="connsiteY43" fmla="*/ 1387542 h 1625886"/>
              <a:gd name="connsiteX44" fmla="*/ 780922 w 2601086"/>
              <a:gd name="connsiteY44" fmla="*/ 1369908 h 1625886"/>
              <a:gd name="connsiteX45" fmla="*/ 781461 w 2601086"/>
              <a:gd name="connsiteY45" fmla="*/ 1383286 h 1625886"/>
              <a:gd name="connsiteX46" fmla="*/ 787389 w 2601086"/>
              <a:gd name="connsiteY46" fmla="*/ 1397369 h 1625886"/>
              <a:gd name="connsiteX47" fmla="*/ 787907 w 2601086"/>
              <a:gd name="connsiteY47" fmla="*/ 1391701 h 1625886"/>
              <a:gd name="connsiteX48" fmla="*/ 1807082 w 2601086"/>
              <a:gd name="connsiteY48" fmla="*/ 1369908 h 1625886"/>
              <a:gd name="connsiteX49" fmla="*/ 1807621 w 2601086"/>
              <a:gd name="connsiteY49" fmla="*/ 1383285 h 1625886"/>
              <a:gd name="connsiteX50" fmla="*/ 1813549 w 2601086"/>
              <a:gd name="connsiteY50" fmla="*/ 1397368 h 1625886"/>
              <a:gd name="connsiteX51" fmla="*/ 1814067 w 2601086"/>
              <a:gd name="connsiteY51" fmla="*/ 1391700 h 1625886"/>
              <a:gd name="connsiteX52" fmla="*/ 2067224 w 2601086"/>
              <a:gd name="connsiteY52" fmla="*/ 1355733 h 1625886"/>
              <a:gd name="connsiteX53" fmla="*/ 2064288 w 2601086"/>
              <a:gd name="connsiteY53" fmla="*/ 1448695 h 1625886"/>
              <a:gd name="connsiteX54" fmla="*/ 2066881 w 2601086"/>
              <a:gd name="connsiteY54" fmla="*/ 1456448 h 1625886"/>
              <a:gd name="connsiteX55" fmla="*/ 2075834 w 2601086"/>
              <a:gd name="connsiteY55" fmla="*/ 1415274 h 1625886"/>
              <a:gd name="connsiteX56" fmla="*/ 2067224 w 2601086"/>
              <a:gd name="connsiteY56" fmla="*/ 1355733 h 1625886"/>
              <a:gd name="connsiteX57" fmla="*/ 1549064 w 2601086"/>
              <a:gd name="connsiteY57" fmla="*/ 1355733 h 1625886"/>
              <a:gd name="connsiteX58" fmla="*/ 1546128 w 2601086"/>
              <a:gd name="connsiteY58" fmla="*/ 1448695 h 1625886"/>
              <a:gd name="connsiteX59" fmla="*/ 1548721 w 2601086"/>
              <a:gd name="connsiteY59" fmla="*/ 1456448 h 1625886"/>
              <a:gd name="connsiteX60" fmla="*/ 1557674 w 2601086"/>
              <a:gd name="connsiteY60" fmla="*/ 1415274 h 1625886"/>
              <a:gd name="connsiteX61" fmla="*/ 1549064 w 2601086"/>
              <a:gd name="connsiteY61" fmla="*/ 1355733 h 1625886"/>
              <a:gd name="connsiteX62" fmla="*/ 1041064 w 2601086"/>
              <a:gd name="connsiteY62" fmla="*/ 1355733 h 1625886"/>
              <a:gd name="connsiteX63" fmla="*/ 1038128 w 2601086"/>
              <a:gd name="connsiteY63" fmla="*/ 1448695 h 1625886"/>
              <a:gd name="connsiteX64" fmla="*/ 1040721 w 2601086"/>
              <a:gd name="connsiteY64" fmla="*/ 1456448 h 1625886"/>
              <a:gd name="connsiteX65" fmla="*/ 1049674 w 2601086"/>
              <a:gd name="connsiteY65" fmla="*/ 1415274 h 1625886"/>
              <a:gd name="connsiteX66" fmla="*/ 1041064 w 2601086"/>
              <a:gd name="connsiteY66" fmla="*/ 1355733 h 1625886"/>
              <a:gd name="connsiteX67" fmla="*/ 522904 w 2601086"/>
              <a:gd name="connsiteY67" fmla="*/ 1355733 h 1625886"/>
              <a:gd name="connsiteX68" fmla="*/ 519968 w 2601086"/>
              <a:gd name="connsiteY68" fmla="*/ 1448695 h 1625886"/>
              <a:gd name="connsiteX69" fmla="*/ 522561 w 2601086"/>
              <a:gd name="connsiteY69" fmla="*/ 1456448 h 1625886"/>
              <a:gd name="connsiteX70" fmla="*/ 531514 w 2601086"/>
              <a:gd name="connsiteY70" fmla="*/ 1415274 h 1625886"/>
              <a:gd name="connsiteX71" fmla="*/ 522904 w 2601086"/>
              <a:gd name="connsiteY71" fmla="*/ 1355733 h 1625886"/>
              <a:gd name="connsiteX72" fmla="*/ 871400 w 2601086"/>
              <a:gd name="connsiteY72" fmla="*/ 1349787 h 1625886"/>
              <a:gd name="connsiteX73" fmla="*/ 869893 w 2601086"/>
              <a:gd name="connsiteY73" fmla="*/ 1356205 h 1625886"/>
              <a:gd name="connsiteX74" fmla="*/ 873791 w 2601086"/>
              <a:gd name="connsiteY74" fmla="*/ 1381627 h 1625886"/>
              <a:gd name="connsiteX75" fmla="*/ 873889 w 2601086"/>
              <a:gd name="connsiteY75" fmla="*/ 1352271 h 1625886"/>
              <a:gd name="connsiteX76" fmla="*/ 1897560 w 2601086"/>
              <a:gd name="connsiteY76" fmla="*/ 1349787 h 1625886"/>
              <a:gd name="connsiteX77" fmla="*/ 1896053 w 2601086"/>
              <a:gd name="connsiteY77" fmla="*/ 1356204 h 1625886"/>
              <a:gd name="connsiteX78" fmla="*/ 1899951 w 2601086"/>
              <a:gd name="connsiteY78" fmla="*/ 1381627 h 1625886"/>
              <a:gd name="connsiteX79" fmla="*/ 1900049 w 2601086"/>
              <a:gd name="connsiteY79" fmla="*/ 1352271 h 1625886"/>
              <a:gd name="connsiteX80" fmla="*/ 350298 w 2601086"/>
              <a:gd name="connsiteY80" fmla="*/ 1346851 h 1625886"/>
              <a:gd name="connsiteX81" fmla="*/ 355631 w 2601086"/>
              <a:gd name="connsiteY81" fmla="*/ 1381627 h 1625886"/>
              <a:gd name="connsiteX82" fmla="*/ 355729 w 2601086"/>
              <a:gd name="connsiteY82" fmla="*/ 1352271 h 1625886"/>
              <a:gd name="connsiteX83" fmla="*/ 350298 w 2601086"/>
              <a:gd name="connsiteY83" fmla="*/ 1346851 h 1625886"/>
              <a:gd name="connsiteX84" fmla="*/ 1965755 w 2601086"/>
              <a:gd name="connsiteY84" fmla="*/ 1343012 h 1625886"/>
              <a:gd name="connsiteX85" fmla="*/ 1965608 w 2601086"/>
              <a:gd name="connsiteY85" fmla="*/ 1348883 h 1625886"/>
              <a:gd name="connsiteX86" fmla="*/ 1966097 w 2601086"/>
              <a:gd name="connsiteY86" fmla="*/ 1343765 h 1625886"/>
              <a:gd name="connsiteX87" fmla="*/ 1965755 w 2601086"/>
              <a:gd name="connsiteY87" fmla="*/ 1343012 h 1625886"/>
              <a:gd name="connsiteX88" fmla="*/ 1447595 w 2601086"/>
              <a:gd name="connsiteY88" fmla="*/ 1343012 h 1625886"/>
              <a:gd name="connsiteX89" fmla="*/ 1447448 w 2601086"/>
              <a:gd name="connsiteY89" fmla="*/ 1348883 h 1625886"/>
              <a:gd name="connsiteX90" fmla="*/ 1447937 w 2601086"/>
              <a:gd name="connsiteY90" fmla="*/ 1343765 h 1625886"/>
              <a:gd name="connsiteX91" fmla="*/ 1447595 w 2601086"/>
              <a:gd name="connsiteY91" fmla="*/ 1343012 h 1625886"/>
              <a:gd name="connsiteX92" fmla="*/ 939595 w 2601086"/>
              <a:gd name="connsiteY92" fmla="*/ 1343012 h 1625886"/>
              <a:gd name="connsiteX93" fmla="*/ 939448 w 2601086"/>
              <a:gd name="connsiteY93" fmla="*/ 1348883 h 1625886"/>
              <a:gd name="connsiteX94" fmla="*/ 939937 w 2601086"/>
              <a:gd name="connsiteY94" fmla="*/ 1343765 h 1625886"/>
              <a:gd name="connsiteX95" fmla="*/ 939595 w 2601086"/>
              <a:gd name="connsiteY95" fmla="*/ 1343012 h 1625886"/>
              <a:gd name="connsiteX96" fmla="*/ 421435 w 2601086"/>
              <a:gd name="connsiteY96" fmla="*/ 1343012 h 1625886"/>
              <a:gd name="connsiteX97" fmla="*/ 421288 w 2601086"/>
              <a:gd name="connsiteY97" fmla="*/ 1348883 h 1625886"/>
              <a:gd name="connsiteX98" fmla="*/ 421777 w 2601086"/>
              <a:gd name="connsiteY98" fmla="*/ 1343765 h 1625886"/>
              <a:gd name="connsiteX99" fmla="*/ 421435 w 2601086"/>
              <a:gd name="connsiteY99" fmla="*/ 1343012 h 1625886"/>
              <a:gd name="connsiteX100" fmla="*/ 1346531 w 2601086"/>
              <a:gd name="connsiteY100" fmla="*/ 1285317 h 1625886"/>
              <a:gd name="connsiteX101" fmla="*/ 1346133 w 2601086"/>
              <a:gd name="connsiteY101" fmla="*/ 1290058 h 1625886"/>
              <a:gd name="connsiteX102" fmla="*/ 1346101 w 2601086"/>
              <a:gd name="connsiteY102" fmla="*/ 1291635 h 1625886"/>
              <a:gd name="connsiteX103" fmla="*/ 1348474 w 2601086"/>
              <a:gd name="connsiteY103" fmla="*/ 1298677 h 1625886"/>
              <a:gd name="connsiteX104" fmla="*/ 1933954 w 2601086"/>
              <a:gd name="connsiteY104" fmla="*/ 1275267 h 1625886"/>
              <a:gd name="connsiteX105" fmla="*/ 1935030 w 2601086"/>
              <a:gd name="connsiteY105" fmla="*/ 1363185 h 1625886"/>
              <a:gd name="connsiteX106" fmla="*/ 1945169 w 2601086"/>
              <a:gd name="connsiteY106" fmla="*/ 1371802 h 1625886"/>
              <a:gd name="connsiteX107" fmla="*/ 1947486 w 2601086"/>
              <a:gd name="connsiteY107" fmla="*/ 1369809 h 1625886"/>
              <a:gd name="connsiteX108" fmla="*/ 1952349 w 2601086"/>
              <a:gd name="connsiteY108" fmla="*/ 1314183 h 1625886"/>
              <a:gd name="connsiteX109" fmla="*/ 1933954 w 2601086"/>
              <a:gd name="connsiteY109" fmla="*/ 1275267 h 1625886"/>
              <a:gd name="connsiteX110" fmla="*/ 1415794 w 2601086"/>
              <a:gd name="connsiteY110" fmla="*/ 1275267 h 1625886"/>
              <a:gd name="connsiteX111" fmla="*/ 1416870 w 2601086"/>
              <a:gd name="connsiteY111" fmla="*/ 1363185 h 1625886"/>
              <a:gd name="connsiteX112" fmla="*/ 1429003 w 2601086"/>
              <a:gd name="connsiteY112" fmla="*/ 1373497 h 1625886"/>
              <a:gd name="connsiteX113" fmla="*/ 1434189 w 2601086"/>
              <a:gd name="connsiteY113" fmla="*/ 1314183 h 1625886"/>
              <a:gd name="connsiteX114" fmla="*/ 1415794 w 2601086"/>
              <a:gd name="connsiteY114" fmla="*/ 1275267 h 1625886"/>
              <a:gd name="connsiteX115" fmla="*/ 907794 w 2601086"/>
              <a:gd name="connsiteY115" fmla="*/ 1275267 h 1625886"/>
              <a:gd name="connsiteX116" fmla="*/ 908870 w 2601086"/>
              <a:gd name="connsiteY116" fmla="*/ 1363185 h 1625886"/>
              <a:gd name="connsiteX117" fmla="*/ 919008 w 2601086"/>
              <a:gd name="connsiteY117" fmla="*/ 1371802 h 1625886"/>
              <a:gd name="connsiteX118" fmla="*/ 921326 w 2601086"/>
              <a:gd name="connsiteY118" fmla="*/ 1369809 h 1625886"/>
              <a:gd name="connsiteX119" fmla="*/ 926189 w 2601086"/>
              <a:gd name="connsiteY119" fmla="*/ 1314183 h 1625886"/>
              <a:gd name="connsiteX120" fmla="*/ 907794 w 2601086"/>
              <a:gd name="connsiteY120" fmla="*/ 1275267 h 1625886"/>
              <a:gd name="connsiteX121" fmla="*/ 389634 w 2601086"/>
              <a:gd name="connsiteY121" fmla="*/ 1275267 h 1625886"/>
              <a:gd name="connsiteX122" fmla="*/ 390710 w 2601086"/>
              <a:gd name="connsiteY122" fmla="*/ 1363185 h 1625886"/>
              <a:gd name="connsiteX123" fmla="*/ 402843 w 2601086"/>
              <a:gd name="connsiteY123" fmla="*/ 1373497 h 1625886"/>
              <a:gd name="connsiteX124" fmla="*/ 408029 w 2601086"/>
              <a:gd name="connsiteY124" fmla="*/ 1314183 h 1625886"/>
              <a:gd name="connsiteX125" fmla="*/ 389634 w 2601086"/>
              <a:gd name="connsiteY125" fmla="*/ 1275267 h 1625886"/>
              <a:gd name="connsiteX126" fmla="*/ 2046627 w 2601086"/>
              <a:gd name="connsiteY126" fmla="*/ 1255545 h 1625886"/>
              <a:gd name="connsiteX127" fmla="*/ 2036157 w 2601086"/>
              <a:gd name="connsiteY127" fmla="*/ 1370261 h 1625886"/>
              <a:gd name="connsiteX128" fmla="*/ 2044572 w 2601086"/>
              <a:gd name="connsiteY128" fmla="*/ 1392767 h 1625886"/>
              <a:gd name="connsiteX129" fmla="*/ 2055922 w 2601086"/>
              <a:gd name="connsiteY129" fmla="*/ 1296418 h 1625886"/>
              <a:gd name="connsiteX130" fmla="*/ 2046627 w 2601086"/>
              <a:gd name="connsiteY130" fmla="*/ 1255545 h 1625886"/>
              <a:gd name="connsiteX131" fmla="*/ 1528467 w 2601086"/>
              <a:gd name="connsiteY131" fmla="*/ 1255545 h 1625886"/>
              <a:gd name="connsiteX132" fmla="*/ 1517997 w 2601086"/>
              <a:gd name="connsiteY132" fmla="*/ 1370261 h 1625886"/>
              <a:gd name="connsiteX133" fmla="*/ 1526412 w 2601086"/>
              <a:gd name="connsiteY133" fmla="*/ 1392767 h 1625886"/>
              <a:gd name="connsiteX134" fmla="*/ 1537762 w 2601086"/>
              <a:gd name="connsiteY134" fmla="*/ 1296418 h 1625886"/>
              <a:gd name="connsiteX135" fmla="*/ 1528467 w 2601086"/>
              <a:gd name="connsiteY135" fmla="*/ 1255545 h 1625886"/>
              <a:gd name="connsiteX136" fmla="*/ 1020466 w 2601086"/>
              <a:gd name="connsiteY136" fmla="*/ 1255545 h 1625886"/>
              <a:gd name="connsiteX137" fmla="*/ 1009997 w 2601086"/>
              <a:gd name="connsiteY137" fmla="*/ 1370261 h 1625886"/>
              <a:gd name="connsiteX138" fmla="*/ 1018412 w 2601086"/>
              <a:gd name="connsiteY138" fmla="*/ 1392767 h 1625886"/>
              <a:gd name="connsiteX139" fmla="*/ 1029762 w 2601086"/>
              <a:gd name="connsiteY139" fmla="*/ 1296418 h 1625886"/>
              <a:gd name="connsiteX140" fmla="*/ 1020466 w 2601086"/>
              <a:gd name="connsiteY140" fmla="*/ 1255545 h 1625886"/>
              <a:gd name="connsiteX141" fmla="*/ 502306 w 2601086"/>
              <a:gd name="connsiteY141" fmla="*/ 1255545 h 1625886"/>
              <a:gd name="connsiteX142" fmla="*/ 491837 w 2601086"/>
              <a:gd name="connsiteY142" fmla="*/ 1370261 h 1625886"/>
              <a:gd name="connsiteX143" fmla="*/ 500252 w 2601086"/>
              <a:gd name="connsiteY143" fmla="*/ 1392767 h 1625886"/>
              <a:gd name="connsiteX144" fmla="*/ 511602 w 2601086"/>
              <a:gd name="connsiteY144" fmla="*/ 1296418 h 1625886"/>
              <a:gd name="connsiteX145" fmla="*/ 502306 w 2601086"/>
              <a:gd name="connsiteY145" fmla="*/ 1255545 h 1625886"/>
              <a:gd name="connsiteX146" fmla="*/ 1304307 w 2601086"/>
              <a:gd name="connsiteY146" fmla="*/ 1244098 h 1625886"/>
              <a:gd name="connsiteX147" fmla="*/ 1300934 w 2601086"/>
              <a:gd name="connsiteY147" fmla="*/ 1282834 h 1625886"/>
              <a:gd name="connsiteX148" fmla="*/ 1298956 w 2601086"/>
              <a:gd name="connsiteY148" fmla="*/ 1366792 h 1625886"/>
              <a:gd name="connsiteX149" fmla="*/ 1299210 w 2601086"/>
              <a:gd name="connsiteY149" fmla="*/ 1373086 h 1625886"/>
              <a:gd name="connsiteX150" fmla="*/ 1306067 w 2601086"/>
              <a:gd name="connsiteY150" fmla="*/ 1391701 h 1625886"/>
              <a:gd name="connsiteX151" fmla="*/ 1314221 w 2601086"/>
              <a:gd name="connsiteY151" fmla="*/ 1302421 h 1625886"/>
              <a:gd name="connsiteX152" fmla="*/ 1315906 w 2601086"/>
              <a:gd name="connsiteY152" fmla="*/ 1290268 h 1625886"/>
              <a:gd name="connsiteX153" fmla="*/ 1305537 w 2601086"/>
              <a:gd name="connsiteY153" fmla="*/ 1248084 h 1625886"/>
              <a:gd name="connsiteX154" fmla="*/ 832088 w 2601086"/>
              <a:gd name="connsiteY154" fmla="*/ 1241014 h 1625886"/>
              <a:gd name="connsiteX155" fmla="*/ 829886 w 2601086"/>
              <a:gd name="connsiteY155" fmla="*/ 1267260 h 1625886"/>
              <a:gd name="connsiteX156" fmla="*/ 840474 w 2601086"/>
              <a:gd name="connsiteY156" fmla="*/ 1298677 h 1625886"/>
              <a:gd name="connsiteX157" fmla="*/ 1858248 w 2601086"/>
              <a:gd name="connsiteY157" fmla="*/ 1241014 h 1625886"/>
              <a:gd name="connsiteX158" fmla="*/ 1856046 w 2601086"/>
              <a:gd name="connsiteY158" fmla="*/ 1267260 h 1625886"/>
              <a:gd name="connsiteX159" fmla="*/ 1866634 w 2601086"/>
              <a:gd name="connsiteY159" fmla="*/ 1298677 h 1625886"/>
              <a:gd name="connsiteX160" fmla="*/ 1968984 w 2601086"/>
              <a:gd name="connsiteY160" fmla="*/ 1237254 h 1625886"/>
              <a:gd name="connsiteX161" fmla="*/ 1968201 w 2601086"/>
              <a:gd name="connsiteY161" fmla="*/ 1260589 h 1625886"/>
              <a:gd name="connsiteX162" fmla="*/ 1973436 w 2601086"/>
              <a:gd name="connsiteY162" fmla="*/ 1271127 h 1625886"/>
              <a:gd name="connsiteX163" fmla="*/ 1975344 w 2601086"/>
              <a:gd name="connsiteY163" fmla="*/ 1252986 h 1625886"/>
              <a:gd name="connsiteX164" fmla="*/ 1968984 w 2601086"/>
              <a:gd name="connsiteY164" fmla="*/ 1237254 h 1625886"/>
              <a:gd name="connsiteX165" fmla="*/ 1450824 w 2601086"/>
              <a:gd name="connsiteY165" fmla="*/ 1237254 h 1625886"/>
              <a:gd name="connsiteX166" fmla="*/ 1450041 w 2601086"/>
              <a:gd name="connsiteY166" fmla="*/ 1260589 h 1625886"/>
              <a:gd name="connsiteX167" fmla="*/ 1455276 w 2601086"/>
              <a:gd name="connsiteY167" fmla="*/ 1271127 h 1625886"/>
              <a:gd name="connsiteX168" fmla="*/ 1457184 w 2601086"/>
              <a:gd name="connsiteY168" fmla="*/ 1252986 h 1625886"/>
              <a:gd name="connsiteX169" fmla="*/ 1450824 w 2601086"/>
              <a:gd name="connsiteY169" fmla="*/ 1237254 h 1625886"/>
              <a:gd name="connsiteX170" fmla="*/ 942824 w 2601086"/>
              <a:gd name="connsiteY170" fmla="*/ 1237254 h 1625886"/>
              <a:gd name="connsiteX171" fmla="*/ 942041 w 2601086"/>
              <a:gd name="connsiteY171" fmla="*/ 1260589 h 1625886"/>
              <a:gd name="connsiteX172" fmla="*/ 947276 w 2601086"/>
              <a:gd name="connsiteY172" fmla="*/ 1271127 h 1625886"/>
              <a:gd name="connsiteX173" fmla="*/ 949184 w 2601086"/>
              <a:gd name="connsiteY173" fmla="*/ 1252986 h 1625886"/>
              <a:gd name="connsiteX174" fmla="*/ 942824 w 2601086"/>
              <a:gd name="connsiteY174" fmla="*/ 1237254 h 1625886"/>
              <a:gd name="connsiteX175" fmla="*/ 424664 w 2601086"/>
              <a:gd name="connsiteY175" fmla="*/ 1237254 h 1625886"/>
              <a:gd name="connsiteX176" fmla="*/ 423881 w 2601086"/>
              <a:gd name="connsiteY176" fmla="*/ 1260589 h 1625886"/>
              <a:gd name="connsiteX177" fmla="*/ 429116 w 2601086"/>
              <a:gd name="connsiteY177" fmla="*/ 1271127 h 1625886"/>
              <a:gd name="connsiteX178" fmla="*/ 431024 w 2601086"/>
              <a:gd name="connsiteY178" fmla="*/ 1252986 h 1625886"/>
              <a:gd name="connsiteX179" fmla="*/ 424664 w 2601086"/>
              <a:gd name="connsiteY179" fmla="*/ 1237254 h 1625886"/>
              <a:gd name="connsiteX180" fmla="*/ 1195842 w 2601086"/>
              <a:gd name="connsiteY180" fmla="*/ 1230770 h 1625886"/>
              <a:gd name="connsiteX181" fmla="*/ 1195224 w 2601086"/>
              <a:gd name="connsiteY181" fmla="*/ 1248018 h 1625886"/>
              <a:gd name="connsiteX182" fmla="*/ 1196965 w 2601086"/>
              <a:gd name="connsiteY182" fmla="*/ 1233338 h 1625886"/>
              <a:gd name="connsiteX183" fmla="*/ 788384 w 2601086"/>
              <a:gd name="connsiteY183" fmla="*/ 1218414 h 1625886"/>
              <a:gd name="connsiteX184" fmla="*/ 782774 w 2601086"/>
              <a:gd name="connsiteY184" fmla="*/ 1282834 h 1625886"/>
              <a:gd name="connsiteX185" fmla="*/ 781266 w 2601086"/>
              <a:gd name="connsiteY185" fmla="*/ 1346823 h 1625886"/>
              <a:gd name="connsiteX186" fmla="*/ 784386 w 2601086"/>
              <a:gd name="connsiteY186" fmla="*/ 1354559 h 1625886"/>
              <a:gd name="connsiteX187" fmla="*/ 789925 w 2601086"/>
              <a:gd name="connsiteY187" fmla="*/ 1369599 h 1625886"/>
              <a:gd name="connsiteX188" fmla="*/ 796061 w 2601086"/>
              <a:gd name="connsiteY188" fmla="*/ 1302421 h 1625886"/>
              <a:gd name="connsiteX189" fmla="*/ 801410 w 2601086"/>
              <a:gd name="connsiteY189" fmla="*/ 1263841 h 1625886"/>
              <a:gd name="connsiteX190" fmla="*/ 797537 w 2601086"/>
              <a:gd name="connsiteY190" fmla="*/ 1248084 h 1625886"/>
              <a:gd name="connsiteX191" fmla="*/ 1814544 w 2601086"/>
              <a:gd name="connsiteY191" fmla="*/ 1218413 h 1625886"/>
              <a:gd name="connsiteX192" fmla="*/ 1808934 w 2601086"/>
              <a:gd name="connsiteY192" fmla="*/ 1282834 h 1625886"/>
              <a:gd name="connsiteX193" fmla="*/ 1807426 w 2601086"/>
              <a:gd name="connsiteY193" fmla="*/ 1346822 h 1625886"/>
              <a:gd name="connsiteX194" fmla="*/ 1810546 w 2601086"/>
              <a:gd name="connsiteY194" fmla="*/ 1354559 h 1625886"/>
              <a:gd name="connsiteX195" fmla="*/ 1816085 w 2601086"/>
              <a:gd name="connsiteY195" fmla="*/ 1369599 h 1625886"/>
              <a:gd name="connsiteX196" fmla="*/ 1822221 w 2601086"/>
              <a:gd name="connsiteY196" fmla="*/ 1302421 h 1625886"/>
              <a:gd name="connsiteX197" fmla="*/ 1827570 w 2601086"/>
              <a:gd name="connsiteY197" fmla="*/ 1263841 h 1625886"/>
              <a:gd name="connsiteX198" fmla="*/ 1823697 w 2601086"/>
              <a:gd name="connsiteY198" fmla="*/ 1248084 h 1625886"/>
              <a:gd name="connsiteX199" fmla="*/ 1704612 w 2601086"/>
              <a:gd name="connsiteY199" fmla="*/ 1209296 h 1625886"/>
              <a:gd name="connsiteX200" fmla="*/ 1703224 w 2601086"/>
              <a:gd name="connsiteY200" fmla="*/ 1248018 h 1625886"/>
              <a:gd name="connsiteX201" fmla="*/ 1707133 w 2601086"/>
              <a:gd name="connsiteY201" fmla="*/ 1215061 h 1625886"/>
              <a:gd name="connsiteX202" fmla="*/ 678452 w 2601086"/>
              <a:gd name="connsiteY202" fmla="*/ 1209296 h 1625886"/>
              <a:gd name="connsiteX203" fmla="*/ 677064 w 2601086"/>
              <a:gd name="connsiteY203" fmla="*/ 1248018 h 1625886"/>
              <a:gd name="connsiteX204" fmla="*/ 680973 w 2601086"/>
              <a:gd name="connsiteY204" fmla="*/ 1215061 h 1625886"/>
              <a:gd name="connsiteX205" fmla="*/ 2031607 w 2601086"/>
              <a:gd name="connsiteY205" fmla="*/ 1197661 h 1625886"/>
              <a:gd name="connsiteX206" fmla="*/ 2028573 w 2601086"/>
              <a:gd name="connsiteY206" fmla="*/ 1252309 h 1625886"/>
              <a:gd name="connsiteX207" fmla="*/ 2035765 w 2601086"/>
              <a:gd name="connsiteY207" fmla="*/ 1212791 h 1625886"/>
              <a:gd name="connsiteX208" fmla="*/ 2031607 w 2601086"/>
              <a:gd name="connsiteY208" fmla="*/ 1197661 h 1625886"/>
              <a:gd name="connsiteX209" fmla="*/ 1513447 w 2601086"/>
              <a:gd name="connsiteY209" fmla="*/ 1197661 h 1625886"/>
              <a:gd name="connsiteX210" fmla="*/ 1510413 w 2601086"/>
              <a:gd name="connsiteY210" fmla="*/ 1252309 h 1625886"/>
              <a:gd name="connsiteX211" fmla="*/ 1517605 w 2601086"/>
              <a:gd name="connsiteY211" fmla="*/ 1212791 h 1625886"/>
              <a:gd name="connsiteX212" fmla="*/ 1513447 w 2601086"/>
              <a:gd name="connsiteY212" fmla="*/ 1197661 h 1625886"/>
              <a:gd name="connsiteX213" fmla="*/ 1005447 w 2601086"/>
              <a:gd name="connsiteY213" fmla="*/ 1197661 h 1625886"/>
              <a:gd name="connsiteX214" fmla="*/ 1002413 w 2601086"/>
              <a:gd name="connsiteY214" fmla="*/ 1252309 h 1625886"/>
              <a:gd name="connsiteX215" fmla="*/ 1009605 w 2601086"/>
              <a:gd name="connsiteY215" fmla="*/ 1212791 h 1625886"/>
              <a:gd name="connsiteX216" fmla="*/ 1005447 w 2601086"/>
              <a:gd name="connsiteY216" fmla="*/ 1197661 h 1625886"/>
              <a:gd name="connsiteX217" fmla="*/ 487287 w 2601086"/>
              <a:gd name="connsiteY217" fmla="*/ 1197661 h 1625886"/>
              <a:gd name="connsiteX218" fmla="*/ 484253 w 2601086"/>
              <a:gd name="connsiteY218" fmla="*/ 1252309 h 1625886"/>
              <a:gd name="connsiteX219" fmla="*/ 491445 w 2601086"/>
              <a:gd name="connsiteY219" fmla="*/ 1212791 h 1625886"/>
              <a:gd name="connsiteX220" fmla="*/ 487287 w 2601086"/>
              <a:gd name="connsiteY220" fmla="*/ 1197661 h 1625886"/>
              <a:gd name="connsiteX221" fmla="*/ 1431369 w 2601086"/>
              <a:gd name="connsiteY221" fmla="*/ 1191753 h 1625886"/>
              <a:gd name="connsiteX222" fmla="*/ 1425871 w 2601086"/>
              <a:gd name="connsiteY222" fmla="*/ 1211879 h 1625886"/>
              <a:gd name="connsiteX223" fmla="*/ 1440647 w 2601086"/>
              <a:gd name="connsiteY223" fmla="*/ 1241620 h 1625886"/>
              <a:gd name="connsiteX224" fmla="*/ 1442751 w 2601086"/>
              <a:gd name="connsiteY224" fmla="*/ 1217759 h 1625886"/>
              <a:gd name="connsiteX225" fmla="*/ 917113 w 2601086"/>
              <a:gd name="connsiteY225" fmla="*/ 1177461 h 1625886"/>
              <a:gd name="connsiteX226" fmla="*/ 911286 w 2601086"/>
              <a:gd name="connsiteY226" fmla="*/ 1198790 h 1625886"/>
              <a:gd name="connsiteX227" fmla="*/ 917725 w 2601086"/>
              <a:gd name="connsiteY227" fmla="*/ 1211586 h 1625886"/>
              <a:gd name="connsiteX228" fmla="*/ 932647 w 2601086"/>
              <a:gd name="connsiteY228" fmla="*/ 1241620 h 1625886"/>
              <a:gd name="connsiteX229" fmla="*/ 934751 w 2601086"/>
              <a:gd name="connsiteY229" fmla="*/ 1217759 h 1625886"/>
              <a:gd name="connsiteX230" fmla="*/ 1943273 w 2601086"/>
              <a:gd name="connsiteY230" fmla="*/ 1177460 h 1625886"/>
              <a:gd name="connsiteX231" fmla="*/ 1937446 w 2601086"/>
              <a:gd name="connsiteY231" fmla="*/ 1198790 h 1625886"/>
              <a:gd name="connsiteX232" fmla="*/ 1943885 w 2601086"/>
              <a:gd name="connsiteY232" fmla="*/ 1211586 h 1625886"/>
              <a:gd name="connsiteX233" fmla="*/ 1958807 w 2601086"/>
              <a:gd name="connsiteY233" fmla="*/ 1241620 h 1625886"/>
              <a:gd name="connsiteX234" fmla="*/ 1960911 w 2601086"/>
              <a:gd name="connsiteY234" fmla="*/ 1217759 h 1625886"/>
              <a:gd name="connsiteX235" fmla="*/ 1357268 w 2601086"/>
              <a:gd name="connsiteY235" fmla="*/ 1157346 h 1625886"/>
              <a:gd name="connsiteX236" fmla="*/ 1354772 w 2601086"/>
              <a:gd name="connsiteY236" fmla="*/ 1187097 h 1625886"/>
              <a:gd name="connsiteX237" fmla="*/ 1354785 w 2601086"/>
              <a:gd name="connsiteY237" fmla="*/ 1187198 h 1625886"/>
              <a:gd name="connsiteX238" fmla="*/ 1369826 w 2601086"/>
              <a:gd name="connsiteY238" fmla="*/ 1298888 h 1625886"/>
              <a:gd name="connsiteX239" fmla="*/ 1374483 w 2601086"/>
              <a:gd name="connsiteY239" fmla="*/ 1280687 h 1625886"/>
              <a:gd name="connsiteX240" fmla="*/ 1382761 w 2601086"/>
              <a:gd name="connsiteY240" fmla="*/ 1252222 h 1625886"/>
              <a:gd name="connsiteX241" fmla="*/ 1383161 w 2601086"/>
              <a:gd name="connsiteY241" fmla="*/ 1208350 h 1625886"/>
              <a:gd name="connsiteX242" fmla="*/ 388851 w 2601086"/>
              <a:gd name="connsiteY242" fmla="*/ 1154379 h 1625886"/>
              <a:gd name="connsiteX243" fmla="*/ 388998 w 2601086"/>
              <a:gd name="connsiteY243" fmla="*/ 1190585 h 1625886"/>
              <a:gd name="connsiteX244" fmla="*/ 399565 w 2601086"/>
              <a:gd name="connsiteY244" fmla="*/ 1211586 h 1625886"/>
              <a:gd name="connsiteX245" fmla="*/ 414487 w 2601086"/>
              <a:gd name="connsiteY245" fmla="*/ 1241620 h 1625886"/>
              <a:gd name="connsiteX246" fmla="*/ 416591 w 2601086"/>
              <a:gd name="connsiteY246" fmla="*/ 1217759 h 1625886"/>
              <a:gd name="connsiteX247" fmla="*/ 388851 w 2601086"/>
              <a:gd name="connsiteY247" fmla="*/ 1154379 h 1625886"/>
              <a:gd name="connsiteX248" fmla="*/ 2015560 w 2601086"/>
              <a:gd name="connsiteY248" fmla="*/ 1143164 h 1625886"/>
              <a:gd name="connsiteX249" fmla="*/ 2008661 w 2601086"/>
              <a:gd name="connsiteY249" fmla="*/ 1237028 h 1625886"/>
              <a:gd name="connsiteX250" fmla="*/ 2020158 w 2601086"/>
              <a:gd name="connsiteY250" fmla="*/ 1158143 h 1625886"/>
              <a:gd name="connsiteX251" fmla="*/ 2015560 w 2601086"/>
              <a:gd name="connsiteY251" fmla="*/ 1143164 h 1625886"/>
              <a:gd name="connsiteX252" fmla="*/ 1497400 w 2601086"/>
              <a:gd name="connsiteY252" fmla="*/ 1143164 h 1625886"/>
              <a:gd name="connsiteX253" fmla="*/ 1490501 w 2601086"/>
              <a:gd name="connsiteY253" fmla="*/ 1237028 h 1625886"/>
              <a:gd name="connsiteX254" fmla="*/ 1501998 w 2601086"/>
              <a:gd name="connsiteY254" fmla="*/ 1158143 h 1625886"/>
              <a:gd name="connsiteX255" fmla="*/ 1497400 w 2601086"/>
              <a:gd name="connsiteY255" fmla="*/ 1143164 h 1625886"/>
              <a:gd name="connsiteX256" fmla="*/ 989399 w 2601086"/>
              <a:gd name="connsiteY256" fmla="*/ 1143164 h 1625886"/>
              <a:gd name="connsiteX257" fmla="*/ 982501 w 2601086"/>
              <a:gd name="connsiteY257" fmla="*/ 1237028 h 1625886"/>
              <a:gd name="connsiteX258" fmla="*/ 993998 w 2601086"/>
              <a:gd name="connsiteY258" fmla="*/ 1158143 h 1625886"/>
              <a:gd name="connsiteX259" fmla="*/ 989399 w 2601086"/>
              <a:gd name="connsiteY259" fmla="*/ 1143164 h 1625886"/>
              <a:gd name="connsiteX260" fmla="*/ 471239 w 2601086"/>
              <a:gd name="connsiteY260" fmla="*/ 1143164 h 1625886"/>
              <a:gd name="connsiteX261" fmla="*/ 464341 w 2601086"/>
              <a:gd name="connsiteY261" fmla="*/ 1237028 h 1625886"/>
              <a:gd name="connsiteX262" fmla="*/ 475838 w 2601086"/>
              <a:gd name="connsiteY262" fmla="*/ 1158143 h 1625886"/>
              <a:gd name="connsiteX263" fmla="*/ 471239 w 2601086"/>
              <a:gd name="connsiteY263" fmla="*/ 1143164 h 1625886"/>
              <a:gd name="connsiteX264" fmla="*/ 1867447 w 2601086"/>
              <a:gd name="connsiteY264" fmla="*/ 1141626 h 1625886"/>
              <a:gd name="connsiteX265" fmla="*/ 1867114 w 2601086"/>
              <a:gd name="connsiteY265" fmla="*/ 1143860 h 1625886"/>
              <a:gd name="connsiteX266" fmla="*/ 1872945 w 2601086"/>
              <a:gd name="connsiteY266" fmla="*/ 1187198 h 1625886"/>
              <a:gd name="connsiteX267" fmla="*/ 1884569 w 2601086"/>
              <a:gd name="connsiteY267" fmla="*/ 1273515 h 1625886"/>
              <a:gd name="connsiteX268" fmla="*/ 1901250 w 2601086"/>
              <a:gd name="connsiteY268" fmla="*/ 1216153 h 1625886"/>
              <a:gd name="connsiteX269" fmla="*/ 1901321 w 2601086"/>
              <a:gd name="connsiteY269" fmla="*/ 1208350 h 1625886"/>
              <a:gd name="connsiteX270" fmla="*/ 841287 w 2601086"/>
              <a:gd name="connsiteY270" fmla="*/ 1141626 h 1625886"/>
              <a:gd name="connsiteX271" fmla="*/ 840954 w 2601086"/>
              <a:gd name="connsiteY271" fmla="*/ 1143859 h 1625886"/>
              <a:gd name="connsiteX272" fmla="*/ 846785 w 2601086"/>
              <a:gd name="connsiteY272" fmla="*/ 1187198 h 1625886"/>
              <a:gd name="connsiteX273" fmla="*/ 858409 w 2601086"/>
              <a:gd name="connsiteY273" fmla="*/ 1273515 h 1625886"/>
              <a:gd name="connsiteX274" fmla="*/ 875090 w 2601086"/>
              <a:gd name="connsiteY274" fmla="*/ 1216153 h 1625886"/>
              <a:gd name="connsiteX275" fmla="*/ 875161 w 2601086"/>
              <a:gd name="connsiteY275" fmla="*/ 1208350 h 1625886"/>
              <a:gd name="connsiteX276" fmla="*/ 2065462 w 2601086"/>
              <a:gd name="connsiteY276" fmla="*/ 1140454 h 1625886"/>
              <a:gd name="connsiteX277" fmla="*/ 2062527 w 2601086"/>
              <a:gd name="connsiteY277" fmla="*/ 1155659 h 1625886"/>
              <a:gd name="connsiteX278" fmla="*/ 2072556 w 2601086"/>
              <a:gd name="connsiteY278" fmla="*/ 1183811 h 1625886"/>
              <a:gd name="connsiteX279" fmla="*/ 2065462 w 2601086"/>
              <a:gd name="connsiteY279" fmla="*/ 1140454 h 1625886"/>
              <a:gd name="connsiteX280" fmla="*/ 1547302 w 2601086"/>
              <a:gd name="connsiteY280" fmla="*/ 1140454 h 1625886"/>
              <a:gd name="connsiteX281" fmla="*/ 1544367 w 2601086"/>
              <a:gd name="connsiteY281" fmla="*/ 1155659 h 1625886"/>
              <a:gd name="connsiteX282" fmla="*/ 1554396 w 2601086"/>
              <a:gd name="connsiteY282" fmla="*/ 1183811 h 1625886"/>
              <a:gd name="connsiteX283" fmla="*/ 1547302 w 2601086"/>
              <a:gd name="connsiteY283" fmla="*/ 1140454 h 1625886"/>
              <a:gd name="connsiteX284" fmla="*/ 1039302 w 2601086"/>
              <a:gd name="connsiteY284" fmla="*/ 1140454 h 1625886"/>
              <a:gd name="connsiteX285" fmla="*/ 1036367 w 2601086"/>
              <a:gd name="connsiteY285" fmla="*/ 1155659 h 1625886"/>
              <a:gd name="connsiteX286" fmla="*/ 1046396 w 2601086"/>
              <a:gd name="connsiteY286" fmla="*/ 1183811 h 1625886"/>
              <a:gd name="connsiteX287" fmla="*/ 1039302 w 2601086"/>
              <a:gd name="connsiteY287" fmla="*/ 1140454 h 1625886"/>
              <a:gd name="connsiteX288" fmla="*/ 521142 w 2601086"/>
              <a:gd name="connsiteY288" fmla="*/ 1140454 h 1625886"/>
              <a:gd name="connsiteX289" fmla="*/ 518207 w 2601086"/>
              <a:gd name="connsiteY289" fmla="*/ 1155659 h 1625886"/>
              <a:gd name="connsiteX290" fmla="*/ 528236 w 2601086"/>
              <a:gd name="connsiteY290" fmla="*/ 1183811 h 1625886"/>
              <a:gd name="connsiteX291" fmla="*/ 521142 w 2601086"/>
              <a:gd name="connsiteY291" fmla="*/ 1140454 h 1625886"/>
              <a:gd name="connsiteX292" fmla="*/ 322265 w 2601086"/>
              <a:gd name="connsiteY292" fmla="*/ 1139927 h 1625886"/>
              <a:gd name="connsiteX293" fmla="*/ 328625 w 2601086"/>
              <a:gd name="connsiteY293" fmla="*/ 1187198 h 1625886"/>
              <a:gd name="connsiteX294" fmla="*/ 348097 w 2601086"/>
              <a:gd name="connsiteY294" fmla="*/ 1331797 h 1625886"/>
              <a:gd name="connsiteX295" fmla="*/ 355827 w 2601086"/>
              <a:gd name="connsiteY295" fmla="*/ 1336990 h 1625886"/>
              <a:gd name="connsiteX296" fmla="*/ 357001 w 2601086"/>
              <a:gd name="connsiteY296" fmla="*/ 1208350 h 1625886"/>
              <a:gd name="connsiteX297" fmla="*/ 322265 w 2601086"/>
              <a:gd name="connsiteY297" fmla="*/ 1139927 h 1625886"/>
              <a:gd name="connsiteX298" fmla="*/ 1147350 w 2601086"/>
              <a:gd name="connsiteY298" fmla="*/ 1131828 h 1625886"/>
              <a:gd name="connsiteX299" fmla="*/ 1149547 w 2601086"/>
              <a:gd name="connsiteY299" fmla="*/ 1282615 h 1625886"/>
              <a:gd name="connsiteX300" fmla="*/ 1153247 w 2601086"/>
              <a:gd name="connsiteY300" fmla="*/ 1419640 h 1625886"/>
              <a:gd name="connsiteX301" fmla="*/ 1165809 w 2601086"/>
              <a:gd name="connsiteY301" fmla="*/ 1295537 h 1625886"/>
              <a:gd name="connsiteX302" fmla="*/ 1176802 w 2601086"/>
              <a:gd name="connsiteY302" fmla="*/ 1189119 h 1625886"/>
              <a:gd name="connsiteX303" fmla="*/ 1451649 w 2601086"/>
              <a:gd name="connsiteY303" fmla="*/ 1121235 h 1625886"/>
              <a:gd name="connsiteX304" fmla="*/ 1445430 w 2601086"/>
              <a:gd name="connsiteY304" fmla="*/ 1140285 h 1625886"/>
              <a:gd name="connsiteX305" fmla="*/ 1434135 w 2601086"/>
              <a:gd name="connsiteY305" fmla="*/ 1181629 h 1625886"/>
              <a:gd name="connsiteX306" fmla="*/ 1444268 w 2601086"/>
              <a:gd name="connsiteY306" fmla="*/ 1201123 h 1625886"/>
              <a:gd name="connsiteX307" fmla="*/ 1658610 w 2601086"/>
              <a:gd name="connsiteY307" fmla="*/ 1118406 h 1625886"/>
              <a:gd name="connsiteX308" fmla="*/ 1655278 w 2601086"/>
              <a:gd name="connsiteY308" fmla="*/ 1126905 h 1625886"/>
              <a:gd name="connsiteX309" fmla="*/ 1661247 w 2601086"/>
              <a:gd name="connsiteY309" fmla="*/ 1419640 h 1625886"/>
              <a:gd name="connsiteX310" fmla="*/ 1673809 w 2601086"/>
              <a:gd name="connsiteY310" fmla="*/ 1295537 h 1625886"/>
              <a:gd name="connsiteX311" fmla="*/ 1686502 w 2601086"/>
              <a:gd name="connsiteY311" fmla="*/ 1172662 h 1625886"/>
              <a:gd name="connsiteX312" fmla="*/ 632450 w 2601086"/>
              <a:gd name="connsiteY312" fmla="*/ 1118406 h 1625886"/>
              <a:gd name="connsiteX313" fmla="*/ 629118 w 2601086"/>
              <a:gd name="connsiteY313" fmla="*/ 1126905 h 1625886"/>
              <a:gd name="connsiteX314" fmla="*/ 635087 w 2601086"/>
              <a:gd name="connsiteY314" fmla="*/ 1419640 h 1625886"/>
              <a:gd name="connsiteX315" fmla="*/ 647649 w 2601086"/>
              <a:gd name="connsiteY315" fmla="*/ 1295537 h 1625886"/>
              <a:gd name="connsiteX316" fmla="*/ 660341 w 2601086"/>
              <a:gd name="connsiteY316" fmla="*/ 1172662 h 1625886"/>
              <a:gd name="connsiteX317" fmla="*/ 1320917 w 2601086"/>
              <a:gd name="connsiteY317" fmla="*/ 1109188 h 1625886"/>
              <a:gd name="connsiteX318" fmla="*/ 1309722 w 2601086"/>
              <a:gd name="connsiteY318" fmla="*/ 1183692 h 1625886"/>
              <a:gd name="connsiteX319" fmla="*/ 1324572 w 2601086"/>
              <a:gd name="connsiteY319" fmla="*/ 1227756 h 1625886"/>
              <a:gd name="connsiteX320" fmla="*/ 1331121 w 2601086"/>
              <a:gd name="connsiteY320" fmla="*/ 1180522 h 1625886"/>
              <a:gd name="connsiteX321" fmla="*/ 1331215 w 2601086"/>
              <a:gd name="connsiteY321" fmla="*/ 1180004 h 1625886"/>
              <a:gd name="connsiteX322" fmla="*/ 743616 w 2601086"/>
              <a:gd name="connsiteY322" fmla="*/ 1085010 h 1625886"/>
              <a:gd name="connsiteX323" fmla="*/ 741840 w 2601086"/>
              <a:gd name="connsiteY323" fmla="*/ 1104925 h 1625886"/>
              <a:gd name="connsiteX324" fmla="*/ 744789 w 2601086"/>
              <a:gd name="connsiteY324" fmla="*/ 1088163 h 1625886"/>
              <a:gd name="connsiteX325" fmla="*/ 1769776 w 2601086"/>
              <a:gd name="connsiteY325" fmla="*/ 1085010 h 1625886"/>
              <a:gd name="connsiteX326" fmla="*/ 1768000 w 2601086"/>
              <a:gd name="connsiteY326" fmla="*/ 1104925 h 1625886"/>
              <a:gd name="connsiteX327" fmla="*/ 1770949 w 2601086"/>
              <a:gd name="connsiteY327" fmla="*/ 1088162 h 1625886"/>
              <a:gd name="connsiteX328" fmla="*/ 947092 w 2601086"/>
              <a:gd name="connsiteY328" fmla="*/ 1083971 h 1625886"/>
              <a:gd name="connsiteX329" fmla="*/ 927269 w 2601086"/>
              <a:gd name="connsiteY329" fmla="*/ 1140285 h 1625886"/>
              <a:gd name="connsiteX330" fmla="*/ 919475 w 2601086"/>
              <a:gd name="connsiteY330" fmla="*/ 1168817 h 1625886"/>
              <a:gd name="connsiteX331" fmla="*/ 936268 w 2601086"/>
              <a:gd name="connsiteY331" fmla="*/ 1201123 h 1625886"/>
              <a:gd name="connsiteX332" fmla="*/ 807455 w 2601086"/>
              <a:gd name="connsiteY332" fmla="*/ 1077917 h 1625886"/>
              <a:gd name="connsiteX333" fmla="*/ 794695 w 2601086"/>
              <a:gd name="connsiteY333" fmla="*/ 1162841 h 1625886"/>
              <a:gd name="connsiteX334" fmla="*/ 809374 w 2601086"/>
              <a:gd name="connsiteY334" fmla="*/ 1206397 h 1625886"/>
              <a:gd name="connsiteX335" fmla="*/ 812961 w 2601086"/>
              <a:gd name="connsiteY335" fmla="*/ 1180522 h 1625886"/>
              <a:gd name="connsiteX336" fmla="*/ 818712 w 2601086"/>
              <a:gd name="connsiteY336" fmla="*/ 1149039 h 1625886"/>
              <a:gd name="connsiteX337" fmla="*/ 808673 w 2601086"/>
              <a:gd name="connsiteY337" fmla="*/ 1080010 h 1625886"/>
              <a:gd name="connsiteX338" fmla="*/ 1833615 w 2601086"/>
              <a:gd name="connsiteY338" fmla="*/ 1077916 h 1625886"/>
              <a:gd name="connsiteX339" fmla="*/ 1820855 w 2601086"/>
              <a:gd name="connsiteY339" fmla="*/ 1162841 h 1625886"/>
              <a:gd name="connsiteX340" fmla="*/ 1835534 w 2601086"/>
              <a:gd name="connsiteY340" fmla="*/ 1206396 h 1625886"/>
              <a:gd name="connsiteX341" fmla="*/ 1839121 w 2601086"/>
              <a:gd name="connsiteY341" fmla="*/ 1180522 h 1625886"/>
              <a:gd name="connsiteX342" fmla="*/ 1844872 w 2601086"/>
              <a:gd name="connsiteY342" fmla="*/ 1149038 h 1625886"/>
              <a:gd name="connsiteX343" fmla="*/ 1834833 w 2601086"/>
              <a:gd name="connsiteY343" fmla="*/ 1080010 h 1625886"/>
              <a:gd name="connsiteX344" fmla="*/ 1973819 w 2601086"/>
              <a:gd name="connsiteY344" fmla="*/ 1077832 h 1625886"/>
              <a:gd name="connsiteX345" fmla="*/ 1953430 w 2601086"/>
              <a:gd name="connsiteY345" fmla="*/ 1140285 h 1625886"/>
              <a:gd name="connsiteX346" fmla="*/ 1945635 w 2601086"/>
              <a:gd name="connsiteY346" fmla="*/ 1168817 h 1625886"/>
              <a:gd name="connsiteX347" fmla="*/ 1962428 w 2601086"/>
              <a:gd name="connsiteY347" fmla="*/ 1201123 h 1625886"/>
              <a:gd name="connsiteX348" fmla="*/ 1470346 w 2601086"/>
              <a:gd name="connsiteY348" fmla="*/ 1063966 h 1625886"/>
              <a:gd name="connsiteX349" fmla="*/ 1455742 w 2601086"/>
              <a:gd name="connsiteY349" fmla="*/ 1108697 h 1625886"/>
              <a:gd name="connsiteX350" fmla="*/ 1454072 w 2601086"/>
              <a:gd name="connsiteY350" fmla="*/ 1149204 h 1625886"/>
              <a:gd name="connsiteX351" fmla="*/ 1451557 w 2601086"/>
              <a:gd name="connsiteY351" fmla="*/ 1216027 h 1625886"/>
              <a:gd name="connsiteX352" fmla="*/ 1459385 w 2601086"/>
              <a:gd name="connsiteY352" fmla="*/ 1232362 h 1625886"/>
              <a:gd name="connsiteX353" fmla="*/ 1476656 w 2601086"/>
              <a:gd name="connsiteY353" fmla="*/ 1080161 h 1625886"/>
              <a:gd name="connsiteX354" fmla="*/ 958032 w 2601086"/>
              <a:gd name="connsiteY354" fmla="*/ 1052893 h 1625886"/>
              <a:gd name="connsiteX355" fmla="*/ 949041 w 2601086"/>
              <a:gd name="connsiteY355" fmla="*/ 1078435 h 1625886"/>
              <a:gd name="connsiteX356" fmla="*/ 948266 w 2601086"/>
              <a:gd name="connsiteY356" fmla="*/ 1095987 h 1625886"/>
              <a:gd name="connsiteX357" fmla="*/ 943557 w 2601086"/>
              <a:gd name="connsiteY357" fmla="*/ 1216027 h 1625886"/>
              <a:gd name="connsiteX358" fmla="*/ 951385 w 2601086"/>
              <a:gd name="connsiteY358" fmla="*/ 1232362 h 1625886"/>
              <a:gd name="connsiteX359" fmla="*/ 968656 w 2601086"/>
              <a:gd name="connsiteY359" fmla="*/ 1080161 h 1625886"/>
              <a:gd name="connsiteX360" fmla="*/ 1983087 w 2601086"/>
              <a:gd name="connsiteY360" fmla="*/ 1050056 h 1625886"/>
              <a:gd name="connsiteX361" fmla="*/ 1981645 w 2601086"/>
              <a:gd name="connsiteY361" fmla="*/ 1053861 h 1625886"/>
              <a:gd name="connsiteX362" fmla="*/ 1975447 w 2601086"/>
              <a:gd name="connsiteY362" fmla="*/ 1072846 h 1625886"/>
              <a:gd name="connsiteX363" fmla="*/ 1974426 w 2601086"/>
              <a:gd name="connsiteY363" fmla="*/ 1095987 h 1625886"/>
              <a:gd name="connsiteX364" fmla="*/ 1969717 w 2601086"/>
              <a:gd name="connsiteY364" fmla="*/ 1216027 h 1625886"/>
              <a:gd name="connsiteX365" fmla="*/ 1977545 w 2601086"/>
              <a:gd name="connsiteY365" fmla="*/ 1232362 h 1625886"/>
              <a:gd name="connsiteX366" fmla="*/ 1994816 w 2601086"/>
              <a:gd name="connsiteY366" fmla="*/ 1080161 h 1625886"/>
              <a:gd name="connsiteX367" fmla="*/ 1295296 w 2601086"/>
              <a:gd name="connsiteY367" fmla="*/ 1043261 h 1625886"/>
              <a:gd name="connsiteX368" fmla="*/ 1290040 w 2601086"/>
              <a:gd name="connsiteY368" fmla="*/ 1123442 h 1625886"/>
              <a:gd name="connsiteX369" fmla="*/ 1304874 w 2601086"/>
              <a:gd name="connsiteY369" fmla="*/ 1059727 h 1625886"/>
              <a:gd name="connsiteX370" fmla="*/ 778164 w 2601086"/>
              <a:gd name="connsiteY370" fmla="*/ 1027563 h 1625886"/>
              <a:gd name="connsiteX371" fmla="*/ 777877 w 2601086"/>
              <a:gd name="connsiteY371" fmla="*/ 1031966 h 1625886"/>
              <a:gd name="connsiteX372" fmla="*/ 772951 w 2601086"/>
              <a:gd name="connsiteY372" fmla="*/ 1107106 h 1625886"/>
              <a:gd name="connsiteX373" fmla="*/ 774698 w 2601086"/>
              <a:gd name="connsiteY373" fmla="*/ 1111335 h 1625886"/>
              <a:gd name="connsiteX374" fmla="*/ 789618 w 2601086"/>
              <a:gd name="connsiteY374" fmla="*/ 1047253 h 1625886"/>
              <a:gd name="connsiteX375" fmla="*/ 1804324 w 2601086"/>
              <a:gd name="connsiteY375" fmla="*/ 1027562 h 1625886"/>
              <a:gd name="connsiteX376" fmla="*/ 1804037 w 2601086"/>
              <a:gd name="connsiteY376" fmla="*/ 1031966 h 1625886"/>
              <a:gd name="connsiteX377" fmla="*/ 1799111 w 2601086"/>
              <a:gd name="connsiteY377" fmla="*/ 1107106 h 1625886"/>
              <a:gd name="connsiteX378" fmla="*/ 1800859 w 2601086"/>
              <a:gd name="connsiteY378" fmla="*/ 1111335 h 1625886"/>
              <a:gd name="connsiteX379" fmla="*/ 1815778 w 2601086"/>
              <a:gd name="connsiteY379" fmla="*/ 1047253 h 1625886"/>
              <a:gd name="connsiteX380" fmla="*/ 1087102 w 2601086"/>
              <a:gd name="connsiteY380" fmla="*/ 1020738 h 1625886"/>
              <a:gd name="connsiteX381" fmla="*/ 1067825 w 2601086"/>
              <a:gd name="connsiteY381" fmla="*/ 1122087 h 1625886"/>
              <a:gd name="connsiteX382" fmla="*/ 1089939 w 2601086"/>
              <a:gd name="connsiteY382" fmla="*/ 1253664 h 1625886"/>
              <a:gd name="connsiteX383" fmla="*/ 1096740 w 2601086"/>
              <a:gd name="connsiteY383" fmla="*/ 1231759 h 1625886"/>
              <a:gd name="connsiteX384" fmla="*/ 1098446 w 2601086"/>
              <a:gd name="connsiteY384" fmla="*/ 1072596 h 1625886"/>
              <a:gd name="connsiteX385" fmla="*/ 1099079 w 2601086"/>
              <a:gd name="connsiteY385" fmla="*/ 1040161 h 1625886"/>
              <a:gd name="connsiteX386" fmla="*/ 1269458 w 2601086"/>
              <a:gd name="connsiteY386" fmla="*/ 998842 h 1625886"/>
              <a:gd name="connsiteX387" fmla="*/ 1263558 w 2601086"/>
              <a:gd name="connsiteY387" fmla="*/ 1065020 h 1625886"/>
              <a:gd name="connsiteX388" fmla="*/ 1265986 w 2601086"/>
              <a:gd name="connsiteY388" fmla="*/ 1070896 h 1625886"/>
              <a:gd name="connsiteX389" fmla="*/ 1276524 w 2601086"/>
              <a:gd name="connsiteY389" fmla="*/ 1010990 h 1625886"/>
              <a:gd name="connsiteX390" fmla="*/ 1073567 w 2601086"/>
              <a:gd name="connsiteY390" fmla="*/ 998787 h 1625886"/>
              <a:gd name="connsiteX391" fmla="*/ 1057845 w 2601086"/>
              <a:gd name="connsiteY391" fmla="*/ 1055471 h 1625886"/>
              <a:gd name="connsiteX392" fmla="*/ 1064792 w 2601086"/>
              <a:gd name="connsiteY392" fmla="*/ 1102516 h 1625886"/>
              <a:gd name="connsiteX393" fmla="*/ 1082270 w 2601086"/>
              <a:gd name="connsiteY393" fmla="*/ 1032918 h 1625886"/>
              <a:gd name="connsiteX394" fmla="*/ 1086207 w 2601086"/>
              <a:gd name="connsiteY394" fmla="*/ 1019285 h 1625886"/>
              <a:gd name="connsiteX395" fmla="*/ 980153 w 2601086"/>
              <a:gd name="connsiteY395" fmla="*/ 990050 h 1625886"/>
              <a:gd name="connsiteX396" fmla="*/ 975416 w 2601086"/>
              <a:gd name="connsiteY396" fmla="*/ 1003507 h 1625886"/>
              <a:gd name="connsiteX397" fmla="*/ 977658 w 2601086"/>
              <a:gd name="connsiteY397" fmla="*/ 1008275 h 1625886"/>
              <a:gd name="connsiteX398" fmla="*/ 2006589 w 2601086"/>
              <a:gd name="connsiteY398" fmla="*/ 988033 h 1625886"/>
              <a:gd name="connsiteX399" fmla="*/ 2001105 w 2601086"/>
              <a:gd name="connsiteY399" fmla="*/ 1002505 h 1625886"/>
              <a:gd name="connsiteX400" fmla="*/ 2003818 w 2601086"/>
              <a:gd name="connsiteY400" fmla="*/ 1008275 h 1625886"/>
              <a:gd name="connsiteX401" fmla="*/ 558559 w 2601086"/>
              <a:gd name="connsiteY401" fmla="*/ 987422 h 1625886"/>
              <a:gd name="connsiteX402" fmla="*/ 539685 w 2601086"/>
              <a:gd name="connsiteY402" fmla="*/ 1055471 h 1625886"/>
              <a:gd name="connsiteX403" fmla="*/ 546632 w 2601086"/>
              <a:gd name="connsiteY403" fmla="*/ 1102516 h 1625886"/>
              <a:gd name="connsiteX404" fmla="*/ 571241 w 2601086"/>
              <a:gd name="connsiteY404" fmla="*/ 1008652 h 1625886"/>
              <a:gd name="connsiteX405" fmla="*/ 549665 w 2601086"/>
              <a:gd name="connsiteY405" fmla="*/ 1122087 h 1625886"/>
              <a:gd name="connsiteX406" fmla="*/ 571779 w 2601086"/>
              <a:gd name="connsiteY406" fmla="*/ 1253664 h 1625886"/>
              <a:gd name="connsiteX407" fmla="*/ 578580 w 2601086"/>
              <a:gd name="connsiteY407" fmla="*/ 1231759 h 1625886"/>
              <a:gd name="connsiteX408" fmla="*/ 580286 w 2601086"/>
              <a:gd name="connsiteY408" fmla="*/ 1072596 h 1625886"/>
              <a:gd name="connsiteX409" fmla="*/ 581230 w 2601086"/>
              <a:gd name="connsiteY409" fmla="*/ 1024189 h 1625886"/>
              <a:gd name="connsiteX410" fmla="*/ 1584719 w 2601086"/>
              <a:gd name="connsiteY410" fmla="*/ 987422 h 1625886"/>
              <a:gd name="connsiteX411" fmla="*/ 1565845 w 2601086"/>
              <a:gd name="connsiteY411" fmla="*/ 1055471 h 1625886"/>
              <a:gd name="connsiteX412" fmla="*/ 1572792 w 2601086"/>
              <a:gd name="connsiteY412" fmla="*/ 1102516 h 1625886"/>
              <a:gd name="connsiteX413" fmla="*/ 1597401 w 2601086"/>
              <a:gd name="connsiteY413" fmla="*/ 1008652 h 1625886"/>
              <a:gd name="connsiteX414" fmla="*/ 1575825 w 2601086"/>
              <a:gd name="connsiteY414" fmla="*/ 1122087 h 1625886"/>
              <a:gd name="connsiteX415" fmla="*/ 1597939 w 2601086"/>
              <a:gd name="connsiteY415" fmla="*/ 1253664 h 1625886"/>
              <a:gd name="connsiteX416" fmla="*/ 1604740 w 2601086"/>
              <a:gd name="connsiteY416" fmla="*/ 1231759 h 1625886"/>
              <a:gd name="connsiteX417" fmla="*/ 1606446 w 2601086"/>
              <a:gd name="connsiteY417" fmla="*/ 1072596 h 1625886"/>
              <a:gd name="connsiteX418" fmla="*/ 1607390 w 2601086"/>
              <a:gd name="connsiteY418" fmla="*/ 1024189 h 1625886"/>
              <a:gd name="connsiteX419" fmla="*/ 752648 w 2601086"/>
              <a:gd name="connsiteY419" fmla="*/ 983698 h 1625886"/>
              <a:gd name="connsiteX420" fmla="*/ 747201 w 2601086"/>
              <a:gd name="connsiteY420" fmla="*/ 1044798 h 1625886"/>
              <a:gd name="connsiteX421" fmla="*/ 750860 w 2601086"/>
              <a:gd name="connsiteY421" fmla="*/ 1053652 h 1625886"/>
              <a:gd name="connsiteX422" fmla="*/ 760723 w 2601086"/>
              <a:gd name="connsiteY422" fmla="*/ 997580 h 1625886"/>
              <a:gd name="connsiteX423" fmla="*/ 1778808 w 2601086"/>
              <a:gd name="connsiteY423" fmla="*/ 983697 h 1625886"/>
              <a:gd name="connsiteX424" fmla="*/ 1773361 w 2601086"/>
              <a:gd name="connsiteY424" fmla="*/ 1044798 h 1625886"/>
              <a:gd name="connsiteX425" fmla="*/ 1777020 w 2601086"/>
              <a:gd name="connsiteY425" fmla="*/ 1053652 h 1625886"/>
              <a:gd name="connsiteX426" fmla="*/ 1786883 w 2601086"/>
              <a:gd name="connsiteY426" fmla="*/ 997580 h 1625886"/>
              <a:gd name="connsiteX427" fmla="*/ 1299677 w 2601086"/>
              <a:gd name="connsiteY427" fmla="*/ 976219 h 1625886"/>
              <a:gd name="connsiteX428" fmla="*/ 1298873 w 2601086"/>
              <a:gd name="connsiteY428" fmla="*/ 988525 h 1625886"/>
              <a:gd name="connsiteX429" fmla="*/ 1302925 w 2601086"/>
              <a:gd name="connsiteY429" fmla="*/ 994425 h 1625886"/>
              <a:gd name="connsiteX430" fmla="*/ 1206233 w 2601086"/>
              <a:gd name="connsiteY430" fmla="*/ 971922 h 1625886"/>
              <a:gd name="connsiteX431" fmla="*/ 1205768 w 2601086"/>
              <a:gd name="connsiteY431" fmla="*/ 981507 h 1625886"/>
              <a:gd name="connsiteX432" fmla="*/ 1200368 w 2601086"/>
              <a:gd name="connsiteY432" fmla="*/ 1104484 h 1625886"/>
              <a:gd name="connsiteX433" fmla="*/ 1197579 w 2601086"/>
              <a:gd name="connsiteY433" fmla="*/ 1182293 h 1625886"/>
              <a:gd name="connsiteX434" fmla="*/ 1202013 w 2601086"/>
              <a:gd name="connsiteY434" fmla="*/ 1190776 h 1625886"/>
              <a:gd name="connsiteX435" fmla="*/ 1206612 w 2601086"/>
              <a:gd name="connsiteY435" fmla="*/ 1152000 h 1625886"/>
              <a:gd name="connsiteX436" fmla="*/ 1219570 w 2601086"/>
              <a:gd name="connsiteY436" fmla="*/ 1048987 h 1625886"/>
              <a:gd name="connsiteX437" fmla="*/ 1224483 w 2601086"/>
              <a:gd name="connsiteY437" fmla="*/ 1013687 h 1625886"/>
              <a:gd name="connsiteX438" fmla="*/ 1388110 w 2601086"/>
              <a:gd name="connsiteY438" fmla="*/ 963872 h 1625886"/>
              <a:gd name="connsiteX439" fmla="*/ 1381270 w 2601086"/>
              <a:gd name="connsiteY439" fmla="*/ 995423 h 1625886"/>
              <a:gd name="connsiteX440" fmla="*/ 1365710 w 2601086"/>
              <a:gd name="connsiteY440" fmla="*/ 1099670 h 1625886"/>
              <a:gd name="connsiteX441" fmla="*/ 1384286 w 2601086"/>
              <a:gd name="connsiteY441" fmla="*/ 1131948 h 1625886"/>
              <a:gd name="connsiteX442" fmla="*/ 1387002 w 2601086"/>
              <a:gd name="connsiteY442" fmla="*/ 1002207 h 1625886"/>
              <a:gd name="connsiteX443" fmla="*/ 1715249 w 2601086"/>
              <a:gd name="connsiteY443" fmla="*/ 950996 h 1625886"/>
              <a:gd name="connsiteX444" fmla="*/ 1713768 w 2601086"/>
              <a:gd name="connsiteY444" fmla="*/ 981507 h 1625886"/>
              <a:gd name="connsiteX445" fmla="*/ 1708368 w 2601086"/>
              <a:gd name="connsiteY445" fmla="*/ 1104484 h 1625886"/>
              <a:gd name="connsiteX446" fmla="*/ 1706231 w 2601086"/>
              <a:gd name="connsiteY446" fmla="*/ 1164102 h 1625886"/>
              <a:gd name="connsiteX447" fmla="*/ 1711892 w 2601086"/>
              <a:gd name="connsiteY447" fmla="*/ 1174932 h 1625886"/>
              <a:gd name="connsiteX448" fmla="*/ 1714612 w 2601086"/>
              <a:gd name="connsiteY448" fmla="*/ 1152000 h 1625886"/>
              <a:gd name="connsiteX449" fmla="*/ 1727570 w 2601086"/>
              <a:gd name="connsiteY449" fmla="*/ 1048987 h 1625886"/>
              <a:gd name="connsiteX450" fmla="*/ 1734938 w 2601086"/>
              <a:gd name="connsiteY450" fmla="*/ 996053 h 1625886"/>
              <a:gd name="connsiteX451" fmla="*/ 689089 w 2601086"/>
              <a:gd name="connsiteY451" fmla="*/ 950996 h 1625886"/>
              <a:gd name="connsiteX452" fmla="*/ 687607 w 2601086"/>
              <a:gd name="connsiteY452" fmla="*/ 981507 h 1625886"/>
              <a:gd name="connsiteX453" fmla="*/ 682207 w 2601086"/>
              <a:gd name="connsiteY453" fmla="*/ 1104484 h 1625886"/>
              <a:gd name="connsiteX454" fmla="*/ 680071 w 2601086"/>
              <a:gd name="connsiteY454" fmla="*/ 1164102 h 1625886"/>
              <a:gd name="connsiteX455" fmla="*/ 685732 w 2601086"/>
              <a:gd name="connsiteY455" fmla="*/ 1174932 h 1625886"/>
              <a:gd name="connsiteX456" fmla="*/ 688452 w 2601086"/>
              <a:gd name="connsiteY456" fmla="*/ 1152000 h 1625886"/>
              <a:gd name="connsiteX457" fmla="*/ 701409 w 2601086"/>
              <a:gd name="connsiteY457" fmla="*/ 1048987 h 1625886"/>
              <a:gd name="connsiteX458" fmla="*/ 708778 w 2601086"/>
              <a:gd name="connsiteY458" fmla="*/ 996053 h 1625886"/>
              <a:gd name="connsiteX459" fmla="*/ 1514699 w 2601086"/>
              <a:gd name="connsiteY459" fmla="*/ 949889 h 1625886"/>
              <a:gd name="connsiteX460" fmla="*/ 1512368 w 2601086"/>
              <a:gd name="connsiteY460" fmla="*/ 955022 h 1625886"/>
              <a:gd name="connsiteX461" fmla="*/ 1504445 w 2601086"/>
              <a:gd name="connsiteY461" fmla="*/ 1052611 h 1625886"/>
              <a:gd name="connsiteX462" fmla="*/ 1516871 w 2601086"/>
              <a:gd name="connsiteY462" fmla="*/ 1083171 h 1625886"/>
              <a:gd name="connsiteX463" fmla="*/ 1520590 w 2601086"/>
              <a:gd name="connsiteY463" fmla="*/ 1068794 h 1625886"/>
              <a:gd name="connsiteX464" fmla="*/ 1519416 w 2601086"/>
              <a:gd name="connsiteY464" fmla="*/ 1089720 h 1625886"/>
              <a:gd name="connsiteX465" fmla="*/ 1535169 w 2601086"/>
              <a:gd name="connsiteY465" fmla="*/ 1130593 h 1625886"/>
              <a:gd name="connsiteX466" fmla="*/ 1541383 w 2601086"/>
              <a:gd name="connsiteY466" fmla="*/ 1104775 h 1625886"/>
              <a:gd name="connsiteX467" fmla="*/ 1037708 w 2601086"/>
              <a:gd name="connsiteY467" fmla="*/ 948262 h 1625886"/>
              <a:gd name="connsiteX468" fmla="*/ 1053931 w 2601086"/>
              <a:gd name="connsiteY468" fmla="*/ 1027846 h 1625886"/>
              <a:gd name="connsiteX469" fmla="*/ 1066364 w 2601086"/>
              <a:gd name="connsiteY469" fmla="*/ 987105 h 1625886"/>
              <a:gd name="connsiteX470" fmla="*/ 1066198 w 2601086"/>
              <a:gd name="connsiteY470" fmla="*/ 986836 h 1625886"/>
              <a:gd name="connsiteX471" fmla="*/ 2031558 w 2601086"/>
              <a:gd name="connsiteY471" fmla="*/ 942337 h 1625886"/>
              <a:gd name="connsiteX472" fmla="*/ 2022605 w 2601086"/>
              <a:gd name="connsiteY472" fmla="*/ 1052611 h 1625886"/>
              <a:gd name="connsiteX473" fmla="*/ 2035031 w 2601086"/>
              <a:gd name="connsiteY473" fmla="*/ 1083171 h 1625886"/>
              <a:gd name="connsiteX474" fmla="*/ 2038750 w 2601086"/>
              <a:gd name="connsiteY474" fmla="*/ 1068794 h 1625886"/>
              <a:gd name="connsiteX475" fmla="*/ 2037576 w 2601086"/>
              <a:gd name="connsiteY475" fmla="*/ 1089720 h 1625886"/>
              <a:gd name="connsiteX476" fmla="*/ 2053329 w 2601086"/>
              <a:gd name="connsiteY476" fmla="*/ 1130593 h 1625886"/>
              <a:gd name="connsiteX477" fmla="*/ 2059543 w 2601086"/>
              <a:gd name="connsiteY477" fmla="*/ 1104775 h 1625886"/>
              <a:gd name="connsiteX478" fmla="*/ 2031558 w 2601086"/>
              <a:gd name="connsiteY478" fmla="*/ 942337 h 1625886"/>
              <a:gd name="connsiteX479" fmla="*/ 1005398 w 2601086"/>
              <a:gd name="connsiteY479" fmla="*/ 942337 h 1625886"/>
              <a:gd name="connsiteX480" fmla="*/ 996445 w 2601086"/>
              <a:gd name="connsiteY480" fmla="*/ 1052611 h 1625886"/>
              <a:gd name="connsiteX481" fmla="*/ 1008871 w 2601086"/>
              <a:gd name="connsiteY481" fmla="*/ 1083171 h 1625886"/>
              <a:gd name="connsiteX482" fmla="*/ 1012590 w 2601086"/>
              <a:gd name="connsiteY482" fmla="*/ 1068794 h 1625886"/>
              <a:gd name="connsiteX483" fmla="*/ 1011415 w 2601086"/>
              <a:gd name="connsiteY483" fmla="*/ 1089720 h 1625886"/>
              <a:gd name="connsiteX484" fmla="*/ 1027169 w 2601086"/>
              <a:gd name="connsiteY484" fmla="*/ 1130593 h 1625886"/>
              <a:gd name="connsiteX485" fmla="*/ 1033382 w 2601086"/>
              <a:gd name="connsiteY485" fmla="*/ 1104775 h 1625886"/>
              <a:gd name="connsiteX486" fmla="*/ 1005398 w 2601086"/>
              <a:gd name="connsiteY486" fmla="*/ 942337 h 1625886"/>
              <a:gd name="connsiteX487" fmla="*/ 487238 w 2601086"/>
              <a:gd name="connsiteY487" fmla="*/ 942337 h 1625886"/>
              <a:gd name="connsiteX488" fmla="*/ 478285 w 2601086"/>
              <a:gd name="connsiteY488" fmla="*/ 1052611 h 1625886"/>
              <a:gd name="connsiteX489" fmla="*/ 490711 w 2601086"/>
              <a:gd name="connsiteY489" fmla="*/ 1083171 h 1625886"/>
              <a:gd name="connsiteX490" fmla="*/ 494430 w 2601086"/>
              <a:gd name="connsiteY490" fmla="*/ 1068794 h 1625886"/>
              <a:gd name="connsiteX491" fmla="*/ 493255 w 2601086"/>
              <a:gd name="connsiteY491" fmla="*/ 1089720 h 1625886"/>
              <a:gd name="connsiteX492" fmla="*/ 509009 w 2601086"/>
              <a:gd name="connsiteY492" fmla="*/ 1130593 h 1625886"/>
              <a:gd name="connsiteX493" fmla="*/ 515222 w 2601086"/>
              <a:gd name="connsiteY493" fmla="*/ 1104775 h 1625886"/>
              <a:gd name="connsiteX494" fmla="*/ 487238 w 2601086"/>
              <a:gd name="connsiteY494" fmla="*/ 942337 h 1625886"/>
              <a:gd name="connsiteX495" fmla="*/ 784236 w 2601086"/>
              <a:gd name="connsiteY495" fmla="*/ 934517 h 1625886"/>
              <a:gd name="connsiteX496" fmla="*/ 782723 w 2601086"/>
              <a:gd name="connsiteY496" fmla="*/ 957758 h 1625886"/>
              <a:gd name="connsiteX497" fmla="*/ 781596 w 2601086"/>
              <a:gd name="connsiteY497" fmla="*/ 975014 h 1625886"/>
              <a:gd name="connsiteX498" fmla="*/ 794925 w 2601086"/>
              <a:gd name="connsiteY498" fmla="*/ 994425 h 1625886"/>
              <a:gd name="connsiteX499" fmla="*/ 1810396 w 2601086"/>
              <a:gd name="connsiteY499" fmla="*/ 934517 h 1625886"/>
              <a:gd name="connsiteX500" fmla="*/ 1808883 w 2601086"/>
              <a:gd name="connsiteY500" fmla="*/ 957758 h 1625886"/>
              <a:gd name="connsiteX501" fmla="*/ 1807756 w 2601086"/>
              <a:gd name="connsiteY501" fmla="*/ 975014 h 1625886"/>
              <a:gd name="connsiteX502" fmla="*/ 1821085 w 2601086"/>
              <a:gd name="connsiteY502" fmla="*/ 994425 h 1625886"/>
              <a:gd name="connsiteX503" fmla="*/ 1933171 w 2601086"/>
              <a:gd name="connsiteY503" fmla="*/ 921938 h 1625886"/>
              <a:gd name="connsiteX504" fmla="*/ 1933128 w 2601086"/>
              <a:gd name="connsiteY504" fmla="*/ 1118725 h 1625886"/>
              <a:gd name="connsiteX505" fmla="*/ 1948684 w 2601086"/>
              <a:gd name="connsiteY505" fmla="*/ 1075601 h 1625886"/>
              <a:gd name="connsiteX506" fmla="*/ 1972071 w 2601086"/>
              <a:gd name="connsiteY506" fmla="*/ 1021781 h 1625886"/>
              <a:gd name="connsiteX507" fmla="*/ 1415011 w 2601086"/>
              <a:gd name="connsiteY507" fmla="*/ 921938 h 1625886"/>
              <a:gd name="connsiteX508" fmla="*/ 1414962 w 2601086"/>
              <a:gd name="connsiteY508" fmla="*/ 1144744 h 1625886"/>
              <a:gd name="connsiteX509" fmla="*/ 1415423 w 2601086"/>
              <a:gd name="connsiteY509" fmla="*/ 1145630 h 1625886"/>
              <a:gd name="connsiteX510" fmla="*/ 1440684 w 2601086"/>
              <a:gd name="connsiteY510" fmla="*/ 1075601 h 1625886"/>
              <a:gd name="connsiteX511" fmla="*/ 1458714 w 2601086"/>
              <a:gd name="connsiteY511" fmla="*/ 1034109 h 1625886"/>
              <a:gd name="connsiteX512" fmla="*/ 907011 w 2601086"/>
              <a:gd name="connsiteY512" fmla="*/ 921938 h 1625886"/>
              <a:gd name="connsiteX513" fmla="*/ 906968 w 2601086"/>
              <a:gd name="connsiteY513" fmla="*/ 1118726 h 1625886"/>
              <a:gd name="connsiteX514" fmla="*/ 922524 w 2601086"/>
              <a:gd name="connsiteY514" fmla="*/ 1075601 h 1625886"/>
              <a:gd name="connsiteX515" fmla="*/ 945911 w 2601086"/>
              <a:gd name="connsiteY515" fmla="*/ 1021782 h 1625886"/>
              <a:gd name="connsiteX516" fmla="*/ 388851 w 2601086"/>
              <a:gd name="connsiteY516" fmla="*/ 921938 h 1625886"/>
              <a:gd name="connsiteX517" fmla="*/ 388802 w 2601086"/>
              <a:gd name="connsiteY517" fmla="*/ 1144744 h 1625886"/>
              <a:gd name="connsiteX518" fmla="*/ 418108 w 2601086"/>
              <a:gd name="connsiteY518" fmla="*/ 1201123 h 1625886"/>
              <a:gd name="connsiteX519" fmla="*/ 432247 w 2601086"/>
              <a:gd name="connsiteY519" fmla="*/ 1048095 h 1625886"/>
              <a:gd name="connsiteX520" fmla="*/ 425397 w 2601086"/>
              <a:gd name="connsiteY520" fmla="*/ 1216027 h 1625886"/>
              <a:gd name="connsiteX521" fmla="*/ 433225 w 2601086"/>
              <a:gd name="connsiteY521" fmla="*/ 1232362 h 1625886"/>
              <a:gd name="connsiteX522" fmla="*/ 450496 w 2601086"/>
              <a:gd name="connsiteY522" fmla="*/ 1080161 h 1625886"/>
              <a:gd name="connsiteX523" fmla="*/ 388851 w 2601086"/>
              <a:gd name="connsiteY523" fmla="*/ 921938 h 1625886"/>
              <a:gd name="connsiteX524" fmla="*/ 881673 w 2601086"/>
              <a:gd name="connsiteY524" fmla="*/ 909797 h 1625886"/>
              <a:gd name="connsiteX525" fmla="*/ 863110 w 2601086"/>
              <a:gd name="connsiteY525" fmla="*/ 995423 h 1625886"/>
              <a:gd name="connsiteX526" fmla="*/ 849642 w 2601086"/>
              <a:gd name="connsiteY526" fmla="*/ 1085651 h 1625886"/>
              <a:gd name="connsiteX527" fmla="*/ 876286 w 2601086"/>
              <a:gd name="connsiteY527" fmla="*/ 1131948 h 1625886"/>
              <a:gd name="connsiteX528" fmla="*/ 879002 w 2601086"/>
              <a:gd name="connsiteY528" fmla="*/ 1002207 h 1625886"/>
              <a:gd name="connsiteX529" fmla="*/ 1907833 w 2601086"/>
              <a:gd name="connsiteY529" fmla="*/ 909796 h 1625886"/>
              <a:gd name="connsiteX530" fmla="*/ 1889270 w 2601086"/>
              <a:gd name="connsiteY530" fmla="*/ 995423 h 1625886"/>
              <a:gd name="connsiteX531" fmla="*/ 1875802 w 2601086"/>
              <a:gd name="connsiteY531" fmla="*/ 1085651 h 1625886"/>
              <a:gd name="connsiteX532" fmla="*/ 1902446 w 2601086"/>
              <a:gd name="connsiteY532" fmla="*/ 1131948 h 1625886"/>
              <a:gd name="connsiteX533" fmla="*/ 1905162 w 2601086"/>
              <a:gd name="connsiteY533" fmla="*/ 1002207 h 1625886"/>
              <a:gd name="connsiteX534" fmla="*/ 1209853 w 2601086"/>
              <a:gd name="connsiteY534" fmla="*/ 899084 h 1625886"/>
              <a:gd name="connsiteX535" fmla="*/ 1208128 w 2601086"/>
              <a:gd name="connsiteY535" fmla="*/ 932889 h 1625886"/>
              <a:gd name="connsiteX536" fmla="*/ 1207763 w 2601086"/>
              <a:gd name="connsiteY536" fmla="*/ 940419 h 1625886"/>
              <a:gd name="connsiteX537" fmla="*/ 1228621 w 2601086"/>
              <a:gd name="connsiteY537" fmla="*/ 983957 h 1625886"/>
              <a:gd name="connsiteX538" fmla="*/ 1234834 w 2601086"/>
              <a:gd name="connsiteY538" fmla="*/ 939321 h 1625886"/>
              <a:gd name="connsiteX539" fmla="*/ 1222714 w 2601086"/>
              <a:gd name="connsiteY539" fmla="*/ 918485 h 1625886"/>
              <a:gd name="connsiteX540" fmla="*/ 2128037 w 2601086"/>
              <a:gd name="connsiteY540" fmla="*/ 896722 h 1625886"/>
              <a:gd name="connsiteX541" fmla="*/ 2084005 w 2601086"/>
              <a:gd name="connsiteY541" fmla="*/ 1055471 h 1625886"/>
              <a:gd name="connsiteX542" fmla="*/ 2090952 w 2601086"/>
              <a:gd name="connsiteY542" fmla="*/ 1102516 h 1625886"/>
              <a:gd name="connsiteX543" fmla="*/ 2115561 w 2601086"/>
              <a:gd name="connsiteY543" fmla="*/ 1008652 h 1625886"/>
              <a:gd name="connsiteX544" fmla="*/ 2093985 w 2601086"/>
              <a:gd name="connsiteY544" fmla="*/ 1122087 h 1625886"/>
              <a:gd name="connsiteX545" fmla="*/ 2116099 w 2601086"/>
              <a:gd name="connsiteY545" fmla="*/ 1253664 h 1625886"/>
              <a:gd name="connsiteX546" fmla="*/ 2122900 w 2601086"/>
              <a:gd name="connsiteY546" fmla="*/ 1231759 h 1625886"/>
              <a:gd name="connsiteX547" fmla="*/ 2128037 w 2601086"/>
              <a:gd name="connsiteY547" fmla="*/ 896722 h 1625886"/>
              <a:gd name="connsiteX548" fmla="*/ 1609877 w 2601086"/>
              <a:gd name="connsiteY548" fmla="*/ 896722 h 1625886"/>
              <a:gd name="connsiteX549" fmla="*/ 1586975 w 2601086"/>
              <a:gd name="connsiteY549" fmla="*/ 979288 h 1625886"/>
              <a:gd name="connsiteX550" fmla="*/ 1587254 w 2601086"/>
              <a:gd name="connsiteY550" fmla="*/ 979613 h 1625886"/>
              <a:gd name="connsiteX551" fmla="*/ 1607737 w 2601086"/>
              <a:gd name="connsiteY551" fmla="*/ 1006424 h 1625886"/>
              <a:gd name="connsiteX552" fmla="*/ 1101877 w 2601086"/>
              <a:gd name="connsiteY552" fmla="*/ 896722 h 1625886"/>
              <a:gd name="connsiteX553" fmla="*/ 1076277 w 2601086"/>
              <a:gd name="connsiteY553" fmla="*/ 989015 h 1625886"/>
              <a:gd name="connsiteX554" fmla="*/ 1099064 w 2601086"/>
              <a:gd name="connsiteY554" fmla="*/ 1018842 h 1625886"/>
              <a:gd name="connsiteX555" fmla="*/ 1099482 w 2601086"/>
              <a:gd name="connsiteY555" fmla="*/ 1019460 h 1625886"/>
              <a:gd name="connsiteX556" fmla="*/ 583717 w 2601086"/>
              <a:gd name="connsiteY556" fmla="*/ 896722 h 1625886"/>
              <a:gd name="connsiteX557" fmla="*/ 560815 w 2601086"/>
              <a:gd name="connsiteY557" fmla="*/ 979288 h 1625886"/>
              <a:gd name="connsiteX558" fmla="*/ 561094 w 2601086"/>
              <a:gd name="connsiteY558" fmla="*/ 979613 h 1625886"/>
              <a:gd name="connsiteX559" fmla="*/ 581577 w 2601086"/>
              <a:gd name="connsiteY559" fmla="*/ 1006424 h 1625886"/>
              <a:gd name="connsiteX560" fmla="*/ 692440 w 2601086"/>
              <a:gd name="connsiteY560" fmla="*/ 884885 h 1625886"/>
              <a:gd name="connsiteX561" fmla="*/ 691870 w 2601086"/>
              <a:gd name="connsiteY561" fmla="*/ 895606 h 1625886"/>
              <a:gd name="connsiteX562" fmla="*/ 690563 w 2601086"/>
              <a:gd name="connsiteY562" fmla="*/ 921218 h 1625886"/>
              <a:gd name="connsiteX563" fmla="*/ 712749 w 2601086"/>
              <a:gd name="connsiteY563" fmla="*/ 967525 h 1625886"/>
              <a:gd name="connsiteX564" fmla="*/ 718636 w 2601086"/>
              <a:gd name="connsiteY564" fmla="*/ 925228 h 1625886"/>
              <a:gd name="connsiteX565" fmla="*/ 714714 w 2601086"/>
              <a:gd name="connsiteY565" fmla="*/ 918485 h 1625886"/>
              <a:gd name="connsiteX566" fmla="*/ 1718600 w 2601086"/>
              <a:gd name="connsiteY566" fmla="*/ 884885 h 1625886"/>
              <a:gd name="connsiteX567" fmla="*/ 1718030 w 2601086"/>
              <a:gd name="connsiteY567" fmla="*/ 895606 h 1625886"/>
              <a:gd name="connsiteX568" fmla="*/ 1716724 w 2601086"/>
              <a:gd name="connsiteY568" fmla="*/ 921218 h 1625886"/>
              <a:gd name="connsiteX569" fmla="*/ 1738909 w 2601086"/>
              <a:gd name="connsiteY569" fmla="*/ 967525 h 1625886"/>
              <a:gd name="connsiteX570" fmla="*/ 1744796 w 2601086"/>
              <a:gd name="connsiteY570" fmla="*/ 925228 h 1625886"/>
              <a:gd name="connsiteX571" fmla="*/ 1740874 w 2601086"/>
              <a:gd name="connsiteY571" fmla="*/ 918485 h 1625886"/>
              <a:gd name="connsiteX572" fmla="*/ 1280795 w 2601086"/>
              <a:gd name="connsiteY572" fmla="*/ 871674 h 1625886"/>
              <a:gd name="connsiteX573" fmla="*/ 1273652 w 2601086"/>
              <a:gd name="connsiteY573" fmla="*/ 951796 h 1625886"/>
              <a:gd name="connsiteX574" fmla="*/ 1284941 w 2601086"/>
              <a:gd name="connsiteY574" fmla="*/ 968236 h 1625886"/>
              <a:gd name="connsiteX575" fmla="*/ 1292400 w 2601086"/>
              <a:gd name="connsiteY575" fmla="*/ 935431 h 1625886"/>
              <a:gd name="connsiteX576" fmla="*/ 1282579 w 2601086"/>
              <a:gd name="connsiteY576" fmla="*/ 880388 h 1625886"/>
              <a:gd name="connsiteX577" fmla="*/ 1381215 w 2601086"/>
              <a:gd name="connsiteY577" fmla="*/ 847797 h 1625886"/>
              <a:gd name="connsiteX578" fmla="*/ 1351890 w 2601086"/>
              <a:gd name="connsiteY578" fmla="*/ 954225 h 1625886"/>
              <a:gd name="connsiteX579" fmla="*/ 1333007 w 2601086"/>
              <a:gd name="connsiteY579" fmla="*/ 1042845 h 1625886"/>
              <a:gd name="connsiteX580" fmla="*/ 1350671 w 2601086"/>
              <a:gd name="connsiteY580" fmla="*/ 1073537 h 1625886"/>
              <a:gd name="connsiteX581" fmla="*/ 1370850 w 2601086"/>
              <a:gd name="connsiteY581" fmla="*/ 983341 h 1625886"/>
              <a:gd name="connsiteX582" fmla="*/ 1389617 w 2601086"/>
              <a:gd name="connsiteY582" fmla="*/ 911741 h 1625886"/>
              <a:gd name="connsiteX583" fmla="*/ 1390891 w 2601086"/>
              <a:gd name="connsiteY583" fmla="*/ 867666 h 1625886"/>
              <a:gd name="connsiteX584" fmla="*/ 1146244 w 2601086"/>
              <a:gd name="connsiteY584" fmla="*/ 842053 h 1625886"/>
              <a:gd name="connsiteX585" fmla="*/ 1146165 w 2601086"/>
              <a:gd name="connsiteY585" fmla="*/ 917485 h 1625886"/>
              <a:gd name="connsiteX586" fmla="*/ 1147029 w 2601086"/>
              <a:gd name="connsiteY586" fmla="*/ 1092158 h 1625886"/>
              <a:gd name="connsiteX587" fmla="*/ 1150051 w 2601086"/>
              <a:gd name="connsiteY587" fmla="*/ 1097223 h 1625886"/>
              <a:gd name="connsiteX588" fmla="*/ 1164947 w 2601086"/>
              <a:gd name="connsiteY588" fmla="*/ 1068014 h 1625886"/>
              <a:gd name="connsiteX589" fmla="*/ 1191800 w 2601086"/>
              <a:gd name="connsiteY589" fmla="*/ 1024986 h 1625886"/>
              <a:gd name="connsiteX590" fmla="*/ 1168750 w 2601086"/>
              <a:gd name="connsiteY590" fmla="*/ 1072135 h 1625886"/>
              <a:gd name="connsiteX591" fmla="*/ 1155400 w 2601086"/>
              <a:gd name="connsiteY591" fmla="*/ 1106189 h 1625886"/>
              <a:gd name="connsiteX592" fmla="*/ 1174789 w 2601086"/>
              <a:gd name="connsiteY592" fmla="*/ 1138688 h 1625886"/>
              <a:gd name="connsiteX593" fmla="*/ 1180834 w 2601086"/>
              <a:gd name="connsiteY593" fmla="*/ 1150254 h 1625886"/>
              <a:gd name="connsiteX594" fmla="*/ 1195649 w 2601086"/>
              <a:gd name="connsiteY594" fmla="*/ 1010437 h 1625886"/>
              <a:gd name="connsiteX595" fmla="*/ 1201142 w 2601086"/>
              <a:gd name="connsiteY595" fmla="*/ 960271 h 1625886"/>
              <a:gd name="connsiteX596" fmla="*/ 1170984 w 2601086"/>
              <a:gd name="connsiteY596" fmla="*/ 891256 h 1625886"/>
              <a:gd name="connsiteX597" fmla="*/ 765825 w 2601086"/>
              <a:gd name="connsiteY597" fmla="*/ 837623 h 1625886"/>
              <a:gd name="connsiteX598" fmla="*/ 763481 w 2601086"/>
              <a:gd name="connsiteY598" fmla="*/ 862190 h 1625886"/>
              <a:gd name="connsiteX599" fmla="*/ 756660 w 2601086"/>
              <a:gd name="connsiteY599" fmla="*/ 938701 h 1625886"/>
              <a:gd name="connsiteX600" fmla="*/ 769308 w 2601086"/>
              <a:gd name="connsiteY600" fmla="*/ 957121 h 1625886"/>
              <a:gd name="connsiteX601" fmla="*/ 774568 w 2601086"/>
              <a:gd name="connsiteY601" fmla="*/ 933985 h 1625886"/>
              <a:gd name="connsiteX602" fmla="*/ 780453 w 2601086"/>
              <a:gd name="connsiteY602" fmla="*/ 913309 h 1625886"/>
              <a:gd name="connsiteX603" fmla="*/ 774579 w 2601086"/>
              <a:gd name="connsiteY603" fmla="*/ 880388 h 1625886"/>
              <a:gd name="connsiteX604" fmla="*/ 1791986 w 2601086"/>
              <a:gd name="connsiteY604" fmla="*/ 837622 h 1625886"/>
              <a:gd name="connsiteX605" fmla="*/ 1789641 w 2601086"/>
              <a:gd name="connsiteY605" fmla="*/ 862190 h 1625886"/>
              <a:gd name="connsiteX606" fmla="*/ 1782820 w 2601086"/>
              <a:gd name="connsiteY606" fmla="*/ 938701 h 1625886"/>
              <a:gd name="connsiteX607" fmla="*/ 1795468 w 2601086"/>
              <a:gd name="connsiteY607" fmla="*/ 957120 h 1625886"/>
              <a:gd name="connsiteX608" fmla="*/ 1800728 w 2601086"/>
              <a:gd name="connsiteY608" fmla="*/ 933985 h 1625886"/>
              <a:gd name="connsiteX609" fmla="*/ 1806613 w 2601086"/>
              <a:gd name="connsiteY609" fmla="*/ 913309 h 1625886"/>
              <a:gd name="connsiteX610" fmla="*/ 1800739 w 2601086"/>
              <a:gd name="connsiteY610" fmla="*/ 880388 h 1625886"/>
              <a:gd name="connsiteX611" fmla="*/ 1892886 w 2601086"/>
              <a:gd name="connsiteY611" fmla="*/ 834473 h 1625886"/>
              <a:gd name="connsiteX612" fmla="*/ 1859890 w 2601086"/>
              <a:gd name="connsiteY612" fmla="*/ 954225 h 1625886"/>
              <a:gd name="connsiteX613" fmla="*/ 1844951 w 2601086"/>
              <a:gd name="connsiteY613" fmla="*/ 1024335 h 1625886"/>
              <a:gd name="connsiteX614" fmla="*/ 1847994 w 2601086"/>
              <a:gd name="connsiteY614" fmla="*/ 1037331 h 1625886"/>
              <a:gd name="connsiteX615" fmla="*/ 1861515 w 2601086"/>
              <a:gd name="connsiteY615" fmla="*/ 1060825 h 1625886"/>
              <a:gd name="connsiteX616" fmla="*/ 1878850 w 2601086"/>
              <a:gd name="connsiteY616" fmla="*/ 983341 h 1625886"/>
              <a:gd name="connsiteX617" fmla="*/ 1897883 w 2601086"/>
              <a:gd name="connsiteY617" fmla="*/ 910727 h 1625886"/>
              <a:gd name="connsiteX618" fmla="*/ 1908873 w 2601086"/>
              <a:gd name="connsiteY618" fmla="*/ 873841 h 1625886"/>
              <a:gd name="connsiteX619" fmla="*/ 1909051 w 2601086"/>
              <a:gd name="connsiteY619" fmla="*/ 867666 h 1625886"/>
              <a:gd name="connsiteX620" fmla="*/ 866726 w 2601086"/>
              <a:gd name="connsiteY620" fmla="*/ 834473 h 1625886"/>
              <a:gd name="connsiteX621" fmla="*/ 833729 w 2601086"/>
              <a:gd name="connsiteY621" fmla="*/ 954225 h 1625886"/>
              <a:gd name="connsiteX622" fmla="*/ 818791 w 2601086"/>
              <a:gd name="connsiteY622" fmla="*/ 1024335 h 1625886"/>
              <a:gd name="connsiteX623" fmla="*/ 821834 w 2601086"/>
              <a:gd name="connsiteY623" fmla="*/ 1037331 h 1625886"/>
              <a:gd name="connsiteX624" fmla="*/ 835355 w 2601086"/>
              <a:gd name="connsiteY624" fmla="*/ 1060825 h 1625886"/>
              <a:gd name="connsiteX625" fmla="*/ 852690 w 2601086"/>
              <a:gd name="connsiteY625" fmla="*/ 983341 h 1625886"/>
              <a:gd name="connsiteX626" fmla="*/ 871723 w 2601086"/>
              <a:gd name="connsiteY626" fmla="*/ 910727 h 1625886"/>
              <a:gd name="connsiteX627" fmla="*/ 882713 w 2601086"/>
              <a:gd name="connsiteY627" fmla="*/ 873841 h 1625886"/>
              <a:gd name="connsiteX628" fmla="*/ 882891 w 2601086"/>
              <a:gd name="connsiteY628" fmla="*/ 867666 h 1625886"/>
              <a:gd name="connsiteX629" fmla="*/ 628104 w 2601086"/>
              <a:gd name="connsiteY629" fmla="*/ 821889 h 1625886"/>
              <a:gd name="connsiteX630" fmla="*/ 628005 w 2601086"/>
              <a:gd name="connsiteY630" fmla="*/ 917485 h 1625886"/>
              <a:gd name="connsiteX631" fmla="*/ 628784 w 2601086"/>
              <a:gd name="connsiteY631" fmla="*/ 1074986 h 1625886"/>
              <a:gd name="connsiteX632" fmla="*/ 636573 w 2601086"/>
              <a:gd name="connsiteY632" fmla="*/ 1088042 h 1625886"/>
              <a:gd name="connsiteX633" fmla="*/ 646787 w 2601086"/>
              <a:gd name="connsiteY633" fmla="*/ 1068014 h 1625886"/>
              <a:gd name="connsiteX634" fmla="*/ 673640 w 2601086"/>
              <a:gd name="connsiteY634" fmla="*/ 1024986 h 1625886"/>
              <a:gd name="connsiteX635" fmla="*/ 650590 w 2601086"/>
              <a:gd name="connsiteY635" fmla="*/ 1072135 h 1625886"/>
              <a:gd name="connsiteX636" fmla="*/ 641269 w 2601086"/>
              <a:gd name="connsiteY636" fmla="*/ 1095912 h 1625886"/>
              <a:gd name="connsiteX637" fmla="*/ 664368 w 2601086"/>
              <a:gd name="connsiteY637" fmla="*/ 1134632 h 1625886"/>
              <a:gd name="connsiteX638" fmla="*/ 685129 w 2601086"/>
              <a:gd name="connsiteY638" fmla="*/ 941934 h 1625886"/>
              <a:gd name="connsiteX639" fmla="*/ 662984 w 2601086"/>
              <a:gd name="connsiteY639" fmla="*/ 891256 h 1625886"/>
              <a:gd name="connsiteX640" fmla="*/ 1654264 w 2601086"/>
              <a:gd name="connsiteY640" fmla="*/ 821889 h 1625886"/>
              <a:gd name="connsiteX641" fmla="*/ 1654165 w 2601086"/>
              <a:gd name="connsiteY641" fmla="*/ 917485 h 1625886"/>
              <a:gd name="connsiteX642" fmla="*/ 1654944 w 2601086"/>
              <a:gd name="connsiteY642" fmla="*/ 1074986 h 1625886"/>
              <a:gd name="connsiteX643" fmla="*/ 1662733 w 2601086"/>
              <a:gd name="connsiteY643" fmla="*/ 1088042 h 1625886"/>
              <a:gd name="connsiteX644" fmla="*/ 1672947 w 2601086"/>
              <a:gd name="connsiteY644" fmla="*/ 1068014 h 1625886"/>
              <a:gd name="connsiteX645" fmla="*/ 1699800 w 2601086"/>
              <a:gd name="connsiteY645" fmla="*/ 1024986 h 1625886"/>
              <a:gd name="connsiteX646" fmla="*/ 1676750 w 2601086"/>
              <a:gd name="connsiteY646" fmla="*/ 1072135 h 1625886"/>
              <a:gd name="connsiteX647" fmla="*/ 1667429 w 2601086"/>
              <a:gd name="connsiteY647" fmla="*/ 1095912 h 1625886"/>
              <a:gd name="connsiteX648" fmla="*/ 1690495 w 2601086"/>
              <a:gd name="connsiteY648" fmla="*/ 1134575 h 1625886"/>
              <a:gd name="connsiteX649" fmla="*/ 1703649 w 2601086"/>
              <a:gd name="connsiteY649" fmla="*/ 1010437 h 1625886"/>
              <a:gd name="connsiteX650" fmla="*/ 1711178 w 2601086"/>
              <a:gd name="connsiteY650" fmla="*/ 941680 h 1625886"/>
              <a:gd name="connsiteX651" fmla="*/ 1689144 w 2601086"/>
              <a:gd name="connsiteY651" fmla="*/ 891256 h 1625886"/>
              <a:gd name="connsiteX652" fmla="*/ 1146279 w 2601086"/>
              <a:gd name="connsiteY652" fmla="*/ 807759 h 1625886"/>
              <a:gd name="connsiteX653" fmla="*/ 1146267 w 2601086"/>
              <a:gd name="connsiteY653" fmla="*/ 819514 h 1625886"/>
              <a:gd name="connsiteX654" fmla="*/ 1179673 w 2601086"/>
              <a:gd name="connsiteY654" fmla="*/ 881789 h 1625886"/>
              <a:gd name="connsiteX655" fmla="*/ 1204143 w 2601086"/>
              <a:gd name="connsiteY655" fmla="*/ 932865 h 1625886"/>
              <a:gd name="connsiteX656" fmla="*/ 1208127 w 2601086"/>
              <a:gd name="connsiteY656" fmla="*/ 896482 h 1625886"/>
              <a:gd name="connsiteX657" fmla="*/ 1173597 w 2601086"/>
              <a:gd name="connsiteY657" fmla="*/ 844394 h 1625886"/>
              <a:gd name="connsiteX658" fmla="*/ 1393118 w 2601086"/>
              <a:gd name="connsiteY658" fmla="*/ 807222 h 1625886"/>
              <a:gd name="connsiteX659" fmla="*/ 1391373 w 2601086"/>
              <a:gd name="connsiteY659" fmla="*/ 812392 h 1625886"/>
              <a:gd name="connsiteX660" fmla="*/ 1392750 w 2601086"/>
              <a:gd name="connsiteY660" fmla="*/ 814900 h 1625886"/>
              <a:gd name="connsiteX661" fmla="*/ 628133 w 2601086"/>
              <a:gd name="connsiteY661" fmla="*/ 794153 h 1625886"/>
              <a:gd name="connsiteX662" fmla="*/ 628127 w 2601086"/>
              <a:gd name="connsiteY662" fmla="*/ 800611 h 1625886"/>
              <a:gd name="connsiteX663" fmla="*/ 671673 w 2601086"/>
              <a:gd name="connsiteY663" fmla="*/ 881789 h 1625886"/>
              <a:gd name="connsiteX664" fmla="*/ 687949 w 2601086"/>
              <a:gd name="connsiteY664" fmla="*/ 915761 h 1625886"/>
              <a:gd name="connsiteX665" fmla="*/ 691438 w 2601086"/>
              <a:gd name="connsiteY665" fmla="*/ 883374 h 1625886"/>
              <a:gd name="connsiteX666" fmla="*/ 665597 w 2601086"/>
              <a:gd name="connsiteY666" fmla="*/ 844394 h 1625886"/>
              <a:gd name="connsiteX667" fmla="*/ 1654293 w 2601086"/>
              <a:gd name="connsiteY667" fmla="*/ 794153 h 1625886"/>
              <a:gd name="connsiteX668" fmla="*/ 1654287 w 2601086"/>
              <a:gd name="connsiteY668" fmla="*/ 800611 h 1625886"/>
              <a:gd name="connsiteX669" fmla="*/ 1697833 w 2601086"/>
              <a:gd name="connsiteY669" fmla="*/ 881789 h 1625886"/>
              <a:gd name="connsiteX670" fmla="*/ 1714033 w 2601086"/>
              <a:gd name="connsiteY670" fmla="*/ 915603 h 1625886"/>
              <a:gd name="connsiteX671" fmla="*/ 1717568 w 2601086"/>
              <a:gd name="connsiteY671" fmla="*/ 883328 h 1625886"/>
              <a:gd name="connsiteX672" fmla="*/ 1691757 w 2601086"/>
              <a:gd name="connsiteY672" fmla="*/ 844394 h 1625886"/>
              <a:gd name="connsiteX673" fmla="*/ 97604 w 2601086"/>
              <a:gd name="connsiteY673" fmla="*/ 777565 h 1625886"/>
              <a:gd name="connsiteX674" fmla="*/ 322314 w 2601086"/>
              <a:gd name="connsiteY674" fmla="*/ 1298677 h 1625886"/>
              <a:gd name="connsiteX675" fmla="*/ 290513 w 2601086"/>
              <a:gd name="connsiteY675" fmla="*/ 1080010 h 1625886"/>
              <a:gd name="connsiteX676" fmla="*/ 97604 w 2601086"/>
              <a:gd name="connsiteY676" fmla="*/ 777565 h 1625886"/>
              <a:gd name="connsiteX677" fmla="*/ 1912959 w 2601086"/>
              <a:gd name="connsiteY677" fmla="*/ 772154 h 1625886"/>
              <a:gd name="connsiteX678" fmla="*/ 1903240 w 2601086"/>
              <a:gd name="connsiteY678" fmla="*/ 800938 h 1625886"/>
              <a:gd name="connsiteX679" fmla="*/ 1910910 w 2601086"/>
              <a:gd name="connsiteY679" fmla="*/ 814900 h 1625886"/>
              <a:gd name="connsiteX680" fmla="*/ 886799 w 2601086"/>
              <a:gd name="connsiteY680" fmla="*/ 772153 h 1625886"/>
              <a:gd name="connsiteX681" fmla="*/ 877080 w 2601086"/>
              <a:gd name="connsiteY681" fmla="*/ 800938 h 1625886"/>
              <a:gd name="connsiteX682" fmla="*/ 884750 w 2601086"/>
              <a:gd name="connsiteY682" fmla="*/ 814900 h 1625886"/>
              <a:gd name="connsiteX683" fmla="*/ 1298693 w 2601086"/>
              <a:gd name="connsiteY683" fmla="*/ 685329 h 1625886"/>
              <a:gd name="connsiteX684" fmla="*/ 1292924 w 2601086"/>
              <a:gd name="connsiteY684" fmla="*/ 743975 h 1625886"/>
              <a:gd name="connsiteX685" fmla="*/ 1282585 w 2601086"/>
              <a:gd name="connsiteY685" fmla="*/ 852296 h 1625886"/>
              <a:gd name="connsiteX686" fmla="*/ 1285521 w 2601086"/>
              <a:gd name="connsiteY686" fmla="*/ 862012 h 1625886"/>
              <a:gd name="connsiteX687" fmla="*/ 1299149 w 2601086"/>
              <a:gd name="connsiteY687" fmla="*/ 911424 h 1625886"/>
              <a:gd name="connsiteX688" fmla="*/ 1305304 w 2601086"/>
              <a:gd name="connsiteY688" fmla="*/ 889796 h 1625886"/>
              <a:gd name="connsiteX689" fmla="*/ 1304123 w 2601086"/>
              <a:gd name="connsiteY689" fmla="*/ 907980 h 1625886"/>
              <a:gd name="connsiteX690" fmla="*/ 1302993 w 2601086"/>
              <a:gd name="connsiteY690" fmla="*/ 925360 h 1625886"/>
              <a:gd name="connsiteX691" fmla="*/ 1307131 w 2601086"/>
              <a:gd name="connsiteY691" fmla="*/ 940367 h 1625886"/>
              <a:gd name="connsiteX692" fmla="*/ 1320011 w 2601086"/>
              <a:gd name="connsiteY692" fmla="*/ 995375 h 1625886"/>
              <a:gd name="connsiteX693" fmla="*/ 1352830 w 2601086"/>
              <a:gd name="connsiteY693" fmla="*/ 882026 h 1625886"/>
              <a:gd name="connsiteX694" fmla="*/ 1371334 w 2601086"/>
              <a:gd name="connsiteY694" fmla="*/ 827508 h 1625886"/>
              <a:gd name="connsiteX695" fmla="*/ 1330222 w 2601086"/>
              <a:gd name="connsiteY695" fmla="*/ 743090 h 1625886"/>
              <a:gd name="connsiteX696" fmla="*/ 782084 w 2601086"/>
              <a:gd name="connsiteY696" fmla="*/ 669558 h 1625886"/>
              <a:gd name="connsiteX697" fmla="*/ 774763 w 2601086"/>
              <a:gd name="connsiteY697" fmla="*/ 743975 h 1625886"/>
              <a:gd name="connsiteX698" fmla="*/ 766846 w 2601086"/>
              <a:gd name="connsiteY698" fmla="*/ 826931 h 1625886"/>
              <a:gd name="connsiteX699" fmla="*/ 768486 w 2601086"/>
              <a:gd name="connsiteY699" fmla="*/ 832108 h 1625886"/>
              <a:gd name="connsiteX700" fmla="*/ 777520 w 2601086"/>
              <a:gd name="connsiteY700" fmla="*/ 862012 h 1625886"/>
              <a:gd name="connsiteX701" fmla="*/ 786148 w 2601086"/>
              <a:gd name="connsiteY701" fmla="*/ 893295 h 1625886"/>
              <a:gd name="connsiteX702" fmla="*/ 787144 w 2601086"/>
              <a:gd name="connsiteY702" fmla="*/ 889796 h 1625886"/>
              <a:gd name="connsiteX703" fmla="*/ 786839 w 2601086"/>
              <a:gd name="connsiteY703" fmla="*/ 894492 h 1625886"/>
              <a:gd name="connsiteX704" fmla="*/ 786771 w 2601086"/>
              <a:gd name="connsiteY704" fmla="*/ 895550 h 1625886"/>
              <a:gd name="connsiteX705" fmla="*/ 799131 w 2601086"/>
              <a:gd name="connsiteY705" fmla="*/ 940367 h 1625886"/>
              <a:gd name="connsiteX706" fmla="*/ 807468 w 2601086"/>
              <a:gd name="connsiteY706" fmla="*/ 975973 h 1625886"/>
              <a:gd name="connsiteX707" fmla="*/ 834669 w 2601086"/>
              <a:gd name="connsiteY707" fmla="*/ 882026 h 1625886"/>
              <a:gd name="connsiteX708" fmla="*/ 857347 w 2601086"/>
              <a:gd name="connsiteY708" fmla="*/ 815214 h 1625886"/>
              <a:gd name="connsiteX709" fmla="*/ 822222 w 2601086"/>
              <a:gd name="connsiteY709" fmla="*/ 743090 h 1625886"/>
              <a:gd name="connsiteX710" fmla="*/ 1808244 w 2601086"/>
              <a:gd name="connsiteY710" fmla="*/ 669558 h 1625886"/>
              <a:gd name="connsiteX711" fmla="*/ 1800924 w 2601086"/>
              <a:gd name="connsiteY711" fmla="*/ 743975 h 1625886"/>
              <a:gd name="connsiteX712" fmla="*/ 1793006 w 2601086"/>
              <a:gd name="connsiteY712" fmla="*/ 826931 h 1625886"/>
              <a:gd name="connsiteX713" fmla="*/ 1794646 w 2601086"/>
              <a:gd name="connsiteY713" fmla="*/ 832108 h 1625886"/>
              <a:gd name="connsiteX714" fmla="*/ 1803681 w 2601086"/>
              <a:gd name="connsiteY714" fmla="*/ 862012 h 1625886"/>
              <a:gd name="connsiteX715" fmla="*/ 1812309 w 2601086"/>
              <a:gd name="connsiteY715" fmla="*/ 893295 h 1625886"/>
              <a:gd name="connsiteX716" fmla="*/ 1813304 w 2601086"/>
              <a:gd name="connsiteY716" fmla="*/ 889796 h 1625886"/>
              <a:gd name="connsiteX717" fmla="*/ 1813000 w 2601086"/>
              <a:gd name="connsiteY717" fmla="*/ 894492 h 1625886"/>
              <a:gd name="connsiteX718" fmla="*/ 1812931 w 2601086"/>
              <a:gd name="connsiteY718" fmla="*/ 895550 h 1625886"/>
              <a:gd name="connsiteX719" fmla="*/ 1825291 w 2601086"/>
              <a:gd name="connsiteY719" fmla="*/ 940367 h 1625886"/>
              <a:gd name="connsiteX720" fmla="*/ 1833628 w 2601086"/>
              <a:gd name="connsiteY720" fmla="*/ 975973 h 1625886"/>
              <a:gd name="connsiteX721" fmla="*/ 1860830 w 2601086"/>
              <a:gd name="connsiteY721" fmla="*/ 882026 h 1625886"/>
              <a:gd name="connsiteX722" fmla="*/ 1883507 w 2601086"/>
              <a:gd name="connsiteY722" fmla="*/ 815214 h 1625886"/>
              <a:gd name="connsiteX723" fmla="*/ 1848382 w 2601086"/>
              <a:gd name="connsiteY723" fmla="*/ 743090 h 1625886"/>
              <a:gd name="connsiteX724" fmla="*/ 1452357 w 2601086"/>
              <a:gd name="connsiteY724" fmla="*/ 637763 h 1625886"/>
              <a:gd name="connsiteX725" fmla="*/ 1439289 w 2601086"/>
              <a:gd name="connsiteY725" fmla="*/ 670482 h 1625886"/>
              <a:gd name="connsiteX726" fmla="*/ 1416047 w 2601086"/>
              <a:gd name="connsiteY726" fmla="*/ 739317 h 1625886"/>
              <a:gd name="connsiteX727" fmla="*/ 1415868 w 2601086"/>
              <a:gd name="connsiteY727" fmla="*/ 762669 h 1625886"/>
              <a:gd name="connsiteX728" fmla="*/ 1415484 w 2601086"/>
              <a:gd name="connsiteY728" fmla="*/ 828056 h 1625886"/>
              <a:gd name="connsiteX729" fmla="*/ 1416788 w 2601086"/>
              <a:gd name="connsiteY729" fmla="*/ 824119 h 1625886"/>
              <a:gd name="connsiteX730" fmla="*/ 1420863 w 2601086"/>
              <a:gd name="connsiteY730" fmla="*/ 812793 h 1625886"/>
              <a:gd name="connsiteX731" fmla="*/ 1415426 w 2601086"/>
              <a:gd name="connsiteY731" fmla="*/ 837871 h 1625886"/>
              <a:gd name="connsiteX732" fmla="*/ 1415305 w 2601086"/>
              <a:gd name="connsiteY732" fmla="*/ 858634 h 1625886"/>
              <a:gd name="connsiteX733" fmla="*/ 1477769 w 2601086"/>
              <a:gd name="connsiteY733" fmla="*/ 991495 h 1625886"/>
              <a:gd name="connsiteX734" fmla="*/ 1491667 w 2601086"/>
              <a:gd name="connsiteY734" fmla="*/ 964382 h 1625886"/>
              <a:gd name="connsiteX735" fmla="*/ 1502732 w 2601086"/>
              <a:gd name="connsiteY735" fmla="*/ 883549 h 1625886"/>
              <a:gd name="connsiteX736" fmla="*/ 1463587 w 2601086"/>
              <a:gd name="connsiteY736" fmla="*/ 686448 h 1625886"/>
              <a:gd name="connsiteX737" fmla="*/ 1966798 w 2601086"/>
              <a:gd name="connsiteY737" fmla="*/ 621638 h 1625886"/>
              <a:gd name="connsiteX738" fmla="*/ 1947289 w 2601086"/>
              <a:gd name="connsiteY738" fmla="*/ 670482 h 1625886"/>
              <a:gd name="connsiteX739" fmla="*/ 1934443 w 2601086"/>
              <a:gd name="connsiteY739" fmla="*/ 708527 h 1625886"/>
              <a:gd name="connsiteX740" fmla="*/ 1934028 w 2601086"/>
              <a:gd name="connsiteY740" fmla="*/ 762669 h 1625886"/>
              <a:gd name="connsiteX741" fmla="*/ 1933465 w 2601086"/>
              <a:gd name="connsiteY741" fmla="*/ 858634 h 1625886"/>
              <a:gd name="connsiteX742" fmla="*/ 1991068 w 2601086"/>
              <a:gd name="connsiteY742" fmla="*/ 981157 h 1625886"/>
              <a:gd name="connsiteX743" fmla="*/ 2013529 w 2601086"/>
              <a:gd name="connsiteY743" fmla="*/ 937337 h 1625886"/>
              <a:gd name="connsiteX744" fmla="*/ 2020892 w 2601086"/>
              <a:gd name="connsiteY744" fmla="*/ 883549 h 1625886"/>
              <a:gd name="connsiteX745" fmla="*/ 1981747 w 2601086"/>
              <a:gd name="connsiteY745" fmla="*/ 686448 h 1625886"/>
              <a:gd name="connsiteX746" fmla="*/ 940638 w 2601086"/>
              <a:gd name="connsiteY746" fmla="*/ 621638 h 1625886"/>
              <a:gd name="connsiteX747" fmla="*/ 921129 w 2601086"/>
              <a:gd name="connsiteY747" fmla="*/ 670482 h 1625886"/>
              <a:gd name="connsiteX748" fmla="*/ 908283 w 2601086"/>
              <a:gd name="connsiteY748" fmla="*/ 708528 h 1625886"/>
              <a:gd name="connsiteX749" fmla="*/ 907867 w 2601086"/>
              <a:gd name="connsiteY749" fmla="*/ 762669 h 1625886"/>
              <a:gd name="connsiteX750" fmla="*/ 907304 w 2601086"/>
              <a:gd name="connsiteY750" fmla="*/ 858634 h 1625886"/>
              <a:gd name="connsiteX751" fmla="*/ 964908 w 2601086"/>
              <a:gd name="connsiteY751" fmla="*/ 981157 h 1625886"/>
              <a:gd name="connsiteX752" fmla="*/ 987369 w 2601086"/>
              <a:gd name="connsiteY752" fmla="*/ 937337 h 1625886"/>
              <a:gd name="connsiteX753" fmla="*/ 994732 w 2601086"/>
              <a:gd name="connsiteY753" fmla="*/ 883549 h 1625886"/>
              <a:gd name="connsiteX754" fmla="*/ 955587 w 2601086"/>
              <a:gd name="connsiteY754" fmla="*/ 686448 h 1625886"/>
              <a:gd name="connsiteX755" fmla="*/ 1148336 w 2601086"/>
              <a:gd name="connsiteY755" fmla="*/ 432854 h 1625886"/>
              <a:gd name="connsiteX756" fmla="*/ 1147370 w 2601086"/>
              <a:gd name="connsiteY756" fmla="*/ 542561 h 1625886"/>
              <a:gd name="connsiteX757" fmla="*/ 1146363 w 2601086"/>
              <a:gd name="connsiteY757" fmla="*/ 727679 h 1625886"/>
              <a:gd name="connsiteX758" fmla="*/ 1146299 w 2601086"/>
              <a:gd name="connsiteY758" fmla="*/ 788998 h 1625886"/>
              <a:gd name="connsiteX759" fmla="*/ 1189812 w 2601086"/>
              <a:gd name="connsiteY759" fmla="*/ 838752 h 1625886"/>
              <a:gd name="connsiteX760" fmla="*/ 1211405 w 2601086"/>
              <a:gd name="connsiteY760" fmla="*/ 866551 h 1625886"/>
              <a:gd name="connsiteX761" fmla="*/ 1211761 w 2601086"/>
              <a:gd name="connsiteY761" fmla="*/ 863301 h 1625886"/>
              <a:gd name="connsiteX762" fmla="*/ 1211571 w 2601086"/>
              <a:gd name="connsiteY762" fmla="*/ 866765 h 1625886"/>
              <a:gd name="connsiteX763" fmla="*/ 1239864 w 2601086"/>
              <a:gd name="connsiteY763" fmla="*/ 903189 h 1625886"/>
              <a:gd name="connsiteX764" fmla="*/ 1250001 w 2601086"/>
              <a:gd name="connsiteY764" fmla="*/ 830359 h 1625886"/>
              <a:gd name="connsiteX765" fmla="*/ 1279420 w 2601086"/>
              <a:gd name="connsiteY765" fmla="*/ 650021 h 1625886"/>
              <a:gd name="connsiteX766" fmla="*/ 1257169 w 2601086"/>
              <a:gd name="connsiteY766" fmla="*/ 609256 h 1625886"/>
              <a:gd name="connsiteX767" fmla="*/ 1170594 w 2601086"/>
              <a:gd name="connsiteY767" fmla="*/ 466276 h 1625886"/>
              <a:gd name="connsiteX768" fmla="*/ 1656469 w 2601086"/>
              <a:gd name="connsiteY768" fmla="*/ 417797 h 1625886"/>
              <a:gd name="connsiteX769" fmla="*/ 1655370 w 2601086"/>
              <a:gd name="connsiteY769" fmla="*/ 542561 h 1625886"/>
              <a:gd name="connsiteX770" fmla="*/ 1654363 w 2601086"/>
              <a:gd name="connsiteY770" fmla="*/ 727679 h 1625886"/>
              <a:gd name="connsiteX771" fmla="*/ 1654310 w 2601086"/>
              <a:gd name="connsiteY771" fmla="*/ 778361 h 1625886"/>
              <a:gd name="connsiteX772" fmla="*/ 1662089 w 2601086"/>
              <a:gd name="connsiteY772" fmla="*/ 786288 h 1625886"/>
              <a:gd name="connsiteX773" fmla="*/ 1707972 w 2601086"/>
              <a:gd name="connsiteY773" fmla="*/ 838752 h 1625886"/>
              <a:gd name="connsiteX774" fmla="*/ 1749408 w 2601086"/>
              <a:gd name="connsiteY774" fmla="*/ 892097 h 1625886"/>
              <a:gd name="connsiteX775" fmla="*/ 1758001 w 2601086"/>
              <a:gd name="connsiteY775" fmla="*/ 830359 h 1625886"/>
              <a:gd name="connsiteX776" fmla="*/ 1789758 w 2601086"/>
              <a:gd name="connsiteY776" fmla="*/ 635691 h 1625886"/>
              <a:gd name="connsiteX777" fmla="*/ 1775329 w 2601086"/>
              <a:gd name="connsiteY777" fmla="*/ 609256 h 1625886"/>
              <a:gd name="connsiteX778" fmla="*/ 1688754 w 2601086"/>
              <a:gd name="connsiteY778" fmla="*/ 466276 h 1625886"/>
              <a:gd name="connsiteX779" fmla="*/ 630309 w 2601086"/>
              <a:gd name="connsiteY779" fmla="*/ 417796 h 1625886"/>
              <a:gd name="connsiteX780" fmla="*/ 629210 w 2601086"/>
              <a:gd name="connsiteY780" fmla="*/ 542561 h 1625886"/>
              <a:gd name="connsiteX781" fmla="*/ 628203 w 2601086"/>
              <a:gd name="connsiteY781" fmla="*/ 727679 h 1625886"/>
              <a:gd name="connsiteX782" fmla="*/ 628150 w 2601086"/>
              <a:gd name="connsiteY782" fmla="*/ 778361 h 1625886"/>
              <a:gd name="connsiteX783" fmla="*/ 635929 w 2601086"/>
              <a:gd name="connsiteY783" fmla="*/ 786288 h 1625886"/>
              <a:gd name="connsiteX784" fmla="*/ 681812 w 2601086"/>
              <a:gd name="connsiteY784" fmla="*/ 838752 h 1625886"/>
              <a:gd name="connsiteX785" fmla="*/ 723248 w 2601086"/>
              <a:gd name="connsiteY785" fmla="*/ 892097 h 1625886"/>
              <a:gd name="connsiteX786" fmla="*/ 731841 w 2601086"/>
              <a:gd name="connsiteY786" fmla="*/ 830359 h 1625886"/>
              <a:gd name="connsiteX787" fmla="*/ 763598 w 2601086"/>
              <a:gd name="connsiteY787" fmla="*/ 635691 h 1625886"/>
              <a:gd name="connsiteX788" fmla="*/ 749169 w 2601086"/>
              <a:gd name="connsiteY788" fmla="*/ 609256 h 1625886"/>
              <a:gd name="connsiteX789" fmla="*/ 662594 w 2601086"/>
              <a:gd name="connsiteY789" fmla="*/ 466276 h 1625886"/>
              <a:gd name="connsiteX790" fmla="*/ 635674 w 2601086"/>
              <a:gd name="connsiteY790" fmla="*/ 0 h 1625886"/>
              <a:gd name="connsiteX791" fmla="*/ 630721 w 2601086"/>
              <a:gd name="connsiteY791" fmla="*/ 371065 h 1625886"/>
              <a:gd name="connsiteX792" fmla="*/ 630419 w 2601086"/>
              <a:gd name="connsiteY792" fmla="*/ 405339 h 1625886"/>
              <a:gd name="connsiteX793" fmla="*/ 664548 w 2601086"/>
              <a:gd name="connsiteY793" fmla="*/ 453141 h 1625886"/>
              <a:gd name="connsiteX794" fmla="*/ 713864 w 2601086"/>
              <a:gd name="connsiteY794" fmla="*/ 525901 h 1625886"/>
              <a:gd name="connsiteX795" fmla="*/ 767744 w 2601086"/>
              <a:gd name="connsiteY795" fmla="*/ 610277 h 1625886"/>
              <a:gd name="connsiteX796" fmla="*/ 767969 w 2601086"/>
              <a:gd name="connsiteY796" fmla="*/ 608895 h 1625886"/>
              <a:gd name="connsiteX797" fmla="*/ 809405 w 2601086"/>
              <a:gd name="connsiteY797" fmla="*/ 401353 h 1625886"/>
              <a:gd name="connsiteX798" fmla="*/ 785474 w 2601086"/>
              <a:gd name="connsiteY798" fmla="*/ 635093 h 1625886"/>
              <a:gd name="connsiteX799" fmla="*/ 785064 w 2601086"/>
              <a:gd name="connsiteY799" fmla="*/ 639269 h 1625886"/>
              <a:gd name="connsiteX800" fmla="*/ 826060 w 2601086"/>
              <a:gd name="connsiteY800" fmla="*/ 708066 h 1625886"/>
              <a:gd name="connsiteX801" fmla="*/ 867878 w 2601086"/>
              <a:gd name="connsiteY801" fmla="*/ 784187 h 1625886"/>
              <a:gd name="connsiteX802" fmla="*/ 870128 w 2601086"/>
              <a:gd name="connsiteY802" fmla="*/ 777559 h 1625886"/>
              <a:gd name="connsiteX803" fmla="*/ 888883 w 2601086"/>
              <a:gd name="connsiteY803" fmla="*/ 728666 h 1625886"/>
              <a:gd name="connsiteX804" fmla="*/ 895795 w 2601086"/>
              <a:gd name="connsiteY804" fmla="*/ 584463 h 1625886"/>
              <a:gd name="connsiteX805" fmla="*/ 911903 w 2601086"/>
              <a:gd name="connsiteY805" fmla="*/ 373051 h 1625886"/>
              <a:gd name="connsiteX806" fmla="*/ 908560 w 2601086"/>
              <a:gd name="connsiteY806" fmla="*/ 672411 h 1625886"/>
              <a:gd name="connsiteX807" fmla="*/ 908514 w 2601086"/>
              <a:gd name="connsiteY807" fmla="*/ 678376 h 1625886"/>
              <a:gd name="connsiteX808" fmla="*/ 936368 w 2601086"/>
              <a:gd name="connsiteY808" fmla="*/ 612528 h 1625886"/>
              <a:gd name="connsiteX809" fmla="*/ 937810 w 2601086"/>
              <a:gd name="connsiteY809" fmla="*/ 609380 h 1625886"/>
              <a:gd name="connsiteX810" fmla="*/ 936314 w 2601086"/>
              <a:gd name="connsiteY810" fmla="*/ 602893 h 1625886"/>
              <a:gd name="connsiteX811" fmla="*/ 917725 w 2601086"/>
              <a:gd name="connsiteY811" fmla="*/ 533833 h 1625886"/>
              <a:gd name="connsiteX812" fmla="*/ 934947 w 2601086"/>
              <a:gd name="connsiteY812" fmla="*/ 578672 h 1625886"/>
              <a:gd name="connsiteX813" fmla="*/ 942408 w 2601086"/>
              <a:gd name="connsiteY813" fmla="*/ 599347 h 1625886"/>
              <a:gd name="connsiteX814" fmla="*/ 962029 w 2601086"/>
              <a:gd name="connsiteY814" fmla="*/ 556531 h 1625886"/>
              <a:gd name="connsiteX815" fmla="*/ 985630 w 2601086"/>
              <a:gd name="connsiteY815" fmla="*/ 508993 h 1625886"/>
              <a:gd name="connsiteX816" fmla="*/ 945794 w 2601086"/>
              <a:gd name="connsiteY816" fmla="*/ 608729 h 1625886"/>
              <a:gd name="connsiteX817" fmla="*/ 946670 w 2601086"/>
              <a:gd name="connsiteY817" fmla="*/ 611157 h 1625886"/>
              <a:gd name="connsiteX818" fmla="*/ 1006768 w 2601086"/>
              <a:gd name="connsiteY818" fmla="*/ 804889 h 1625886"/>
              <a:gd name="connsiteX819" fmla="*/ 1027414 w 2601086"/>
              <a:gd name="connsiteY819" fmla="*/ 686862 h 1625886"/>
              <a:gd name="connsiteX820" fmla="*/ 1014498 w 2601086"/>
              <a:gd name="connsiteY820" fmla="*/ 834396 h 1625886"/>
              <a:gd name="connsiteX821" fmla="*/ 1023470 w 2601086"/>
              <a:gd name="connsiteY821" fmla="*/ 878413 h 1625886"/>
              <a:gd name="connsiteX822" fmla="*/ 1037074 w 2601086"/>
              <a:gd name="connsiteY822" fmla="*/ 858475 h 1625886"/>
              <a:gd name="connsiteX823" fmla="*/ 1056766 w 2601086"/>
              <a:gd name="connsiteY823" fmla="*/ 833718 h 1625886"/>
              <a:gd name="connsiteX824" fmla="*/ 1025512 w 2601086"/>
              <a:gd name="connsiteY824" fmla="*/ 888432 h 1625886"/>
              <a:gd name="connsiteX825" fmla="*/ 1036635 w 2601086"/>
              <a:gd name="connsiteY825" fmla="*/ 942999 h 1625886"/>
              <a:gd name="connsiteX826" fmla="*/ 1046098 w 2601086"/>
              <a:gd name="connsiteY826" fmla="*/ 952838 h 1625886"/>
              <a:gd name="connsiteX827" fmla="*/ 1068766 w 2601086"/>
              <a:gd name="connsiteY827" fmla="*/ 979231 h 1625886"/>
              <a:gd name="connsiteX828" fmla="*/ 1078840 w 2601086"/>
              <a:gd name="connsiteY828" fmla="*/ 946223 h 1625886"/>
              <a:gd name="connsiteX829" fmla="*/ 1102317 w 2601086"/>
              <a:gd name="connsiteY829" fmla="*/ 877753 h 1625886"/>
              <a:gd name="connsiteX830" fmla="*/ 1105948 w 2601086"/>
              <a:gd name="connsiteY830" fmla="*/ 761916 h 1625886"/>
              <a:gd name="connsiteX831" fmla="*/ 1098715 w 2601086"/>
              <a:gd name="connsiteY831" fmla="*/ 747531 h 1625886"/>
              <a:gd name="connsiteX832" fmla="*/ 1069360 w 2601086"/>
              <a:gd name="connsiteY832" fmla="*/ 715616 h 1625886"/>
              <a:gd name="connsiteX833" fmla="*/ 1091719 w 2601086"/>
              <a:gd name="connsiteY833" fmla="*/ 734434 h 1625886"/>
              <a:gd name="connsiteX834" fmla="*/ 1026160 w 2601086"/>
              <a:gd name="connsiteY834" fmla="*/ 618815 h 1625886"/>
              <a:gd name="connsiteX835" fmla="*/ 1074726 w 2601086"/>
              <a:gd name="connsiteY835" fmla="*/ 694171 h 1625886"/>
              <a:gd name="connsiteX836" fmla="*/ 1106406 w 2601086"/>
              <a:gd name="connsiteY836" fmla="*/ 747316 h 1625886"/>
              <a:gd name="connsiteX837" fmla="*/ 1109355 w 2601086"/>
              <a:gd name="connsiteY837" fmla="*/ 653213 h 1625886"/>
              <a:gd name="connsiteX838" fmla="*/ 1119911 w 2601086"/>
              <a:gd name="connsiteY838" fmla="*/ 425045 h 1625886"/>
              <a:gd name="connsiteX839" fmla="*/ 1122010 w 2601086"/>
              <a:gd name="connsiteY839" fmla="*/ 393322 h 1625886"/>
              <a:gd name="connsiteX840" fmla="*/ 1069360 w 2601086"/>
              <a:gd name="connsiteY840" fmla="*/ 314263 h 1625886"/>
              <a:gd name="connsiteX841" fmla="*/ 1097950 w 2601086"/>
              <a:gd name="connsiteY841" fmla="*/ 350697 h 1625886"/>
              <a:gd name="connsiteX842" fmla="*/ 1122644 w 2601086"/>
              <a:gd name="connsiteY842" fmla="*/ 383739 h 1625886"/>
              <a:gd name="connsiteX843" fmla="*/ 1134550 w 2601086"/>
              <a:gd name="connsiteY843" fmla="*/ 203793 h 1625886"/>
              <a:gd name="connsiteX844" fmla="*/ 1153834 w 2601086"/>
              <a:gd name="connsiteY844" fmla="*/ 0 h 1625886"/>
              <a:gd name="connsiteX845" fmla="*/ 1148881 w 2601086"/>
              <a:gd name="connsiteY845" fmla="*/ 371065 h 1625886"/>
              <a:gd name="connsiteX846" fmla="*/ 1148455 w 2601086"/>
              <a:gd name="connsiteY846" fmla="*/ 419396 h 1625886"/>
              <a:gd name="connsiteX847" fmla="*/ 1172548 w 2601086"/>
              <a:gd name="connsiteY847" fmla="*/ 453141 h 1625886"/>
              <a:gd name="connsiteX848" fmla="*/ 1276400 w 2601086"/>
              <a:gd name="connsiteY848" fmla="*/ 611305 h 1625886"/>
              <a:gd name="connsiteX849" fmla="*/ 1283730 w 2601086"/>
              <a:gd name="connsiteY849" fmla="*/ 623605 h 1625886"/>
              <a:gd name="connsiteX850" fmla="*/ 1286130 w 2601086"/>
              <a:gd name="connsiteY850" fmla="*/ 608895 h 1625886"/>
              <a:gd name="connsiteX851" fmla="*/ 1327565 w 2601086"/>
              <a:gd name="connsiteY851" fmla="*/ 401353 h 1625886"/>
              <a:gd name="connsiteX852" fmla="*/ 1303635 w 2601086"/>
              <a:gd name="connsiteY852" fmla="*/ 635093 h 1625886"/>
              <a:gd name="connsiteX853" fmla="*/ 1301784 w 2601086"/>
              <a:gd name="connsiteY853" fmla="*/ 653903 h 1625886"/>
              <a:gd name="connsiteX854" fmla="*/ 1334060 w 2601086"/>
              <a:gd name="connsiteY854" fmla="*/ 708066 h 1625886"/>
              <a:gd name="connsiteX855" fmla="*/ 1382158 w 2601086"/>
              <a:gd name="connsiteY855" fmla="*/ 795619 h 1625886"/>
              <a:gd name="connsiteX856" fmla="*/ 1388288 w 2601086"/>
              <a:gd name="connsiteY856" fmla="*/ 777559 h 1625886"/>
              <a:gd name="connsiteX857" fmla="*/ 1395433 w 2601086"/>
              <a:gd name="connsiteY857" fmla="*/ 758934 h 1625886"/>
              <a:gd name="connsiteX858" fmla="*/ 1403795 w 2601086"/>
              <a:gd name="connsiteY858" fmla="*/ 584463 h 1625886"/>
              <a:gd name="connsiteX859" fmla="*/ 1419903 w 2601086"/>
              <a:gd name="connsiteY859" fmla="*/ 373051 h 1625886"/>
              <a:gd name="connsiteX860" fmla="*/ 1416560 w 2601086"/>
              <a:gd name="connsiteY860" fmla="*/ 672411 h 1625886"/>
              <a:gd name="connsiteX861" fmla="*/ 1416314 w 2601086"/>
              <a:gd name="connsiteY861" fmla="*/ 704501 h 1625886"/>
              <a:gd name="connsiteX862" fmla="*/ 1423041 w 2601086"/>
              <a:gd name="connsiteY862" fmla="*/ 686965 h 1625886"/>
              <a:gd name="connsiteX863" fmla="*/ 1449357 w 2601086"/>
              <a:gd name="connsiteY863" fmla="*/ 624753 h 1625886"/>
              <a:gd name="connsiteX864" fmla="*/ 1444314 w 2601086"/>
              <a:gd name="connsiteY864" fmla="*/ 602893 h 1625886"/>
              <a:gd name="connsiteX865" fmla="*/ 1425725 w 2601086"/>
              <a:gd name="connsiteY865" fmla="*/ 533833 h 1625886"/>
              <a:gd name="connsiteX866" fmla="*/ 1454670 w 2601086"/>
              <a:gd name="connsiteY866" fmla="*/ 611157 h 1625886"/>
              <a:gd name="connsiteX867" fmla="*/ 1454875 w 2601086"/>
              <a:gd name="connsiteY867" fmla="*/ 611771 h 1625886"/>
              <a:gd name="connsiteX868" fmla="*/ 1480189 w 2601086"/>
              <a:gd name="connsiteY868" fmla="*/ 556531 h 1625886"/>
              <a:gd name="connsiteX869" fmla="*/ 1503790 w 2601086"/>
              <a:gd name="connsiteY869" fmla="*/ 508993 h 1625886"/>
              <a:gd name="connsiteX870" fmla="*/ 1458454 w 2601086"/>
              <a:gd name="connsiteY870" fmla="*/ 622498 h 1625886"/>
              <a:gd name="connsiteX871" fmla="*/ 1483331 w 2601086"/>
              <a:gd name="connsiteY871" fmla="*/ 697057 h 1625886"/>
              <a:gd name="connsiteX872" fmla="*/ 1514768 w 2601086"/>
              <a:gd name="connsiteY872" fmla="*/ 804889 h 1625886"/>
              <a:gd name="connsiteX873" fmla="*/ 1535414 w 2601086"/>
              <a:gd name="connsiteY873" fmla="*/ 686862 h 1625886"/>
              <a:gd name="connsiteX874" fmla="*/ 1522498 w 2601086"/>
              <a:gd name="connsiteY874" fmla="*/ 834396 h 1625886"/>
              <a:gd name="connsiteX875" fmla="*/ 1533807 w 2601086"/>
              <a:gd name="connsiteY875" fmla="*/ 889878 h 1625886"/>
              <a:gd name="connsiteX876" fmla="*/ 1555234 w 2601086"/>
              <a:gd name="connsiteY876" fmla="*/ 858475 h 1625886"/>
              <a:gd name="connsiteX877" fmla="*/ 1574926 w 2601086"/>
              <a:gd name="connsiteY877" fmla="*/ 833718 h 1625886"/>
              <a:gd name="connsiteX878" fmla="*/ 1538493 w 2601086"/>
              <a:gd name="connsiteY878" fmla="*/ 897500 h 1625886"/>
              <a:gd name="connsiteX879" fmla="*/ 1536331 w 2601086"/>
              <a:gd name="connsiteY879" fmla="*/ 902259 h 1625886"/>
              <a:gd name="connsiteX880" fmla="*/ 1561931 w 2601086"/>
              <a:gd name="connsiteY880" fmla="*/ 1027846 h 1625886"/>
              <a:gd name="connsiteX881" fmla="*/ 1577344 w 2601086"/>
              <a:gd name="connsiteY881" fmla="*/ 977339 h 1625886"/>
              <a:gd name="connsiteX882" fmla="*/ 1544320 w 2601086"/>
              <a:gd name="connsiteY882" fmla="*/ 932626 h 1625886"/>
              <a:gd name="connsiteX883" fmla="*/ 1564258 w 2601086"/>
              <a:gd name="connsiteY883" fmla="*/ 952838 h 1625886"/>
              <a:gd name="connsiteX884" fmla="*/ 1579430 w 2601086"/>
              <a:gd name="connsiteY884" fmla="*/ 970503 h 1625886"/>
              <a:gd name="connsiteX885" fmla="*/ 1586840 w 2601086"/>
              <a:gd name="connsiteY885" fmla="*/ 946223 h 1625886"/>
              <a:gd name="connsiteX886" fmla="*/ 1610317 w 2601086"/>
              <a:gd name="connsiteY886" fmla="*/ 877753 h 1625886"/>
              <a:gd name="connsiteX887" fmla="*/ 1614481 w 2601086"/>
              <a:gd name="connsiteY887" fmla="*/ 744928 h 1625886"/>
              <a:gd name="connsiteX888" fmla="*/ 1587520 w 2601086"/>
              <a:gd name="connsiteY888" fmla="*/ 715616 h 1625886"/>
              <a:gd name="connsiteX889" fmla="*/ 1609879 w 2601086"/>
              <a:gd name="connsiteY889" fmla="*/ 734434 h 1625886"/>
              <a:gd name="connsiteX890" fmla="*/ 1544320 w 2601086"/>
              <a:gd name="connsiteY890" fmla="*/ 618815 h 1625886"/>
              <a:gd name="connsiteX891" fmla="*/ 1592886 w 2601086"/>
              <a:gd name="connsiteY891" fmla="*/ 694171 h 1625886"/>
              <a:gd name="connsiteX892" fmla="*/ 1614913 w 2601086"/>
              <a:gd name="connsiteY892" fmla="*/ 731123 h 1625886"/>
              <a:gd name="connsiteX893" fmla="*/ 1617355 w 2601086"/>
              <a:gd name="connsiteY893" fmla="*/ 653213 h 1625886"/>
              <a:gd name="connsiteX894" fmla="*/ 1627911 w 2601086"/>
              <a:gd name="connsiteY894" fmla="*/ 425045 h 1625886"/>
              <a:gd name="connsiteX895" fmla="*/ 1630928 w 2601086"/>
              <a:gd name="connsiteY895" fmla="*/ 379445 h 1625886"/>
              <a:gd name="connsiteX896" fmla="*/ 1587520 w 2601086"/>
              <a:gd name="connsiteY896" fmla="*/ 314263 h 1625886"/>
              <a:gd name="connsiteX897" fmla="*/ 1616110 w 2601086"/>
              <a:gd name="connsiteY897" fmla="*/ 350697 h 1625886"/>
              <a:gd name="connsiteX898" fmla="*/ 1631471 w 2601086"/>
              <a:gd name="connsiteY898" fmla="*/ 371250 h 1625886"/>
              <a:gd name="connsiteX899" fmla="*/ 1642550 w 2601086"/>
              <a:gd name="connsiteY899" fmla="*/ 203793 h 1625886"/>
              <a:gd name="connsiteX900" fmla="*/ 1661834 w 2601086"/>
              <a:gd name="connsiteY900" fmla="*/ 0 h 1625886"/>
              <a:gd name="connsiteX901" fmla="*/ 1656881 w 2601086"/>
              <a:gd name="connsiteY901" fmla="*/ 371065 h 1625886"/>
              <a:gd name="connsiteX902" fmla="*/ 1656579 w 2601086"/>
              <a:gd name="connsiteY902" fmla="*/ 405339 h 1625886"/>
              <a:gd name="connsiteX903" fmla="*/ 1690708 w 2601086"/>
              <a:gd name="connsiteY903" fmla="*/ 453141 h 1625886"/>
              <a:gd name="connsiteX904" fmla="*/ 1740024 w 2601086"/>
              <a:gd name="connsiteY904" fmla="*/ 525901 h 1625886"/>
              <a:gd name="connsiteX905" fmla="*/ 1793904 w 2601086"/>
              <a:gd name="connsiteY905" fmla="*/ 610277 h 1625886"/>
              <a:gd name="connsiteX906" fmla="*/ 1794130 w 2601086"/>
              <a:gd name="connsiteY906" fmla="*/ 608895 h 1625886"/>
              <a:gd name="connsiteX907" fmla="*/ 1835565 w 2601086"/>
              <a:gd name="connsiteY907" fmla="*/ 401353 h 1625886"/>
              <a:gd name="connsiteX908" fmla="*/ 1811635 w 2601086"/>
              <a:gd name="connsiteY908" fmla="*/ 635093 h 1625886"/>
              <a:gd name="connsiteX909" fmla="*/ 1811224 w 2601086"/>
              <a:gd name="connsiteY909" fmla="*/ 639269 h 1625886"/>
              <a:gd name="connsiteX910" fmla="*/ 1852220 w 2601086"/>
              <a:gd name="connsiteY910" fmla="*/ 708066 h 1625886"/>
              <a:gd name="connsiteX911" fmla="*/ 1894038 w 2601086"/>
              <a:gd name="connsiteY911" fmla="*/ 784188 h 1625886"/>
              <a:gd name="connsiteX912" fmla="*/ 1896288 w 2601086"/>
              <a:gd name="connsiteY912" fmla="*/ 777559 h 1625886"/>
              <a:gd name="connsiteX913" fmla="*/ 1915043 w 2601086"/>
              <a:gd name="connsiteY913" fmla="*/ 728667 h 1625886"/>
              <a:gd name="connsiteX914" fmla="*/ 1921955 w 2601086"/>
              <a:gd name="connsiteY914" fmla="*/ 584463 h 1625886"/>
              <a:gd name="connsiteX915" fmla="*/ 1938063 w 2601086"/>
              <a:gd name="connsiteY915" fmla="*/ 373051 h 1625886"/>
              <a:gd name="connsiteX916" fmla="*/ 1934720 w 2601086"/>
              <a:gd name="connsiteY916" fmla="*/ 672411 h 1625886"/>
              <a:gd name="connsiteX917" fmla="*/ 1934674 w 2601086"/>
              <a:gd name="connsiteY917" fmla="*/ 678376 h 1625886"/>
              <a:gd name="connsiteX918" fmla="*/ 1962528 w 2601086"/>
              <a:gd name="connsiteY918" fmla="*/ 612528 h 1625886"/>
              <a:gd name="connsiteX919" fmla="*/ 1963971 w 2601086"/>
              <a:gd name="connsiteY919" fmla="*/ 609380 h 1625886"/>
              <a:gd name="connsiteX920" fmla="*/ 1962474 w 2601086"/>
              <a:gd name="connsiteY920" fmla="*/ 602893 h 1625886"/>
              <a:gd name="connsiteX921" fmla="*/ 1943885 w 2601086"/>
              <a:gd name="connsiteY921" fmla="*/ 533833 h 1625886"/>
              <a:gd name="connsiteX922" fmla="*/ 1961107 w 2601086"/>
              <a:gd name="connsiteY922" fmla="*/ 578672 h 1625886"/>
              <a:gd name="connsiteX923" fmla="*/ 1968568 w 2601086"/>
              <a:gd name="connsiteY923" fmla="*/ 599347 h 1625886"/>
              <a:gd name="connsiteX924" fmla="*/ 1988189 w 2601086"/>
              <a:gd name="connsiteY924" fmla="*/ 556531 h 1625886"/>
              <a:gd name="connsiteX925" fmla="*/ 2011790 w 2601086"/>
              <a:gd name="connsiteY925" fmla="*/ 508993 h 1625886"/>
              <a:gd name="connsiteX926" fmla="*/ 1971954 w 2601086"/>
              <a:gd name="connsiteY926" fmla="*/ 608729 h 1625886"/>
              <a:gd name="connsiteX927" fmla="*/ 1972830 w 2601086"/>
              <a:gd name="connsiteY927" fmla="*/ 611157 h 1625886"/>
              <a:gd name="connsiteX928" fmla="*/ 2032928 w 2601086"/>
              <a:gd name="connsiteY928" fmla="*/ 804889 h 1625886"/>
              <a:gd name="connsiteX929" fmla="*/ 2053574 w 2601086"/>
              <a:gd name="connsiteY929" fmla="*/ 686862 h 1625886"/>
              <a:gd name="connsiteX930" fmla="*/ 2040658 w 2601086"/>
              <a:gd name="connsiteY930" fmla="*/ 834396 h 1625886"/>
              <a:gd name="connsiteX931" fmla="*/ 2049630 w 2601086"/>
              <a:gd name="connsiteY931" fmla="*/ 878413 h 1625886"/>
              <a:gd name="connsiteX932" fmla="*/ 2063234 w 2601086"/>
              <a:gd name="connsiteY932" fmla="*/ 858475 h 1625886"/>
              <a:gd name="connsiteX933" fmla="*/ 2082926 w 2601086"/>
              <a:gd name="connsiteY933" fmla="*/ 833718 h 1625886"/>
              <a:gd name="connsiteX934" fmla="*/ 2051672 w 2601086"/>
              <a:gd name="connsiteY934" fmla="*/ 888432 h 1625886"/>
              <a:gd name="connsiteX935" fmla="*/ 2080091 w 2601086"/>
              <a:gd name="connsiteY935" fmla="*/ 1027846 h 1625886"/>
              <a:gd name="connsiteX936" fmla="*/ 2128477 w 2601086"/>
              <a:gd name="connsiteY936" fmla="*/ 877753 h 1625886"/>
              <a:gd name="connsiteX937" fmla="*/ 2179994 w 2601086"/>
              <a:gd name="connsiteY937" fmla="*/ 0 h 1625886"/>
              <a:gd name="connsiteX938" fmla="*/ 2173243 w 2601086"/>
              <a:gd name="connsiteY938" fmla="*/ 1103043 h 1625886"/>
              <a:gd name="connsiteX939" fmla="*/ 2217960 w 2601086"/>
              <a:gd name="connsiteY939" fmla="*/ 1024986 h 1625886"/>
              <a:gd name="connsiteX940" fmla="*/ 2173438 w 2601086"/>
              <a:gd name="connsiteY940" fmla="*/ 1126905 h 1625886"/>
              <a:gd name="connsiteX941" fmla="*/ 2179407 w 2601086"/>
              <a:gd name="connsiteY941" fmla="*/ 1419640 h 1625886"/>
              <a:gd name="connsiteX942" fmla="*/ 2237921 w 2601086"/>
              <a:gd name="connsiteY942" fmla="*/ 863301 h 1625886"/>
              <a:gd name="connsiteX943" fmla="*/ 2221384 w 2601086"/>
              <a:gd name="connsiteY943" fmla="*/ 1248018 h 1625886"/>
              <a:gd name="connsiteX944" fmla="*/ 2353725 w 2601086"/>
              <a:gd name="connsiteY944" fmla="*/ 401353 h 1625886"/>
              <a:gd name="connsiteX945" fmla="*/ 2286160 w 2601086"/>
              <a:gd name="connsiteY945" fmla="*/ 1104925 h 1625886"/>
              <a:gd name="connsiteX946" fmla="*/ 2331464 w 2601086"/>
              <a:gd name="connsiteY946" fmla="*/ 889796 h 1625886"/>
              <a:gd name="connsiteX947" fmla="*/ 2316200 w 2601086"/>
              <a:gd name="connsiteY947" fmla="*/ 1123442 h 1625886"/>
              <a:gd name="connsiteX948" fmla="*/ 2529950 w 2601086"/>
              <a:gd name="connsiteY948" fmla="*/ 508993 h 1625886"/>
              <a:gd name="connsiteX949" fmla="*/ 2327990 w 2601086"/>
              <a:gd name="connsiteY949" fmla="*/ 1438081 h 1625886"/>
              <a:gd name="connsiteX950" fmla="*/ 2447023 w 2601086"/>
              <a:gd name="connsiteY950" fmla="*/ 812793 h 1625886"/>
              <a:gd name="connsiteX951" fmla="*/ 2370017 w 2601086"/>
              <a:gd name="connsiteY951" fmla="*/ 1400370 h 1625886"/>
              <a:gd name="connsiteX952" fmla="*/ 2400643 w 2601086"/>
              <a:gd name="connsiteY952" fmla="*/ 1280687 h 1625886"/>
              <a:gd name="connsiteX953" fmla="*/ 2601086 w 2601086"/>
              <a:gd name="connsiteY953" fmla="*/ 833718 h 1625886"/>
              <a:gd name="connsiteX954" fmla="*/ 2389097 w 2601086"/>
              <a:gd name="connsiteY954" fmla="*/ 1469094 h 1625886"/>
              <a:gd name="connsiteX955" fmla="*/ 2496731 w 2601086"/>
              <a:gd name="connsiteY955" fmla="*/ 1344668 h 1625886"/>
              <a:gd name="connsiteX956" fmla="*/ 2378138 w 2601086"/>
              <a:gd name="connsiteY956" fmla="*/ 1625886 h 1625886"/>
              <a:gd name="connsiteX957" fmla="*/ 2368793 w 2601086"/>
              <a:gd name="connsiteY957" fmla="*/ 1625886 h 1625886"/>
              <a:gd name="connsiteX958" fmla="*/ 2358030 w 2601086"/>
              <a:gd name="connsiteY958" fmla="*/ 1625886 h 1625886"/>
              <a:gd name="connsiteX959" fmla="*/ 2355339 w 2601086"/>
              <a:gd name="connsiteY959" fmla="*/ 1625886 h 1625886"/>
              <a:gd name="connsiteX960" fmla="*/ 2333079 w 2601086"/>
              <a:gd name="connsiteY960" fmla="*/ 1625886 h 1625886"/>
              <a:gd name="connsiteX961" fmla="*/ 2321679 w 2601086"/>
              <a:gd name="connsiteY961" fmla="*/ 1625886 h 1625886"/>
              <a:gd name="connsiteX962" fmla="*/ 2320603 w 2601086"/>
              <a:gd name="connsiteY962" fmla="*/ 1625886 h 1625886"/>
              <a:gd name="connsiteX963" fmla="*/ 2295015 w 2601086"/>
              <a:gd name="connsiteY963" fmla="*/ 1625886 h 1625886"/>
              <a:gd name="connsiteX964" fmla="*/ 2286894 w 2601086"/>
              <a:gd name="connsiteY964" fmla="*/ 1612488 h 1625886"/>
              <a:gd name="connsiteX965" fmla="*/ 2284790 w 2601086"/>
              <a:gd name="connsiteY965" fmla="*/ 1590884 h 1625886"/>
              <a:gd name="connsiteX966" fmla="*/ 2282442 w 2601086"/>
              <a:gd name="connsiteY966" fmla="*/ 1622424 h 1625886"/>
              <a:gd name="connsiteX967" fmla="*/ 2282148 w 2601086"/>
              <a:gd name="connsiteY967" fmla="*/ 1625886 h 1625886"/>
              <a:gd name="connsiteX968" fmla="*/ 2244574 w 2601086"/>
              <a:gd name="connsiteY968" fmla="*/ 1625886 h 1625886"/>
              <a:gd name="connsiteX969" fmla="*/ 2239731 w 2601086"/>
              <a:gd name="connsiteY969" fmla="*/ 1625886 h 1625886"/>
              <a:gd name="connsiteX970" fmla="*/ 2220797 w 2601086"/>
              <a:gd name="connsiteY970" fmla="*/ 1625886 h 1625886"/>
              <a:gd name="connsiteX971" fmla="*/ 2196286 w 2601086"/>
              <a:gd name="connsiteY971" fmla="*/ 1625886 h 1625886"/>
              <a:gd name="connsiteX972" fmla="*/ 2169916 w 2601086"/>
              <a:gd name="connsiteY972" fmla="*/ 1625886 h 1625886"/>
              <a:gd name="connsiteX973" fmla="*/ 2159055 w 2601086"/>
              <a:gd name="connsiteY973" fmla="*/ 1625886 h 1625886"/>
              <a:gd name="connsiteX974" fmla="*/ 2158712 w 2601086"/>
              <a:gd name="connsiteY974" fmla="*/ 1625886 h 1625886"/>
              <a:gd name="connsiteX975" fmla="*/ 2153526 w 2601086"/>
              <a:gd name="connsiteY975" fmla="*/ 1618961 h 1625886"/>
              <a:gd name="connsiteX976" fmla="*/ 2149612 w 2601086"/>
              <a:gd name="connsiteY976" fmla="*/ 1625886 h 1625886"/>
              <a:gd name="connsiteX977" fmla="*/ 2134593 w 2601086"/>
              <a:gd name="connsiteY977" fmla="*/ 1625886 h 1625886"/>
              <a:gd name="connsiteX978" fmla="*/ 2121138 w 2601086"/>
              <a:gd name="connsiteY978" fmla="*/ 1625886 h 1625886"/>
              <a:gd name="connsiteX979" fmla="*/ 2115512 w 2601086"/>
              <a:gd name="connsiteY979" fmla="*/ 1625886 h 1625886"/>
              <a:gd name="connsiteX980" fmla="*/ 2096138 w 2601086"/>
              <a:gd name="connsiteY980" fmla="*/ 1625886 h 1625886"/>
              <a:gd name="connsiteX981" fmla="*/ 2094426 w 2601086"/>
              <a:gd name="connsiteY981" fmla="*/ 1625886 h 1625886"/>
              <a:gd name="connsiteX982" fmla="*/ 2072361 w 2601086"/>
              <a:gd name="connsiteY982" fmla="*/ 1625886 h 1625886"/>
              <a:gd name="connsiteX983" fmla="*/ 2072263 w 2601086"/>
              <a:gd name="connsiteY983" fmla="*/ 1625886 h 1625886"/>
              <a:gd name="connsiteX984" fmla="*/ 2069279 w 2601086"/>
              <a:gd name="connsiteY984" fmla="*/ 1625886 h 1625886"/>
              <a:gd name="connsiteX985" fmla="*/ 2063408 w 2601086"/>
              <a:gd name="connsiteY985" fmla="*/ 1625886 h 1625886"/>
              <a:gd name="connsiteX986" fmla="*/ 2060130 w 2601086"/>
              <a:gd name="connsiteY986" fmla="*/ 1625886 h 1625886"/>
              <a:gd name="connsiteX987" fmla="*/ 2056069 w 2601086"/>
              <a:gd name="connsiteY987" fmla="*/ 1625886 h 1625886"/>
              <a:gd name="connsiteX988" fmla="*/ 2043251 w 2601086"/>
              <a:gd name="connsiteY988" fmla="*/ 1625886 h 1625886"/>
              <a:gd name="connsiteX989" fmla="*/ 2033662 w 2601086"/>
              <a:gd name="connsiteY989" fmla="*/ 1625886 h 1625886"/>
              <a:gd name="connsiteX990" fmla="*/ 2032341 w 2601086"/>
              <a:gd name="connsiteY990" fmla="*/ 1625886 h 1625886"/>
              <a:gd name="connsiteX991" fmla="*/ 2008563 w 2601086"/>
              <a:gd name="connsiteY991" fmla="*/ 1625886 h 1625886"/>
              <a:gd name="connsiteX992" fmla="*/ 2007781 w 2601086"/>
              <a:gd name="connsiteY992" fmla="*/ 1616025 h 1625886"/>
              <a:gd name="connsiteX993" fmla="*/ 2007194 w 2601086"/>
              <a:gd name="connsiteY993" fmla="*/ 1625886 h 1625886"/>
              <a:gd name="connsiteX994" fmla="*/ 1983025 w 2601086"/>
              <a:gd name="connsiteY994" fmla="*/ 1625886 h 1625886"/>
              <a:gd name="connsiteX995" fmla="*/ 1973925 w 2601086"/>
              <a:gd name="connsiteY995" fmla="*/ 1625886 h 1625886"/>
              <a:gd name="connsiteX996" fmla="*/ 1964336 w 2601086"/>
              <a:gd name="connsiteY996" fmla="*/ 1625886 h 1625886"/>
              <a:gd name="connsiteX997" fmla="*/ 1946772 w 2601086"/>
              <a:gd name="connsiteY997" fmla="*/ 1625886 h 1625886"/>
              <a:gd name="connsiteX998" fmla="*/ 1941341 w 2601086"/>
              <a:gd name="connsiteY998" fmla="*/ 1625886 h 1625886"/>
              <a:gd name="connsiteX999" fmla="*/ 1928523 w 2601086"/>
              <a:gd name="connsiteY999" fmla="*/ 1625886 h 1625886"/>
              <a:gd name="connsiteX1000" fmla="*/ 1925686 w 2601086"/>
              <a:gd name="connsiteY1000" fmla="*/ 1625886 h 1625886"/>
              <a:gd name="connsiteX1001" fmla="*/ 1925539 w 2601086"/>
              <a:gd name="connsiteY1001" fmla="*/ 1625886 h 1625886"/>
              <a:gd name="connsiteX1002" fmla="*/ 1915363 w 2601086"/>
              <a:gd name="connsiteY1002" fmla="*/ 1625886 h 1625886"/>
              <a:gd name="connsiteX1003" fmla="*/ 1912672 w 2601086"/>
              <a:gd name="connsiteY1003" fmla="*/ 1625886 h 1625886"/>
              <a:gd name="connsiteX1004" fmla="*/ 1903327 w 2601086"/>
              <a:gd name="connsiteY1004" fmla="*/ 1625886 h 1625886"/>
              <a:gd name="connsiteX1005" fmla="*/ 1892270 w 2601086"/>
              <a:gd name="connsiteY1005" fmla="*/ 1625886 h 1625886"/>
              <a:gd name="connsiteX1006" fmla="*/ 1891341 w 2601086"/>
              <a:gd name="connsiteY1006" fmla="*/ 1625886 h 1625886"/>
              <a:gd name="connsiteX1007" fmla="*/ 1873043 w 2601086"/>
              <a:gd name="connsiteY1007" fmla="*/ 1625886 h 1625886"/>
              <a:gd name="connsiteX1008" fmla="*/ 1870107 w 2601086"/>
              <a:gd name="connsiteY1008" fmla="*/ 1625886 h 1625886"/>
              <a:gd name="connsiteX1009" fmla="*/ 1865019 w 2601086"/>
              <a:gd name="connsiteY1009" fmla="*/ 1625886 h 1625886"/>
              <a:gd name="connsiteX1010" fmla="*/ 1859978 w 2601086"/>
              <a:gd name="connsiteY1010" fmla="*/ 1625886 h 1625886"/>
              <a:gd name="connsiteX1011" fmla="*/ 1854598 w 2601086"/>
              <a:gd name="connsiteY1011" fmla="*/ 1625886 h 1625886"/>
              <a:gd name="connsiteX1012" fmla="*/ 1850633 w 2601086"/>
              <a:gd name="connsiteY1012" fmla="*/ 1625886 h 1625886"/>
              <a:gd name="connsiteX1013" fmla="*/ 1839870 w 2601086"/>
              <a:gd name="connsiteY1013" fmla="*/ 1625886 h 1625886"/>
              <a:gd name="connsiteX1014" fmla="*/ 1837179 w 2601086"/>
              <a:gd name="connsiteY1014" fmla="*/ 1625886 h 1625886"/>
              <a:gd name="connsiteX1015" fmla="*/ 1814919 w 2601086"/>
              <a:gd name="connsiteY1015" fmla="*/ 1625886 h 1625886"/>
              <a:gd name="connsiteX1016" fmla="*/ 1803519 w 2601086"/>
              <a:gd name="connsiteY1016" fmla="*/ 1625886 h 1625886"/>
              <a:gd name="connsiteX1017" fmla="*/ 1802443 w 2601086"/>
              <a:gd name="connsiteY1017" fmla="*/ 1625886 h 1625886"/>
              <a:gd name="connsiteX1018" fmla="*/ 1776855 w 2601086"/>
              <a:gd name="connsiteY1018" fmla="*/ 1625886 h 1625886"/>
              <a:gd name="connsiteX1019" fmla="*/ 1768734 w 2601086"/>
              <a:gd name="connsiteY1019" fmla="*/ 1612488 h 1625886"/>
              <a:gd name="connsiteX1020" fmla="*/ 1766630 w 2601086"/>
              <a:gd name="connsiteY1020" fmla="*/ 1590884 h 1625886"/>
              <a:gd name="connsiteX1021" fmla="*/ 1764282 w 2601086"/>
              <a:gd name="connsiteY1021" fmla="*/ 1622424 h 1625886"/>
              <a:gd name="connsiteX1022" fmla="*/ 1763988 w 2601086"/>
              <a:gd name="connsiteY1022" fmla="*/ 1625886 h 1625886"/>
              <a:gd name="connsiteX1023" fmla="*/ 1726414 w 2601086"/>
              <a:gd name="connsiteY1023" fmla="*/ 1625886 h 1625886"/>
              <a:gd name="connsiteX1024" fmla="*/ 1721571 w 2601086"/>
              <a:gd name="connsiteY1024" fmla="*/ 1625886 h 1625886"/>
              <a:gd name="connsiteX1025" fmla="*/ 1702637 w 2601086"/>
              <a:gd name="connsiteY1025" fmla="*/ 1625886 h 1625886"/>
              <a:gd name="connsiteX1026" fmla="*/ 1678126 w 2601086"/>
              <a:gd name="connsiteY1026" fmla="*/ 1625886 h 1625886"/>
              <a:gd name="connsiteX1027" fmla="*/ 1651756 w 2601086"/>
              <a:gd name="connsiteY1027" fmla="*/ 1625886 h 1625886"/>
              <a:gd name="connsiteX1028" fmla="*/ 1640895 w 2601086"/>
              <a:gd name="connsiteY1028" fmla="*/ 1625886 h 1625886"/>
              <a:gd name="connsiteX1029" fmla="*/ 1640552 w 2601086"/>
              <a:gd name="connsiteY1029" fmla="*/ 1625886 h 1625886"/>
              <a:gd name="connsiteX1030" fmla="*/ 1635366 w 2601086"/>
              <a:gd name="connsiteY1030" fmla="*/ 1618961 h 1625886"/>
              <a:gd name="connsiteX1031" fmla="*/ 1631452 w 2601086"/>
              <a:gd name="connsiteY1031" fmla="*/ 1625886 h 1625886"/>
              <a:gd name="connsiteX1032" fmla="*/ 1616433 w 2601086"/>
              <a:gd name="connsiteY1032" fmla="*/ 1625886 h 1625886"/>
              <a:gd name="connsiteX1033" fmla="*/ 1602978 w 2601086"/>
              <a:gd name="connsiteY1033" fmla="*/ 1625886 h 1625886"/>
              <a:gd name="connsiteX1034" fmla="*/ 1597352 w 2601086"/>
              <a:gd name="connsiteY1034" fmla="*/ 1625886 h 1625886"/>
              <a:gd name="connsiteX1035" fmla="*/ 1577978 w 2601086"/>
              <a:gd name="connsiteY1035" fmla="*/ 1625886 h 1625886"/>
              <a:gd name="connsiteX1036" fmla="*/ 1576266 w 2601086"/>
              <a:gd name="connsiteY1036" fmla="*/ 1625886 h 1625886"/>
              <a:gd name="connsiteX1037" fmla="*/ 1554201 w 2601086"/>
              <a:gd name="connsiteY1037" fmla="*/ 1625886 h 1625886"/>
              <a:gd name="connsiteX1038" fmla="*/ 1554103 w 2601086"/>
              <a:gd name="connsiteY1038" fmla="*/ 1625886 h 1625886"/>
              <a:gd name="connsiteX1039" fmla="*/ 1551119 w 2601086"/>
              <a:gd name="connsiteY1039" fmla="*/ 1625886 h 1625886"/>
              <a:gd name="connsiteX1040" fmla="*/ 1545248 w 2601086"/>
              <a:gd name="connsiteY1040" fmla="*/ 1625886 h 1625886"/>
              <a:gd name="connsiteX1041" fmla="*/ 1541970 w 2601086"/>
              <a:gd name="connsiteY1041" fmla="*/ 1625886 h 1625886"/>
              <a:gd name="connsiteX1042" fmla="*/ 1537909 w 2601086"/>
              <a:gd name="connsiteY1042" fmla="*/ 1625886 h 1625886"/>
              <a:gd name="connsiteX1043" fmla="*/ 1525091 w 2601086"/>
              <a:gd name="connsiteY1043" fmla="*/ 1625886 h 1625886"/>
              <a:gd name="connsiteX1044" fmla="*/ 1515502 w 2601086"/>
              <a:gd name="connsiteY1044" fmla="*/ 1625886 h 1625886"/>
              <a:gd name="connsiteX1045" fmla="*/ 1514181 w 2601086"/>
              <a:gd name="connsiteY1045" fmla="*/ 1625886 h 1625886"/>
              <a:gd name="connsiteX1046" fmla="*/ 1490403 w 2601086"/>
              <a:gd name="connsiteY1046" fmla="*/ 1625886 h 1625886"/>
              <a:gd name="connsiteX1047" fmla="*/ 1489621 w 2601086"/>
              <a:gd name="connsiteY1047" fmla="*/ 1616025 h 1625886"/>
              <a:gd name="connsiteX1048" fmla="*/ 1489034 w 2601086"/>
              <a:gd name="connsiteY1048" fmla="*/ 1625886 h 1625886"/>
              <a:gd name="connsiteX1049" fmla="*/ 1464865 w 2601086"/>
              <a:gd name="connsiteY1049" fmla="*/ 1625886 h 1625886"/>
              <a:gd name="connsiteX1050" fmla="*/ 1455765 w 2601086"/>
              <a:gd name="connsiteY1050" fmla="*/ 1625886 h 1625886"/>
              <a:gd name="connsiteX1051" fmla="*/ 1446176 w 2601086"/>
              <a:gd name="connsiteY1051" fmla="*/ 1625886 h 1625886"/>
              <a:gd name="connsiteX1052" fmla="*/ 1428612 w 2601086"/>
              <a:gd name="connsiteY1052" fmla="*/ 1625886 h 1625886"/>
              <a:gd name="connsiteX1053" fmla="*/ 1423181 w 2601086"/>
              <a:gd name="connsiteY1053" fmla="*/ 1625886 h 1625886"/>
              <a:gd name="connsiteX1054" fmla="*/ 1410363 w 2601086"/>
              <a:gd name="connsiteY1054" fmla="*/ 1625886 h 1625886"/>
              <a:gd name="connsiteX1055" fmla="*/ 1407526 w 2601086"/>
              <a:gd name="connsiteY1055" fmla="*/ 1625886 h 1625886"/>
              <a:gd name="connsiteX1056" fmla="*/ 1407379 w 2601086"/>
              <a:gd name="connsiteY1056" fmla="*/ 1625886 h 1625886"/>
              <a:gd name="connsiteX1057" fmla="*/ 1397203 w 2601086"/>
              <a:gd name="connsiteY1057" fmla="*/ 1625886 h 1625886"/>
              <a:gd name="connsiteX1058" fmla="*/ 1394512 w 2601086"/>
              <a:gd name="connsiteY1058" fmla="*/ 1625886 h 1625886"/>
              <a:gd name="connsiteX1059" fmla="*/ 1385167 w 2601086"/>
              <a:gd name="connsiteY1059" fmla="*/ 1625886 h 1625886"/>
              <a:gd name="connsiteX1060" fmla="*/ 1374110 w 2601086"/>
              <a:gd name="connsiteY1060" fmla="*/ 1625886 h 1625886"/>
              <a:gd name="connsiteX1061" fmla="*/ 1373181 w 2601086"/>
              <a:gd name="connsiteY1061" fmla="*/ 1625886 h 1625886"/>
              <a:gd name="connsiteX1062" fmla="*/ 1354883 w 2601086"/>
              <a:gd name="connsiteY1062" fmla="*/ 1625886 h 1625886"/>
              <a:gd name="connsiteX1063" fmla="*/ 1351978 w 2601086"/>
              <a:gd name="connsiteY1063" fmla="*/ 1625886 h 1625886"/>
              <a:gd name="connsiteX1064" fmla="*/ 1351947 w 2601086"/>
              <a:gd name="connsiteY1064" fmla="*/ 1625886 h 1625886"/>
              <a:gd name="connsiteX1065" fmla="*/ 1346859 w 2601086"/>
              <a:gd name="connsiteY1065" fmla="*/ 1625886 h 1625886"/>
              <a:gd name="connsiteX1066" fmla="*/ 1342633 w 2601086"/>
              <a:gd name="connsiteY1066" fmla="*/ 1625886 h 1625886"/>
              <a:gd name="connsiteX1067" fmla="*/ 1336438 w 2601086"/>
              <a:gd name="connsiteY1067" fmla="*/ 1625886 h 1625886"/>
              <a:gd name="connsiteX1068" fmla="*/ 1331870 w 2601086"/>
              <a:gd name="connsiteY1068" fmla="*/ 1625886 h 1625886"/>
              <a:gd name="connsiteX1069" fmla="*/ 1329179 w 2601086"/>
              <a:gd name="connsiteY1069" fmla="*/ 1625886 h 1625886"/>
              <a:gd name="connsiteX1070" fmla="*/ 1306919 w 2601086"/>
              <a:gd name="connsiteY1070" fmla="*/ 1625886 h 1625886"/>
              <a:gd name="connsiteX1071" fmla="*/ 1295519 w 2601086"/>
              <a:gd name="connsiteY1071" fmla="*/ 1625886 h 1625886"/>
              <a:gd name="connsiteX1072" fmla="*/ 1294443 w 2601086"/>
              <a:gd name="connsiteY1072" fmla="*/ 1625886 h 1625886"/>
              <a:gd name="connsiteX1073" fmla="*/ 1268855 w 2601086"/>
              <a:gd name="connsiteY1073" fmla="*/ 1625886 h 1625886"/>
              <a:gd name="connsiteX1074" fmla="*/ 1260734 w 2601086"/>
              <a:gd name="connsiteY1074" fmla="*/ 1612488 h 1625886"/>
              <a:gd name="connsiteX1075" fmla="*/ 1258630 w 2601086"/>
              <a:gd name="connsiteY1075" fmla="*/ 1590884 h 1625886"/>
              <a:gd name="connsiteX1076" fmla="*/ 1256282 w 2601086"/>
              <a:gd name="connsiteY1076" fmla="*/ 1622424 h 1625886"/>
              <a:gd name="connsiteX1077" fmla="*/ 1255988 w 2601086"/>
              <a:gd name="connsiteY1077" fmla="*/ 1625886 h 1625886"/>
              <a:gd name="connsiteX1078" fmla="*/ 1218414 w 2601086"/>
              <a:gd name="connsiteY1078" fmla="*/ 1625886 h 1625886"/>
              <a:gd name="connsiteX1079" fmla="*/ 1213571 w 2601086"/>
              <a:gd name="connsiteY1079" fmla="*/ 1625886 h 1625886"/>
              <a:gd name="connsiteX1080" fmla="*/ 1194637 w 2601086"/>
              <a:gd name="connsiteY1080" fmla="*/ 1625886 h 1625886"/>
              <a:gd name="connsiteX1081" fmla="*/ 1170126 w 2601086"/>
              <a:gd name="connsiteY1081" fmla="*/ 1625886 h 1625886"/>
              <a:gd name="connsiteX1082" fmla="*/ 1143756 w 2601086"/>
              <a:gd name="connsiteY1082" fmla="*/ 1625886 h 1625886"/>
              <a:gd name="connsiteX1083" fmla="*/ 1132895 w 2601086"/>
              <a:gd name="connsiteY1083" fmla="*/ 1625886 h 1625886"/>
              <a:gd name="connsiteX1084" fmla="*/ 1132552 w 2601086"/>
              <a:gd name="connsiteY1084" fmla="*/ 1625886 h 1625886"/>
              <a:gd name="connsiteX1085" fmla="*/ 1127366 w 2601086"/>
              <a:gd name="connsiteY1085" fmla="*/ 1618961 h 1625886"/>
              <a:gd name="connsiteX1086" fmla="*/ 1123452 w 2601086"/>
              <a:gd name="connsiteY1086" fmla="*/ 1625886 h 1625886"/>
              <a:gd name="connsiteX1087" fmla="*/ 1108433 w 2601086"/>
              <a:gd name="connsiteY1087" fmla="*/ 1625886 h 1625886"/>
              <a:gd name="connsiteX1088" fmla="*/ 1094978 w 2601086"/>
              <a:gd name="connsiteY1088" fmla="*/ 1625886 h 1625886"/>
              <a:gd name="connsiteX1089" fmla="*/ 1089352 w 2601086"/>
              <a:gd name="connsiteY1089" fmla="*/ 1625886 h 1625886"/>
              <a:gd name="connsiteX1090" fmla="*/ 1069978 w 2601086"/>
              <a:gd name="connsiteY1090" fmla="*/ 1625886 h 1625886"/>
              <a:gd name="connsiteX1091" fmla="*/ 1068266 w 2601086"/>
              <a:gd name="connsiteY1091" fmla="*/ 1625886 h 1625886"/>
              <a:gd name="connsiteX1092" fmla="*/ 1046201 w 2601086"/>
              <a:gd name="connsiteY1092" fmla="*/ 1625886 h 1625886"/>
              <a:gd name="connsiteX1093" fmla="*/ 1046103 w 2601086"/>
              <a:gd name="connsiteY1093" fmla="*/ 1625886 h 1625886"/>
              <a:gd name="connsiteX1094" fmla="*/ 1043118 w 2601086"/>
              <a:gd name="connsiteY1094" fmla="*/ 1625886 h 1625886"/>
              <a:gd name="connsiteX1095" fmla="*/ 1037248 w 2601086"/>
              <a:gd name="connsiteY1095" fmla="*/ 1625886 h 1625886"/>
              <a:gd name="connsiteX1096" fmla="*/ 1033970 w 2601086"/>
              <a:gd name="connsiteY1096" fmla="*/ 1625886 h 1625886"/>
              <a:gd name="connsiteX1097" fmla="*/ 1029909 w 2601086"/>
              <a:gd name="connsiteY1097" fmla="*/ 1625886 h 1625886"/>
              <a:gd name="connsiteX1098" fmla="*/ 1017091 w 2601086"/>
              <a:gd name="connsiteY1098" fmla="*/ 1625886 h 1625886"/>
              <a:gd name="connsiteX1099" fmla="*/ 1007502 w 2601086"/>
              <a:gd name="connsiteY1099" fmla="*/ 1625886 h 1625886"/>
              <a:gd name="connsiteX1100" fmla="*/ 1006181 w 2601086"/>
              <a:gd name="connsiteY1100" fmla="*/ 1625886 h 1625886"/>
              <a:gd name="connsiteX1101" fmla="*/ 982403 w 2601086"/>
              <a:gd name="connsiteY1101" fmla="*/ 1625886 h 1625886"/>
              <a:gd name="connsiteX1102" fmla="*/ 981621 w 2601086"/>
              <a:gd name="connsiteY1102" fmla="*/ 1616025 h 1625886"/>
              <a:gd name="connsiteX1103" fmla="*/ 981033 w 2601086"/>
              <a:gd name="connsiteY1103" fmla="*/ 1625886 h 1625886"/>
              <a:gd name="connsiteX1104" fmla="*/ 956865 w 2601086"/>
              <a:gd name="connsiteY1104" fmla="*/ 1625886 h 1625886"/>
              <a:gd name="connsiteX1105" fmla="*/ 947765 w 2601086"/>
              <a:gd name="connsiteY1105" fmla="*/ 1625886 h 1625886"/>
              <a:gd name="connsiteX1106" fmla="*/ 938176 w 2601086"/>
              <a:gd name="connsiteY1106" fmla="*/ 1625886 h 1625886"/>
              <a:gd name="connsiteX1107" fmla="*/ 920612 w 2601086"/>
              <a:gd name="connsiteY1107" fmla="*/ 1625886 h 1625886"/>
              <a:gd name="connsiteX1108" fmla="*/ 915181 w 2601086"/>
              <a:gd name="connsiteY1108" fmla="*/ 1625886 h 1625886"/>
              <a:gd name="connsiteX1109" fmla="*/ 902363 w 2601086"/>
              <a:gd name="connsiteY1109" fmla="*/ 1625886 h 1625886"/>
              <a:gd name="connsiteX1110" fmla="*/ 899525 w 2601086"/>
              <a:gd name="connsiteY1110" fmla="*/ 1625886 h 1625886"/>
              <a:gd name="connsiteX1111" fmla="*/ 899379 w 2601086"/>
              <a:gd name="connsiteY1111" fmla="*/ 1625886 h 1625886"/>
              <a:gd name="connsiteX1112" fmla="*/ 889202 w 2601086"/>
              <a:gd name="connsiteY1112" fmla="*/ 1625886 h 1625886"/>
              <a:gd name="connsiteX1113" fmla="*/ 886512 w 2601086"/>
              <a:gd name="connsiteY1113" fmla="*/ 1625886 h 1625886"/>
              <a:gd name="connsiteX1114" fmla="*/ 877167 w 2601086"/>
              <a:gd name="connsiteY1114" fmla="*/ 1625886 h 1625886"/>
              <a:gd name="connsiteX1115" fmla="*/ 866110 w 2601086"/>
              <a:gd name="connsiteY1115" fmla="*/ 1625886 h 1625886"/>
              <a:gd name="connsiteX1116" fmla="*/ 865181 w 2601086"/>
              <a:gd name="connsiteY1116" fmla="*/ 1625886 h 1625886"/>
              <a:gd name="connsiteX1117" fmla="*/ 846883 w 2601086"/>
              <a:gd name="connsiteY1117" fmla="*/ 1625886 h 1625886"/>
              <a:gd name="connsiteX1118" fmla="*/ 843947 w 2601086"/>
              <a:gd name="connsiteY1118" fmla="*/ 1625886 h 1625886"/>
              <a:gd name="connsiteX1119" fmla="*/ 838859 w 2601086"/>
              <a:gd name="connsiteY1119" fmla="*/ 1625886 h 1625886"/>
              <a:gd name="connsiteX1120" fmla="*/ 833818 w 2601086"/>
              <a:gd name="connsiteY1120" fmla="*/ 1625886 h 1625886"/>
              <a:gd name="connsiteX1121" fmla="*/ 828438 w 2601086"/>
              <a:gd name="connsiteY1121" fmla="*/ 1625886 h 1625886"/>
              <a:gd name="connsiteX1122" fmla="*/ 824473 w 2601086"/>
              <a:gd name="connsiteY1122" fmla="*/ 1625886 h 1625886"/>
              <a:gd name="connsiteX1123" fmla="*/ 813710 w 2601086"/>
              <a:gd name="connsiteY1123" fmla="*/ 1625886 h 1625886"/>
              <a:gd name="connsiteX1124" fmla="*/ 811019 w 2601086"/>
              <a:gd name="connsiteY1124" fmla="*/ 1625886 h 1625886"/>
              <a:gd name="connsiteX1125" fmla="*/ 788759 w 2601086"/>
              <a:gd name="connsiteY1125" fmla="*/ 1625886 h 1625886"/>
              <a:gd name="connsiteX1126" fmla="*/ 777359 w 2601086"/>
              <a:gd name="connsiteY1126" fmla="*/ 1625886 h 1625886"/>
              <a:gd name="connsiteX1127" fmla="*/ 776283 w 2601086"/>
              <a:gd name="connsiteY1127" fmla="*/ 1625886 h 1625886"/>
              <a:gd name="connsiteX1128" fmla="*/ 750695 w 2601086"/>
              <a:gd name="connsiteY1128" fmla="*/ 1625886 h 1625886"/>
              <a:gd name="connsiteX1129" fmla="*/ 742574 w 2601086"/>
              <a:gd name="connsiteY1129" fmla="*/ 1612488 h 1625886"/>
              <a:gd name="connsiteX1130" fmla="*/ 740470 w 2601086"/>
              <a:gd name="connsiteY1130" fmla="*/ 1590884 h 1625886"/>
              <a:gd name="connsiteX1131" fmla="*/ 738122 w 2601086"/>
              <a:gd name="connsiteY1131" fmla="*/ 1622424 h 1625886"/>
              <a:gd name="connsiteX1132" fmla="*/ 737828 w 2601086"/>
              <a:gd name="connsiteY1132" fmla="*/ 1625886 h 1625886"/>
              <a:gd name="connsiteX1133" fmla="*/ 700254 w 2601086"/>
              <a:gd name="connsiteY1133" fmla="*/ 1625886 h 1625886"/>
              <a:gd name="connsiteX1134" fmla="*/ 695411 w 2601086"/>
              <a:gd name="connsiteY1134" fmla="*/ 1625886 h 1625886"/>
              <a:gd name="connsiteX1135" fmla="*/ 676477 w 2601086"/>
              <a:gd name="connsiteY1135" fmla="*/ 1625886 h 1625886"/>
              <a:gd name="connsiteX1136" fmla="*/ 651966 w 2601086"/>
              <a:gd name="connsiteY1136" fmla="*/ 1625886 h 1625886"/>
              <a:gd name="connsiteX1137" fmla="*/ 625596 w 2601086"/>
              <a:gd name="connsiteY1137" fmla="*/ 1625886 h 1625886"/>
              <a:gd name="connsiteX1138" fmla="*/ 614735 w 2601086"/>
              <a:gd name="connsiteY1138" fmla="*/ 1625886 h 1625886"/>
              <a:gd name="connsiteX1139" fmla="*/ 614392 w 2601086"/>
              <a:gd name="connsiteY1139" fmla="*/ 1625886 h 1625886"/>
              <a:gd name="connsiteX1140" fmla="*/ 609206 w 2601086"/>
              <a:gd name="connsiteY1140" fmla="*/ 1618961 h 1625886"/>
              <a:gd name="connsiteX1141" fmla="*/ 605292 w 2601086"/>
              <a:gd name="connsiteY1141" fmla="*/ 1625886 h 1625886"/>
              <a:gd name="connsiteX1142" fmla="*/ 590272 w 2601086"/>
              <a:gd name="connsiteY1142" fmla="*/ 1625886 h 1625886"/>
              <a:gd name="connsiteX1143" fmla="*/ 576818 w 2601086"/>
              <a:gd name="connsiteY1143" fmla="*/ 1625886 h 1625886"/>
              <a:gd name="connsiteX1144" fmla="*/ 571192 w 2601086"/>
              <a:gd name="connsiteY1144" fmla="*/ 1625886 h 1625886"/>
              <a:gd name="connsiteX1145" fmla="*/ 551818 w 2601086"/>
              <a:gd name="connsiteY1145" fmla="*/ 1625886 h 1625886"/>
              <a:gd name="connsiteX1146" fmla="*/ 550106 w 2601086"/>
              <a:gd name="connsiteY1146" fmla="*/ 1625886 h 1625886"/>
              <a:gd name="connsiteX1147" fmla="*/ 528041 w 2601086"/>
              <a:gd name="connsiteY1147" fmla="*/ 1625886 h 1625886"/>
              <a:gd name="connsiteX1148" fmla="*/ 527943 w 2601086"/>
              <a:gd name="connsiteY1148" fmla="*/ 1625886 h 1625886"/>
              <a:gd name="connsiteX1149" fmla="*/ 524958 w 2601086"/>
              <a:gd name="connsiteY1149" fmla="*/ 1625886 h 1625886"/>
              <a:gd name="connsiteX1150" fmla="*/ 519088 w 2601086"/>
              <a:gd name="connsiteY1150" fmla="*/ 1625886 h 1625886"/>
              <a:gd name="connsiteX1151" fmla="*/ 515810 w 2601086"/>
              <a:gd name="connsiteY1151" fmla="*/ 1625886 h 1625886"/>
              <a:gd name="connsiteX1152" fmla="*/ 511749 w 2601086"/>
              <a:gd name="connsiteY1152" fmla="*/ 1625886 h 1625886"/>
              <a:gd name="connsiteX1153" fmla="*/ 498931 w 2601086"/>
              <a:gd name="connsiteY1153" fmla="*/ 1625886 h 1625886"/>
              <a:gd name="connsiteX1154" fmla="*/ 489342 w 2601086"/>
              <a:gd name="connsiteY1154" fmla="*/ 1625886 h 1625886"/>
              <a:gd name="connsiteX1155" fmla="*/ 488021 w 2601086"/>
              <a:gd name="connsiteY1155" fmla="*/ 1625886 h 1625886"/>
              <a:gd name="connsiteX1156" fmla="*/ 464243 w 2601086"/>
              <a:gd name="connsiteY1156" fmla="*/ 1625886 h 1625886"/>
              <a:gd name="connsiteX1157" fmla="*/ 463461 w 2601086"/>
              <a:gd name="connsiteY1157" fmla="*/ 1616025 h 1625886"/>
              <a:gd name="connsiteX1158" fmla="*/ 462873 w 2601086"/>
              <a:gd name="connsiteY1158" fmla="*/ 1625886 h 1625886"/>
              <a:gd name="connsiteX1159" fmla="*/ 438705 w 2601086"/>
              <a:gd name="connsiteY1159" fmla="*/ 1625886 h 1625886"/>
              <a:gd name="connsiteX1160" fmla="*/ 429605 w 2601086"/>
              <a:gd name="connsiteY1160" fmla="*/ 1625886 h 1625886"/>
              <a:gd name="connsiteX1161" fmla="*/ 420016 w 2601086"/>
              <a:gd name="connsiteY1161" fmla="*/ 1625886 h 1625886"/>
              <a:gd name="connsiteX1162" fmla="*/ 402452 w 2601086"/>
              <a:gd name="connsiteY1162" fmla="*/ 1625886 h 1625886"/>
              <a:gd name="connsiteX1163" fmla="*/ 397021 w 2601086"/>
              <a:gd name="connsiteY1163" fmla="*/ 1625886 h 1625886"/>
              <a:gd name="connsiteX1164" fmla="*/ 384203 w 2601086"/>
              <a:gd name="connsiteY1164" fmla="*/ 1625886 h 1625886"/>
              <a:gd name="connsiteX1165" fmla="*/ 381365 w 2601086"/>
              <a:gd name="connsiteY1165" fmla="*/ 1625886 h 1625886"/>
              <a:gd name="connsiteX1166" fmla="*/ 381219 w 2601086"/>
              <a:gd name="connsiteY1166" fmla="*/ 1625886 h 1625886"/>
              <a:gd name="connsiteX1167" fmla="*/ 371042 w 2601086"/>
              <a:gd name="connsiteY1167" fmla="*/ 1625886 h 1625886"/>
              <a:gd name="connsiteX1168" fmla="*/ 368352 w 2601086"/>
              <a:gd name="connsiteY1168" fmla="*/ 1625886 h 1625886"/>
              <a:gd name="connsiteX1169" fmla="*/ 359007 w 2601086"/>
              <a:gd name="connsiteY1169" fmla="*/ 1625886 h 1625886"/>
              <a:gd name="connsiteX1170" fmla="*/ 347950 w 2601086"/>
              <a:gd name="connsiteY1170" fmla="*/ 1625886 h 1625886"/>
              <a:gd name="connsiteX1171" fmla="*/ 347021 w 2601086"/>
              <a:gd name="connsiteY1171" fmla="*/ 1625886 h 1625886"/>
              <a:gd name="connsiteX1172" fmla="*/ 328723 w 2601086"/>
              <a:gd name="connsiteY1172" fmla="*/ 1625886 h 1625886"/>
              <a:gd name="connsiteX1173" fmla="*/ 325787 w 2601086"/>
              <a:gd name="connsiteY1173" fmla="*/ 1625886 h 1625886"/>
              <a:gd name="connsiteX1174" fmla="*/ 320699 w 2601086"/>
              <a:gd name="connsiteY1174" fmla="*/ 1625886 h 1625886"/>
              <a:gd name="connsiteX1175" fmla="*/ 310278 w 2601086"/>
              <a:gd name="connsiteY1175" fmla="*/ 1625886 h 1625886"/>
              <a:gd name="connsiteX1176" fmla="*/ 171725 w 2601086"/>
              <a:gd name="connsiteY1176" fmla="*/ 1394499 h 1625886"/>
              <a:gd name="connsiteX1177" fmla="*/ 278820 w 2601086"/>
              <a:gd name="connsiteY1177" fmla="*/ 1494761 h 1625886"/>
              <a:gd name="connsiteX1178" fmla="*/ 0 w 2601086"/>
              <a:gd name="connsiteY1178" fmla="*/ 932626 h 1625886"/>
              <a:gd name="connsiteX1179" fmla="*/ 236843 w 2601086"/>
              <a:gd name="connsiteY1179" fmla="*/ 1320430 h 1625886"/>
              <a:gd name="connsiteX1180" fmla="*/ 279016 w 2601086"/>
              <a:gd name="connsiteY1180" fmla="*/ 1420618 h 1625886"/>
              <a:gd name="connsiteX1181" fmla="*/ 213164 w 2601086"/>
              <a:gd name="connsiteY1181" fmla="*/ 1234620 h 1625886"/>
              <a:gd name="connsiteX1182" fmla="*/ 322803 w 2601086"/>
              <a:gd name="connsiteY1182" fmla="*/ 1527129 h 1625886"/>
              <a:gd name="connsiteX1183" fmla="*/ 328821 w 2601086"/>
              <a:gd name="connsiteY1183" fmla="*/ 1542183 h 1625886"/>
              <a:gd name="connsiteX1184" fmla="*/ 72555 w 2601086"/>
              <a:gd name="connsiteY1184" fmla="*/ 747531 h 1625886"/>
              <a:gd name="connsiteX1185" fmla="*/ 43200 w 2601086"/>
              <a:gd name="connsiteY1185" fmla="*/ 715616 h 1625886"/>
              <a:gd name="connsiteX1186" fmla="*/ 65559 w 2601086"/>
              <a:gd name="connsiteY1186" fmla="*/ 734434 h 1625886"/>
              <a:gd name="connsiteX1187" fmla="*/ 0 w 2601086"/>
              <a:gd name="connsiteY1187" fmla="*/ 618815 h 1625886"/>
              <a:gd name="connsiteX1188" fmla="*/ 81361 w 2601086"/>
              <a:gd name="connsiteY1188" fmla="*/ 749187 h 1625886"/>
              <a:gd name="connsiteX1189" fmla="*/ 276765 w 2601086"/>
              <a:gd name="connsiteY1189" fmla="*/ 994425 h 1625886"/>
              <a:gd name="connsiteX1190" fmla="*/ 236843 w 2601086"/>
              <a:gd name="connsiteY1190" fmla="*/ 790512 h 1625886"/>
              <a:gd name="connsiteX1191" fmla="*/ 303674 w 2601086"/>
              <a:gd name="connsiteY1191" fmla="*/ 1037331 h 1625886"/>
              <a:gd name="connsiteX1192" fmla="*/ 358126 w 2601086"/>
              <a:gd name="connsiteY1192" fmla="*/ 1131948 h 1625886"/>
              <a:gd name="connsiteX1193" fmla="*/ 364731 w 2601086"/>
              <a:gd name="connsiteY1193" fmla="*/ 867666 h 1625886"/>
              <a:gd name="connsiteX1194" fmla="*/ 43200 w 2601086"/>
              <a:gd name="connsiteY1194" fmla="*/ 314263 h 1625886"/>
              <a:gd name="connsiteX1195" fmla="*/ 366590 w 2601086"/>
              <a:gd name="connsiteY1195" fmla="*/ 814900 h 1625886"/>
              <a:gd name="connsiteX1196" fmla="*/ 393743 w 2601086"/>
              <a:gd name="connsiteY1196" fmla="*/ 373051 h 1625886"/>
              <a:gd name="connsiteX1197" fmla="*/ 389144 w 2601086"/>
              <a:gd name="connsiteY1197" fmla="*/ 858634 h 1625886"/>
              <a:gd name="connsiteX1198" fmla="*/ 459498 w 2601086"/>
              <a:gd name="connsiteY1198" fmla="*/ 1008275 h 1625886"/>
              <a:gd name="connsiteX1199" fmla="*/ 476572 w 2601086"/>
              <a:gd name="connsiteY1199" fmla="*/ 883549 h 1625886"/>
              <a:gd name="connsiteX1200" fmla="*/ 399565 w 2601086"/>
              <a:gd name="connsiteY1200" fmla="*/ 533833 h 1625886"/>
              <a:gd name="connsiteX1201" fmla="*/ 488608 w 2601086"/>
              <a:gd name="connsiteY1201" fmla="*/ 804889 h 1625886"/>
              <a:gd name="connsiteX1202" fmla="*/ 509254 w 2601086"/>
              <a:gd name="connsiteY1202" fmla="*/ 686862 h 1625886"/>
              <a:gd name="connsiteX1203" fmla="*/ 496338 w 2601086"/>
              <a:gd name="connsiteY1203" fmla="*/ 834396 h 1625886"/>
              <a:gd name="connsiteX1204" fmla="*/ 535771 w 2601086"/>
              <a:gd name="connsiteY1204" fmla="*/ 1027846 h 1625886"/>
              <a:gd name="connsiteX1205" fmla="*/ 551184 w 2601086"/>
              <a:gd name="connsiteY1205" fmla="*/ 977339 h 1625886"/>
              <a:gd name="connsiteX1206" fmla="*/ 518160 w 2601086"/>
              <a:gd name="connsiteY1206" fmla="*/ 932626 h 1625886"/>
              <a:gd name="connsiteX1207" fmla="*/ 538098 w 2601086"/>
              <a:gd name="connsiteY1207" fmla="*/ 952838 h 1625886"/>
              <a:gd name="connsiteX1208" fmla="*/ 553270 w 2601086"/>
              <a:gd name="connsiteY1208" fmla="*/ 970503 h 1625886"/>
              <a:gd name="connsiteX1209" fmla="*/ 560679 w 2601086"/>
              <a:gd name="connsiteY1209" fmla="*/ 946223 h 1625886"/>
              <a:gd name="connsiteX1210" fmla="*/ 584157 w 2601086"/>
              <a:gd name="connsiteY1210" fmla="*/ 877753 h 1625886"/>
              <a:gd name="connsiteX1211" fmla="*/ 588320 w 2601086"/>
              <a:gd name="connsiteY1211" fmla="*/ 744928 h 1625886"/>
              <a:gd name="connsiteX1212" fmla="*/ 561360 w 2601086"/>
              <a:gd name="connsiteY1212" fmla="*/ 715616 h 1625886"/>
              <a:gd name="connsiteX1213" fmla="*/ 583719 w 2601086"/>
              <a:gd name="connsiteY1213" fmla="*/ 734434 h 1625886"/>
              <a:gd name="connsiteX1214" fmla="*/ 518160 w 2601086"/>
              <a:gd name="connsiteY1214" fmla="*/ 618815 h 1625886"/>
              <a:gd name="connsiteX1215" fmla="*/ 566726 w 2601086"/>
              <a:gd name="connsiteY1215" fmla="*/ 694171 h 1625886"/>
              <a:gd name="connsiteX1216" fmla="*/ 588753 w 2601086"/>
              <a:gd name="connsiteY1216" fmla="*/ 731123 h 1625886"/>
              <a:gd name="connsiteX1217" fmla="*/ 591195 w 2601086"/>
              <a:gd name="connsiteY1217" fmla="*/ 653213 h 1625886"/>
              <a:gd name="connsiteX1218" fmla="*/ 601751 w 2601086"/>
              <a:gd name="connsiteY1218" fmla="*/ 425045 h 1625886"/>
              <a:gd name="connsiteX1219" fmla="*/ 604768 w 2601086"/>
              <a:gd name="connsiteY1219" fmla="*/ 379444 h 1625886"/>
              <a:gd name="connsiteX1220" fmla="*/ 561360 w 2601086"/>
              <a:gd name="connsiteY1220" fmla="*/ 314263 h 1625886"/>
              <a:gd name="connsiteX1221" fmla="*/ 589950 w 2601086"/>
              <a:gd name="connsiteY1221" fmla="*/ 350697 h 1625886"/>
              <a:gd name="connsiteX1222" fmla="*/ 605310 w 2601086"/>
              <a:gd name="connsiteY1222" fmla="*/ 371250 h 1625886"/>
              <a:gd name="connsiteX1223" fmla="*/ 616390 w 2601086"/>
              <a:gd name="connsiteY1223" fmla="*/ 203793 h 1625886"/>
              <a:gd name="connsiteX1224" fmla="*/ 635674 w 2601086"/>
              <a:gd name="connsiteY1224" fmla="*/ 0 h 16258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</a:cxnLst>
            <a:rect l="l" t="t" r="r" b="b"/>
            <a:pathLst>
              <a:path w="2601086" h="1625886">
                <a:moveTo>
                  <a:pt x="2082195" y="1493256"/>
                </a:moveTo>
                <a:cubicBezTo>
                  <a:pt x="2082097" y="1493708"/>
                  <a:pt x="2082048" y="1494159"/>
                  <a:pt x="2081950" y="1494611"/>
                </a:cubicBezTo>
                <a:cubicBezTo>
                  <a:pt x="2082048" y="1494761"/>
                  <a:pt x="2082146" y="1495063"/>
                  <a:pt x="2082243" y="1495213"/>
                </a:cubicBezTo>
                <a:cubicBezTo>
                  <a:pt x="2082243" y="1494611"/>
                  <a:pt x="2082195" y="1493933"/>
                  <a:pt x="2082195" y="1493256"/>
                </a:cubicBezTo>
                <a:close/>
                <a:moveTo>
                  <a:pt x="1564035" y="1493256"/>
                </a:moveTo>
                <a:cubicBezTo>
                  <a:pt x="1563937" y="1493708"/>
                  <a:pt x="1563888" y="1494159"/>
                  <a:pt x="1563790" y="1494611"/>
                </a:cubicBezTo>
                <a:cubicBezTo>
                  <a:pt x="1563888" y="1494761"/>
                  <a:pt x="1563986" y="1495063"/>
                  <a:pt x="1564083" y="1495213"/>
                </a:cubicBezTo>
                <a:cubicBezTo>
                  <a:pt x="1564083" y="1494611"/>
                  <a:pt x="1564035" y="1493933"/>
                  <a:pt x="1564035" y="1493256"/>
                </a:cubicBezTo>
                <a:close/>
                <a:moveTo>
                  <a:pt x="1056035" y="1493256"/>
                </a:moveTo>
                <a:cubicBezTo>
                  <a:pt x="1055937" y="1493708"/>
                  <a:pt x="1055888" y="1494159"/>
                  <a:pt x="1055790" y="1494611"/>
                </a:cubicBezTo>
                <a:cubicBezTo>
                  <a:pt x="1055888" y="1494761"/>
                  <a:pt x="1055986" y="1495063"/>
                  <a:pt x="1056083" y="1495213"/>
                </a:cubicBezTo>
                <a:cubicBezTo>
                  <a:pt x="1056083" y="1494611"/>
                  <a:pt x="1056035" y="1493933"/>
                  <a:pt x="1056035" y="1493256"/>
                </a:cubicBezTo>
                <a:close/>
                <a:moveTo>
                  <a:pt x="537874" y="1493256"/>
                </a:moveTo>
                <a:cubicBezTo>
                  <a:pt x="537777" y="1493708"/>
                  <a:pt x="537728" y="1494159"/>
                  <a:pt x="537630" y="1494611"/>
                </a:cubicBezTo>
                <a:cubicBezTo>
                  <a:pt x="537728" y="1494761"/>
                  <a:pt x="537826" y="1495063"/>
                  <a:pt x="537923" y="1495213"/>
                </a:cubicBezTo>
                <a:cubicBezTo>
                  <a:pt x="537923" y="1494611"/>
                  <a:pt x="537874" y="1493933"/>
                  <a:pt x="537874" y="1493256"/>
                </a:cubicBezTo>
                <a:close/>
                <a:moveTo>
                  <a:pt x="1426134" y="1406408"/>
                </a:moveTo>
                <a:lnTo>
                  <a:pt x="1417978" y="1417740"/>
                </a:lnTo>
                <a:lnTo>
                  <a:pt x="1419561" y="1483019"/>
                </a:lnTo>
                <a:close/>
                <a:moveTo>
                  <a:pt x="1300543" y="1406166"/>
                </a:moveTo>
                <a:lnTo>
                  <a:pt x="1300697" y="1409979"/>
                </a:lnTo>
                <a:lnTo>
                  <a:pt x="1303737" y="1417201"/>
                </a:lnTo>
                <a:lnTo>
                  <a:pt x="1303813" y="1416368"/>
                </a:lnTo>
                <a:close/>
                <a:moveTo>
                  <a:pt x="1940107" y="1398110"/>
                </a:moveTo>
                <a:lnTo>
                  <a:pt x="1935806" y="1404084"/>
                </a:lnTo>
                <a:lnTo>
                  <a:pt x="1937721" y="1483019"/>
                </a:lnTo>
                <a:cubicBezTo>
                  <a:pt x="1939825" y="1458405"/>
                  <a:pt x="1942124" y="1431758"/>
                  <a:pt x="1944521" y="1403757"/>
                </a:cubicBezTo>
                <a:close/>
                <a:moveTo>
                  <a:pt x="913947" y="1398109"/>
                </a:moveTo>
                <a:lnTo>
                  <a:pt x="909646" y="1404084"/>
                </a:lnTo>
                <a:lnTo>
                  <a:pt x="911561" y="1483019"/>
                </a:lnTo>
                <a:cubicBezTo>
                  <a:pt x="913665" y="1458405"/>
                  <a:pt x="915964" y="1431758"/>
                  <a:pt x="918361" y="1403757"/>
                </a:cubicBezTo>
                <a:close/>
                <a:moveTo>
                  <a:pt x="1417359" y="1392240"/>
                </a:moveTo>
                <a:lnTo>
                  <a:pt x="1417386" y="1393351"/>
                </a:lnTo>
                <a:lnTo>
                  <a:pt x="1417836" y="1392850"/>
                </a:lnTo>
                <a:close/>
                <a:moveTo>
                  <a:pt x="391199" y="1392240"/>
                </a:moveTo>
                <a:cubicBezTo>
                  <a:pt x="391835" y="1424608"/>
                  <a:pt x="392520" y="1455018"/>
                  <a:pt x="393401" y="1483019"/>
                </a:cubicBezTo>
                <a:cubicBezTo>
                  <a:pt x="395505" y="1458405"/>
                  <a:pt x="397804" y="1431758"/>
                  <a:pt x="400201" y="1403757"/>
                </a:cubicBezTo>
                <a:cubicBezTo>
                  <a:pt x="397266" y="1399918"/>
                  <a:pt x="394281" y="1396079"/>
                  <a:pt x="391199" y="1392240"/>
                </a:cubicBezTo>
                <a:close/>
                <a:moveTo>
                  <a:pt x="1852426" y="1372807"/>
                </a:moveTo>
                <a:lnTo>
                  <a:pt x="1851857" y="1400370"/>
                </a:lnTo>
                <a:lnTo>
                  <a:pt x="1855139" y="1387542"/>
                </a:lnTo>
                <a:close/>
                <a:moveTo>
                  <a:pt x="826265" y="1372806"/>
                </a:moveTo>
                <a:lnTo>
                  <a:pt x="825696" y="1400370"/>
                </a:lnTo>
                <a:lnTo>
                  <a:pt x="828979" y="1387542"/>
                </a:lnTo>
                <a:close/>
                <a:moveTo>
                  <a:pt x="780922" y="1369908"/>
                </a:moveTo>
                <a:lnTo>
                  <a:pt x="781461" y="1383286"/>
                </a:lnTo>
                <a:lnTo>
                  <a:pt x="787389" y="1397369"/>
                </a:lnTo>
                <a:lnTo>
                  <a:pt x="787907" y="1391701"/>
                </a:lnTo>
                <a:close/>
                <a:moveTo>
                  <a:pt x="1807082" y="1369908"/>
                </a:moveTo>
                <a:lnTo>
                  <a:pt x="1807621" y="1383285"/>
                </a:lnTo>
                <a:lnTo>
                  <a:pt x="1813549" y="1397368"/>
                </a:lnTo>
                <a:lnTo>
                  <a:pt x="1814067" y="1391700"/>
                </a:lnTo>
                <a:close/>
                <a:moveTo>
                  <a:pt x="2067224" y="1355733"/>
                </a:moveTo>
                <a:cubicBezTo>
                  <a:pt x="2065218" y="1390133"/>
                  <a:pt x="2064386" y="1421145"/>
                  <a:pt x="2064288" y="1448695"/>
                </a:cubicBezTo>
                <a:cubicBezTo>
                  <a:pt x="2065169" y="1451254"/>
                  <a:pt x="2066050" y="1453813"/>
                  <a:pt x="2066881" y="1456448"/>
                </a:cubicBezTo>
                <a:cubicBezTo>
                  <a:pt x="2069719" y="1443275"/>
                  <a:pt x="2072703" y="1429576"/>
                  <a:pt x="2075834" y="1415274"/>
                </a:cubicBezTo>
                <a:cubicBezTo>
                  <a:pt x="2073633" y="1396832"/>
                  <a:pt x="2070795" y="1376960"/>
                  <a:pt x="2067224" y="1355733"/>
                </a:cubicBezTo>
                <a:close/>
                <a:moveTo>
                  <a:pt x="1549064" y="1355733"/>
                </a:moveTo>
                <a:cubicBezTo>
                  <a:pt x="1547058" y="1390133"/>
                  <a:pt x="1546226" y="1421145"/>
                  <a:pt x="1546128" y="1448695"/>
                </a:cubicBezTo>
                <a:cubicBezTo>
                  <a:pt x="1547009" y="1451254"/>
                  <a:pt x="1547890" y="1453813"/>
                  <a:pt x="1548721" y="1456448"/>
                </a:cubicBezTo>
                <a:cubicBezTo>
                  <a:pt x="1551559" y="1443275"/>
                  <a:pt x="1554543" y="1429576"/>
                  <a:pt x="1557674" y="1415274"/>
                </a:cubicBezTo>
                <a:cubicBezTo>
                  <a:pt x="1555473" y="1396832"/>
                  <a:pt x="1552635" y="1376960"/>
                  <a:pt x="1549064" y="1355733"/>
                </a:cubicBezTo>
                <a:close/>
                <a:moveTo>
                  <a:pt x="1041064" y="1355733"/>
                </a:moveTo>
                <a:cubicBezTo>
                  <a:pt x="1039058" y="1390133"/>
                  <a:pt x="1038226" y="1421145"/>
                  <a:pt x="1038128" y="1448695"/>
                </a:cubicBezTo>
                <a:cubicBezTo>
                  <a:pt x="1039009" y="1451254"/>
                  <a:pt x="1039889" y="1453813"/>
                  <a:pt x="1040721" y="1456448"/>
                </a:cubicBezTo>
                <a:cubicBezTo>
                  <a:pt x="1043559" y="1443275"/>
                  <a:pt x="1046543" y="1429576"/>
                  <a:pt x="1049674" y="1415274"/>
                </a:cubicBezTo>
                <a:cubicBezTo>
                  <a:pt x="1047473" y="1396832"/>
                  <a:pt x="1044635" y="1376960"/>
                  <a:pt x="1041064" y="1355733"/>
                </a:cubicBezTo>
                <a:close/>
                <a:moveTo>
                  <a:pt x="522904" y="1355733"/>
                </a:moveTo>
                <a:cubicBezTo>
                  <a:pt x="520898" y="1390133"/>
                  <a:pt x="520066" y="1421145"/>
                  <a:pt x="519968" y="1448695"/>
                </a:cubicBezTo>
                <a:cubicBezTo>
                  <a:pt x="520849" y="1451254"/>
                  <a:pt x="521729" y="1453813"/>
                  <a:pt x="522561" y="1456448"/>
                </a:cubicBezTo>
                <a:cubicBezTo>
                  <a:pt x="525399" y="1443275"/>
                  <a:pt x="528383" y="1429576"/>
                  <a:pt x="531514" y="1415274"/>
                </a:cubicBezTo>
                <a:cubicBezTo>
                  <a:pt x="529313" y="1396832"/>
                  <a:pt x="526475" y="1376960"/>
                  <a:pt x="522904" y="1355733"/>
                </a:cubicBezTo>
                <a:close/>
                <a:moveTo>
                  <a:pt x="871400" y="1349787"/>
                </a:moveTo>
                <a:lnTo>
                  <a:pt x="869893" y="1356205"/>
                </a:lnTo>
                <a:lnTo>
                  <a:pt x="873791" y="1381627"/>
                </a:lnTo>
                <a:cubicBezTo>
                  <a:pt x="873840" y="1372067"/>
                  <a:pt x="873840" y="1362282"/>
                  <a:pt x="873889" y="1352271"/>
                </a:cubicBezTo>
                <a:close/>
                <a:moveTo>
                  <a:pt x="1897560" y="1349787"/>
                </a:moveTo>
                <a:lnTo>
                  <a:pt x="1896053" y="1356204"/>
                </a:lnTo>
                <a:lnTo>
                  <a:pt x="1899951" y="1381627"/>
                </a:lnTo>
                <a:cubicBezTo>
                  <a:pt x="1900000" y="1372067"/>
                  <a:pt x="1900000" y="1362282"/>
                  <a:pt x="1900049" y="1352271"/>
                </a:cubicBezTo>
                <a:close/>
                <a:moveTo>
                  <a:pt x="350298" y="1346851"/>
                </a:moveTo>
                <a:cubicBezTo>
                  <a:pt x="352060" y="1358518"/>
                  <a:pt x="353870" y="1370186"/>
                  <a:pt x="355631" y="1381627"/>
                </a:cubicBezTo>
                <a:cubicBezTo>
                  <a:pt x="355680" y="1372067"/>
                  <a:pt x="355680" y="1362282"/>
                  <a:pt x="355729" y="1352271"/>
                </a:cubicBezTo>
                <a:cubicBezTo>
                  <a:pt x="353968" y="1350389"/>
                  <a:pt x="352158" y="1348582"/>
                  <a:pt x="350298" y="1346851"/>
                </a:cubicBezTo>
                <a:close/>
                <a:moveTo>
                  <a:pt x="1965755" y="1343012"/>
                </a:moveTo>
                <a:cubicBezTo>
                  <a:pt x="1965706" y="1344969"/>
                  <a:pt x="1965657" y="1346926"/>
                  <a:pt x="1965608" y="1348883"/>
                </a:cubicBezTo>
                <a:cubicBezTo>
                  <a:pt x="1965755" y="1347227"/>
                  <a:pt x="1965950" y="1345496"/>
                  <a:pt x="1966097" y="1343765"/>
                </a:cubicBezTo>
                <a:cubicBezTo>
                  <a:pt x="1965999" y="1343539"/>
                  <a:pt x="1965901" y="1343238"/>
                  <a:pt x="1965755" y="1343012"/>
                </a:cubicBezTo>
                <a:close/>
                <a:moveTo>
                  <a:pt x="1447595" y="1343012"/>
                </a:moveTo>
                <a:cubicBezTo>
                  <a:pt x="1447546" y="1344969"/>
                  <a:pt x="1447497" y="1346926"/>
                  <a:pt x="1447448" y="1348883"/>
                </a:cubicBezTo>
                <a:cubicBezTo>
                  <a:pt x="1447595" y="1347227"/>
                  <a:pt x="1447790" y="1345496"/>
                  <a:pt x="1447937" y="1343765"/>
                </a:cubicBezTo>
                <a:cubicBezTo>
                  <a:pt x="1447839" y="1343539"/>
                  <a:pt x="1447741" y="1343238"/>
                  <a:pt x="1447595" y="1343012"/>
                </a:cubicBezTo>
                <a:close/>
                <a:moveTo>
                  <a:pt x="939595" y="1343012"/>
                </a:moveTo>
                <a:cubicBezTo>
                  <a:pt x="939546" y="1344969"/>
                  <a:pt x="939497" y="1346926"/>
                  <a:pt x="939448" y="1348883"/>
                </a:cubicBezTo>
                <a:cubicBezTo>
                  <a:pt x="939595" y="1347227"/>
                  <a:pt x="939790" y="1345496"/>
                  <a:pt x="939937" y="1343765"/>
                </a:cubicBezTo>
                <a:cubicBezTo>
                  <a:pt x="939839" y="1343539"/>
                  <a:pt x="939741" y="1343238"/>
                  <a:pt x="939595" y="1343012"/>
                </a:cubicBezTo>
                <a:close/>
                <a:moveTo>
                  <a:pt x="421435" y="1343012"/>
                </a:moveTo>
                <a:cubicBezTo>
                  <a:pt x="421386" y="1344969"/>
                  <a:pt x="421337" y="1346926"/>
                  <a:pt x="421288" y="1348883"/>
                </a:cubicBezTo>
                <a:cubicBezTo>
                  <a:pt x="421435" y="1347227"/>
                  <a:pt x="421630" y="1345496"/>
                  <a:pt x="421777" y="1343765"/>
                </a:cubicBezTo>
                <a:cubicBezTo>
                  <a:pt x="421679" y="1343539"/>
                  <a:pt x="421581" y="1343238"/>
                  <a:pt x="421435" y="1343012"/>
                </a:cubicBezTo>
                <a:close/>
                <a:moveTo>
                  <a:pt x="1346531" y="1285317"/>
                </a:moveTo>
                <a:lnTo>
                  <a:pt x="1346133" y="1290058"/>
                </a:lnTo>
                <a:lnTo>
                  <a:pt x="1346101" y="1291635"/>
                </a:lnTo>
                <a:lnTo>
                  <a:pt x="1348474" y="1298677"/>
                </a:lnTo>
                <a:close/>
                <a:moveTo>
                  <a:pt x="1933954" y="1275267"/>
                </a:moveTo>
                <a:cubicBezTo>
                  <a:pt x="1934247" y="1305602"/>
                  <a:pt x="1934590" y="1335033"/>
                  <a:pt x="1935030" y="1363185"/>
                </a:cubicBezTo>
                <a:lnTo>
                  <a:pt x="1945169" y="1371802"/>
                </a:lnTo>
                <a:lnTo>
                  <a:pt x="1947486" y="1369809"/>
                </a:lnTo>
                <a:lnTo>
                  <a:pt x="1952349" y="1314183"/>
                </a:lnTo>
                <a:cubicBezTo>
                  <a:pt x="1946381" y="1301386"/>
                  <a:pt x="1940216" y="1288440"/>
                  <a:pt x="1933954" y="1275267"/>
                </a:cubicBezTo>
                <a:close/>
                <a:moveTo>
                  <a:pt x="1415794" y="1275267"/>
                </a:moveTo>
                <a:cubicBezTo>
                  <a:pt x="1416087" y="1305602"/>
                  <a:pt x="1416430" y="1335033"/>
                  <a:pt x="1416870" y="1363185"/>
                </a:cubicBezTo>
                <a:cubicBezTo>
                  <a:pt x="1420833" y="1366497"/>
                  <a:pt x="1424894" y="1369884"/>
                  <a:pt x="1429003" y="1373497"/>
                </a:cubicBezTo>
                <a:cubicBezTo>
                  <a:pt x="1430667" y="1354228"/>
                  <a:pt x="1432428" y="1334356"/>
                  <a:pt x="1434189" y="1314183"/>
                </a:cubicBezTo>
                <a:cubicBezTo>
                  <a:pt x="1428221" y="1301386"/>
                  <a:pt x="1422056" y="1288440"/>
                  <a:pt x="1415794" y="1275267"/>
                </a:cubicBezTo>
                <a:close/>
                <a:moveTo>
                  <a:pt x="907794" y="1275267"/>
                </a:moveTo>
                <a:cubicBezTo>
                  <a:pt x="908087" y="1305602"/>
                  <a:pt x="908430" y="1335033"/>
                  <a:pt x="908870" y="1363185"/>
                </a:cubicBezTo>
                <a:lnTo>
                  <a:pt x="919008" y="1371802"/>
                </a:lnTo>
                <a:lnTo>
                  <a:pt x="921326" y="1369809"/>
                </a:lnTo>
                <a:lnTo>
                  <a:pt x="926189" y="1314183"/>
                </a:lnTo>
                <a:cubicBezTo>
                  <a:pt x="920220" y="1301386"/>
                  <a:pt x="914056" y="1288440"/>
                  <a:pt x="907794" y="1275267"/>
                </a:cubicBezTo>
                <a:close/>
                <a:moveTo>
                  <a:pt x="389634" y="1275267"/>
                </a:moveTo>
                <a:cubicBezTo>
                  <a:pt x="389927" y="1305602"/>
                  <a:pt x="390270" y="1335033"/>
                  <a:pt x="390710" y="1363185"/>
                </a:cubicBezTo>
                <a:cubicBezTo>
                  <a:pt x="394673" y="1366497"/>
                  <a:pt x="398734" y="1369884"/>
                  <a:pt x="402843" y="1373497"/>
                </a:cubicBezTo>
                <a:cubicBezTo>
                  <a:pt x="404507" y="1354228"/>
                  <a:pt x="406268" y="1334356"/>
                  <a:pt x="408029" y="1314183"/>
                </a:cubicBezTo>
                <a:cubicBezTo>
                  <a:pt x="402060" y="1301386"/>
                  <a:pt x="395896" y="1288440"/>
                  <a:pt x="389634" y="1275267"/>
                </a:cubicBezTo>
                <a:close/>
                <a:moveTo>
                  <a:pt x="2046627" y="1255545"/>
                </a:moveTo>
                <a:cubicBezTo>
                  <a:pt x="2041196" y="1297322"/>
                  <a:pt x="2037918" y="1335560"/>
                  <a:pt x="2036157" y="1370261"/>
                </a:cubicBezTo>
                <a:cubicBezTo>
                  <a:pt x="2038945" y="1377637"/>
                  <a:pt x="2041783" y="1385165"/>
                  <a:pt x="2044572" y="1392767"/>
                </a:cubicBezTo>
                <a:cubicBezTo>
                  <a:pt x="2047899" y="1358819"/>
                  <a:pt x="2051764" y="1326603"/>
                  <a:pt x="2055922" y="1296418"/>
                </a:cubicBezTo>
                <a:cubicBezTo>
                  <a:pt x="2053085" y="1283246"/>
                  <a:pt x="2050002" y="1269621"/>
                  <a:pt x="2046627" y="1255545"/>
                </a:cubicBezTo>
                <a:close/>
                <a:moveTo>
                  <a:pt x="1528467" y="1255545"/>
                </a:moveTo>
                <a:cubicBezTo>
                  <a:pt x="1523036" y="1297322"/>
                  <a:pt x="1519758" y="1335560"/>
                  <a:pt x="1517997" y="1370261"/>
                </a:cubicBezTo>
                <a:cubicBezTo>
                  <a:pt x="1520785" y="1377637"/>
                  <a:pt x="1523623" y="1385165"/>
                  <a:pt x="1526412" y="1392767"/>
                </a:cubicBezTo>
                <a:cubicBezTo>
                  <a:pt x="1529739" y="1358819"/>
                  <a:pt x="1533604" y="1326603"/>
                  <a:pt x="1537762" y="1296418"/>
                </a:cubicBezTo>
                <a:cubicBezTo>
                  <a:pt x="1534925" y="1283246"/>
                  <a:pt x="1531842" y="1269621"/>
                  <a:pt x="1528467" y="1255545"/>
                </a:cubicBezTo>
                <a:close/>
                <a:moveTo>
                  <a:pt x="1020466" y="1255545"/>
                </a:moveTo>
                <a:cubicBezTo>
                  <a:pt x="1015036" y="1297322"/>
                  <a:pt x="1011758" y="1335560"/>
                  <a:pt x="1009997" y="1370261"/>
                </a:cubicBezTo>
                <a:cubicBezTo>
                  <a:pt x="1012785" y="1377637"/>
                  <a:pt x="1015623" y="1385165"/>
                  <a:pt x="1018412" y="1392767"/>
                </a:cubicBezTo>
                <a:cubicBezTo>
                  <a:pt x="1021738" y="1358819"/>
                  <a:pt x="1025604" y="1326603"/>
                  <a:pt x="1029762" y="1296418"/>
                </a:cubicBezTo>
                <a:cubicBezTo>
                  <a:pt x="1026924" y="1283246"/>
                  <a:pt x="1023842" y="1269621"/>
                  <a:pt x="1020466" y="1255545"/>
                </a:cubicBezTo>
                <a:close/>
                <a:moveTo>
                  <a:pt x="502306" y="1255545"/>
                </a:moveTo>
                <a:cubicBezTo>
                  <a:pt x="496876" y="1297322"/>
                  <a:pt x="493598" y="1335560"/>
                  <a:pt x="491837" y="1370261"/>
                </a:cubicBezTo>
                <a:cubicBezTo>
                  <a:pt x="494625" y="1377637"/>
                  <a:pt x="497463" y="1385165"/>
                  <a:pt x="500252" y="1392767"/>
                </a:cubicBezTo>
                <a:cubicBezTo>
                  <a:pt x="503578" y="1358819"/>
                  <a:pt x="507444" y="1326603"/>
                  <a:pt x="511602" y="1296418"/>
                </a:cubicBezTo>
                <a:cubicBezTo>
                  <a:pt x="508764" y="1283246"/>
                  <a:pt x="505682" y="1269621"/>
                  <a:pt x="502306" y="1255545"/>
                </a:cubicBezTo>
                <a:close/>
                <a:moveTo>
                  <a:pt x="1304307" y="1244098"/>
                </a:moveTo>
                <a:lnTo>
                  <a:pt x="1300934" y="1282834"/>
                </a:lnTo>
                <a:cubicBezTo>
                  <a:pt x="1299289" y="1312940"/>
                  <a:pt x="1298718" y="1340922"/>
                  <a:pt x="1298956" y="1366792"/>
                </a:cubicBezTo>
                <a:lnTo>
                  <a:pt x="1299210" y="1373086"/>
                </a:lnTo>
                <a:lnTo>
                  <a:pt x="1306067" y="1391701"/>
                </a:lnTo>
                <a:lnTo>
                  <a:pt x="1314221" y="1302421"/>
                </a:lnTo>
                <a:lnTo>
                  <a:pt x="1315906" y="1290268"/>
                </a:lnTo>
                <a:lnTo>
                  <a:pt x="1305537" y="1248084"/>
                </a:lnTo>
                <a:close/>
                <a:moveTo>
                  <a:pt x="832088" y="1241014"/>
                </a:moveTo>
                <a:lnTo>
                  <a:pt x="829886" y="1267260"/>
                </a:lnTo>
                <a:lnTo>
                  <a:pt x="840474" y="1298677"/>
                </a:lnTo>
                <a:close/>
                <a:moveTo>
                  <a:pt x="1858248" y="1241014"/>
                </a:moveTo>
                <a:lnTo>
                  <a:pt x="1856046" y="1267260"/>
                </a:lnTo>
                <a:lnTo>
                  <a:pt x="1866634" y="1298677"/>
                </a:lnTo>
                <a:close/>
                <a:moveTo>
                  <a:pt x="1968984" y="1237254"/>
                </a:moveTo>
                <a:cubicBezTo>
                  <a:pt x="1968739" y="1244932"/>
                  <a:pt x="1968445" y="1252685"/>
                  <a:pt x="1968201" y="1260589"/>
                </a:cubicBezTo>
                <a:cubicBezTo>
                  <a:pt x="1969962" y="1264127"/>
                  <a:pt x="1971723" y="1267664"/>
                  <a:pt x="1973436" y="1271127"/>
                </a:cubicBezTo>
                <a:cubicBezTo>
                  <a:pt x="1974072" y="1265105"/>
                  <a:pt x="1974708" y="1259083"/>
                  <a:pt x="1975344" y="1252986"/>
                </a:cubicBezTo>
                <a:cubicBezTo>
                  <a:pt x="1973289" y="1247792"/>
                  <a:pt x="1971136" y="1242523"/>
                  <a:pt x="1968984" y="1237254"/>
                </a:cubicBezTo>
                <a:close/>
                <a:moveTo>
                  <a:pt x="1450824" y="1237254"/>
                </a:moveTo>
                <a:cubicBezTo>
                  <a:pt x="1450579" y="1244932"/>
                  <a:pt x="1450285" y="1252685"/>
                  <a:pt x="1450041" y="1260589"/>
                </a:cubicBezTo>
                <a:cubicBezTo>
                  <a:pt x="1451802" y="1264127"/>
                  <a:pt x="1453563" y="1267664"/>
                  <a:pt x="1455276" y="1271127"/>
                </a:cubicBezTo>
                <a:cubicBezTo>
                  <a:pt x="1455912" y="1265105"/>
                  <a:pt x="1456548" y="1259083"/>
                  <a:pt x="1457184" y="1252986"/>
                </a:cubicBezTo>
                <a:cubicBezTo>
                  <a:pt x="1455129" y="1247792"/>
                  <a:pt x="1452976" y="1242523"/>
                  <a:pt x="1450824" y="1237254"/>
                </a:cubicBezTo>
                <a:close/>
                <a:moveTo>
                  <a:pt x="942824" y="1237254"/>
                </a:moveTo>
                <a:cubicBezTo>
                  <a:pt x="942579" y="1244932"/>
                  <a:pt x="942285" y="1252685"/>
                  <a:pt x="942041" y="1260589"/>
                </a:cubicBezTo>
                <a:cubicBezTo>
                  <a:pt x="943802" y="1264127"/>
                  <a:pt x="945563" y="1267664"/>
                  <a:pt x="947276" y="1271127"/>
                </a:cubicBezTo>
                <a:cubicBezTo>
                  <a:pt x="947912" y="1265105"/>
                  <a:pt x="948548" y="1259083"/>
                  <a:pt x="949184" y="1252986"/>
                </a:cubicBezTo>
                <a:cubicBezTo>
                  <a:pt x="947129" y="1247792"/>
                  <a:pt x="944976" y="1242523"/>
                  <a:pt x="942824" y="1237254"/>
                </a:cubicBezTo>
                <a:close/>
                <a:moveTo>
                  <a:pt x="424664" y="1237254"/>
                </a:moveTo>
                <a:cubicBezTo>
                  <a:pt x="424419" y="1244932"/>
                  <a:pt x="424125" y="1252685"/>
                  <a:pt x="423881" y="1260589"/>
                </a:cubicBezTo>
                <a:cubicBezTo>
                  <a:pt x="425642" y="1264127"/>
                  <a:pt x="427403" y="1267664"/>
                  <a:pt x="429116" y="1271127"/>
                </a:cubicBezTo>
                <a:cubicBezTo>
                  <a:pt x="429752" y="1265105"/>
                  <a:pt x="430388" y="1259083"/>
                  <a:pt x="431024" y="1252986"/>
                </a:cubicBezTo>
                <a:cubicBezTo>
                  <a:pt x="428969" y="1247792"/>
                  <a:pt x="426816" y="1242523"/>
                  <a:pt x="424664" y="1237254"/>
                </a:cubicBezTo>
                <a:close/>
                <a:moveTo>
                  <a:pt x="1195842" y="1230770"/>
                </a:moveTo>
                <a:lnTo>
                  <a:pt x="1195224" y="1248018"/>
                </a:lnTo>
                <a:lnTo>
                  <a:pt x="1196965" y="1233338"/>
                </a:lnTo>
                <a:close/>
                <a:moveTo>
                  <a:pt x="788384" y="1218414"/>
                </a:moveTo>
                <a:lnTo>
                  <a:pt x="782774" y="1282834"/>
                </a:lnTo>
                <a:lnTo>
                  <a:pt x="781266" y="1346823"/>
                </a:lnTo>
                <a:lnTo>
                  <a:pt x="784386" y="1354559"/>
                </a:lnTo>
                <a:lnTo>
                  <a:pt x="789925" y="1369599"/>
                </a:lnTo>
                <a:lnTo>
                  <a:pt x="796061" y="1302421"/>
                </a:lnTo>
                <a:lnTo>
                  <a:pt x="801410" y="1263841"/>
                </a:lnTo>
                <a:lnTo>
                  <a:pt x="797537" y="1248084"/>
                </a:lnTo>
                <a:close/>
                <a:moveTo>
                  <a:pt x="1814544" y="1218413"/>
                </a:moveTo>
                <a:lnTo>
                  <a:pt x="1808934" y="1282834"/>
                </a:lnTo>
                <a:lnTo>
                  <a:pt x="1807426" y="1346822"/>
                </a:lnTo>
                <a:lnTo>
                  <a:pt x="1810546" y="1354559"/>
                </a:lnTo>
                <a:lnTo>
                  <a:pt x="1816085" y="1369599"/>
                </a:lnTo>
                <a:lnTo>
                  <a:pt x="1822221" y="1302421"/>
                </a:lnTo>
                <a:lnTo>
                  <a:pt x="1827570" y="1263841"/>
                </a:lnTo>
                <a:lnTo>
                  <a:pt x="1823697" y="1248084"/>
                </a:lnTo>
                <a:close/>
                <a:moveTo>
                  <a:pt x="1704612" y="1209296"/>
                </a:moveTo>
                <a:lnTo>
                  <a:pt x="1703224" y="1248018"/>
                </a:lnTo>
                <a:lnTo>
                  <a:pt x="1707133" y="1215061"/>
                </a:lnTo>
                <a:close/>
                <a:moveTo>
                  <a:pt x="678452" y="1209296"/>
                </a:moveTo>
                <a:lnTo>
                  <a:pt x="677064" y="1248018"/>
                </a:lnTo>
                <a:lnTo>
                  <a:pt x="680973" y="1215061"/>
                </a:lnTo>
                <a:close/>
                <a:moveTo>
                  <a:pt x="2031607" y="1197661"/>
                </a:moveTo>
                <a:cubicBezTo>
                  <a:pt x="2030677" y="1214898"/>
                  <a:pt x="2029650" y="1233190"/>
                  <a:pt x="2028573" y="1252309"/>
                </a:cubicBezTo>
                <a:cubicBezTo>
                  <a:pt x="2030873" y="1238986"/>
                  <a:pt x="2033270" y="1225813"/>
                  <a:pt x="2035765" y="1212791"/>
                </a:cubicBezTo>
                <a:cubicBezTo>
                  <a:pt x="2034395" y="1207823"/>
                  <a:pt x="2033026" y="1202779"/>
                  <a:pt x="2031607" y="1197661"/>
                </a:cubicBezTo>
                <a:close/>
                <a:moveTo>
                  <a:pt x="1513447" y="1197661"/>
                </a:moveTo>
                <a:cubicBezTo>
                  <a:pt x="1512517" y="1214898"/>
                  <a:pt x="1511490" y="1233190"/>
                  <a:pt x="1510413" y="1252309"/>
                </a:cubicBezTo>
                <a:cubicBezTo>
                  <a:pt x="1512713" y="1238986"/>
                  <a:pt x="1515110" y="1225813"/>
                  <a:pt x="1517605" y="1212791"/>
                </a:cubicBezTo>
                <a:cubicBezTo>
                  <a:pt x="1516235" y="1207823"/>
                  <a:pt x="1514866" y="1202779"/>
                  <a:pt x="1513447" y="1197661"/>
                </a:cubicBezTo>
                <a:close/>
                <a:moveTo>
                  <a:pt x="1005447" y="1197661"/>
                </a:moveTo>
                <a:cubicBezTo>
                  <a:pt x="1004517" y="1214898"/>
                  <a:pt x="1003490" y="1233190"/>
                  <a:pt x="1002413" y="1252309"/>
                </a:cubicBezTo>
                <a:cubicBezTo>
                  <a:pt x="1004713" y="1238986"/>
                  <a:pt x="1007110" y="1225813"/>
                  <a:pt x="1009605" y="1212791"/>
                </a:cubicBezTo>
                <a:cubicBezTo>
                  <a:pt x="1008235" y="1207823"/>
                  <a:pt x="1006865" y="1202779"/>
                  <a:pt x="1005447" y="1197661"/>
                </a:cubicBezTo>
                <a:close/>
                <a:moveTo>
                  <a:pt x="487287" y="1197661"/>
                </a:moveTo>
                <a:cubicBezTo>
                  <a:pt x="486357" y="1214898"/>
                  <a:pt x="485330" y="1233190"/>
                  <a:pt x="484253" y="1252309"/>
                </a:cubicBezTo>
                <a:cubicBezTo>
                  <a:pt x="486553" y="1238986"/>
                  <a:pt x="488950" y="1225813"/>
                  <a:pt x="491445" y="1212791"/>
                </a:cubicBezTo>
                <a:cubicBezTo>
                  <a:pt x="490075" y="1207823"/>
                  <a:pt x="488705" y="1202779"/>
                  <a:pt x="487287" y="1197661"/>
                </a:cubicBezTo>
                <a:close/>
                <a:moveTo>
                  <a:pt x="1431369" y="1191753"/>
                </a:moveTo>
                <a:lnTo>
                  <a:pt x="1425871" y="1211879"/>
                </a:lnTo>
                <a:lnTo>
                  <a:pt x="1440647" y="1241620"/>
                </a:lnTo>
                <a:cubicBezTo>
                  <a:pt x="1441332" y="1233641"/>
                  <a:pt x="1442066" y="1225738"/>
                  <a:pt x="1442751" y="1217759"/>
                </a:cubicBezTo>
                <a:close/>
                <a:moveTo>
                  <a:pt x="917113" y="1177461"/>
                </a:moveTo>
                <a:lnTo>
                  <a:pt x="911286" y="1198790"/>
                </a:lnTo>
                <a:lnTo>
                  <a:pt x="917725" y="1211586"/>
                </a:lnTo>
                <a:cubicBezTo>
                  <a:pt x="922813" y="1221823"/>
                  <a:pt x="927755" y="1231759"/>
                  <a:pt x="932647" y="1241620"/>
                </a:cubicBezTo>
                <a:cubicBezTo>
                  <a:pt x="933332" y="1233641"/>
                  <a:pt x="934066" y="1225738"/>
                  <a:pt x="934751" y="1217759"/>
                </a:cubicBezTo>
                <a:close/>
                <a:moveTo>
                  <a:pt x="1943273" y="1177460"/>
                </a:moveTo>
                <a:lnTo>
                  <a:pt x="1937446" y="1198790"/>
                </a:lnTo>
                <a:lnTo>
                  <a:pt x="1943885" y="1211586"/>
                </a:lnTo>
                <a:cubicBezTo>
                  <a:pt x="1948974" y="1221823"/>
                  <a:pt x="1953915" y="1231759"/>
                  <a:pt x="1958807" y="1241620"/>
                </a:cubicBezTo>
                <a:cubicBezTo>
                  <a:pt x="1959492" y="1233641"/>
                  <a:pt x="1960226" y="1225738"/>
                  <a:pt x="1960911" y="1217759"/>
                </a:cubicBezTo>
                <a:close/>
                <a:moveTo>
                  <a:pt x="1357268" y="1157346"/>
                </a:moveTo>
                <a:lnTo>
                  <a:pt x="1354772" y="1187097"/>
                </a:lnTo>
                <a:lnTo>
                  <a:pt x="1354785" y="1187198"/>
                </a:lnTo>
                <a:lnTo>
                  <a:pt x="1369826" y="1298888"/>
                </a:lnTo>
                <a:lnTo>
                  <a:pt x="1374483" y="1280687"/>
                </a:lnTo>
                <a:lnTo>
                  <a:pt x="1382761" y="1252222"/>
                </a:lnTo>
                <a:lnTo>
                  <a:pt x="1383161" y="1208350"/>
                </a:lnTo>
                <a:close/>
                <a:moveTo>
                  <a:pt x="388851" y="1154379"/>
                </a:moveTo>
                <a:cubicBezTo>
                  <a:pt x="388900" y="1166498"/>
                  <a:pt x="388949" y="1178617"/>
                  <a:pt x="388998" y="1190585"/>
                </a:cubicBezTo>
                <a:cubicBezTo>
                  <a:pt x="392520" y="1197510"/>
                  <a:pt x="396043" y="1204511"/>
                  <a:pt x="399565" y="1211586"/>
                </a:cubicBezTo>
                <a:cubicBezTo>
                  <a:pt x="404653" y="1221823"/>
                  <a:pt x="409595" y="1231759"/>
                  <a:pt x="414487" y="1241620"/>
                </a:cubicBezTo>
                <a:cubicBezTo>
                  <a:pt x="415172" y="1233641"/>
                  <a:pt x="415906" y="1225738"/>
                  <a:pt x="416591" y="1217759"/>
                </a:cubicBezTo>
                <a:cubicBezTo>
                  <a:pt x="408029" y="1197285"/>
                  <a:pt x="398783" y="1176133"/>
                  <a:pt x="388851" y="1154379"/>
                </a:cubicBezTo>
                <a:close/>
                <a:moveTo>
                  <a:pt x="2015560" y="1143164"/>
                </a:moveTo>
                <a:cubicBezTo>
                  <a:pt x="2013162" y="1174853"/>
                  <a:pt x="2010814" y="1206393"/>
                  <a:pt x="2008661" y="1237028"/>
                </a:cubicBezTo>
                <a:cubicBezTo>
                  <a:pt x="2012233" y="1209479"/>
                  <a:pt x="2016049" y="1182832"/>
                  <a:pt x="2020158" y="1158143"/>
                </a:cubicBezTo>
                <a:cubicBezTo>
                  <a:pt x="2018642" y="1153175"/>
                  <a:pt x="2017125" y="1148207"/>
                  <a:pt x="2015560" y="1143164"/>
                </a:cubicBezTo>
                <a:close/>
                <a:moveTo>
                  <a:pt x="1497400" y="1143164"/>
                </a:moveTo>
                <a:cubicBezTo>
                  <a:pt x="1495002" y="1174853"/>
                  <a:pt x="1492654" y="1206393"/>
                  <a:pt x="1490501" y="1237028"/>
                </a:cubicBezTo>
                <a:cubicBezTo>
                  <a:pt x="1494073" y="1209479"/>
                  <a:pt x="1497889" y="1182832"/>
                  <a:pt x="1501998" y="1158143"/>
                </a:cubicBezTo>
                <a:cubicBezTo>
                  <a:pt x="1500482" y="1153175"/>
                  <a:pt x="1498965" y="1148207"/>
                  <a:pt x="1497400" y="1143164"/>
                </a:cubicBezTo>
                <a:close/>
                <a:moveTo>
                  <a:pt x="989399" y="1143164"/>
                </a:moveTo>
                <a:cubicBezTo>
                  <a:pt x="987002" y="1174853"/>
                  <a:pt x="984654" y="1206393"/>
                  <a:pt x="982501" y="1237028"/>
                </a:cubicBezTo>
                <a:cubicBezTo>
                  <a:pt x="986073" y="1209479"/>
                  <a:pt x="989889" y="1182832"/>
                  <a:pt x="993998" y="1158143"/>
                </a:cubicBezTo>
                <a:cubicBezTo>
                  <a:pt x="992482" y="1153175"/>
                  <a:pt x="990965" y="1148207"/>
                  <a:pt x="989399" y="1143164"/>
                </a:cubicBezTo>
                <a:close/>
                <a:moveTo>
                  <a:pt x="471239" y="1143164"/>
                </a:moveTo>
                <a:cubicBezTo>
                  <a:pt x="468842" y="1174853"/>
                  <a:pt x="466494" y="1206393"/>
                  <a:pt x="464341" y="1237028"/>
                </a:cubicBezTo>
                <a:cubicBezTo>
                  <a:pt x="467913" y="1209479"/>
                  <a:pt x="471729" y="1182832"/>
                  <a:pt x="475838" y="1158143"/>
                </a:cubicBezTo>
                <a:cubicBezTo>
                  <a:pt x="474322" y="1153175"/>
                  <a:pt x="472805" y="1148207"/>
                  <a:pt x="471239" y="1143164"/>
                </a:cubicBezTo>
                <a:close/>
                <a:moveTo>
                  <a:pt x="1867447" y="1141626"/>
                </a:moveTo>
                <a:lnTo>
                  <a:pt x="1867114" y="1143860"/>
                </a:lnTo>
                <a:lnTo>
                  <a:pt x="1872945" y="1187198"/>
                </a:lnTo>
                <a:lnTo>
                  <a:pt x="1884569" y="1273515"/>
                </a:lnTo>
                <a:lnTo>
                  <a:pt x="1901250" y="1216153"/>
                </a:lnTo>
                <a:lnTo>
                  <a:pt x="1901321" y="1208350"/>
                </a:lnTo>
                <a:close/>
                <a:moveTo>
                  <a:pt x="841287" y="1141626"/>
                </a:moveTo>
                <a:lnTo>
                  <a:pt x="840954" y="1143859"/>
                </a:lnTo>
                <a:lnTo>
                  <a:pt x="846785" y="1187198"/>
                </a:lnTo>
                <a:lnTo>
                  <a:pt x="858409" y="1273515"/>
                </a:lnTo>
                <a:lnTo>
                  <a:pt x="875090" y="1216153"/>
                </a:lnTo>
                <a:lnTo>
                  <a:pt x="875161" y="1208350"/>
                </a:lnTo>
                <a:close/>
                <a:moveTo>
                  <a:pt x="2065462" y="1140454"/>
                </a:moveTo>
                <a:cubicBezTo>
                  <a:pt x="2064435" y="1145572"/>
                  <a:pt x="2063505" y="1150616"/>
                  <a:pt x="2062527" y="1155659"/>
                </a:cubicBezTo>
                <a:cubicBezTo>
                  <a:pt x="2065952" y="1164993"/>
                  <a:pt x="2069279" y="1174402"/>
                  <a:pt x="2072556" y="1183811"/>
                </a:cubicBezTo>
                <a:cubicBezTo>
                  <a:pt x="2070208" y="1169509"/>
                  <a:pt x="2067860" y="1154981"/>
                  <a:pt x="2065462" y="1140454"/>
                </a:cubicBezTo>
                <a:close/>
                <a:moveTo>
                  <a:pt x="1547302" y="1140454"/>
                </a:moveTo>
                <a:cubicBezTo>
                  <a:pt x="1546275" y="1145572"/>
                  <a:pt x="1545345" y="1150616"/>
                  <a:pt x="1544367" y="1155659"/>
                </a:cubicBezTo>
                <a:cubicBezTo>
                  <a:pt x="1547792" y="1164993"/>
                  <a:pt x="1551119" y="1174402"/>
                  <a:pt x="1554396" y="1183811"/>
                </a:cubicBezTo>
                <a:cubicBezTo>
                  <a:pt x="1552048" y="1169509"/>
                  <a:pt x="1549700" y="1154981"/>
                  <a:pt x="1547302" y="1140454"/>
                </a:cubicBezTo>
                <a:close/>
                <a:moveTo>
                  <a:pt x="1039302" y="1140454"/>
                </a:moveTo>
                <a:cubicBezTo>
                  <a:pt x="1038275" y="1145572"/>
                  <a:pt x="1037345" y="1150616"/>
                  <a:pt x="1036367" y="1155659"/>
                </a:cubicBezTo>
                <a:cubicBezTo>
                  <a:pt x="1039792" y="1164993"/>
                  <a:pt x="1043118" y="1174402"/>
                  <a:pt x="1046396" y="1183811"/>
                </a:cubicBezTo>
                <a:cubicBezTo>
                  <a:pt x="1044048" y="1169509"/>
                  <a:pt x="1041700" y="1154981"/>
                  <a:pt x="1039302" y="1140454"/>
                </a:cubicBezTo>
                <a:close/>
                <a:moveTo>
                  <a:pt x="521142" y="1140454"/>
                </a:moveTo>
                <a:cubicBezTo>
                  <a:pt x="520115" y="1145572"/>
                  <a:pt x="519185" y="1150616"/>
                  <a:pt x="518207" y="1155659"/>
                </a:cubicBezTo>
                <a:cubicBezTo>
                  <a:pt x="521632" y="1164993"/>
                  <a:pt x="524958" y="1174402"/>
                  <a:pt x="528236" y="1183811"/>
                </a:cubicBezTo>
                <a:cubicBezTo>
                  <a:pt x="525888" y="1169509"/>
                  <a:pt x="523540" y="1154981"/>
                  <a:pt x="521142" y="1140454"/>
                </a:cubicBezTo>
                <a:close/>
                <a:moveTo>
                  <a:pt x="322265" y="1139927"/>
                </a:moveTo>
                <a:cubicBezTo>
                  <a:pt x="324613" y="1155584"/>
                  <a:pt x="326766" y="1171391"/>
                  <a:pt x="328625" y="1187198"/>
                </a:cubicBezTo>
                <a:cubicBezTo>
                  <a:pt x="334153" y="1234018"/>
                  <a:pt x="340905" y="1283472"/>
                  <a:pt x="348097" y="1331797"/>
                </a:cubicBezTo>
                <a:cubicBezTo>
                  <a:pt x="350592" y="1333453"/>
                  <a:pt x="353185" y="1335184"/>
                  <a:pt x="355827" y="1336990"/>
                </a:cubicBezTo>
                <a:cubicBezTo>
                  <a:pt x="356023" y="1297021"/>
                  <a:pt x="356414" y="1253814"/>
                  <a:pt x="357001" y="1208350"/>
                </a:cubicBezTo>
                <a:cubicBezTo>
                  <a:pt x="345749" y="1185768"/>
                  <a:pt x="334202" y="1162885"/>
                  <a:pt x="322265" y="1139927"/>
                </a:cubicBezTo>
                <a:close/>
                <a:moveTo>
                  <a:pt x="1147350" y="1131828"/>
                </a:moveTo>
                <a:lnTo>
                  <a:pt x="1149547" y="1282615"/>
                </a:lnTo>
                <a:cubicBezTo>
                  <a:pt x="1150532" y="1331778"/>
                  <a:pt x="1151755" y="1377826"/>
                  <a:pt x="1153247" y="1419640"/>
                </a:cubicBezTo>
                <a:cubicBezTo>
                  <a:pt x="1157076" y="1381477"/>
                  <a:pt x="1161295" y="1339724"/>
                  <a:pt x="1165809" y="1295537"/>
                </a:cubicBezTo>
                <a:lnTo>
                  <a:pt x="1176802" y="1189119"/>
                </a:lnTo>
                <a:close/>
                <a:moveTo>
                  <a:pt x="1451649" y="1121235"/>
                </a:moveTo>
                <a:lnTo>
                  <a:pt x="1445430" y="1140285"/>
                </a:lnTo>
                <a:lnTo>
                  <a:pt x="1434135" y="1181629"/>
                </a:lnTo>
                <a:lnTo>
                  <a:pt x="1444268" y="1201123"/>
                </a:lnTo>
                <a:close/>
                <a:moveTo>
                  <a:pt x="1658610" y="1118406"/>
                </a:moveTo>
                <a:lnTo>
                  <a:pt x="1655278" y="1126905"/>
                </a:lnTo>
                <a:cubicBezTo>
                  <a:pt x="1656355" y="1235448"/>
                  <a:pt x="1658263" y="1336012"/>
                  <a:pt x="1661247" y="1419640"/>
                </a:cubicBezTo>
                <a:cubicBezTo>
                  <a:pt x="1665076" y="1381477"/>
                  <a:pt x="1669295" y="1339724"/>
                  <a:pt x="1673809" y="1295537"/>
                </a:cubicBezTo>
                <a:lnTo>
                  <a:pt x="1686502" y="1172662"/>
                </a:lnTo>
                <a:close/>
                <a:moveTo>
                  <a:pt x="632450" y="1118406"/>
                </a:moveTo>
                <a:lnTo>
                  <a:pt x="629118" y="1126905"/>
                </a:lnTo>
                <a:cubicBezTo>
                  <a:pt x="630195" y="1235448"/>
                  <a:pt x="632103" y="1336012"/>
                  <a:pt x="635087" y="1419640"/>
                </a:cubicBezTo>
                <a:cubicBezTo>
                  <a:pt x="638915" y="1381477"/>
                  <a:pt x="643135" y="1339724"/>
                  <a:pt x="647649" y="1295537"/>
                </a:cubicBezTo>
                <a:lnTo>
                  <a:pt x="660341" y="1172662"/>
                </a:lnTo>
                <a:close/>
                <a:moveTo>
                  <a:pt x="1320917" y="1109188"/>
                </a:moveTo>
                <a:lnTo>
                  <a:pt x="1309722" y="1183692"/>
                </a:lnTo>
                <a:lnTo>
                  <a:pt x="1324572" y="1227756"/>
                </a:lnTo>
                <a:lnTo>
                  <a:pt x="1331121" y="1180522"/>
                </a:lnTo>
                <a:lnTo>
                  <a:pt x="1331215" y="1180004"/>
                </a:lnTo>
                <a:close/>
                <a:moveTo>
                  <a:pt x="743616" y="1085010"/>
                </a:moveTo>
                <a:lnTo>
                  <a:pt x="741840" y="1104925"/>
                </a:lnTo>
                <a:lnTo>
                  <a:pt x="744789" y="1088163"/>
                </a:lnTo>
                <a:close/>
                <a:moveTo>
                  <a:pt x="1769776" y="1085010"/>
                </a:moveTo>
                <a:lnTo>
                  <a:pt x="1768000" y="1104925"/>
                </a:lnTo>
                <a:lnTo>
                  <a:pt x="1770949" y="1088162"/>
                </a:lnTo>
                <a:close/>
                <a:moveTo>
                  <a:pt x="947092" y="1083971"/>
                </a:moveTo>
                <a:lnTo>
                  <a:pt x="927269" y="1140285"/>
                </a:lnTo>
                <a:lnTo>
                  <a:pt x="919475" y="1168817"/>
                </a:lnTo>
                <a:lnTo>
                  <a:pt x="936268" y="1201123"/>
                </a:lnTo>
                <a:close/>
                <a:moveTo>
                  <a:pt x="807455" y="1077917"/>
                </a:moveTo>
                <a:lnTo>
                  <a:pt x="794695" y="1162841"/>
                </a:lnTo>
                <a:lnTo>
                  <a:pt x="809374" y="1206397"/>
                </a:lnTo>
                <a:lnTo>
                  <a:pt x="812961" y="1180522"/>
                </a:lnTo>
                <a:lnTo>
                  <a:pt x="818712" y="1149039"/>
                </a:lnTo>
                <a:lnTo>
                  <a:pt x="808673" y="1080010"/>
                </a:lnTo>
                <a:close/>
                <a:moveTo>
                  <a:pt x="1833615" y="1077916"/>
                </a:moveTo>
                <a:lnTo>
                  <a:pt x="1820855" y="1162841"/>
                </a:lnTo>
                <a:lnTo>
                  <a:pt x="1835534" y="1206396"/>
                </a:lnTo>
                <a:lnTo>
                  <a:pt x="1839121" y="1180522"/>
                </a:lnTo>
                <a:lnTo>
                  <a:pt x="1844872" y="1149038"/>
                </a:lnTo>
                <a:lnTo>
                  <a:pt x="1834833" y="1080010"/>
                </a:lnTo>
                <a:close/>
                <a:moveTo>
                  <a:pt x="1973819" y="1077832"/>
                </a:moveTo>
                <a:lnTo>
                  <a:pt x="1953430" y="1140285"/>
                </a:lnTo>
                <a:lnTo>
                  <a:pt x="1945635" y="1168817"/>
                </a:lnTo>
                <a:lnTo>
                  <a:pt x="1962428" y="1201123"/>
                </a:lnTo>
                <a:close/>
                <a:moveTo>
                  <a:pt x="1470346" y="1063966"/>
                </a:moveTo>
                <a:lnTo>
                  <a:pt x="1455742" y="1108697"/>
                </a:lnTo>
                <a:lnTo>
                  <a:pt x="1454072" y="1149204"/>
                </a:lnTo>
                <a:cubicBezTo>
                  <a:pt x="1453270" y="1169457"/>
                  <a:pt x="1452414" y="1191978"/>
                  <a:pt x="1451557" y="1216027"/>
                </a:cubicBezTo>
                <a:cubicBezTo>
                  <a:pt x="1454150" y="1221296"/>
                  <a:pt x="1456743" y="1226716"/>
                  <a:pt x="1459385" y="1232362"/>
                </a:cubicBezTo>
                <a:cubicBezTo>
                  <a:pt x="1464571" y="1183585"/>
                  <a:pt x="1470344" y="1132324"/>
                  <a:pt x="1476656" y="1080161"/>
                </a:cubicBezTo>
                <a:close/>
                <a:moveTo>
                  <a:pt x="958032" y="1052893"/>
                </a:moveTo>
                <a:lnTo>
                  <a:pt x="949041" y="1078435"/>
                </a:lnTo>
                <a:lnTo>
                  <a:pt x="948266" y="1095987"/>
                </a:lnTo>
                <a:cubicBezTo>
                  <a:pt x="946982" y="1125945"/>
                  <a:pt x="945270" y="1167928"/>
                  <a:pt x="943557" y="1216027"/>
                </a:cubicBezTo>
                <a:cubicBezTo>
                  <a:pt x="946150" y="1221296"/>
                  <a:pt x="948743" y="1226716"/>
                  <a:pt x="951385" y="1232362"/>
                </a:cubicBezTo>
                <a:cubicBezTo>
                  <a:pt x="956571" y="1183585"/>
                  <a:pt x="962344" y="1132324"/>
                  <a:pt x="968656" y="1080161"/>
                </a:cubicBezTo>
                <a:close/>
                <a:moveTo>
                  <a:pt x="1983087" y="1050056"/>
                </a:moveTo>
                <a:lnTo>
                  <a:pt x="1981645" y="1053861"/>
                </a:lnTo>
                <a:lnTo>
                  <a:pt x="1975447" y="1072846"/>
                </a:lnTo>
                <a:lnTo>
                  <a:pt x="1974426" y="1095987"/>
                </a:lnTo>
                <a:cubicBezTo>
                  <a:pt x="1973142" y="1125945"/>
                  <a:pt x="1971430" y="1167928"/>
                  <a:pt x="1969717" y="1216027"/>
                </a:cubicBezTo>
                <a:cubicBezTo>
                  <a:pt x="1972310" y="1221296"/>
                  <a:pt x="1974903" y="1226716"/>
                  <a:pt x="1977545" y="1232362"/>
                </a:cubicBezTo>
                <a:cubicBezTo>
                  <a:pt x="1982731" y="1183585"/>
                  <a:pt x="1988504" y="1132324"/>
                  <a:pt x="1994816" y="1080161"/>
                </a:cubicBezTo>
                <a:close/>
                <a:moveTo>
                  <a:pt x="1295296" y="1043261"/>
                </a:moveTo>
                <a:lnTo>
                  <a:pt x="1290040" y="1123442"/>
                </a:lnTo>
                <a:lnTo>
                  <a:pt x="1304874" y="1059727"/>
                </a:lnTo>
                <a:close/>
                <a:moveTo>
                  <a:pt x="778164" y="1027563"/>
                </a:moveTo>
                <a:lnTo>
                  <a:pt x="777877" y="1031966"/>
                </a:lnTo>
                <a:lnTo>
                  <a:pt x="772951" y="1107106"/>
                </a:lnTo>
                <a:lnTo>
                  <a:pt x="774698" y="1111335"/>
                </a:lnTo>
                <a:lnTo>
                  <a:pt x="789618" y="1047253"/>
                </a:lnTo>
                <a:close/>
                <a:moveTo>
                  <a:pt x="1804324" y="1027562"/>
                </a:moveTo>
                <a:lnTo>
                  <a:pt x="1804037" y="1031966"/>
                </a:lnTo>
                <a:lnTo>
                  <a:pt x="1799111" y="1107106"/>
                </a:lnTo>
                <a:lnTo>
                  <a:pt x="1800859" y="1111335"/>
                </a:lnTo>
                <a:lnTo>
                  <a:pt x="1815778" y="1047253"/>
                </a:lnTo>
                <a:close/>
                <a:moveTo>
                  <a:pt x="1087102" y="1020738"/>
                </a:moveTo>
                <a:lnTo>
                  <a:pt x="1067825" y="1122087"/>
                </a:lnTo>
                <a:cubicBezTo>
                  <a:pt x="1074675" y="1165896"/>
                  <a:pt x="1082209" y="1210307"/>
                  <a:pt x="1089939" y="1253664"/>
                </a:cubicBezTo>
                <a:cubicBezTo>
                  <a:pt x="1092190" y="1246212"/>
                  <a:pt x="1094489" y="1238835"/>
                  <a:pt x="1096740" y="1231759"/>
                </a:cubicBezTo>
                <a:cubicBezTo>
                  <a:pt x="1097058" y="1182192"/>
                  <a:pt x="1097608" y="1128786"/>
                  <a:pt x="1098446" y="1072596"/>
                </a:cubicBezTo>
                <a:lnTo>
                  <a:pt x="1099079" y="1040161"/>
                </a:lnTo>
                <a:close/>
                <a:moveTo>
                  <a:pt x="1269458" y="998842"/>
                </a:moveTo>
                <a:lnTo>
                  <a:pt x="1263558" y="1065020"/>
                </a:lnTo>
                <a:lnTo>
                  <a:pt x="1265986" y="1070896"/>
                </a:lnTo>
                <a:lnTo>
                  <a:pt x="1276524" y="1010990"/>
                </a:lnTo>
                <a:close/>
                <a:moveTo>
                  <a:pt x="1073567" y="998787"/>
                </a:moveTo>
                <a:lnTo>
                  <a:pt x="1057845" y="1055471"/>
                </a:lnTo>
                <a:cubicBezTo>
                  <a:pt x="1060046" y="1070977"/>
                  <a:pt x="1062346" y="1086709"/>
                  <a:pt x="1064792" y="1102516"/>
                </a:cubicBezTo>
                <a:cubicBezTo>
                  <a:pt x="1071691" y="1072294"/>
                  <a:pt x="1077843" y="1048828"/>
                  <a:pt x="1082270" y="1032918"/>
                </a:cubicBezTo>
                <a:lnTo>
                  <a:pt x="1086207" y="1019285"/>
                </a:lnTo>
                <a:close/>
                <a:moveTo>
                  <a:pt x="980153" y="990050"/>
                </a:moveTo>
                <a:lnTo>
                  <a:pt x="975416" y="1003507"/>
                </a:lnTo>
                <a:lnTo>
                  <a:pt x="977658" y="1008275"/>
                </a:lnTo>
                <a:close/>
                <a:moveTo>
                  <a:pt x="2006589" y="988033"/>
                </a:moveTo>
                <a:lnTo>
                  <a:pt x="2001105" y="1002505"/>
                </a:lnTo>
                <a:lnTo>
                  <a:pt x="2003818" y="1008275"/>
                </a:lnTo>
                <a:close/>
                <a:moveTo>
                  <a:pt x="558559" y="987422"/>
                </a:moveTo>
                <a:lnTo>
                  <a:pt x="539685" y="1055471"/>
                </a:lnTo>
                <a:cubicBezTo>
                  <a:pt x="541886" y="1070977"/>
                  <a:pt x="544186" y="1086709"/>
                  <a:pt x="546632" y="1102516"/>
                </a:cubicBezTo>
                <a:cubicBezTo>
                  <a:pt x="560429" y="1042073"/>
                  <a:pt x="571241" y="1008652"/>
                  <a:pt x="571241" y="1008652"/>
                </a:cubicBezTo>
                <a:cubicBezTo>
                  <a:pt x="562777" y="1048245"/>
                  <a:pt x="555683" y="1086107"/>
                  <a:pt x="549665" y="1122087"/>
                </a:cubicBezTo>
                <a:cubicBezTo>
                  <a:pt x="556515" y="1165896"/>
                  <a:pt x="564049" y="1210307"/>
                  <a:pt x="571779" y="1253664"/>
                </a:cubicBezTo>
                <a:cubicBezTo>
                  <a:pt x="574030" y="1246212"/>
                  <a:pt x="576329" y="1238835"/>
                  <a:pt x="578580" y="1231759"/>
                </a:cubicBezTo>
                <a:cubicBezTo>
                  <a:pt x="578898" y="1182192"/>
                  <a:pt x="579448" y="1128786"/>
                  <a:pt x="580286" y="1072596"/>
                </a:cubicBezTo>
                <a:lnTo>
                  <a:pt x="581230" y="1024189"/>
                </a:lnTo>
                <a:close/>
                <a:moveTo>
                  <a:pt x="1584719" y="987422"/>
                </a:moveTo>
                <a:lnTo>
                  <a:pt x="1565845" y="1055471"/>
                </a:lnTo>
                <a:cubicBezTo>
                  <a:pt x="1568046" y="1070977"/>
                  <a:pt x="1570346" y="1086709"/>
                  <a:pt x="1572792" y="1102516"/>
                </a:cubicBezTo>
                <a:cubicBezTo>
                  <a:pt x="1586589" y="1042073"/>
                  <a:pt x="1597401" y="1008652"/>
                  <a:pt x="1597401" y="1008652"/>
                </a:cubicBezTo>
                <a:cubicBezTo>
                  <a:pt x="1588937" y="1048245"/>
                  <a:pt x="1581843" y="1086107"/>
                  <a:pt x="1575825" y="1122087"/>
                </a:cubicBezTo>
                <a:cubicBezTo>
                  <a:pt x="1582675" y="1165896"/>
                  <a:pt x="1590209" y="1210307"/>
                  <a:pt x="1597939" y="1253664"/>
                </a:cubicBezTo>
                <a:cubicBezTo>
                  <a:pt x="1600190" y="1246212"/>
                  <a:pt x="1602489" y="1238835"/>
                  <a:pt x="1604740" y="1231759"/>
                </a:cubicBezTo>
                <a:cubicBezTo>
                  <a:pt x="1605058" y="1182192"/>
                  <a:pt x="1605608" y="1128786"/>
                  <a:pt x="1606446" y="1072596"/>
                </a:cubicBezTo>
                <a:lnTo>
                  <a:pt x="1607390" y="1024189"/>
                </a:lnTo>
                <a:close/>
                <a:moveTo>
                  <a:pt x="752648" y="983698"/>
                </a:moveTo>
                <a:lnTo>
                  <a:pt x="747201" y="1044798"/>
                </a:lnTo>
                <a:lnTo>
                  <a:pt x="750860" y="1053652"/>
                </a:lnTo>
                <a:lnTo>
                  <a:pt x="760723" y="997580"/>
                </a:lnTo>
                <a:close/>
                <a:moveTo>
                  <a:pt x="1778808" y="983697"/>
                </a:moveTo>
                <a:lnTo>
                  <a:pt x="1773361" y="1044798"/>
                </a:lnTo>
                <a:lnTo>
                  <a:pt x="1777020" y="1053652"/>
                </a:lnTo>
                <a:lnTo>
                  <a:pt x="1786883" y="997580"/>
                </a:lnTo>
                <a:close/>
                <a:moveTo>
                  <a:pt x="1299677" y="976219"/>
                </a:moveTo>
                <a:lnTo>
                  <a:pt x="1298873" y="988525"/>
                </a:lnTo>
                <a:lnTo>
                  <a:pt x="1302925" y="994425"/>
                </a:lnTo>
                <a:close/>
                <a:moveTo>
                  <a:pt x="1206233" y="971922"/>
                </a:moveTo>
                <a:lnTo>
                  <a:pt x="1205768" y="981507"/>
                </a:lnTo>
                <a:cubicBezTo>
                  <a:pt x="1204080" y="1017237"/>
                  <a:pt x="1202202" y="1059148"/>
                  <a:pt x="1200368" y="1104484"/>
                </a:cubicBezTo>
                <a:lnTo>
                  <a:pt x="1197579" y="1182293"/>
                </a:lnTo>
                <a:lnTo>
                  <a:pt x="1202013" y="1190776"/>
                </a:lnTo>
                <a:lnTo>
                  <a:pt x="1206612" y="1152000"/>
                </a:lnTo>
                <a:cubicBezTo>
                  <a:pt x="1210672" y="1118712"/>
                  <a:pt x="1214994" y="1084258"/>
                  <a:pt x="1219570" y="1048987"/>
                </a:cubicBezTo>
                <a:lnTo>
                  <a:pt x="1224483" y="1013687"/>
                </a:lnTo>
                <a:close/>
                <a:moveTo>
                  <a:pt x="1388110" y="963872"/>
                </a:moveTo>
                <a:lnTo>
                  <a:pt x="1381270" y="995423"/>
                </a:lnTo>
                <a:lnTo>
                  <a:pt x="1365710" y="1099670"/>
                </a:lnTo>
                <a:lnTo>
                  <a:pt x="1384286" y="1131948"/>
                </a:lnTo>
                <a:cubicBezTo>
                  <a:pt x="1385020" y="1089909"/>
                  <a:pt x="1385913" y="1046457"/>
                  <a:pt x="1387002" y="1002207"/>
                </a:cubicBezTo>
                <a:close/>
                <a:moveTo>
                  <a:pt x="1715249" y="950996"/>
                </a:moveTo>
                <a:lnTo>
                  <a:pt x="1713768" y="981507"/>
                </a:lnTo>
                <a:cubicBezTo>
                  <a:pt x="1712080" y="1017237"/>
                  <a:pt x="1710202" y="1059148"/>
                  <a:pt x="1708368" y="1104484"/>
                </a:cubicBezTo>
                <a:lnTo>
                  <a:pt x="1706231" y="1164102"/>
                </a:lnTo>
                <a:lnTo>
                  <a:pt x="1711892" y="1174932"/>
                </a:lnTo>
                <a:lnTo>
                  <a:pt x="1714612" y="1152000"/>
                </a:lnTo>
                <a:cubicBezTo>
                  <a:pt x="1718672" y="1118712"/>
                  <a:pt x="1722994" y="1084258"/>
                  <a:pt x="1727570" y="1048987"/>
                </a:cubicBezTo>
                <a:lnTo>
                  <a:pt x="1734938" y="996053"/>
                </a:lnTo>
                <a:close/>
                <a:moveTo>
                  <a:pt x="689089" y="950996"/>
                </a:moveTo>
                <a:lnTo>
                  <a:pt x="687607" y="981507"/>
                </a:lnTo>
                <a:cubicBezTo>
                  <a:pt x="685920" y="1017237"/>
                  <a:pt x="684042" y="1059148"/>
                  <a:pt x="682207" y="1104484"/>
                </a:cubicBezTo>
                <a:lnTo>
                  <a:pt x="680071" y="1164102"/>
                </a:lnTo>
                <a:lnTo>
                  <a:pt x="685732" y="1174932"/>
                </a:lnTo>
                <a:lnTo>
                  <a:pt x="688452" y="1152000"/>
                </a:lnTo>
                <a:cubicBezTo>
                  <a:pt x="692512" y="1118712"/>
                  <a:pt x="696834" y="1084258"/>
                  <a:pt x="701409" y="1048987"/>
                </a:cubicBezTo>
                <a:lnTo>
                  <a:pt x="708778" y="996053"/>
                </a:lnTo>
                <a:close/>
                <a:moveTo>
                  <a:pt x="1514699" y="949889"/>
                </a:moveTo>
                <a:lnTo>
                  <a:pt x="1512368" y="955022"/>
                </a:lnTo>
                <a:lnTo>
                  <a:pt x="1504445" y="1052611"/>
                </a:lnTo>
                <a:cubicBezTo>
                  <a:pt x="1508652" y="1062697"/>
                  <a:pt x="1512811" y="1072859"/>
                  <a:pt x="1516871" y="1083171"/>
                </a:cubicBezTo>
                <a:cubicBezTo>
                  <a:pt x="1518095" y="1078128"/>
                  <a:pt x="1519318" y="1073386"/>
                  <a:pt x="1520590" y="1068794"/>
                </a:cubicBezTo>
                <a:cubicBezTo>
                  <a:pt x="1520590" y="1068794"/>
                  <a:pt x="1520198" y="1076397"/>
                  <a:pt x="1519416" y="1089720"/>
                </a:cubicBezTo>
                <a:cubicBezTo>
                  <a:pt x="1524797" y="1103194"/>
                  <a:pt x="1530032" y="1116894"/>
                  <a:pt x="1535169" y="1130593"/>
                </a:cubicBezTo>
                <a:cubicBezTo>
                  <a:pt x="1537224" y="1121862"/>
                  <a:pt x="1539279" y="1113280"/>
                  <a:pt x="1541383" y="1104775"/>
                </a:cubicBezTo>
                <a:close/>
                <a:moveTo>
                  <a:pt x="1037708" y="948262"/>
                </a:moveTo>
                <a:lnTo>
                  <a:pt x="1053931" y="1027846"/>
                </a:lnTo>
                <a:lnTo>
                  <a:pt x="1066364" y="987105"/>
                </a:lnTo>
                <a:lnTo>
                  <a:pt x="1066198" y="986836"/>
                </a:lnTo>
                <a:close/>
                <a:moveTo>
                  <a:pt x="2031558" y="942337"/>
                </a:moveTo>
                <a:cubicBezTo>
                  <a:pt x="2028622" y="977639"/>
                  <a:pt x="2025638" y="1014749"/>
                  <a:pt x="2022605" y="1052611"/>
                </a:cubicBezTo>
                <a:cubicBezTo>
                  <a:pt x="2026812" y="1062697"/>
                  <a:pt x="2030971" y="1072859"/>
                  <a:pt x="2035031" y="1083171"/>
                </a:cubicBezTo>
                <a:cubicBezTo>
                  <a:pt x="2036255" y="1078128"/>
                  <a:pt x="2037478" y="1073386"/>
                  <a:pt x="2038750" y="1068794"/>
                </a:cubicBezTo>
                <a:cubicBezTo>
                  <a:pt x="2038750" y="1068794"/>
                  <a:pt x="2038358" y="1076397"/>
                  <a:pt x="2037576" y="1089720"/>
                </a:cubicBezTo>
                <a:cubicBezTo>
                  <a:pt x="2042957" y="1103194"/>
                  <a:pt x="2048192" y="1116894"/>
                  <a:pt x="2053329" y="1130593"/>
                </a:cubicBezTo>
                <a:cubicBezTo>
                  <a:pt x="2055384" y="1121862"/>
                  <a:pt x="2057439" y="1113280"/>
                  <a:pt x="2059543" y="1104775"/>
                </a:cubicBezTo>
                <a:cubicBezTo>
                  <a:pt x="2050589" y="1050955"/>
                  <a:pt x="2041196" y="996156"/>
                  <a:pt x="2031558" y="942337"/>
                </a:cubicBezTo>
                <a:close/>
                <a:moveTo>
                  <a:pt x="1005398" y="942337"/>
                </a:moveTo>
                <a:cubicBezTo>
                  <a:pt x="1002462" y="977639"/>
                  <a:pt x="999478" y="1014749"/>
                  <a:pt x="996445" y="1052611"/>
                </a:cubicBezTo>
                <a:cubicBezTo>
                  <a:pt x="1000652" y="1062697"/>
                  <a:pt x="1004811" y="1072859"/>
                  <a:pt x="1008871" y="1083171"/>
                </a:cubicBezTo>
                <a:cubicBezTo>
                  <a:pt x="1010094" y="1078128"/>
                  <a:pt x="1011318" y="1073386"/>
                  <a:pt x="1012590" y="1068794"/>
                </a:cubicBezTo>
                <a:cubicBezTo>
                  <a:pt x="1012590" y="1068794"/>
                  <a:pt x="1012198" y="1076397"/>
                  <a:pt x="1011415" y="1089720"/>
                </a:cubicBezTo>
                <a:cubicBezTo>
                  <a:pt x="1016797" y="1103194"/>
                  <a:pt x="1022032" y="1116894"/>
                  <a:pt x="1027169" y="1130593"/>
                </a:cubicBezTo>
                <a:cubicBezTo>
                  <a:pt x="1029224" y="1121862"/>
                  <a:pt x="1031279" y="1113280"/>
                  <a:pt x="1033382" y="1104775"/>
                </a:cubicBezTo>
                <a:cubicBezTo>
                  <a:pt x="1024429" y="1050955"/>
                  <a:pt x="1015036" y="996156"/>
                  <a:pt x="1005398" y="942337"/>
                </a:cubicBezTo>
                <a:close/>
                <a:moveTo>
                  <a:pt x="487238" y="942337"/>
                </a:moveTo>
                <a:cubicBezTo>
                  <a:pt x="484302" y="977639"/>
                  <a:pt x="481318" y="1014749"/>
                  <a:pt x="478285" y="1052611"/>
                </a:cubicBezTo>
                <a:cubicBezTo>
                  <a:pt x="482492" y="1062697"/>
                  <a:pt x="486651" y="1072859"/>
                  <a:pt x="490711" y="1083171"/>
                </a:cubicBezTo>
                <a:cubicBezTo>
                  <a:pt x="491934" y="1078128"/>
                  <a:pt x="493158" y="1073386"/>
                  <a:pt x="494430" y="1068794"/>
                </a:cubicBezTo>
                <a:cubicBezTo>
                  <a:pt x="494430" y="1068794"/>
                  <a:pt x="494038" y="1076397"/>
                  <a:pt x="493255" y="1089720"/>
                </a:cubicBezTo>
                <a:cubicBezTo>
                  <a:pt x="498637" y="1103194"/>
                  <a:pt x="503872" y="1116894"/>
                  <a:pt x="509009" y="1130593"/>
                </a:cubicBezTo>
                <a:cubicBezTo>
                  <a:pt x="511064" y="1121862"/>
                  <a:pt x="513119" y="1113280"/>
                  <a:pt x="515222" y="1104775"/>
                </a:cubicBezTo>
                <a:cubicBezTo>
                  <a:pt x="506269" y="1050955"/>
                  <a:pt x="496876" y="996156"/>
                  <a:pt x="487238" y="942337"/>
                </a:cubicBezTo>
                <a:close/>
                <a:moveTo>
                  <a:pt x="784236" y="934517"/>
                </a:moveTo>
                <a:lnTo>
                  <a:pt x="782723" y="957758"/>
                </a:lnTo>
                <a:lnTo>
                  <a:pt x="781596" y="975014"/>
                </a:lnTo>
                <a:lnTo>
                  <a:pt x="794925" y="994425"/>
                </a:lnTo>
                <a:close/>
                <a:moveTo>
                  <a:pt x="1810396" y="934517"/>
                </a:moveTo>
                <a:lnTo>
                  <a:pt x="1808883" y="957758"/>
                </a:lnTo>
                <a:lnTo>
                  <a:pt x="1807756" y="975014"/>
                </a:lnTo>
                <a:lnTo>
                  <a:pt x="1821085" y="994425"/>
                </a:lnTo>
                <a:close/>
                <a:moveTo>
                  <a:pt x="1933171" y="921938"/>
                </a:moveTo>
                <a:lnTo>
                  <a:pt x="1933128" y="1118725"/>
                </a:lnTo>
                <a:lnTo>
                  <a:pt x="1948684" y="1075601"/>
                </a:lnTo>
                <a:lnTo>
                  <a:pt x="1972071" y="1021781"/>
                </a:lnTo>
                <a:close/>
                <a:moveTo>
                  <a:pt x="1415011" y="921938"/>
                </a:moveTo>
                <a:cubicBezTo>
                  <a:pt x="1414766" y="995780"/>
                  <a:pt x="1414717" y="1071354"/>
                  <a:pt x="1414962" y="1144744"/>
                </a:cubicBezTo>
                <a:lnTo>
                  <a:pt x="1415423" y="1145630"/>
                </a:lnTo>
                <a:lnTo>
                  <a:pt x="1440684" y="1075601"/>
                </a:lnTo>
                <a:lnTo>
                  <a:pt x="1458714" y="1034109"/>
                </a:lnTo>
                <a:close/>
                <a:moveTo>
                  <a:pt x="907011" y="921938"/>
                </a:moveTo>
                <a:lnTo>
                  <a:pt x="906968" y="1118726"/>
                </a:lnTo>
                <a:lnTo>
                  <a:pt x="922524" y="1075601"/>
                </a:lnTo>
                <a:lnTo>
                  <a:pt x="945911" y="1021782"/>
                </a:lnTo>
                <a:close/>
                <a:moveTo>
                  <a:pt x="388851" y="921938"/>
                </a:moveTo>
                <a:cubicBezTo>
                  <a:pt x="388606" y="995780"/>
                  <a:pt x="388557" y="1071354"/>
                  <a:pt x="388802" y="1144744"/>
                </a:cubicBezTo>
                <a:cubicBezTo>
                  <a:pt x="397070" y="1159799"/>
                  <a:pt x="407002" y="1178692"/>
                  <a:pt x="418108" y="1201123"/>
                </a:cubicBezTo>
                <a:cubicBezTo>
                  <a:pt x="422707" y="1150089"/>
                  <a:pt x="427501" y="1098377"/>
                  <a:pt x="432247" y="1048095"/>
                </a:cubicBezTo>
                <a:cubicBezTo>
                  <a:pt x="432247" y="1048095"/>
                  <a:pt x="428822" y="1119829"/>
                  <a:pt x="425397" y="1216027"/>
                </a:cubicBezTo>
                <a:cubicBezTo>
                  <a:pt x="427990" y="1221296"/>
                  <a:pt x="430583" y="1226716"/>
                  <a:pt x="433225" y="1232362"/>
                </a:cubicBezTo>
                <a:cubicBezTo>
                  <a:pt x="438411" y="1183585"/>
                  <a:pt x="444184" y="1132324"/>
                  <a:pt x="450496" y="1080161"/>
                </a:cubicBezTo>
                <a:cubicBezTo>
                  <a:pt x="433372" y="1030857"/>
                  <a:pt x="413020" y="978091"/>
                  <a:pt x="388851" y="921938"/>
                </a:cubicBezTo>
                <a:close/>
                <a:moveTo>
                  <a:pt x="881673" y="909797"/>
                </a:moveTo>
                <a:lnTo>
                  <a:pt x="863110" y="995423"/>
                </a:lnTo>
                <a:lnTo>
                  <a:pt x="849642" y="1085651"/>
                </a:lnTo>
                <a:lnTo>
                  <a:pt x="876286" y="1131948"/>
                </a:lnTo>
                <a:cubicBezTo>
                  <a:pt x="877020" y="1089909"/>
                  <a:pt x="877913" y="1046457"/>
                  <a:pt x="879002" y="1002207"/>
                </a:cubicBezTo>
                <a:close/>
                <a:moveTo>
                  <a:pt x="1907833" y="909796"/>
                </a:moveTo>
                <a:lnTo>
                  <a:pt x="1889270" y="995423"/>
                </a:lnTo>
                <a:lnTo>
                  <a:pt x="1875802" y="1085651"/>
                </a:lnTo>
                <a:lnTo>
                  <a:pt x="1902446" y="1131948"/>
                </a:lnTo>
                <a:cubicBezTo>
                  <a:pt x="1903180" y="1089909"/>
                  <a:pt x="1904073" y="1046457"/>
                  <a:pt x="1905162" y="1002207"/>
                </a:cubicBezTo>
                <a:close/>
                <a:moveTo>
                  <a:pt x="1209853" y="899084"/>
                </a:moveTo>
                <a:lnTo>
                  <a:pt x="1208128" y="932889"/>
                </a:lnTo>
                <a:lnTo>
                  <a:pt x="1207763" y="940419"/>
                </a:lnTo>
                <a:lnTo>
                  <a:pt x="1228621" y="983957"/>
                </a:lnTo>
                <a:lnTo>
                  <a:pt x="1234834" y="939321"/>
                </a:lnTo>
                <a:lnTo>
                  <a:pt x="1222714" y="918485"/>
                </a:lnTo>
                <a:close/>
                <a:moveTo>
                  <a:pt x="2128037" y="896722"/>
                </a:moveTo>
                <a:cubicBezTo>
                  <a:pt x="2110424" y="952950"/>
                  <a:pt x="2095893" y="1005867"/>
                  <a:pt x="2084005" y="1055471"/>
                </a:cubicBezTo>
                <a:cubicBezTo>
                  <a:pt x="2086206" y="1070977"/>
                  <a:pt x="2088506" y="1086709"/>
                  <a:pt x="2090952" y="1102516"/>
                </a:cubicBezTo>
                <a:cubicBezTo>
                  <a:pt x="2104749" y="1042073"/>
                  <a:pt x="2115561" y="1008652"/>
                  <a:pt x="2115561" y="1008652"/>
                </a:cubicBezTo>
                <a:cubicBezTo>
                  <a:pt x="2107097" y="1048245"/>
                  <a:pt x="2100003" y="1086107"/>
                  <a:pt x="2093985" y="1122087"/>
                </a:cubicBezTo>
                <a:cubicBezTo>
                  <a:pt x="2100835" y="1165896"/>
                  <a:pt x="2108369" y="1210307"/>
                  <a:pt x="2116099" y="1253664"/>
                </a:cubicBezTo>
                <a:cubicBezTo>
                  <a:pt x="2118350" y="1246212"/>
                  <a:pt x="2120649" y="1238835"/>
                  <a:pt x="2122900" y="1231759"/>
                </a:cubicBezTo>
                <a:cubicBezTo>
                  <a:pt x="2123536" y="1132625"/>
                  <a:pt x="2125101" y="1018136"/>
                  <a:pt x="2128037" y="896722"/>
                </a:cubicBezTo>
                <a:close/>
                <a:moveTo>
                  <a:pt x="1609877" y="896722"/>
                </a:moveTo>
                <a:lnTo>
                  <a:pt x="1586975" y="979288"/>
                </a:lnTo>
                <a:lnTo>
                  <a:pt x="1587254" y="979613"/>
                </a:lnTo>
                <a:lnTo>
                  <a:pt x="1607737" y="1006424"/>
                </a:lnTo>
                <a:close/>
                <a:moveTo>
                  <a:pt x="1101877" y="896722"/>
                </a:moveTo>
                <a:lnTo>
                  <a:pt x="1076277" y="989015"/>
                </a:lnTo>
                <a:lnTo>
                  <a:pt x="1099064" y="1018842"/>
                </a:lnTo>
                <a:lnTo>
                  <a:pt x="1099482" y="1019460"/>
                </a:lnTo>
                <a:close/>
                <a:moveTo>
                  <a:pt x="583717" y="896722"/>
                </a:moveTo>
                <a:lnTo>
                  <a:pt x="560815" y="979288"/>
                </a:lnTo>
                <a:lnTo>
                  <a:pt x="561094" y="979613"/>
                </a:lnTo>
                <a:lnTo>
                  <a:pt x="581577" y="1006424"/>
                </a:lnTo>
                <a:close/>
                <a:moveTo>
                  <a:pt x="692440" y="884885"/>
                </a:moveTo>
                <a:lnTo>
                  <a:pt x="691870" y="895606"/>
                </a:lnTo>
                <a:lnTo>
                  <a:pt x="690563" y="921218"/>
                </a:lnTo>
                <a:lnTo>
                  <a:pt x="712749" y="967525"/>
                </a:lnTo>
                <a:lnTo>
                  <a:pt x="718636" y="925228"/>
                </a:lnTo>
                <a:lnTo>
                  <a:pt x="714714" y="918485"/>
                </a:lnTo>
                <a:close/>
                <a:moveTo>
                  <a:pt x="1718600" y="884885"/>
                </a:moveTo>
                <a:lnTo>
                  <a:pt x="1718030" y="895606"/>
                </a:lnTo>
                <a:lnTo>
                  <a:pt x="1716724" y="921218"/>
                </a:lnTo>
                <a:lnTo>
                  <a:pt x="1738909" y="967525"/>
                </a:lnTo>
                <a:lnTo>
                  <a:pt x="1744796" y="925228"/>
                </a:lnTo>
                <a:lnTo>
                  <a:pt x="1740874" y="918485"/>
                </a:lnTo>
                <a:close/>
                <a:moveTo>
                  <a:pt x="1280795" y="871674"/>
                </a:moveTo>
                <a:lnTo>
                  <a:pt x="1273652" y="951796"/>
                </a:lnTo>
                <a:lnTo>
                  <a:pt x="1284941" y="968236"/>
                </a:lnTo>
                <a:lnTo>
                  <a:pt x="1292400" y="935431"/>
                </a:lnTo>
                <a:lnTo>
                  <a:pt x="1282579" y="880388"/>
                </a:lnTo>
                <a:close/>
                <a:moveTo>
                  <a:pt x="1381215" y="847797"/>
                </a:moveTo>
                <a:lnTo>
                  <a:pt x="1351890" y="954225"/>
                </a:lnTo>
                <a:lnTo>
                  <a:pt x="1333007" y="1042845"/>
                </a:lnTo>
                <a:lnTo>
                  <a:pt x="1350671" y="1073537"/>
                </a:lnTo>
                <a:lnTo>
                  <a:pt x="1370850" y="983341"/>
                </a:lnTo>
                <a:lnTo>
                  <a:pt x="1389617" y="911741"/>
                </a:lnTo>
                <a:lnTo>
                  <a:pt x="1390891" y="867666"/>
                </a:lnTo>
                <a:close/>
                <a:moveTo>
                  <a:pt x="1146244" y="842053"/>
                </a:moveTo>
                <a:lnTo>
                  <a:pt x="1146165" y="917485"/>
                </a:lnTo>
                <a:lnTo>
                  <a:pt x="1147029" y="1092158"/>
                </a:lnTo>
                <a:lnTo>
                  <a:pt x="1150051" y="1097223"/>
                </a:lnTo>
                <a:lnTo>
                  <a:pt x="1164947" y="1068014"/>
                </a:lnTo>
                <a:cubicBezTo>
                  <a:pt x="1181149" y="1038450"/>
                  <a:pt x="1191800" y="1024986"/>
                  <a:pt x="1191800" y="1024986"/>
                </a:cubicBezTo>
                <a:cubicBezTo>
                  <a:pt x="1183850" y="1039212"/>
                  <a:pt x="1176168" y="1055038"/>
                  <a:pt x="1168750" y="1072135"/>
                </a:cubicBezTo>
                <a:lnTo>
                  <a:pt x="1155400" y="1106189"/>
                </a:lnTo>
                <a:lnTo>
                  <a:pt x="1174789" y="1138688"/>
                </a:lnTo>
                <a:lnTo>
                  <a:pt x="1180834" y="1150254"/>
                </a:lnTo>
                <a:lnTo>
                  <a:pt x="1195649" y="1010437"/>
                </a:lnTo>
                <a:lnTo>
                  <a:pt x="1201142" y="960271"/>
                </a:lnTo>
                <a:lnTo>
                  <a:pt x="1170984" y="891256"/>
                </a:lnTo>
                <a:close/>
                <a:moveTo>
                  <a:pt x="765825" y="837623"/>
                </a:moveTo>
                <a:lnTo>
                  <a:pt x="763481" y="862190"/>
                </a:lnTo>
                <a:lnTo>
                  <a:pt x="756660" y="938701"/>
                </a:lnTo>
                <a:lnTo>
                  <a:pt x="769308" y="957121"/>
                </a:lnTo>
                <a:lnTo>
                  <a:pt x="774568" y="933985"/>
                </a:lnTo>
                <a:lnTo>
                  <a:pt x="780453" y="913309"/>
                </a:lnTo>
                <a:lnTo>
                  <a:pt x="774579" y="880388"/>
                </a:lnTo>
                <a:close/>
                <a:moveTo>
                  <a:pt x="1791986" y="837622"/>
                </a:moveTo>
                <a:lnTo>
                  <a:pt x="1789641" y="862190"/>
                </a:lnTo>
                <a:lnTo>
                  <a:pt x="1782820" y="938701"/>
                </a:lnTo>
                <a:lnTo>
                  <a:pt x="1795468" y="957120"/>
                </a:lnTo>
                <a:lnTo>
                  <a:pt x="1800728" y="933985"/>
                </a:lnTo>
                <a:lnTo>
                  <a:pt x="1806613" y="913309"/>
                </a:lnTo>
                <a:lnTo>
                  <a:pt x="1800739" y="880388"/>
                </a:lnTo>
                <a:close/>
                <a:moveTo>
                  <a:pt x="1892886" y="834473"/>
                </a:moveTo>
                <a:lnTo>
                  <a:pt x="1859890" y="954225"/>
                </a:lnTo>
                <a:lnTo>
                  <a:pt x="1844951" y="1024335"/>
                </a:lnTo>
                <a:lnTo>
                  <a:pt x="1847994" y="1037331"/>
                </a:lnTo>
                <a:lnTo>
                  <a:pt x="1861515" y="1060825"/>
                </a:lnTo>
                <a:lnTo>
                  <a:pt x="1878850" y="983341"/>
                </a:lnTo>
                <a:cubicBezTo>
                  <a:pt x="1885498" y="956102"/>
                  <a:pt x="1891948" y="931823"/>
                  <a:pt x="1897883" y="910727"/>
                </a:cubicBezTo>
                <a:lnTo>
                  <a:pt x="1908873" y="873841"/>
                </a:lnTo>
                <a:lnTo>
                  <a:pt x="1909051" y="867666"/>
                </a:lnTo>
                <a:close/>
                <a:moveTo>
                  <a:pt x="866726" y="834473"/>
                </a:moveTo>
                <a:lnTo>
                  <a:pt x="833729" y="954225"/>
                </a:lnTo>
                <a:lnTo>
                  <a:pt x="818791" y="1024335"/>
                </a:lnTo>
                <a:lnTo>
                  <a:pt x="821834" y="1037331"/>
                </a:lnTo>
                <a:lnTo>
                  <a:pt x="835355" y="1060825"/>
                </a:lnTo>
                <a:lnTo>
                  <a:pt x="852690" y="983341"/>
                </a:lnTo>
                <a:cubicBezTo>
                  <a:pt x="859338" y="956102"/>
                  <a:pt x="865788" y="931823"/>
                  <a:pt x="871723" y="910727"/>
                </a:cubicBezTo>
                <a:lnTo>
                  <a:pt x="882713" y="873841"/>
                </a:lnTo>
                <a:lnTo>
                  <a:pt x="882891" y="867666"/>
                </a:lnTo>
                <a:close/>
                <a:moveTo>
                  <a:pt x="628104" y="821889"/>
                </a:moveTo>
                <a:lnTo>
                  <a:pt x="628005" y="917485"/>
                </a:lnTo>
                <a:lnTo>
                  <a:pt x="628784" y="1074986"/>
                </a:lnTo>
                <a:lnTo>
                  <a:pt x="636573" y="1088042"/>
                </a:lnTo>
                <a:lnTo>
                  <a:pt x="646787" y="1068014"/>
                </a:lnTo>
                <a:cubicBezTo>
                  <a:pt x="662989" y="1038450"/>
                  <a:pt x="673640" y="1024986"/>
                  <a:pt x="673640" y="1024986"/>
                </a:cubicBezTo>
                <a:cubicBezTo>
                  <a:pt x="665689" y="1039212"/>
                  <a:pt x="658008" y="1055038"/>
                  <a:pt x="650590" y="1072135"/>
                </a:cubicBezTo>
                <a:lnTo>
                  <a:pt x="641269" y="1095912"/>
                </a:lnTo>
                <a:lnTo>
                  <a:pt x="664368" y="1134632"/>
                </a:lnTo>
                <a:lnTo>
                  <a:pt x="685129" y="941934"/>
                </a:lnTo>
                <a:lnTo>
                  <a:pt x="662984" y="891256"/>
                </a:lnTo>
                <a:close/>
                <a:moveTo>
                  <a:pt x="1654264" y="821889"/>
                </a:moveTo>
                <a:lnTo>
                  <a:pt x="1654165" y="917485"/>
                </a:lnTo>
                <a:lnTo>
                  <a:pt x="1654944" y="1074986"/>
                </a:lnTo>
                <a:lnTo>
                  <a:pt x="1662733" y="1088042"/>
                </a:lnTo>
                <a:lnTo>
                  <a:pt x="1672947" y="1068014"/>
                </a:lnTo>
                <a:cubicBezTo>
                  <a:pt x="1689149" y="1038450"/>
                  <a:pt x="1699800" y="1024986"/>
                  <a:pt x="1699800" y="1024986"/>
                </a:cubicBezTo>
                <a:cubicBezTo>
                  <a:pt x="1691850" y="1039212"/>
                  <a:pt x="1684168" y="1055038"/>
                  <a:pt x="1676750" y="1072135"/>
                </a:cubicBezTo>
                <a:lnTo>
                  <a:pt x="1667429" y="1095912"/>
                </a:lnTo>
                <a:lnTo>
                  <a:pt x="1690495" y="1134575"/>
                </a:lnTo>
                <a:lnTo>
                  <a:pt x="1703649" y="1010437"/>
                </a:lnTo>
                <a:lnTo>
                  <a:pt x="1711178" y="941680"/>
                </a:lnTo>
                <a:lnTo>
                  <a:pt x="1689144" y="891256"/>
                </a:lnTo>
                <a:close/>
                <a:moveTo>
                  <a:pt x="1146279" y="807759"/>
                </a:moveTo>
                <a:lnTo>
                  <a:pt x="1146267" y="819514"/>
                </a:lnTo>
                <a:lnTo>
                  <a:pt x="1179673" y="881789"/>
                </a:lnTo>
                <a:lnTo>
                  <a:pt x="1204143" y="932865"/>
                </a:lnTo>
                <a:lnTo>
                  <a:pt x="1208127" y="896482"/>
                </a:lnTo>
                <a:lnTo>
                  <a:pt x="1173597" y="844394"/>
                </a:lnTo>
                <a:close/>
                <a:moveTo>
                  <a:pt x="1393118" y="807222"/>
                </a:moveTo>
                <a:lnTo>
                  <a:pt x="1391373" y="812392"/>
                </a:lnTo>
                <a:lnTo>
                  <a:pt x="1392750" y="814900"/>
                </a:lnTo>
                <a:close/>
                <a:moveTo>
                  <a:pt x="628133" y="794153"/>
                </a:moveTo>
                <a:lnTo>
                  <a:pt x="628127" y="800611"/>
                </a:lnTo>
                <a:lnTo>
                  <a:pt x="671673" y="881789"/>
                </a:lnTo>
                <a:lnTo>
                  <a:pt x="687949" y="915761"/>
                </a:lnTo>
                <a:lnTo>
                  <a:pt x="691438" y="883374"/>
                </a:lnTo>
                <a:lnTo>
                  <a:pt x="665597" y="844394"/>
                </a:lnTo>
                <a:close/>
                <a:moveTo>
                  <a:pt x="1654293" y="794153"/>
                </a:moveTo>
                <a:lnTo>
                  <a:pt x="1654287" y="800611"/>
                </a:lnTo>
                <a:lnTo>
                  <a:pt x="1697833" y="881789"/>
                </a:lnTo>
                <a:lnTo>
                  <a:pt x="1714033" y="915603"/>
                </a:lnTo>
                <a:lnTo>
                  <a:pt x="1717568" y="883328"/>
                </a:lnTo>
                <a:lnTo>
                  <a:pt x="1691757" y="844394"/>
                </a:lnTo>
                <a:close/>
                <a:moveTo>
                  <a:pt x="97604" y="777565"/>
                </a:moveTo>
                <a:cubicBezTo>
                  <a:pt x="167615" y="901765"/>
                  <a:pt x="260180" y="1088215"/>
                  <a:pt x="322314" y="1298677"/>
                </a:cubicBezTo>
                <a:cubicBezTo>
                  <a:pt x="312578" y="1227695"/>
                  <a:pt x="301717" y="1152196"/>
                  <a:pt x="290513" y="1080010"/>
                </a:cubicBezTo>
                <a:cubicBezTo>
                  <a:pt x="230483" y="969209"/>
                  <a:pt x="164288" y="860892"/>
                  <a:pt x="97604" y="777565"/>
                </a:cubicBezTo>
                <a:close/>
                <a:moveTo>
                  <a:pt x="1912959" y="772154"/>
                </a:moveTo>
                <a:lnTo>
                  <a:pt x="1903240" y="800938"/>
                </a:lnTo>
                <a:lnTo>
                  <a:pt x="1910910" y="814900"/>
                </a:lnTo>
                <a:close/>
                <a:moveTo>
                  <a:pt x="886799" y="772153"/>
                </a:moveTo>
                <a:lnTo>
                  <a:pt x="877080" y="800938"/>
                </a:lnTo>
                <a:lnTo>
                  <a:pt x="884750" y="814900"/>
                </a:lnTo>
                <a:close/>
                <a:moveTo>
                  <a:pt x="1298693" y="685329"/>
                </a:moveTo>
                <a:lnTo>
                  <a:pt x="1292924" y="743975"/>
                </a:lnTo>
                <a:lnTo>
                  <a:pt x="1282585" y="852296"/>
                </a:lnTo>
                <a:lnTo>
                  <a:pt x="1285521" y="862012"/>
                </a:lnTo>
                <a:lnTo>
                  <a:pt x="1299149" y="911424"/>
                </a:lnTo>
                <a:lnTo>
                  <a:pt x="1305304" y="889796"/>
                </a:lnTo>
                <a:cubicBezTo>
                  <a:pt x="1305304" y="889796"/>
                  <a:pt x="1304885" y="896256"/>
                  <a:pt x="1304123" y="907980"/>
                </a:cubicBezTo>
                <a:lnTo>
                  <a:pt x="1302993" y="925360"/>
                </a:lnTo>
                <a:lnTo>
                  <a:pt x="1307131" y="940367"/>
                </a:lnTo>
                <a:lnTo>
                  <a:pt x="1320011" y="995375"/>
                </a:lnTo>
                <a:lnTo>
                  <a:pt x="1352830" y="882026"/>
                </a:lnTo>
                <a:lnTo>
                  <a:pt x="1371334" y="827508"/>
                </a:lnTo>
                <a:lnTo>
                  <a:pt x="1330222" y="743090"/>
                </a:lnTo>
                <a:close/>
                <a:moveTo>
                  <a:pt x="782084" y="669558"/>
                </a:moveTo>
                <a:lnTo>
                  <a:pt x="774763" y="743975"/>
                </a:lnTo>
                <a:lnTo>
                  <a:pt x="766846" y="826931"/>
                </a:lnTo>
                <a:lnTo>
                  <a:pt x="768486" y="832108"/>
                </a:lnTo>
                <a:cubicBezTo>
                  <a:pt x="771210" y="840892"/>
                  <a:pt x="774252" y="850911"/>
                  <a:pt x="777520" y="862012"/>
                </a:cubicBezTo>
                <a:lnTo>
                  <a:pt x="786148" y="893295"/>
                </a:lnTo>
                <a:lnTo>
                  <a:pt x="787144" y="889796"/>
                </a:lnTo>
                <a:cubicBezTo>
                  <a:pt x="787144" y="889796"/>
                  <a:pt x="787039" y="891411"/>
                  <a:pt x="786839" y="894492"/>
                </a:cubicBezTo>
                <a:lnTo>
                  <a:pt x="786771" y="895550"/>
                </a:lnTo>
                <a:lnTo>
                  <a:pt x="799131" y="940367"/>
                </a:lnTo>
                <a:lnTo>
                  <a:pt x="807468" y="975973"/>
                </a:lnTo>
                <a:lnTo>
                  <a:pt x="834669" y="882026"/>
                </a:lnTo>
                <a:lnTo>
                  <a:pt x="857347" y="815214"/>
                </a:lnTo>
                <a:lnTo>
                  <a:pt x="822222" y="743090"/>
                </a:lnTo>
                <a:close/>
                <a:moveTo>
                  <a:pt x="1808244" y="669558"/>
                </a:moveTo>
                <a:lnTo>
                  <a:pt x="1800924" y="743975"/>
                </a:lnTo>
                <a:lnTo>
                  <a:pt x="1793006" y="826931"/>
                </a:lnTo>
                <a:lnTo>
                  <a:pt x="1794646" y="832108"/>
                </a:lnTo>
                <a:cubicBezTo>
                  <a:pt x="1797370" y="840892"/>
                  <a:pt x="1800412" y="850911"/>
                  <a:pt x="1803681" y="862012"/>
                </a:cubicBezTo>
                <a:lnTo>
                  <a:pt x="1812309" y="893295"/>
                </a:lnTo>
                <a:lnTo>
                  <a:pt x="1813304" y="889796"/>
                </a:lnTo>
                <a:cubicBezTo>
                  <a:pt x="1813304" y="889796"/>
                  <a:pt x="1813200" y="891411"/>
                  <a:pt x="1813000" y="894492"/>
                </a:cubicBezTo>
                <a:lnTo>
                  <a:pt x="1812931" y="895550"/>
                </a:lnTo>
                <a:lnTo>
                  <a:pt x="1825291" y="940367"/>
                </a:lnTo>
                <a:lnTo>
                  <a:pt x="1833628" y="975973"/>
                </a:lnTo>
                <a:lnTo>
                  <a:pt x="1860830" y="882026"/>
                </a:lnTo>
                <a:lnTo>
                  <a:pt x="1883507" y="815214"/>
                </a:lnTo>
                <a:lnTo>
                  <a:pt x="1848382" y="743090"/>
                </a:lnTo>
                <a:close/>
                <a:moveTo>
                  <a:pt x="1452357" y="637763"/>
                </a:moveTo>
                <a:lnTo>
                  <a:pt x="1439289" y="670482"/>
                </a:lnTo>
                <a:lnTo>
                  <a:pt x="1416047" y="739317"/>
                </a:lnTo>
                <a:lnTo>
                  <a:pt x="1415868" y="762669"/>
                </a:lnTo>
                <a:lnTo>
                  <a:pt x="1415484" y="828056"/>
                </a:lnTo>
                <a:lnTo>
                  <a:pt x="1416788" y="824119"/>
                </a:lnTo>
                <a:cubicBezTo>
                  <a:pt x="1419399" y="816642"/>
                  <a:pt x="1420863" y="812793"/>
                  <a:pt x="1420863" y="812793"/>
                </a:cubicBezTo>
                <a:lnTo>
                  <a:pt x="1415426" y="837871"/>
                </a:lnTo>
                <a:lnTo>
                  <a:pt x="1415305" y="858634"/>
                </a:lnTo>
                <a:lnTo>
                  <a:pt x="1477769" y="991495"/>
                </a:lnTo>
                <a:lnTo>
                  <a:pt x="1491667" y="964382"/>
                </a:lnTo>
                <a:lnTo>
                  <a:pt x="1502732" y="883549"/>
                </a:lnTo>
                <a:cubicBezTo>
                  <a:pt x="1489792" y="813433"/>
                  <a:pt x="1476582" y="746233"/>
                  <a:pt x="1463587" y="686448"/>
                </a:cubicBezTo>
                <a:close/>
                <a:moveTo>
                  <a:pt x="1966798" y="621638"/>
                </a:moveTo>
                <a:lnTo>
                  <a:pt x="1947289" y="670482"/>
                </a:lnTo>
                <a:lnTo>
                  <a:pt x="1934443" y="708527"/>
                </a:lnTo>
                <a:lnTo>
                  <a:pt x="1934028" y="762669"/>
                </a:lnTo>
                <a:cubicBezTo>
                  <a:pt x="1933815" y="793828"/>
                  <a:pt x="1933624" y="825937"/>
                  <a:pt x="1933465" y="858634"/>
                </a:cubicBezTo>
                <a:lnTo>
                  <a:pt x="1991068" y="981157"/>
                </a:lnTo>
                <a:lnTo>
                  <a:pt x="2013529" y="937337"/>
                </a:lnTo>
                <a:lnTo>
                  <a:pt x="2020892" y="883549"/>
                </a:lnTo>
                <a:cubicBezTo>
                  <a:pt x="2007952" y="813433"/>
                  <a:pt x="1994742" y="746233"/>
                  <a:pt x="1981747" y="686448"/>
                </a:cubicBezTo>
                <a:close/>
                <a:moveTo>
                  <a:pt x="940638" y="621638"/>
                </a:moveTo>
                <a:lnTo>
                  <a:pt x="921129" y="670482"/>
                </a:lnTo>
                <a:lnTo>
                  <a:pt x="908283" y="708528"/>
                </a:lnTo>
                <a:lnTo>
                  <a:pt x="907867" y="762669"/>
                </a:lnTo>
                <a:cubicBezTo>
                  <a:pt x="907654" y="793828"/>
                  <a:pt x="907463" y="825937"/>
                  <a:pt x="907304" y="858634"/>
                </a:cubicBezTo>
                <a:lnTo>
                  <a:pt x="964908" y="981157"/>
                </a:lnTo>
                <a:lnTo>
                  <a:pt x="987369" y="937337"/>
                </a:lnTo>
                <a:lnTo>
                  <a:pt x="994732" y="883549"/>
                </a:lnTo>
                <a:cubicBezTo>
                  <a:pt x="981792" y="813433"/>
                  <a:pt x="968582" y="746233"/>
                  <a:pt x="955587" y="686448"/>
                </a:cubicBezTo>
                <a:close/>
                <a:moveTo>
                  <a:pt x="1148336" y="432854"/>
                </a:moveTo>
                <a:lnTo>
                  <a:pt x="1147370" y="542561"/>
                </a:lnTo>
                <a:cubicBezTo>
                  <a:pt x="1146933" y="602493"/>
                  <a:pt x="1146581" y="664696"/>
                  <a:pt x="1146363" y="727679"/>
                </a:cubicBezTo>
                <a:lnTo>
                  <a:pt x="1146299" y="788998"/>
                </a:lnTo>
                <a:lnTo>
                  <a:pt x="1189812" y="838752"/>
                </a:lnTo>
                <a:lnTo>
                  <a:pt x="1211405" y="866551"/>
                </a:lnTo>
                <a:lnTo>
                  <a:pt x="1211761" y="863301"/>
                </a:lnTo>
                <a:lnTo>
                  <a:pt x="1211571" y="866765"/>
                </a:lnTo>
                <a:lnTo>
                  <a:pt x="1239864" y="903189"/>
                </a:lnTo>
                <a:lnTo>
                  <a:pt x="1250001" y="830359"/>
                </a:lnTo>
                <a:lnTo>
                  <a:pt x="1279420" y="650021"/>
                </a:lnTo>
                <a:lnTo>
                  <a:pt x="1257169" y="609256"/>
                </a:lnTo>
                <a:cubicBezTo>
                  <a:pt x="1230627" y="563114"/>
                  <a:pt x="1201832" y="515447"/>
                  <a:pt x="1170594" y="466276"/>
                </a:cubicBezTo>
                <a:close/>
                <a:moveTo>
                  <a:pt x="1656469" y="417797"/>
                </a:moveTo>
                <a:lnTo>
                  <a:pt x="1655370" y="542561"/>
                </a:lnTo>
                <a:cubicBezTo>
                  <a:pt x="1654933" y="602493"/>
                  <a:pt x="1654581" y="664696"/>
                  <a:pt x="1654363" y="727679"/>
                </a:cubicBezTo>
                <a:lnTo>
                  <a:pt x="1654310" y="778361"/>
                </a:lnTo>
                <a:lnTo>
                  <a:pt x="1662089" y="786288"/>
                </a:lnTo>
                <a:cubicBezTo>
                  <a:pt x="1675902" y="801151"/>
                  <a:pt x="1691295" y="818575"/>
                  <a:pt x="1707972" y="838752"/>
                </a:cubicBezTo>
                <a:lnTo>
                  <a:pt x="1749408" y="892097"/>
                </a:lnTo>
                <a:lnTo>
                  <a:pt x="1758001" y="830359"/>
                </a:lnTo>
                <a:lnTo>
                  <a:pt x="1789758" y="635691"/>
                </a:lnTo>
                <a:lnTo>
                  <a:pt x="1775329" y="609256"/>
                </a:lnTo>
                <a:cubicBezTo>
                  <a:pt x="1748787" y="563114"/>
                  <a:pt x="1719992" y="515447"/>
                  <a:pt x="1688754" y="466276"/>
                </a:cubicBezTo>
                <a:close/>
                <a:moveTo>
                  <a:pt x="630309" y="417796"/>
                </a:moveTo>
                <a:lnTo>
                  <a:pt x="629210" y="542561"/>
                </a:lnTo>
                <a:cubicBezTo>
                  <a:pt x="628773" y="602493"/>
                  <a:pt x="628420" y="664696"/>
                  <a:pt x="628203" y="727679"/>
                </a:cubicBezTo>
                <a:lnTo>
                  <a:pt x="628150" y="778361"/>
                </a:lnTo>
                <a:lnTo>
                  <a:pt x="635929" y="786288"/>
                </a:lnTo>
                <a:cubicBezTo>
                  <a:pt x="649742" y="801151"/>
                  <a:pt x="665135" y="818575"/>
                  <a:pt x="681812" y="838752"/>
                </a:cubicBezTo>
                <a:lnTo>
                  <a:pt x="723248" y="892097"/>
                </a:lnTo>
                <a:lnTo>
                  <a:pt x="731841" y="830359"/>
                </a:lnTo>
                <a:lnTo>
                  <a:pt x="763598" y="635691"/>
                </a:lnTo>
                <a:lnTo>
                  <a:pt x="749169" y="609256"/>
                </a:lnTo>
                <a:cubicBezTo>
                  <a:pt x="722627" y="563114"/>
                  <a:pt x="693832" y="515447"/>
                  <a:pt x="662594" y="466276"/>
                </a:cubicBezTo>
                <a:close/>
                <a:moveTo>
                  <a:pt x="635674" y="0"/>
                </a:moveTo>
                <a:cubicBezTo>
                  <a:pt x="635674" y="0"/>
                  <a:pt x="632934" y="155457"/>
                  <a:pt x="630721" y="371065"/>
                </a:cubicBezTo>
                <a:lnTo>
                  <a:pt x="630419" y="405339"/>
                </a:lnTo>
                <a:lnTo>
                  <a:pt x="664548" y="453141"/>
                </a:lnTo>
                <a:cubicBezTo>
                  <a:pt x="679884" y="475144"/>
                  <a:pt x="696439" y="499468"/>
                  <a:pt x="713864" y="525901"/>
                </a:cubicBezTo>
                <a:lnTo>
                  <a:pt x="767744" y="610277"/>
                </a:lnTo>
                <a:lnTo>
                  <a:pt x="767969" y="608895"/>
                </a:lnTo>
                <a:cubicBezTo>
                  <a:pt x="780918" y="536463"/>
                  <a:pt x="794752" y="466351"/>
                  <a:pt x="809405" y="401353"/>
                </a:cubicBezTo>
                <a:cubicBezTo>
                  <a:pt x="809405" y="401353"/>
                  <a:pt x="799082" y="498549"/>
                  <a:pt x="785474" y="635093"/>
                </a:cubicBezTo>
                <a:lnTo>
                  <a:pt x="785064" y="639269"/>
                </a:lnTo>
                <a:lnTo>
                  <a:pt x="826060" y="708066"/>
                </a:lnTo>
                <a:lnTo>
                  <a:pt x="867878" y="784187"/>
                </a:lnTo>
                <a:lnTo>
                  <a:pt x="870128" y="777559"/>
                </a:lnTo>
                <a:lnTo>
                  <a:pt x="888883" y="728666"/>
                </a:lnTo>
                <a:lnTo>
                  <a:pt x="895795" y="584463"/>
                </a:lnTo>
                <a:cubicBezTo>
                  <a:pt x="900272" y="509802"/>
                  <a:pt x="905592" y="438312"/>
                  <a:pt x="911903" y="373051"/>
                </a:cubicBezTo>
                <a:cubicBezTo>
                  <a:pt x="911903" y="373051"/>
                  <a:pt x="910032" y="499057"/>
                  <a:pt x="908560" y="672411"/>
                </a:cubicBezTo>
                <a:lnTo>
                  <a:pt x="908514" y="678376"/>
                </a:lnTo>
                <a:lnTo>
                  <a:pt x="936368" y="612528"/>
                </a:lnTo>
                <a:lnTo>
                  <a:pt x="937810" y="609380"/>
                </a:lnTo>
                <a:lnTo>
                  <a:pt x="936314" y="602893"/>
                </a:lnTo>
                <a:cubicBezTo>
                  <a:pt x="929984" y="577270"/>
                  <a:pt x="923767" y="554062"/>
                  <a:pt x="917725" y="533833"/>
                </a:cubicBezTo>
                <a:cubicBezTo>
                  <a:pt x="917725" y="533833"/>
                  <a:pt x="924406" y="550123"/>
                  <a:pt x="934947" y="578672"/>
                </a:cubicBezTo>
                <a:lnTo>
                  <a:pt x="942408" y="599347"/>
                </a:lnTo>
                <a:lnTo>
                  <a:pt x="962029" y="556531"/>
                </a:lnTo>
                <a:cubicBezTo>
                  <a:pt x="976625" y="525854"/>
                  <a:pt x="985630" y="508993"/>
                  <a:pt x="985630" y="508993"/>
                </a:cubicBezTo>
                <a:lnTo>
                  <a:pt x="945794" y="608729"/>
                </a:lnTo>
                <a:lnTo>
                  <a:pt x="946670" y="611157"/>
                </a:lnTo>
                <a:cubicBezTo>
                  <a:pt x="963739" y="659519"/>
                  <a:pt x="985999" y="727283"/>
                  <a:pt x="1006768" y="804889"/>
                </a:cubicBezTo>
                <a:cubicBezTo>
                  <a:pt x="1013324" y="763941"/>
                  <a:pt x="1020222" y="724347"/>
                  <a:pt x="1027414" y="686862"/>
                </a:cubicBezTo>
                <a:cubicBezTo>
                  <a:pt x="1027414" y="686862"/>
                  <a:pt x="1022032" y="746553"/>
                  <a:pt x="1014498" y="834396"/>
                </a:cubicBezTo>
                <a:lnTo>
                  <a:pt x="1023470" y="878413"/>
                </a:lnTo>
                <a:lnTo>
                  <a:pt x="1037074" y="858475"/>
                </a:lnTo>
                <a:cubicBezTo>
                  <a:pt x="1049406" y="841617"/>
                  <a:pt x="1056766" y="833718"/>
                  <a:pt x="1056766" y="833718"/>
                </a:cubicBezTo>
                <a:lnTo>
                  <a:pt x="1025512" y="888432"/>
                </a:lnTo>
                <a:lnTo>
                  <a:pt x="1036635" y="942999"/>
                </a:lnTo>
                <a:lnTo>
                  <a:pt x="1046098" y="952838"/>
                </a:lnTo>
                <a:lnTo>
                  <a:pt x="1068766" y="979231"/>
                </a:lnTo>
                <a:lnTo>
                  <a:pt x="1078840" y="946223"/>
                </a:lnTo>
                <a:cubicBezTo>
                  <a:pt x="1087016" y="921091"/>
                  <a:pt x="1094954" y="898152"/>
                  <a:pt x="1102317" y="877753"/>
                </a:cubicBezTo>
                <a:lnTo>
                  <a:pt x="1105948" y="761916"/>
                </a:lnTo>
                <a:lnTo>
                  <a:pt x="1098715" y="747531"/>
                </a:lnTo>
                <a:cubicBezTo>
                  <a:pt x="1088930" y="736241"/>
                  <a:pt x="1079145" y="725627"/>
                  <a:pt x="1069360" y="715616"/>
                </a:cubicBezTo>
                <a:cubicBezTo>
                  <a:pt x="1069360" y="715616"/>
                  <a:pt x="1077384" y="721562"/>
                  <a:pt x="1091719" y="734434"/>
                </a:cubicBezTo>
                <a:cubicBezTo>
                  <a:pt x="1071415" y="697024"/>
                  <a:pt x="1049644" y="658409"/>
                  <a:pt x="1026160" y="618815"/>
                </a:cubicBezTo>
                <a:cubicBezTo>
                  <a:pt x="1026160" y="618815"/>
                  <a:pt x="1045149" y="645956"/>
                  <a:pt x="1074726" y="694171"/>
                </a:cubicBezTo>
                <a:lnTo>
                  <a:pt x="1106406" y="747316"/>
                </a:lnTo>
                <a:lnTo>
                  <a:pt x="1109355" y="653213"/>
                </a:lnTo>
                <a:cubicBezTo>
                  <a:pt x="1112256" y="577176"/>
                  <a:pt x="1115744" y="500534"/>
                  <a:pt x="1119911" y="425045"/>
                </a:cubicBezTo>
                <a:lnTo>
                  <a:pt x="1122010" y="393322"/>
                </a:lnTo>
                <a:lnTo>
                  <a:pt x="1069360" y="314263"/>
                </a:lnTo>
                <a:cubicBezTo>
                  <a:pt x="1069360" y="314263"/>
                  <a:pt x="1079821" y="326979"/>
                  <a:pt x="1097950" y="350697"/>
                </a:cubicBezTo>
                <a:lnTo>
                  <a:pt x="1122644" y="383739"/>
                </a:lnTo>
                <a:lnTo>
                  <a:pt x="1134550" y="203793"/>
                </a:lnTo>
                <a:cubicBezTo>
                  <a:pt x="1140172" y="132367"/>
                  <a:pt x="1146569" y="63850"/>
                  <a:pt x="1153834" y="0"/>
                </a:cubicBezTo>
                <a:cubicBezTo>
                  <a:pt x="1153834" y="0"/>
                  <a:pt x="1151095" y="155457"/>
                  <a:pt x="1148881" y="371065"/>
                </a:cubicBezTo>
                <a:lnTo>
                  <a:pt x="1148455" y="419396"/>
                </a:lnTo>
                <a:lnTo>
                  <a:pt x="1172548" y="453141"/>
                </a:lnTo>
                <a:cubicBezTo>
                  <a:pt x="1203220" y="497147"/>
                  <a:pt x="1238769" y="550440"/>
                  <a:pt x="1276400" y="611305"/>
                </a:cubicBezTo>
                <a:lnTo>
                  <a:pt x="1283730" y="623605"/>
                </a:lnTo>
                <a:lnTo>
                  <a:pt x="1286130" y="608895"/>
                </a:lnTo>
                <a:cubicBezTo>
                  <a:pt x="1299079" y="536463"/>
                  <a:pt x="1312912" y="466351"/>
                  <a:pt x="1327565" y="401353"/>
                </a:cubicBezTo>
                <a:cubicBezTo>
                  <a:pt x="1327565" y="401353"/>
                  <a:pt x="1317242" y="498549"/>
                  <a:pt x="1303635" y="635093"/>
                </a:cubicBezTo>
                <a:lnTo>
                  <a:pt x="1301784" y="653903"/>
                </a:lnTo>
                <a:lnTo>
                  <a:pt x="1334060" y="708066"/>
                </a:lnTo>
                <a:lnTo>
                  <a:pt x="1382158" y="795619"/>
                </a:lnTo>
                <a:lnTo>
                  <a:pt x="1388288" y="777559"/>
                </a:lnTo>
                <a:lnTo>
                  <a:pt x="1395433" y="758934"/>
                </a:lnTo>
                <a:lnTo>
                  <a:pt x="1403795" y="584463"/>
                </a:lnTo>
                <a:cubicBezTo>
                  <a:pt x="1408272" y="509802"/>
                  <a:pt x="1413592" y="438312"/>
                  <a:pt x="1419903" y="373051"/>
                </a:cubicBezTo>
                <a:cubicBezTo>
                  <a:pt x="1419903" y="373051"/>
                  <a:pt x="1418032" y="499057"/>
                  <a:pt x="1416560" y="672411"/>
                </a:cubicBezTo>
                <a:lnTo>
                  <a:pt x="1416314" y="704501"/>
                </a:lnTo>
                <a:lnTo>
                  <a:pt x="1423041" y="686965"/>
                </a:lnTo>
                <a:lnTo>
                  <a:pt x="1449357" y="624753"/>
                </a:lnTo>
                <a:lnTo>
                  <a:pt x="1444314" y="602893"/>
                </a:lnTo>
                <a:cubicBezTo>
                  <a:pt x="1437984" y="577270"/>
                  <a:pt x="1431768" y="554062"/>
                  <a:pt x="1425725" y="533833"/>
                </a:cubicBezTo>
                <a:cubicBezTo>
                  <a:pt x="1425725" y="533833"/>
                  <a:pt x="1437602" y="562794"/>
                  <a:pt x="1454670" y="611157"/>
                </a:cubicBezTo>
                <a:lnTo>
                  <a:pt x="1454875" y="611771"/>
                </a:lnTo>
                <a:lnTo>
                  <a:pt x="1480189" y="556531"/>
                </a:lnTo>
                <a:cubicBezTo>
                  <a:pt x="1494785" y="525854"/>
                  <a:pt x="1503790" y="508993"/>
                  <a:pt x="1503790" y="508993"/>
                </a:cubicBezTo>
                <a:lnTo>
                  <a:pt x="1458454" y="622498"/>
                </a:lnTo>
                <a:lnTo>
                  <a:pt x="1483331" y="697057"/>
                </a:lnTo>
                <a:cubicBezTo>
                  <a:pt x="1493626" y="729744"/>
                  <a:pt x="1504383" y="766086"/>
                  <a:pt x="1514768" y="804889"/>
                </a:cubicBezTo>
                <a:cubicBezTo>
                  <a:pt x="1521324" y="763941"/>
                  <a:pt x="1528222" y="724347"/>
                  <a:pt x="1535414" y="686862"/>
                </a:cubicBezTo>
                <a:cubicBezTo>
                  <a:pt x="1535414" y="686862"/>
                  <a:pt x="1530032" y="746553"/>
                  <a:pt x="1522498" y="834396"/>
                </a:cubicBezTo>
                <a:lnTo>
                  <a:pt x="1533807" y="889878"/>
                </a:lnTo>
                <a:lnTo>
                  <a:pt x="1555234" y="858475"/>
                </a:lnTo>
                <a:cubicBezTo>
                  <a:pt x="1567566" y="841617"/>
                  <a:pt x="1574926" y="833718"/>
                  <a:pt x="1574926" y="833718"/>
                </a:cubicBezTo>
                <a:cubicBezTo>
                  <a:pt x="1562353" y="852866"/>
                  <a:pt x="1550203" y="874297"/>
                  <a:pt x="1538493" y="897500"/>
                </a:cubicBezTo>
                <a:lnTo>
                  <a:pt x="1536331" y="902259"/>
                </a:lnTo>
                <a:lnTo>
                  <a:pt x="1561931" y="1027846"/>
                </a:lnTo>
                <a:lnTo>
                  <a:pt x="1577344" y="977339"/>
                </a:lnTo>
                <a:lnTo>
                  <a:pt x="1544320" y="932626"/>
                </a:lnTo>
                <a:cubicBezTo>
                  <a:pt x="1544320" y="932626"/>
                  <a:pt x="1551537" y="938916"/>
                  <a:pt x="1564258" y="952838"/>
                </a:cubicBezTo>
                <a:lnTo>
                  <a:pt x="1579430" y="970503"/>
                </a:lnTo>
                <a:lnTo>
                  <a:pt x="1586840" y="946223"/>
                </a:lnTo>
                <a:cubicBezTo>
                  <a:pt x="1595016" y="921091"/>
                  <a:pt x="1602954" y="898152"/>
                  <a:pt x="1610317" y="877753"/>
                </a:cubicBezTo>
                <a:lnTo>
                  <a:pt x="1614481" y="744928"/>
                </a:lnTo>
                <a:lnTo>
                  <a:pt x="1587520" y="715616"/>
                </a:lnTo>
                <a:cubicBezTo>
                  <a:pt x="1587520" y="715616"/>
                  <a:pt x="1595544" y="721562"/>
                  <a:pt x="1609879" y="734434"/>
                </a:cubicBezTo>
                <a:cubicBezTo>
                  <a:pt x="1589575" y="697024"/>
                  <a:pt x="1567804" y="658409"/>
                  <a:pt x="1544320" y="618815"/>
                </a:cubicBezTo>
                <a:cubicBezTo>
                  <a:pt x="1544320" y="618815"/>
                  <a:pt x="1563309" y="645956"/>
                  <a:pt x="1592886" y="694171"/>
                </a:cubicBezTo>
                <a:lnTo>
                  <a:pt x="1614913" y="731123"/>
                </a:lnTo>
                <a:lnTo>
                  <a:pt x="1617355" y="653213"/>
                </a:lnTo>
                <a:cubicBezTo>
                  <a:pt x="1620256" y="577176"/>
                  <a:pt x="1623744" y="500534"/>
                  <a:pt x="1627911" y="425045"/>
                </a:cubicBezTo>
                <a:lnTo>
                  <a:pt x="1630928" y="379445"/>
                </a:lnTo>
                <a:lnTo>
                  <a:pt x="1587520" y="314263"/>
                </a:lnTo>
                <a:cubicBezTo>
                  <a:pt x="1587520" y="314263"/>
                  <a:pt x="1597981" y="326979"/>
                  <a:pt x="1616110" y="350697"/>
                </a:cubicBezTo>
                <a:lnTo>
                  <a:pt x="1631471" y="371250"/>
                </a:lnTo>
                <a:lnTo>
                  <a:pt x="1642550" y="203793"/>
                </a:lnTo>
                <a:cubicBezTo>
                  <a:pt x="1648172" y="132367"/>
                  <a:pt x="1654569" y="63850"/>
                  <a:pt x="1661834" y="0"/>
                </a:cubicBezTo>
                <a:cubicBezTo>
                  <a:pt x="1661834" y="0"/>
                  <a:pt x="1659095" y="155457"/>
                  <a:pt x="1656881" y="371065"/>
                </a:cubicBezTo>
                <a:lnTo>
                  <a:pt x="1656579" y="405339"/>
                </a:lnTo>
                <a:lnTo>
                  <a:pt x="1690708" y="453141"/>
                </a:lnTo>
                <a:cubicBezTo>
                  <a:pt x="1706044" y="475144"/>
                  <a:pt x="1722599" y="499468"/>
                  <a:pt x="1740024" y="525901"/>
                </a:cubicBezTo>
                <a:lnTo>
                  <a:pt x="1793904" y="610277"/>
                </a:lnTo>
                <a:lnTo>
                  <a:pt x="1794130" y="608895"/>
                </a:lnTo>
                <a:cubicBezTo>
                  <a:pt x="1807078" y="536463"/>
                  <a:pt x="1820912" y="466351"/>
                  <a:pt x="1835565" y="401353"/>
                </a:cubicBezTo>
                <a:cubicBezTo>
                  <a:pt x="1835565" y="401353"/>
                  <a:pt x="1825242" y="498549"/>
                  <a:pt x="1811635" y="635093"/>
                </a:cubicBezTo>
                <a:lnTo>
                  <a:pt x="1811224" y="639269"/>
                </a:lnTo>
                <a:lnTo>
                  <a:pt x="1852220" y="708066"/>
                </a:lnTo>
                <a:lnTo>
                  <a:pt x="1894038" y="784188"/>
                </a:lnTo>
                <a:lnTo>
                  <a:pt x="1896288" y="777559"/>
                </a:lnTo>
                <a:lnTo>
                  <a:pt x="1915043" y="728667"/>
                </a:lnTo>
                <a:lnTo>
                  <a:pt x="1921955" y="584463"/>
                </a:lnTo>
                <a:cubicBezTo>
                  <a:pt x="1926432" y="509802"/>
                  <a:pt x="1931752" y="438312"/>
                  <a:pt x="1938063" y="373051"/>
                </a:cubicBezTo>
                <a:cubicBezTo>
                  <a:pt x="1938063" y="373051"/>
                  <a:pt x="1936192" y="499057"/>
                  <a:pt x="1934720" y="672411"/>
                </a:cubicBezTo>
                <a:lnTo>
                  <a:pt x="1934674" y="678376"/>
                </a:lnTo>
                <a:lnTo>
                  <a:pt x="1962528" y="612528"/>
                </a:lnTo>
                <a:lnTo>
                  <a:pt x="1963971" y="609380"/>
                </a:lnTo>
                <a:lnTo>
                  <a:pt x="1962474" y="602893"/>
                </a:lnTo>
                <a:cubicBezTo>
                  <a:pt x="1956144" y="577270"/>
                  <a:pt x="1949927" y="554062"/>
                  <a:pt x="1943885" y="533833"/>
                </a:cubicBezTo>
                <a:cubicBezTo>
                  <a:pt x="1943885" y="533833"/>
                  <a:pt x="1950566" y="550123"/>
                  <a:pt x="1961107" y="578672"/>
                </a:cubicBezTo>
                <a:lnTo>
                  <a:pt x="1968568" y="599347"/>
                </a:lnTo>
                <a:lnTo>
                  <a:pt x="1988189" y="556531"/>
                </a:lnTo>
                <a:cubicBezTo>
                  <a:pt x="2002785" y="525854"/>
                  <a:pt x="2011790" y="508993"/>
                  <a:pt x="2011790" y="508993"/>
                </a:cubicBezTo>
                <a:lnTo>
                  <a:pt x="1971954" y="608729"/>
                </a:lnTo>
                <a:lnTo>
                  <a:pt x="1972830" y="611157"/>
                </a:lnTo>
                <a:cubicBezTo>
                  <a:pt x="1989899" y="659519"/>
                  <a:pt x="2012159" y="727283"/>
                  <a:pt x="2032928" y="804889"/>
                </a:cubicBezTo>
                <a:cubicBezTo>
                  <a:pt x="2039484" y="763941"/>
                  <a:pt x="2046382" y="724347"/>
                  <a:pt x="2053574" y="686862"/>
                </a:cubicBezTo>
                <a:cubicBezTo>
                  <a:pt x="2053574" y="686862"/>
                  <a:pt x="2048192" y="746553"/>
                  <a:pt x="2040658" y="834396"/>
                </a:cubicBezTo>
                <a:lnTo>
                  <a:pt x="2049630" y="878413"/>
                </a:lnTo>
                <a:lnTo>
                  <a:pt x="2063234" y="858475"/>
                </a:lnTo>
                <a:cubicBezTo>
                  <a:pt x="2075566" y="841617"/>
                  <a:pt x="2082926" y="833718"/>
                  <a:pt x="2082926" y="833718"/>
                </a:cubicBezTo>
                <a:lnTo>
                  <a:pt x="2051672" y="888432"/>
                </a:lnTo>
                <a:lnTo>
                  <a:pt x="2080091" y="1027846"/>
                </a:lnTo>
                <a:cubicBezTo>
                  <a:pt x="2096725" y="969510"/>
                  <a:pt x="2113751" y="918551"/>
                  <a:pt x="2128477" y="877753"/>
                </a:cubicBezTo>
                <a:cubicBezTo>
                  <a:pt x="2135767" y="585470"/>
                  <a:pt x="2150933" y="255400"/>
                  <a:pt x="2179994" y="0"/>
                </a:cubicBezTo>
                <a:cubicBezTo>
                  <a:pt x="2179994" y="0"/>
                  <a:pt x="2169035" y="621826"/>
                  <a:pt x="2173243" y="1103043"/>
                </a:cubicBezTo>
                <a:cubicBezTo>
                  <a:pt x="2199026" y="1048922"/>
                  <a:pt x="2217960" y="1024986"/>
                  <a:pt x="2217960" y="1024986"/>
                </a:cubicBezTo>
                <a:cubicBezTo>
                  <a:pt x="2202059" y="1053439"/>
                  <a:pt x="2187235" y="1088290"/>
                  <a:pt x="2173438" y="1126905"/>
                </a:cubicBezTo>
                <a:cubicBezTo>
                  <a:pt x="2174515" y="1235448"/>
                  <a:pt x="2176423" y="1336012"/>
                  <a:pt x="2179407" y="1419640"/>
                </a:cubicBezTo>
                <a:cubicBezTo>
                  <a:pt x="2194721" y="1266987"/>
                  <a:pt x="2216296" y="1056901"/>
                  <a:pt x="2237921" y="863301"/>
                </a:cubicBezTo>
                <a:cubicBezTo>
                  <a:pt x="2237921" y="863301"/>
                  <a:pt x="2227451" y="1050277"/>
                  <a:pt x="2221384" y="1248018"/>
                </a:cubicBezTo>
                <a:cubicBezTo>
                  <a:pt x="2249614" y="1003157"/>
                  <a:pt x="2295113" y="661344"/>
                  <a:pt x="2353725" y="401353"/>
                </a:cubicBezTo>
                <a:cubicBezTo>
                  <a:pt x="2353725" y="401353"/>
                  <a:pt x="2312433" y="790136"/>
                  <a:pt x="2286160" y="1104925"/>
                </a:cubicBezTo>
                <a:cubicBezTo>
                  <a:pt x="2299027" y="1020470"/>
                  <a:pt x="2314145" y="943014"/>
                  <a:pt x="2331464" y="889796"/>
                </a:cubicBezTo>
                <a:cubicBezTo>
                  <a:pt x="2331464" y="889796"/>
                  <a:pt x="2324761" y="993146"/>
                  <a:pt x="2316200" y="1123442"/>
                </a:cubicBezTo>
                <a:cubicBezTo>
                  <a:pt x="2385868" y="778770"/>
                  <a:pt x="2529950" y="508993"/>
                  <a:pt x="2529950" y="508993"/>
                </a:cubicBezTo>
                <a:cubicBezTo>
                  <a:pt x="2337335" y="957165"/>
                  <a:pt x="2315270" y="1264804"/>
                  <a:pt x="2327990" y="1438081"/>
                </a:cubicBezTo>
                <a:cubicBezTo>
                  <a:pt x="2353333" y="1059160"/>
                  <a:pt x="2447023" y="812793"/>
                  <a:pt x="2447023" y="812793"/>
                </a:cubicBezTo>
                <a:cubicBezTo>
                  <a:pt x="2382199" y="1071429"/>
                  <a:pt x="2368500" y="1270299"/>
                  <a:pt x="2370017" y="1400370"/>
                </a:cubicBezTo>
                <a:cubicBezTo>
                  <a:pt x="2379165" y="1364239"/>
                  <a:pt x="2389391" y="1324269"/>
                  <a:pt x="2400643" y="1280687"/>
                </a:cubicBezTo>
                <a:cubicBezTo>
                  <a:pt x="2483325" y="960101"/>
                  <a:pt x="2601086" y="833718"/>
                  <a:pt x="2601086" y="833718"/>
                </a:cubicBezTo>
                <a:cubicBezTo>
                  <a:pt x="2500498" y="986898"/>
                  <a:pt x="2427013" y="1286257"/>
                  <a:pt x="2389097" y="1469094"/>
                </a:cubicBezTo>
                <a:cubicBezTo>
                  <a:pt x="2438657" y="1379745"/>
                  <a:pt x="2496731" y="1344668"/>
                  <a:pt x="2496731" y="1344668"/>
                </a:cubicBezTo>
                <a:cubicBezTo>
                  <a:pt x="2410086" y="1431382"/>
                  <a:pt x="2383177" y="1590508"/>
                  <a:pt x="2378138" y="1625886"/>
                </a:cubicBezTo>
                <a:lnTo>
                  <a:pt x="2368793" y="1625886"/>
                </a:lnTo>
                <a:lnTo>
                  <a:pt x="2358030" y="1625886"/>
                </a:lnTo>
                <a:lnTo>
                  <a:pt x="2355339" y="1625886"/>
                </a:lnTo>
                <a:lnTo>
                  <a:pt x="2333079" y="1625886"/>
                </a:lnTo>
                <a:lnTo>
                  <a:pt x="2321679" y="1625886"/>
                </a:lnTo>
                <a:lnTo>
                  <a:pt x="2320603" y="1625886"/>
                </a:lnTo>
                <a:lnTo>
                  <a:pt x="2295015" y="1625886"/>
                </a:lnTo>
                <a:cubicBezTo>
                  <a:pt x="2290025" y="1618434"/>
                  <a:pt x="2286894" y="1612488"/>
                  <a:pt x="2286894" y="1612488"/>
                </a:cubicBezTo>
                <a:cubicBezTo>
                  <a:pt x="2286111" y="1605337"/>
                  <a:pt x="2285426" y="1598111"/>
                  <a:pt x="2284790" y="1590884"/>
                </a:cubicBezTo>
                <a:cubicBezTo>
                  <a:pt x="2283910" y="1603304"/>
                  <a:pt x="2283078" y="1613993"/>
                  <a:pt x="2282442" y="1622424"/>
                </a:cubicBezTo>
                <a:cubicBezTo>
                  <a:pt x="2282344" y="1623628"/>
                  <a:pt x="2282246" y="1624757"/>
                  <a:pt x="2282148" y="1625886"/>
                </a:cubicBezTo>
                <a:lnTo>
                  <a:pt x="2244574" y="1625886"/>
                </a:lnTo>
                <a:lnTo>
                  <a:pt x="2239731" y="1625886"/>
                </a:lnTo>
                <a:lnTo>
                  <a:pt x="2220797" y="1625886"/>
                </a:lnTo>
                <a:lnTo>
                  <a:pt x="2196286" y="1625886"/>
                </a:lnTo>
                <a:lnTo>
                  <a:pt x="2169916" y="1625886"/>
                </a:lnTo>
                <a:lnTo>
                  <a:pt x="2159055" y="1625886"/>
                </a:lnTo>
                <a:lnTo>
                  <a:pt x="2158712" y="1625886"/>
                </a:lnTo>
                <a:cubicBezTo>
                  <a:pt x="2157049" y="1623779"/>
                  <a:pt x="2155288" y="1621445"/>
                  <a:pt x="2153526" y="1618961"/>
                </a:cubicBezTo>
                <a:cubicBezTo>
                  <a:pt x="2152303" y="1621295"/>
                  <a:pt x="2150982" y="1623628"/>
                  <a:pt x="2149612" y="1625886"/>
                </a:cubicBezTo>
                <a:lnTo>
                  <a:pt x="2134593" y="1625886"/>
                </a:lnTo>
                <a:lnTo>
                  <a:pt x="2121138" y="1625886"/>
                </a:lnTo>
                <a:lnTo>
                  <a:pt x="2115512" y="1625886"/>
                </a:lnTo>
                <a:lnTo>
                  <a:pt x="2096138" y="1625886"/>
                </a:lnTo>
                <a:lnTo>
                  <a:pt x="2094426" y="1625886"/>
                </a:lnTo>
                <a:lnTo>
                  <a:pt x="2072361" y="1625886"/>
                </a:lnTo>
                <a:lnTo>
                  <a:pt x="2072263" y="1625886"/>
                </a:lnTo>
                <a:lnTo>
                  <a:pt x="2069279" y="1625886"/>
                </a:lnTo>
                <a:lnTo>
                  <a:pt x="2063408" y="1625886"/>
                </a:lnTo>
                <a:lnTo>
                  <a:pt x="2060130" y="1625886"/>
                </a:lnTo>
                <a:lnTo>
                  <a:pt x="2056069" y="1625886"/>
                </a:lnTo>
                <a:lnTo>
                  <a:pt x="2043251" y="1625886"/>
                </a:lnTo>
                <a:lnTo>
                  <a:pt x="2033662" y="1625886"/>
                </a:lnTo>
                <a:lnTo>
                  <a:pt x="2032341" y="1625886"/>
                </a:lnTo>
                <a:lnTo>
                  <a:pt x="2008563" y="1625886"/>
                </a:lnTo>
                <a:cubicBezTo>
                  <a:pt x="2008270" y="1622574"/>
                  <a:pt x="2008025" y="1619337"/>
                  <a:pt x="2007781" y="1616025"/>
                </a:cubicBezTo>
                <a:cubicBezTo>
                  <a:pt x="2007585" y="1619488"/>
                  <a:pt x="2007389" y="1622800"/>
                  <a:pt x="2007194" y="1625886"/>
                </a:cubicBezTo>
                <a:lnTo>
                  <a:pt x="1983025" y="1625886"/>
                </a:lnTo>
                <a:lnTo>
                  <a:pt x="1973925" y="1625886"/>
                </a:lnTo>
                <a:lnTo>
                  <a:pt x="1964336" y="1625886"/>
                </a:lnTo>
                <a:lnTo>
                  <a:pt x="1946772" y="1625886"/>
                </a:lnTo>
                <a:lnTo>
                  <a:pt x="1941341" y="1625886"/>
                </a:lnTo>
                <a:lnTo>
                  <a:pt x="1928523" y="1625886"/>
                </a:lnTo>
                <a:lnTo>
                  <a:pt x="1925686" y="1625886"/>
                </a:lnTo>
                <a:lnTo>
                  <a:pt x="1925539" y="1625886"/>
                </a:lnTo>
                <a:lnTo>
                  <a:pt x="1915363" y="1625886"/>
                </a:lnTo>
                <a:lnTo>
                  <a:pt x="1912672" y="1625886"/>
                </a:lnTo>
                <a:lnTo>
                  <a:pt x="1903327" y="1625886"/>
                </a:lnTo>
                <a:lnTo>
                  <a:pt x="1892270" y="1625886"/>
                </a:lnTo>
                <a:lnTo>
                  <a:pt x="1891341" y="1625886"/>
                </a:lnTo>
                <a:lnTo>
                  <a:pt x="1873043" y="1625886"/>
                </a:lnTo>
                <a:lnTo>
                  <a:pt x="1870107" y="1625886"/>
                </a:lnTo>
                <a:lnTo>
                  <a:pt x="1865019" y="1625886"/>
                </a:lnTo>
                <a:lnTo>
                  <a:pt x="1859978" y="1625886"/>
                </a:lnTo>
                <a:lnTo>
                  <a:pt x="1854598" y="1625886"/>
                </a:lnTo>
                <a:lnTo>
                  <a:pt x="1850633" y="1625886"/>
                </a:lnTo>
                <a:lnTo>
                  <a:pt x="1839870" y="1625886"/>
                </a:lnTo>
                <a:lnTo>
                  <a:pt x="1837179" y="1625886"/>
                </a:lnTo>
                <a:lnTo>
                  <a:pt x="1814919" y="1625886"/>
                </a:lnTo>
                <a:lnTo>
                  <a:pt x="1803519" y="1625886"/>
                </a:lnTo>
                <a:lnTo>
                  <a:pt x="1802443" y="1625886"/>
                </a:lnTo>
                <a:lnTo>
                  <a:pt x="1776855" y="1625886"/>
                </a:lnTo>
                <a:cubicBezTo>
                  <a:pt x="1771865" y="1618434"/>
                  <a:pt x="1768734" y="1612488"/>
                  <a:pt x="1768734" y="1612488"/>
                </a:cubicBezTo>
                <a:cubicBezTo>
                  <a:pt x="1767951" y="1605337"/>
                  <a:pt x="1767266" y="1598111"/>
                  <a:pt x="1766630" y="1590884"/>
                </a:cubicBezTo>
                <a:cubicBezTo>
                  <a:pt x="1765750" y="1603304"/>
                  <a:pt x="1764918" y="1613993"/>
                  <a:pt x="1764282" y="1622424"/>
                </a:cubicBezTo>
                <a:cubicBezTo>
                  <a:pt x="1764184" y="1623628"/>
                  <a:pt x="1764086" y="1624757"/>
                  <a:pt x="1763988" y="1625886"/>
                </a:cubicBezTo>
                <a:lnTo>
                  <a:pt x="1726414" y="1625886"/>
                </a:lnTo>
                <a:lnTo>
                  <a:pt x="1721571" y="1625886"/>
                </a:lnTo>
                <a:lnTo>
                  <a:pt x="1702637" y="1625886"/>
                </a:lnTo>
                <a:lnTo>
                  <a:pt x="1678126" y="1625886"/>
                </a:lnTo>
                <a:lnTo>
                  <a:pt x="1651756" y="1625886"/>
                </a:lnTo>
                <a:lnTo>
                  <a:pt x="1640895" y="1625886"/>
                </a:lnTo>
                <a:lnTo>
                  <a:pt x="1640552" y="1625886"/>
                </a:lnTo>
                <a:cubicBezTo>
                  <a:pt x="1638889" y="1623779"/>
                  <a:pt x="1637128" y="1621445"/>
                  <a:pt x="1635366" y="1618961"/>
                </a:cubicBezTo>
                <a:cubicBezTo>
                  <a:pt x="1634143" y="1621295"/>
                  <a:pt x="1632822" y="1623628"/>
                  <a:pt x="1631452" y="1625886"/>
                </a:cubicBezTo>
                <a:lnTo>
                  <a:pt x="1616433" y="1625886"/>
                </a:lnTo>
                <a:lnTo>
                  <a:pt x="1602978" y="1625886"/>
                </a:lnTo>
                <a:lnTo>
                  <a:pt x="1597352" y="1625886"/>
                </a:lnTo>
                <a:lnTo>
                  <a:pt x="1577978" y="1625886"/>
                </a:lnTo>
                <a:lnTo>
                  <a:pt x="1576266" y="1625886"/>
                </a:lnTo>
                <a:lnTo>
                  <a:pt x="1554201" y="1625886"/>
                </a:lnTo>
                <a:lnTo>
                  <a:pt x="1554103" y="1625886"/>
                </a:lnTo>
                <a:lnTo>
                  <a:pt x="1551119" y="1625886"/>
                </a:lnTo>
                <a:lnTo>
                  <a:pt x="1545248" y="1625886"/>
                </a:lnTo>
                <a:lnTo>
                  <a:pt x="1541970" y="1625886"/>
                </a:lnTo>
                <a:lnTo>
                  <a:pt x="1537909" y="1625886"/>
                </a:lnTo>
                <a:lnTo>
                  <a:pt x="1525091" y="1625886"/>
                </a:lnTo>
                <a:lnTo>
                  <a:pt x="1515502" y="1625886"/>
                </a:lnTo>
                <a:lnTo>
                  <a:pt x="1514181" y="1625886"/>
                </a:lnTo>
                <a:lnTo>
                  <a:pt x="1490403" y="1625886"/>
                </a:lnTo>
                <a:cubicBezTo>
                  <a:pt x="1490110" y="1622574"/>
                  <a:pt x="1489865" y="1619337"/>
                  <a:pt x="1489621" y="1616025"/>
                </a:cubicBezTo>
                <a:cubicBezTo>
                  <a:pt x="1489425" y="1619488"/>
                  <a:pt x="1489229" y="1622800"/>
                  <a:pt x="1489034" y="1625886"/>
                </a:cubicBezTo>
                <a:lnTo>
                  <a:pt x="1464865" y="1625886"/>
                </a:lnTo>
                <a:lnTo>
                  <a:pt x="1455765" y="1625886"/>
                </a:lnTo>
                <a:lnTo>
                  <a:pt x="1446176" y="1625886"/>
                </a:lnTo>
                <a:lnTo>
                  <a:pt x="1428612" y="1625886"/>
                </a:lnTo>
                <a:lnTo>
                  <a:pt x="1423181" y="1625886"/>
                </a:lnTo>
                <a:lnTo>
                  <a:pt x="1410363" y="1625886"/>
                </a:lnTo>
                <a:lnTo>
                  <a:pt x="1407526" y="1625886"/>
                </a:lnTo>
                <a:lnTo>
                  <a:pt x="1407379" y="1625886"/>
                </a:lnTo>
                <a:lnTo>
                  <a:pt x="1397203" y="1625886"/>
                </a:lnTo>
                <a:lnTo>
                  <a:pt x="1394512" y="1625886"/>
                </a:lnTo>
                <a:lnTo>
                  <a:pt x="1385167" y="1625886"/>
                </a:lnTo>
                <a:lnTo>
                  <a:pt x="1374110" y="1625886"/>
                </a:lnTo>
                <a:lnTo>
                  <a:pt x="1373181" y="1625886"/>
                </a:lnTo>
                <a:lnTo>
                  <a:pt x="1354883" y="1625886"/>
                </a:lnTo>
                <a:lnTo>
                  <a:pt x="1351978" y="1625886"/>
                </a:lnTo>
                <a:lnTo>
                  <a:pt x="1351947" y="1625886"/>
                </a:lnTo>
                <a:lnTo>
                  <a:pt x="1346859" y="1625886"/>
                </a:lnTo>
                <a:lnTo>
                  <a:pt x="1342633" y="1625886"/>
                </a:lnTo>
                <a:lnTo>
                  <a:pt x="1336438" y="1625886"/>
                </a:lnTo>
                <a:lnTo>
                  <a:pt x="1331870" y="1625886"/>
                </a:lnTo>
                <a:lnTo>
                  <a:pt x="1329179" y="1625886"/>
                </a:lnTo>
                <a:lnTo>
                  <a:pt x="1306919" y="1625886"/>
                </a:lnTo>
                <a:lnTo>
                  <a:pt x="1295519" y="1625886"/>
                </a:lnTo>
                <a:lnTo>
                  <a:pt x="1294443" y="1625886"/>
                </a:lnTo>
                <a:lnTo>
                  <a:pt x="1268855" y="1625886"/>
                </a:lnTo>
                <a:cubicBezTo>
                  <a:pt x="1263865" y="1618434"/>
                  <a:pt x="1260734" y="1612488"/>
                  <a:pt x="1260734" y="1612488"/>
                </a:cubicBezTo>
                <a:cubicBezTo>
                  <a:pt x="1259951" y="1605337"/>
                  <a:pt x="1259266" y="1598111"/>
                  <a:pt x="1258630" y="1590884"/>
                </a:cubicBezTo>
                <a:cubicBezTo>
                  <a:pt x="1257750" y="1603304"/>
                  <a:pt x="1256918" y="1613993"/>
                  <a:pt x="1256282" y="1622424"/>
                </a:cubicBezTo>
                <a:cubicBezTo>
                  <a:pt x="1256184" y="1623628"/>
                  <a:pt x="1256086" y="1624757"/>
                  <a:pt x="1255988" y="1625886"/>
                </a:cubicBezTo>
                <a:lnTo>
                  <a:pt x="1218414" y="1625886"/>
                </a:lnTo>
                <a:lnTo>
                  <a:pt x="1213571" y="1625886"/>
                </a:lnTo>
                <a:lnTo>
                  <a:pt x="1194637" y="1625886"/>
                </a:lnTo>
                <a:lnTo>
                  <a:pt x="1170126" y="1625886"/>
                </a:lnTo>
                <a:lnTo>
                  <a:pt x="1143756" y="1625886"/>
                </a:lnTo>
                <a:lnTo>
                  <a:pt x="1132895" y="1625886"/>
                </a:lnTo>
                <a:lnTo>
                  <a:pt x="1132552" y="1625886"/>
                </a:lnTo>
                <a:cubicBezTo>
                  <a:pt x="1130889" y="1623779"/>
                  <a:pt x="1129128" y="1621445"/>
                  <a:pt x="1127366" y="1618961"/>
                </a:cubicBezTo>
                <a:cubicBezTo>
                  <a:pt x="1126143" y="1621295"/>
                  <a:pt x="1124822" y="1623628"/>
                  <a:pt x="1123452" y="1625886"/>
                </a:cubicBezTo>
                <a:lnTo>
                  <a:pt x="1108433" y="1625886"/>
                </a:lnTo>
                <a:lnTo>
                  <a:pt x="1094978" y="1625886"/>
                </a:lnTo>
                <a:lnTo>
                  <a:pt x="1089352" y="1625886"/>
                </a:lnTo>
                <a:lnTo>
                  <a:pt x="1069978" y="1625886"/>
                </a:lnTo>
                <a:lnTo>
                  <a:pt x="1068266" y="1625886"/>
                </a:lnTo>
                <a:lnTo>
                  <a:pt x="1046201" y="1625886"/>
                </a:lnTo>
                <a:lnTo>
                  <a:pt x="1046103" y="1625886"/>
                </a:lnTo>
                <a:lnTo>
                  <a:pt x="1043118" y="1625886"/>
                </a:lnTo>
                <a:lnTo>
                  <a:pt x="1037248" y="1625886"/>
                </a:lnTo>
                <a:lnTo>
                  <a:pt x="1033970" y="1625886"/>
                </a:lnTo>
                <a:lnTo>
                  <a:pt x="1029909" y="1625886"/>
                </a:lnTo>
                <a:lnTo>
                  <a:pt x="1017091" y="1625886"/>
                </a:lnTo>
                <a:lnTo>
                  <a:pt x="1007502" y="1625886"/>
                </a:lnTo>
                <a:lnTo>
                  <a:pt x="1006181" y="1625886"/>
                </a:lnTo>
                <a:lnTo>
                  <a:pt x="982403" y="1625886"/>
                </a:lnTo>
                <a:cubicBezTo>
                  <a:pt x="982110" y="1622574"/>
                  <a:pt x="981865" y="1619337"/>
                  <a:pt x="981621" y="1616025"/>
                </a:cubicBezTo>
                <a:cubicBezTo>
                  <a:pt x="981425" y="1619488"/>
                  <a:pt x="981229" y="1622800"/>
                  <a:pt x="981033" y="1625886"/>
                </a:cubicBezTo>
                <a:lnTo>
                  <a:pt x="956865" y="1625886"/>
                </a:lnTo>
                <a:lnTo>
                  <a:pt x="947765" y="1625886"/>
                </a:lnTo>
                <a:lnTo>
                  <a:pt x="938176" y="1625886"/>
                </a:lnTo>
                <a:lnTo>
                  <a:pt x="920612" y="1625886"/>
                </a:lnTo>
                <a:lnTo>
                  <a:pt x="915181" y="1625886"/>
                </a:lnTo>
                <a:lnTo>
                  <a:pt x="902363" y="1625886"/>
                </a:lnTo>
                <a:lnTo>
                  <a:pt x="899525" y="1625886"/>
                </a:lnTo>
                <a:lnTo>
                  <a:pt x="899379" y="1625886"/>
                </a:lnTo>
                <a:lnTo>
                  <a:pt x="889202" y="1625886"/>
                </a:lnTo>
                <a:lnTo>
                  <a:pt x="886512" y="1625886"/>
                </a:lnTo>
                <a:lnTo>
                  <a:pt x="877167" y="1625886"/>
                </a:lnTo>
                <a:lnTo>
                  <a:pt x="866110" y="1625886"/>
                </a:lnTo>
                <a:lnTo>
                  <a:pt x="865181" y="1625886"/>
                </a:lnTo>
                <a:lnTo>
                  <a:pt x="846883" y="1625886"/>
                </a:lnTo>
                <a:lnTo>
                  <a:pt x="843947" y="1625886"/>
                </a:lnTo>
                <a:lnTo>
                  <a:pt x="838859" y="1625886"/>
                </a:lnTo>
                <a:lnTo>
                  <a:pt x="833818" y="1625886"/>
                </a:lnTo>
                <a:lnTo>
                  <a:pt x="828438" y="1625886"/>
                </a:lnTo>
                <a:lnTo>
                  <a:pt x="824473" y="1625886"/>
                </a:lnTo>
                <a:lnTo>
                  <a:pt x="813710" y="1625886"/>
                </a:lnTo>
                <a:lnTo>
                  <a:pt x="811019" y="1625886"/>
                </a:lnTo>
                <a:lnTo>
                  <a:pt x="788759" y="1625886"/>
                </a:lnTo>
                <a:lnTo>
                  <a:pt x="777359" y="1625886"/>
                </a:lnTo>
                <a:lnTo>
                  <a:pt x="776283" y="1625886"/>
                </a:lnTo>
                <a:lnTo>
                  <a:pt x="750695" y="1625886"/>
                </a:lnTo>
                <a:cubicBezTo>
                  <a:pt x="745705" y="1618434"/>
                  <a:pt x="742574" y="1612488"/>
                  <a:pt x="742574" y="1612488"/>
                </a:cubicBezTo>
                <a:cubicBezTo>
                  <a:pt x="741791" y="1605337"/>
                  <a:pt x="741106" y="1598111"/>
                  <a:pt x="740470" y="1590884"/>
                </a:cubicBezTo>
                <a:cubicBezTo>
                  <a:pt x="739590" y="1603304"/>
                  <a:pt x="738758" y="1613993"/>
                  <a:pt x="738122" y="1622424"/>
                </a:cubicBezTo>
                <a:cubicBezTo>
                  <a:pt x="738024" y="1623628"/>
                  <a:pt x="737926" y="1624757"/>
                  <a:pt x="737828" y="1625886"/>
                </a:cubicBezTo>
                <a:lnTo>
                  <a:pt x="700254" y="1625886"/>
                </a:lnTo>
                <a:lnTo>
                  <a:pt x="695411" y="1625886"/>
                </a:lnTo>
                <a:lnTo>
                  <a:pt x="676477" y="1625886"/>
                </a:lnTo>
                <a:lnTo>
                  <a:pt x="651966" y="1625886"/>
                </a:lnTo>
                <a:lnTo>
                  <a:pt x="625596" y="1625886"/>
                </a:lnTo>
                <a:lnTo>
                  <a:pt x="614735" y="1625886"/>
                </a:lnTo>
                <a:lnTo>
                  <a:pt x="614392" y="1625886"/>
                </a:lnTo>
                <a:cubicBezTo>
                  <a:pt x="612729" y="1623779"/>
                  <a:pt x="610967" y="1621445"/>
                  <a:pt x="609206" y="1618961"/>
                </a:cubicBezTo>
                <a:cubicBezTo>
                  <a:pt x="607983" y="1621295"/>
                  <a:pt x="606662" y="1623628"/>
                  <a:pt x="605292" y="1625886"/>
                </a:cubicBezTo>
                <a:lnTo>
                  <a:pt x="590272" y="1625886"/>
                </a:lnTo>
                <a:lnTo>
                  <a:pt x="576818" y="1625886"/>
                </a:lnTo>
                <a:lnTo>
                  <a:pt x="571192" y="1625886"/>
                </a:lnTo>
                <a:lnTo>
                  <a:pt x="551818" y="1625886"/>
                </a:lnTo>
                <a:lnTo>
                  <a:pt x="550106" y="1625886"/>
                </a:lnTo>
                <a:lnTo>
                  <a:pt x="528041" y="1625886"/>
                </a:lnTo>
                <a:lnTo>
                  <a:pt x="527943" y="1625886"/>
                </a:lnTo>
                <a:lnTo>
                  <a:pt x="524958" y="1625886"/>
                </a:lnTo>
                <a:lnTo>
                  <a:pt x="519088" y="1625886"/>
                </a:lnTo>
                <a:lnTo>
                  <a:pt x="515810" y="1625886"/>
                </a:lnTo>
                <a:lnTo>
                  <a:pt x="511749" y="1625886"/>
                </a:lnTo>
                <a:lnTo>
                  <a:pt x="498931" y="1625886"/>
                </a:lnTo>
                <a:lnTo>
                  <a:pt x="489342" y="1625886"/>
                </a:lnTo>
                <a:lnTo>
                  <a:pt x="488021" y="1625886"/>
                </a:lnTo>
                <a:lnTo>
                  <a:pt x="464243" y="1625886"/>
                </a:lnTo>
                <a:cubicBezTo>
                  <a:pt x="463950" y="1622574"/>
                  <a:pt x="463705" y="1619337"/>
                  <a:pt x="463461" y="1616025"/>
                </a:cubicBezTo>
                <a:cubicBezTo>
                  <a:pt x="463265" y="1619488"/>
                  <a:pt x="463069" y="1622800"/>
                  <a:pt x="462873" y="1625886"/>
                </a:cubicBezTo>
                <a:lnTo>
                  <a:pt x="438705" y="1625886"/>
                </a:lnTo>
                <a:lnTo>
                  <a:pt x="429605" y="1625886"/>
                </a:lnTo>
                <a:lnTo>
                  <a:pt x="420016" y="1625886"/>
                </a:lnTo>
                <a:lnTo>
                  <a:pt x="402452" y="1625886"/>
                </a:lnTo>
                <a:lnTo>
                  <a:pt x="397021" y="1625886"/>
                </a:lnTo>
                <a:lnTo>
                  <a:pt x="384203" y="1625886"/>
                </a:lnTo>
                <a:lnTo>
                  <a:pt x="381365" y="1625886"/>
                </a:lnTo>
                <a:lnTo>
                  <a:pt x="381219" y="1625886"/>
                </a:lnTo>
                <a:lnTo>
                  <a:pt x="371042" y="1625886"/>
                </a:lnTo>
                <a:lnTo>
                  <a:pt x="368352" y="1625886"/>
                </a:lnTo>
                <a:lnTo>
                  <a:pt x="359007" y="1625886"/>
                </a:lnTo>
                <a:lnTo>
                  <a:pt x="347950" y="1625886"/>
                </a:lnTo>
                <a:lnTo>
                  <a:pt x="347021" y="1625886"/>
                </a:lnTo>
                <a:lnTo>
                  <a:pt x="328723" y="1625886"/>
                </a:lnTo>
                <a:lnTo>
                  <a:pt x="325787" y="1625886"/>
                </a:lnTo>
                <a:lnTo>
                  <a:pt x="320699" y="1625886"/>
                </a:lnTo>
                <a:lnTo>
                  <a:pt x="310278" y="1625886"/>
                </a:lnTo>
                <a:cubicBezTo>
                  <a:pt x="293938" y="1577712"/>
                  <a:pt x="246775" y="1455469"/>
                  <a:pt x="171725" y="1394499"/>
                </a:cubicBezTo>
                <a:cubicBezTo>
                  <a:pt x="171725" y="1394499"/>
                  <a:pt x="223927" y="1418661"/>
                  <a:pt x="278820" y="1494761"/>
                </a:cubicBezTo>
                <a:cubicBezTo>
                  <a:pt x="216980" y="1329689"/>
                  <a:pt x="106557" y="1060891"/>
                  <a:pt x="0" y="932626"/>
                </a:cubicBezTo>
                <a:cubicBezTo>
                  <a:pt x="0" y="932626"/>
                  <a:pt x="115462" y="1033266"/>
                  <a:pt x="236843" y="1320430"/>
                </a:cubicBezTo>
                <a:cubicBezTo>
                  <a:pt x="252156" y="1356712"/>
                  <a:pt x="266246" y="1390057"/>
                  <a:pt x="279016" y="1420618"/>
                </a:cubicBezTo>
                <a:cubicBezTo>
                  <a:pt x="263360" y="1366497"/>
                  <a:pt x="242078" y="1304172"/>
                  <a:pt x="213164" y="1234620"/>
                </a:cubicBezTo>
                <a:cubicBezTo>
                  <a:pt x="213164" y="1234620"/>
                  <a:pt x="272998" y="1345044"/>
                  <a:pt x="322803" y="1527129"/>
                </a:cubicBezTo>
                <a:cubicBezTo>
                  <a:pt x="324907" y="1532247"/>
                  <a:pt x="326864" y="1537290"/>
                  <a:pt x="328821" y="1542183"/>
                </a:cubicBezTo>
                <a:cubicBezTo>
                  <a:pt x="324711" y="1418059"/>
                  <a:pt x="286501" y="1146927"/>
                  <a:pt x="72555" y="747531"/>
                </a:cubicBezTo>
                <a:cubicBezTo>
                  <a:pt x="62770" y="736241"/>
                  <a:pt x="52985" y="725627"/>
                  <a:pt x="43200" y="715616"/>
                </a:cubicBezTo>
                <a:cubicBezTo>
                  <a:pt x="43200" y="715616"/>
                  <a:pt x="51224" y="721562"/>
                  <a:pt x="65559" y="734434"/>
                </a:cubicBezTo>
                <a:cubicBezTo>
                  <a:pt x="45255" y="697024"/>
                  <a:pt x="23484" y="658409"/>
                  <a:pt x="0" y="618815"/>
                </a:cubicBezTo>
                <a:cubicBezTo>
                  <a:pt x="0" y="618815"/>
                  <a:pt x="33758" y="667065"/>
                  <a:pt x="81361" y="749187"/>
                </a:cubicBezTo>
                <a:cubicBezTo>
                  <a:pt x="122800" y="788931"/>
                  <a:pt x="194230" y="866537"/>
                  <a:pt x="276765" y="994425"/>
                </a:cubicBezTo>
                <a:cubicBezTo>
                  <a:pt x="263164" y="912604"/>
                  <a:pt x="249416" y="840117"/>
                  <a:pt x="236843" y="790512"/>
                </a:cubicBezTo>
                <a:cubicBezTo>
                  <a:pt x="236843" y="790512"/>
                  <a:pt x="274613" y="898904"/>
                  <a:pt x="303674" y="1037331"/>
                </a:cubicBezTo>
                <a:cubicBezTo>
                  <a:pt x="321482" y="1066536"/>
                  <a:pt x="339682" y="1098000"/>
                  <a:pt x="358126" y="1131948"/>
                </a:cubicBezTo>
                <a:cubicBezTo>
                  <a:pt x="359594" y="1047869"/>
                  <a:pt x="361698" y="958144"/>
                  <a:pt x="364731" y="867666"/>
                </a:cubicBezTo>
                <a:cubicBezTo>
                  <a:pt x="291589" y="707788"/>
                  <a:pt x="188457" y="522918"/>
                  <a:pt x="43200" y="314263"/>
                </a:cubicBezTo>
                <a:cubicBezTo>
                  <a:pt x="43200" y="314263"/>
                  <a:pt x="210571" y="517724"/>
                  <a:pt x="366590" y="814900"/>
                </a:cubicBezTo>
                <a:cubicBezTo>
                  <a:pt x="372461" y="659011"/>
                  <a:pt x="381121" y="503573"/>
                  <a:pt x="393743" y="373051"/>
                </a:cubicBezTo>
                <a:cubicBezTo>
                  <a:pt x="393743" y="373051"/>
                  <a:pt x="390416" y="597062"/>
                  <a:pt x="389144" y="858634"/>
                </a:cubicBezTo>
                <a:cubicBezTo>
                  <a:pt x="413313" y="906507"/>
                  <a:pt x="436992" y="956488"/>
                  <a:pt x="459498" y="1008275"/>
                </a:cubicBezTo>
                <a:cubicBezTo>
                  <a:pt x="464879" y="966574"/>
                  <a:pt x="470555" y="924723"/>
                  <a:pt x="476572" y="883549"/>
                </a:cubicBezTo>
                <a:cubicBezTo>
                  <a:pt x="450691" y="743316"/>
                  <a:pt x="423734" y="614751"/>
                  <a:pt x="399565" y="533833"/>
                </a:cubicBezTo>
                <a:cubicBezTo>
                  <a:pt x="399565" y="533833"/>
                  <a:pt x="447071" y="649677"/>
                  <a:pt x="488608" y="804889"/>
                </a:cubicBezTo>
                <a:cubicBezTo>
                  <a:pt x="495164" y="763941"/>
                  <a:pt x="502062" y="724347"/>
                  <a:pt x="509254" y="686862"/>
                </a:cubicBezTo>
                <a:cubicBezTo>
                  <a:pt x="509254" y="686862"/>
                  <a:pt x="503872" y="746553"/>
                  <a:pt x="496338" y="834396"/>
                </a:cubicBezTo>
                <a:cubicBezTo>
                  <a:pt x="511798" y="895291"/>
                  <a:pt x="525937" y="961155"/>
                  <a:pt x="535771" y="1027846"/>
                </a:cubicBezTo>
                <a:lnTo>
                  <a:pt x="551184" y="977339"/>
                </a:lnTo>
                <a:lnTo>
                  <a:pt x="518160" y="932626"/>
                </a:lnTo>
                <a:cubicBezTo>
                  <a:pt x="518160" y="932626"/>
                  <a:pt x="525376" y="938916"/>
                  <a:pt x="538098" y="952838"/>
                </a:cubicBezTo>
                <a:lnTo>
                  <a:pt x="553270" y="970503"/>
                </a:lnTo>
                <a:lnTo>
                  <a:pt x="560679" y="946223"/>
                </a:lnTo>
                <a:cubicBezTo>
                  <a:pt x="568856" y="921091"/>
                  <a:pt x="576794" y="898152"/>
                  <a:pt x="584157" y="877753"/>
                </a:cubicBezTo>
                <a:lnTo>
                  <a:pt x="588320" y="744928"/>
                </a:lnTo>
                <a:lnTo>
                  <a:pt x="561360" y="715616"/>
                </a:lnTo>
                <a:cubicBezTo>
                  <a:pt x="561360" y="715616"/>
                  <a:pt x="569384" y="721562"/>
                  <a:pt x="583719" y="734434"/>
                </a:cubicBezTo>
                <a:cubicBezTo>
                  <a:pt x="563415" y="697024"/>
                  <a:pt x="541644" y="658409"/>
                  <a:pt x="518160" y="618815"/>
                </a:cubicBezTo>
                <a:cubicBezTo>
                  <a:pt x="518160" y="618815"/>
                  <a:pt x="537149" y="645956"/>
                  <a:pt x="566726" y="694171"/>
                </a:cubicBezTo>
                <a:lnTo>
                  <a:pt x="588753" y="731123"/>
                </a:lnTo>
                <a:lnTo>
                  <a:pt x="591195" y="653213"/>
                </a:lnTo>
                <a:cubicBezTo>
                  <a:pt x="594096" y="577176"/>
                  <a:pt x="597584" y="500534"/>
                  <a:pt x="601751" y="425045"/>
                </a:cubicBezTo>
                <a:lnTo>
                  <a:pt x="604768" y="379444"/>
                </a:lnTo>
                <a:lnTo>
                  <a:pt x="561360" y="314263"/>
                </a:lnTo>
                <a:cubicBezTo>
                  <a:pt x="561360" y="314263"/>
                  <a:pt x="571821" y="326979"/>
                  <a:pt x="589950" y="350697"/>
                </a:cubicBezTo>
                <a:lnTo>
                  <a:pt x="605310" y="371250"/>
                </a:lnTo>
                <a:lnTo>
                  <a:pt x="616390" y="203793"/>
                </a:lnTo>
                <a:cubicBezTo>
                  <a:pt x="622012" y="132367"/>
                  <a:pt x="628409" y="63850"/>
                  <a:pt x="635674" y="0"/>
                </a:cubicBezTo>
                <a:close/>
              </a:path>
            </a:pathLst>
          </a:custGeom>
          <a:gradFill>
            <a:gsLst>
              <a:gs pos="6000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4648260"/>
          </a:gradFill>
          <a:ln w="12700">
            <a:miter lim="400000"/>
          </a:ln>
        </p:spPr>
        <p:txBody>
          <a:bodyPr wrap="square" lIns="0" tIns="0" rIns="0" bIns="0" anchor="ctr">
            <a:noAutofit/>
          </a:bodyPr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grpSp>
        <p:nvGrpSpPr>
          <p:cNvPr id="4" name="Group 3"/>
          <p:cNvGrpSpPr/>
          <p:nvPr/>
        </p:nvGrpSpPr>
        <p:grpSpPr>
          <a:xfrm>
            <a:off x="9795877" y="5469821"/>
            <a:ext cx="890504" cy="1428820"/>
            <a:chOff x="4532376" y="2927081"/>
            <a:chExt cx="2314448" cy="3713555"/>
          </a:xfrm>
        </p:grpSpPr>
        <p:sp>
          <p:nvSpPr>
            <p:cNvPr id="5" name="Shape 7"/>
            <p:cNvSpPr/>
            <p:nvPr/>
          </p:nvSpPr>
          <p:spPr>
            <a:xfrm flipH="1">
              <a:off x="5472420" y="5189012"/>
              <a:ext cx="476595" cy="145162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532376" y="2927081"/>
              <a:ext cx="2314448" cy="2300716"/>
              <a:chOff x="1424138" y="4025591"/>
              <a:chExt cx="1318220" cy="1590631"/>
            </a:xfrm>
          </p:grpSpPr>
          <p:sp>
            <p:nvSpPr>
              <p:cNvPr id="14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5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1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5870732" y="3317240"/>
              <a:ext cx="154148" cy="154148"/>
            </a:xfrm>
            <a:prstGeom prst="ellipse">
              <a:avLst/>
            </a:prstGeom>
            <a:solidFill>
              <a:schemeClr val="accent3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895004" y="4299883"/>
              <a:ext cx="154148" cy="154148"/>
            </a:xfrm>
            <a:prstGeom prst="ellipse">
              <a:avLst/>
            </a:prstGeom>
            <a:solidFill>
              <a:schemeClr val="accent3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905418" y="3804920"/>
              <a:ext cx="154148" cy="154148"/>
            </a:xfrm>
            <a:prstGeom prst="ellipse">
              <a:avLst/>
            </a:prstGeom>
            <a:solidFill>
              <a:schemeClr val="accent3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357920" y="3932396"/>
              <a:ext cx="154148" cy="154148"/>
            </a:xfrm>
            <a:prstGeom prst="ellipse">
              <a:avLst/>
            </a:prstGeom>
            <a:solidFill>
              <a:schemeClr val="accent3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214408" y="3528852"/>
              <a:ext cx="154148" cy="154148"/>
            </a:xfrm>
            <a:prstGeom prst="ellipse">
              <a:avLst/>
            </a:prstGeom>
            <a:solidFill>
              <a:schemeClr val="accent3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296944" y="4323080"/>
              <a:ext cx="154148" cy="154148"/>
            </a:xfrm>
            <a:prstGeom prst="ellipse">
              <a:avLst/>
            </a:prstGeom>
            <a:solidFill>
              <a:schemeClr val="accent3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914341" y="4796860"/>
              <a:ext cx="154148" cy="154148"/>
            </a:xfrm>
            <a:prstGeom prst="ellipse">
              <a:avLst/>
            </a:prstGeom>
            <a:solidFill>
              <a:schemeClr val="accent3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hape 11"/>
          <p:cNvSpPr/>
          <p:nvPr/>
        </p:nvSpPr>
        <p:spPr>
          <a:xfrm>
            <a:off x="6840799" y="3170066"/>
            <a:ext cx="1726072" cy="172607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" name="Shape 11"/>
          <p:cNvSpPr/>
          <p:nvPr/>
        </p:nvSpPr>
        <p:spPr>
          <a:xfrm>
            <a:off x="10281671" y="2504366"/>
            <a:ext cx="1467952" cy="146795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3">
              <a:alpha val="2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8" name="Oval 17"/>
          <p:cNvSpPr/>
          <p:nvPr/>
        </p:nvSpPr>
        <p:spPr>
          <a:xfrm>
            <a:off x="9832281" y="3349778"/>
            <a:ext cx="1230020" cy="1230019"/>
          </a:xfrm>
          <a:prstGeom prst="ellipse">
            <a:avLst/>
          </a:prstGeom>
          <a:solidFill>
            <a:schemeClr val="accent3">
              <a:alpha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241474" y="2035447"/>
            <a:ext cx="722087" cy="722087"/>
          </a:xfrm>
          <a:prstGeom prst="ellipse">
            <a:avLst/>
          </a:prstGeom>
          <a:solidFill>
            <a:schemeClr val="accent3">
              <a:alpha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58516" y="1554639"/>
            <a:ext cx="1082957" cy="1082957"/>
          </a:xfrm>
          <a:prstGeom prst="ellipse">
            <a:avLst/>
          </a:prstGeom>
          <a:solidFill>
            <a:schemeClr val="accent2">
              <a:alpha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713293" y="3623211"/>
            <a:ext cx="1288428" cy="1288428"/>
          </a:xfrm>
          <a:prstGeom prst="ellipse">
            <a:avLst/>
          </a:prstGeom>
          <a:solidFill>
            <a:schemeClr val="accent2">
              <a:alpha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158516" y="2200933"/>
            <a:ext cx="1666683" cy="1666682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60861" y="2035447"/>
            <a:ext cx="1997655" cy="199765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753666" y="3534557"/>
            <a:ext cx="1560299" cy="1560298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135008" y="1637726"/>
            <a:ext cx="1230020" cy="1230019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hape 47"/>
          <p:cNvSpPr/>
          <p:nvPr/>
        </p:nvSpPr>
        <p:spPr>
          <a:xfrm>
            <a:off x="8317874" y="2794737"/>
            <a:ext cx="2408241" cy="413606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9" h="21409" extrusionOk="0">
                <a:moveTo>
                  <a:pt x="0" y="7374"/>
                </a:moveTo>
                <a:lnTo>
                  <a:pt x="504" y="7155"/>
                </a:lnTo>
                <a:cubicBezTo>
                  <a:pt x="504" y="7155"/>
                  <a:pt x="7494" y="10518"/>
                  <a:pt x="9383" y="11578"/>
                </a:cubicBezTo>
                <a:cubicBezTo>
                  <a:pt x="9005" y="9238"/>
                  <a:pt x="8124" y="8434"/>
                  <a:pt x="8124" y="8434"/>
                </a:cubicBezTo>
                <a:cubicBezTo>
                  <a:pt x="4282" y="5511"/>
                  <a:pt x="2771" y="4195"/>
                  <a:pt x="2015" y="2258"/>
                </a:cubicBezTo>
                <a:cubicBezTo>
                  <a:pt x="1763" y="1819"/>
                  <a:pt x="2204" y="1746"/>
                  <a:pt x="2771" y="2550"/>
                </a:cubicBezTo>
                <a:cubicBezTo>
                  <a:pt x="3338" y="3354"/>
                  <a:pt x="6171" y="5401"/>
                  <a:pt x="8061" y="6899"/>
                </a:cubicBezTo>
                <a:cubicBezTo>
                  <a:pt x="7998" y="2843"/>
                  <a:pt x="10139" y="1161"/>
                  <a:pt x="10769" y="138"/>
                </a:cubicBezTo>
                <a:cubicBezTo>
                  <a:pt x="11209" y="-191"/>
                  <a:pt x="11146" y="101"/>
                  <a:pt x="10957" y="650"/>
                </a:cubicBezTo>
                <a:cubicBezTo>
                  <a:pt x="10769" y="1198"/>
                  <a:pt x="9383" y="2806"/>
                  <a:pt x="10076" y="6826"/>
                </a:cubicBezTo>
                <a:cubicBezTo>
                  <a:pt x="12028" y="9933"/>
                  <a:pt x="12406" y="10737"/>
                  <a:pt x="12406" y="10737"/>
                </a:cubicBezTo>
                <a:cubicBezTo>
                  <a:pt x="14736" y="8763"/>
                  <a:pt x="18199" y="8105"/>
                  <a:pt x="18766" y="4889"/>
                </a:cubicBezTo>
                <a:cubicBezTo>
                  <a:pt x="18829" y="4597"/>
                  <a:pt x="19711" y="6570"/>
                  <a:pt x="17255" y="9019"/>
                </a:cubicBezTo>
                <a:cubicBezTo>
                  <a:pt x="19774" y="8654"/>
                  <a:pt x="21285" y="8142"/>
                  <a:pt x="21474" y="8179"/>
                </a:cubicBezTo>
                <a:cubicBezTo>
                  <a:pt x="21600" y="8398"/>
                  <a:pt x="19207" y="9312"/>
                  <a:pt x="16310" y="10371"/>
                </a:cubicBezTo>
                <a:cubicBezTo>
                  <a:pt x="13917" y="11504"/>
                  <a:pt x="13602" y="12528"/>
                  <a:pt x="13791" y="13844"/>
                </a:cubicBezTo>
                <a:cubicBezTo>
                  <a:pt x="14547" y="16110"/>
                  <a:pt x="15177" y="19180"/>
                  <a:pt x="13287" y="21080"/>
                </a:cubicBezTo>
                <a:cubicBezTo>
                  <a:pt x="13287" y="21080"/>
                  <a:pt x="12658" y="21117"/>
                  <a:pt x="12217" y="21117"/>
                </a:cubicBezTo>
                <a:cubicBezTo>
                  <a:pt x="12154" y="20678"/>
                  <a:pt x="12217" y="20459"/>
                  <a:pt x="12217" y="20459"/>
                </a:cubicBezTo>
                <a:cubicBezTo>
                  <a:pt x="11083" y="21263"/>
                  <a:pt x="9887" y="21336"/>
                  <a:pt x="9383" y="21336"/>
                </a:cubicBezTo>
                <a:cubicBezTo>
                  <a:pt x="7494" y="21409"/>
                  <a:pt x="5731" y="21409"/>
                  <a:pt x="5731" y="21409"/>
                </a:cubicBezTo>
                <a:cubicBezTo>
                  <a:pt x="7494" y="20715"/>
                  <a:pt x="9761" y="19618"/>
                  <a:pt x="9887" y="17279"/>
                </a:cubicBezTo>
                <a:cubicBezTo>
                  <a:pt x="10139" y="14319"/>
                  <a:pt x="8438" y="12308"/>
                  <a:pt x="5290" y="11102"/>
                </a:cubicBezTo>
                <a:cubicBezTo>
                  <a:pt x="3275" y="10664"/>
                  <a:pt x="1637" y="10664"/>
                  <a:pt x="1448" y="10627"/>
                </a:cubicBezTo>
                <a:cubicBezTo>
                  <a:pt x="1134" y="10371"/>
                  <a:pt x="4345" y="10298"/>
                  <a:pt x="4345" y="10298"/>
                </a:cubicBezTo>
                <a:cubicBezTo>
                  <a:pt x="1448" y="8398"/>
                  <a:pt x="1008" y="8142"/>
                  <a:pt x="0" y="7374"/>
                </a:cubicBezTo>
                <a:close/>
              </a:path>
            </a:pathLst>
          </a:custGeom>
          <a:gradFill>
            <a:gsLst>
              <a:gs pos="41000">
                <a:schemeClr val="accent4">
                  <a:lumMod val="75000"/>
                </a:schemeClr>
              </a:gs>
              <a:gs pos="89000">
                <a:schemeClr val="accent4">
                  <a:lumMod val="50000"/>
                </a:schemeClr>
              </a:gs>
            </a:gsLst>
            <a:lin ang="5400000" scaled="1"/>
          </a:gradFill>
          <a:ln w="2540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grpSp>
        <p:nvGrpSpPr>
          <p:cNvPr id="27" name="Group 26"/>
          <p:cNvGrpSpPr/>
          <p:nvPr/>
        </p:nvGrpSpPr>
        <p:grpSpPr>
          <a:xfrm>
            <a:off x="8814108" y="6218888"/>
            <a:ext cx="444896" cy="774600"/>
            <a:chOff x="4532376" y="2927081"/>
            <a:chExt cx="2314448" cy="4029645"/>
          </a:xfrm>
        </p:grpSpPr>
        <p:sp>
          <p:nvSpPr>
            <p:cNvPr id="28" name="Shape 7"/>
            <p:cNvSpPr/>
            <p:nvPr/>
          </p:nvSpPr>
          <p:spPr>
            <a:xfrm flipH="1">
              <a:off x="5603830" y="5189010"/>
              <a:ext cx="187370" cy="176771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532376" y="2927081"/>
              <a:ext cx="2314448" cy="2300716"/>
              <a:chOff x="1424138" y="4025591"/>
              <a:chExt cx="1318220" cy="1590631"/>
            </a:xfrm>
          </p:grpSpPr>
          <p:sp>
            <p:nvSpPr>
              <p:cNvPr id="37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8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1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5870732" y="3317240"/>
              <a:ext cx="154148" cy="154148"/>
            </a:xfrm>
            <a:prstGeom prst="ellipse">
              <a:avLst/>
            </a:prstGeom>
            <a:solidFill>
              <a:schemeClr val="accent3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895004" y="4299883"/>
              <a:ext cx="154148" cy="154148"/>
            </a:xfrm>
            <a:prstGeom prst="ellipse">
              <a:avLst/>
            </a:prstGeom>
            <a:solidFill>
              <a:schemeClr val="accent3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905418" y="3804920"/>
              <a:ext cx="154148" cy="154148"/>
            </a:xfrm>
            <a:prstGeom prst="ellipse">
              <a:avLst/>
            </a:prstGeom>
            <a:solidFill>
              <a:schemeClr val="accent3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357920" y="3932396"/>
              <a:ext cx="154148" cy="154148"/>
            </a:xfrm>
            <a:prstGeom prst="ellipse">
              <a:avLst/>
            </a:prstGeom>
            <a:solidFill>
              <a:schemeClr val="accent3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214408" y="3528852"/>
              <a:ext cx="154148" cy="154148"/>
            </a:xfrm>
            <a:prstGeom prst="ellipse">
              <a:avLst/>
            </a:prstGeom>
            <a:solidFill>
              <a:schemeClr val="accent3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296944" y="4323080"/>
              <a:ext cx="154148" cy="154148"/>
            </a:xfrm>
            <a:prstGeom prst="ellipse">
              <a:avLst/>
            </a:prstGeom>
            <a:solidFill>
              <a:schemeClr val="accent3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914341" y="4796860"/>
              <a:ext cx="154148" cy="154148"/>
            </a:xfrm>
            <a:prstGeom prst="ellipse">
              <a:avLst/>
            </a:prstGeom>
            <a:solidFill>
              <a:schemeClr val="accent3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63980" y="3095279"/>
            <a:ext cx="4496125" cy="1302652"/>
            <a:chOff x="1263980" y="3222806"/>
            <a:chExt cx="4496125" cy="1302652"/>
          </a:xfrm>
        </p:grpSpPr>
        <p:grpSp>
          <p:nvGrpSpPr>
            <p:cNvPr id="47" name="Group 79"/>
            <p:cNvGrpSpPr/>
            <p:nvPr/>
          </p:nvGrpSpPr>
          <p:grpSpPr>
            <a:xfrm>
              <a:off x="1598003" y="3269836"/>
              <a:ext cx="781113" cy="781112"/>
              <a:chOff x="4127501" y="4194175"/>
              <a:chExt cx="909638" cy="909637"/>
            </a:xfrm>
            <a:solidFill>
              <a:schemeClr val="accent3"/>
            </a:solidFill>
          </p:grpSpPr>
          <p:sp>
            <p:nvSpPr>
              <p:cNvPr id="53" name="Freeform 11"/>
              <p:cNvSpPr/>
              <p:nvPr/>
            </p:nvSpPr>
            <p:spPr bwMode="auto">
              <a:xfrm>
                <a:off x="4386263" y="4659313"/>
                <a:ext cx="96838" cy="192087"/>
              </a:xfrm>
              <a:custGeom>
                <a:gdLst>
                  <a:gd name="T0" fmla="*/ 0 w 61"/>
                  <a:gd name="T1" fmla="*/ 18 h 121"/>
                  <a:gd name="T2" fmla="*/ 22 w 61"/>
                  <a:gd name="T3" fmla="*/ 18 h 121"/>
                  <a:gd name="T4" fmla="*/ 22 w 61"/>
                  <a:gd name="T5" fmla="*/ 121 h 121"/>
                  <a:gd name="T6" fmla="*/ 40 w 61"/>
                  <a:gd name="T7" fmla="*/ 121 h 121"/>
                  <a:gd name="T8" fmla="*/ 40 w 61"/>
                  <a:gd name="T9" fmla="*/ 18 h 121"/>
                  <a:gd name="T10" fmla="*/ 61 w 61"/>
                  <a:gd name="T11" fmla="*/ 18 h 121"/>
                  <a:gd name="T12" fmla="*/ 61 w 61"/>
                  <a:gd name="T13" fmla="*/ 0 h 121"/>
                  <a:gd name="T14" fmla="*/ 0 w 61"/>
                  <a:gd name="T15" fmla="*/ 0 h 121"/>
                  <a:gd name="T16" fmla="*/ 0 w 61"/>
                  <a:gd name="T17" fmla="*/ 18 h 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20">
                    <a:moveTo>
                      <a:pt x="0" y="18"/>
                    </a:moveTo>
                    <a:lnTo>
                      <a:pt x="22" y="18"/>
                    </a:lnTo>
                    <a:lnTo>
                      <a:pt x="22" y="121"/>
                    </a:lnTo>
                    <a:lnTo>
                      <a:pt x="40" y="121"/>
                    </a:lnTo>
                    <a:lnTo>
                      <a:pt x="40" y="18"/>
                    </a:lnTo>
                    <a:lnTo>
                      <a:pt x="61" y="18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4" name="Freeform 12"/>
              <p:cNvSpPr/>
              <p:nvPr/>
            </p:nvSpPr>
            <p:spPr bwMode="auto">
              <a:xfrm>
                <a:off x="4572001" y="4440238"/>
                <a:ext cx="25400" cy="109537"/>
              </a:xfrm>
              <a:custGeom>
                <a:gdLst>
                  <a:gd name="T0" fmla="*/ 3 w 6"/>
                  <a:gd name="T1" fmla="*/ 26 h 26"/>
                  <a:gd name="T2" fmla="*/ 5 w 6"/>
                  <a:gd name="T3" fmla="*/ 25 h 26"/>
                  <a:gd name="T4" fmla="*/ 6 w 6"/>
                  <a:gd name="T5" fmla="*/ 23 h 26"/>
                  <a:gd name="T6" fmla="*/ 6 w 6"/>
                  <a:gd name="T7" fmla="*/ 3 h 26"/>
                  <a:gd name="T8" fmla="*/ 5 w 6"/>
                  <a:gd name="T9" fmla="*/ 1 h 26"/>
                  <a:gd name="T10" fmla="*/ 3 w 6"/>
                  <a:gd name="T11" fmla="*/ 0 h 26"/>
                  <a:gd name="T12" fmla="*/ 0 w 6"/>
                  <a:gd name="T13" fmla="*/ 1 h 26"/>
                  <a:gd name="T14" fmla="*/ 0 w 6"/>
                  <a:gd name="T15" fmla="*/ 3 h 26"/>
                  <a:gd name="T16" fmla="*/ 0 w 6"/>
                  <a:gd name="T17" fmla="*/ 23 h 26"/>
                  <a:gd name="T18" fmla="*/ 0 w 6"/>
                  <a:gd name="T19" fmla="*/ 25 h 26"/>
                  <a:gd name="T20" fmla="*/ 3 w 6"/>
                  <a:gd name="T21" fmla="*/ 26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26">
                    <a:moveTo>
                      <a:pt x="3" y="26"/>
                    </a:moveTo>
                    <a:cubicBezTo>
                      <a:pt x="4" y="26"/>
                      <a:pt x="5" y="26"/>
                      <a:pt x="5" y="25"/>
                    </a:cubicBezTo>
                    <a:cubicBezTo>
                      <a:pt x="6" y="25"/>
                      <a:pt x="6" y="24"/>
                      <a:pt x="6" y="2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1" y="26"/>
                      <a:pt x="2" y="26"/>
                      <a:pt x="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5" name="Freeform 13"/>
              <p:cNvSpPr>
                <a:spLocks noEditPoints="1"/>
              </p:cNvSpPr>
              <p:nvPr/>
            </p:nvSpPr>
            <p:spPr bwMode="auto">
              <a:xfrm>
                <a:off x="4600576" y="4659313"/>
                <a:ext cx="79375" cy="192087"/>
              </a:xfrm>
              <a:custGeom>
                <a:gdLst>
                  <a:gd name="T0" fmla="*/ 13 w 19"/>
                  <a:gd name="T1" fmla="*/ 12 h 46"/>
                  <a:gd name="T2" fmla="*/ 9 w 19"/>
                  <a:gd name="T3" fmla="*/ 12 h 46"/>
                  <a:gd name="T4" fmla="*/ 6 w 19"/>
                  <a:gd name="T5" fmla="*/ 15 h 46"/>
                  <a:gd name="T6" fmla="*/ 6 w 19"/>
                  <a:gd name="T7" fmla="*/ 0 h 46"/>
                  <a:gd name="T8" fmla="*/ 0 w 19"/>
                  <a:gd name="T9" fmla="*/ 0 h 46"/>
                  <a:gd name="T10" fmla="*/ 0 w 19"/>
                  <a:gd name="T11" fmla="*/ 46 h 46"/>
                  <a:gd name="T12" fmla="*/ 6 w 19"/>
                  <a:gd name="T13" fmla="*/ 46 h 46"/>
                  <a:gd name="T14" fmla="*/ 6 w 19"/>
                  <a:gd name="T15" fmla="*/ 43 h 46"/>
                  <a:gd name="T16" fmla="*/ 9 w 19"/>
                  <a:gd name="T17" fmla="*/ 45 h 46"/>
                  <a:gd name="T18" fmla="*/ 13 w 19"/>
                  <a:gd name="T19" fmla="*/ 46 h 46"/>
                  <a:gd name="T20" fmla="*/ 18 w 19"/>
                  <a:gd name="T21" fmla="*/ 44 h 46"/>
                  <a:gd name="T22" fmla="*/ 19 w 19"/>
                  <a:gd name="T23" fmla="*/ 39 h 46"/>
                  <a:gd name="T24" fmla="*/ 19 w 19"/>
                  <a:gd name="T25" fmla="*/ 20 h 46"/>
                  <a:gd name="T26" fmla="*/ 17 w 19"/>
                  <a:gd name="T27" fmla="*/ 14 h 46"/>
                  <a:gd name="T28" fmla="*/ 13 w 19"/>
                  <a:gd name="T29" fmla="*/ 12 h 46"/>
                  <a:gd name="T30" fmla="*/ 12 w 19"/>
                  <a:gd name="T31" fmla="*/ 38 h 46"/>
                  <a:gd name="T32" fmla="*/ 12 w 19"/>
                  <a:gd name="T33" fmla="*/ 40 h 46"/>
                  <a:gd name="T34" fmla="*/ 10 w 19"/>
                  <a:gd name="T35" fmla="*/ 41 h 46"/>
                  <a:gd name="T36" fmla="*/ 8 w 19"/>
                  <a:gd name="T37" fmla="*/ 41 h 46"/>
                  <a:gd name="T38" fmla="*/ 6 w 19"/>
                  <a:gd name="T39" fmla="*/ 39 h 46"/>
                  <a:gd name="T40" fmla="*/ 6 w 19"/>
                  <a:gd name="T41" fmla="*/ 18 h 46"/>
                  <a:gd name="T42" fmla="*/ 8 w 19"/>
                  <a:gd name="T43" fmla="*/ 17 h 46"/>
                  <a:gd name="T44" fmla="*/ 9 w 19"/>
                  <a:gd name="T45" fmla="*/ 17 h 46"/>
                  <a:gd name="T46" fmla="*/ 11 w 19"/>
                  <a:gd name="T47" fmla="*/ 18 h 46"/>
                  <a:gd name="T48" fmla="*/ 12 w 19"/>
                  <a:gd name="T49" fmla="*/ 20 h 46"/>
                  <a:gd name="T50" fmla="*/ 12 w 19"/>
                  <a:gd name="T51" fmla="*/ 38 h 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46">
                    <a:moveTo>
                      <a:pt x="13" y="12"/>
                    </a:moveTo>
                    <a:cubicBezTo>
                      <a:pt x="11" y="12"/>
                      <a:pt x="10" y="12"/>
                      <a:pt x="9" y="12"/>
                    </a:cubicBezTo>
                    <a:cubicBezTo>
                      <a:pt x="8" y="13"/>
                      <a:pt x="7" y="14"/>
                      <a:pt x="6" y="1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8" y="45"/>
                      <a:pt x="9" y="45"/>
                    </a:cubicBezTo>
                    <a:cubicBezTo>
                      <a:pt x="10" y="46"/>
                      <a:pt x="12" y="46"/>
                      <a:pt x="13" y="46"/>
                    </a:cubicBezTo>
                    <a:cubicBezTo>
                      <a:pt x="15" y="46"/>
                      <a:pt x="16" y="46"/>
                      <a:pt x="18" y="44"/>
                    </a:cubicBezTo>
                    <a:cubicBezTo>
                      <a:pt x="19" y="43"/>
                      <a:pt x="19" y="41"/>
                      <a:pt x="19" y="39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7"/>
                      <a:pt x="19" y="15"/>
                      <a:pt x="17" y="14"/>
                    </a:cubicBezTo>
                    <a:cubicBezTo>
                      <a:pt x="16" y="12"/>
                      <a:pt x="15" y="12"/>
                      <a:pt x="13" y="12"/>
                    </a:cubicBezTo>
                    <a:close/>
                    <a:moveTo>
                      <a:pt x="12" y="38"/>
                    </a:moveTo>
                    <a:cubicBezTo>
                      <a:pt x="12" y="39"/>
                      <a:pt x="12" y="40"/>
                      <a:pt x="12" y="40"/>
                    </a:cubicBezTo>
                    <a:cubicBezTo>
                      <a:pt x="11" y="41"/>
                      <a:pt x="11" y="41"/>
                      <a:pt x="10" y="41"/>
                    </a:cubicBezTo>
                    <a:cubicBezTo>
                      <a:pt x="9" y="41"/>
                      <a:pt x="9" y="41"/>
                      <a:pt x="8" y="41"/>
                    </a:cubicBezTo>
                    <a:cubicBezTo>
                      <a:pt x="8" y="40"/>
                      <a:pt x="7" y="40"/>
                      <a:pt x="6" y="3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7"/>
                      <a:pt x="8" y="17"/>
                    </a:cubicBezTo>
                    <a:cubicBezTo>
                      <a:pt x="8" y="17"/>
                      <a:pt x="9" y="17"/>
                      <a:pt x="9" y="17"/>
                    </a:cubicBezTo>
                    <a:cubicBezTo>
                      <a:pt x="10" y="17"/>
                      <a:pt x="11" y="17"/>
                      <a:pt x="11" y="18"/>
                    </a:cubicBezTo>
                    <a:cubicBezTo>
                      <a:pt x="12" y="18"/>
                      <a:pt x="12" y="19"/>
                      <a:pt x="12" y="20"/>
                    </a:cubicBezTo>
                    <a:lnTo>
                      <a:pt x="1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6" name="Freeform 14"/>
              <p:cNvSpPr/>
              <p:nvPr/>
            </p:nvSpPr>
            <p:spPr bwMode="auto">
              <a:xfrm>
                <a:off x="4495801" y="4710113"/>
                <a:ext cx="84138" cy="141287"/>
              </a:xfrm>
              <a:custGeom>
                <a:gdLst>
                  <a:gd name="T0" fmla="*/ 13 w 20"/>
                  <a:gd name="T1" fmla="*/ 26 h 34"/>
                  <a:gd name="T2" fmla="*/ 11 w 20"/>
                  <a:gd name="T3" fmla="*/ 27 h 34"/>
                  <a:gd name="T4" fmla="*/ 9 w 20"/>
                  <a:gd name="T5" fmla="*/ 28 h 34"/>
                  <a:gd name="T6" fmla="*/ 7 w 20"/>
                  <a:gd name="T7" fmla="*/ 28 h 34"/>
                  <a:gd name="T8" fmla="*/ 7 w 20"/>
                  <a:gd name="T9" fmla="*/ 26 h 34"/>
                  <a:gd name="T10" fmla="*/ 7 w 20"/>
                  <a:gd name="T11" fmla="*/ 0 h 34"/>
                  <a:gd name="T12" fmla="*/ 0 w 20"/>
                  <a:gd name="T13" fmla="*/ 0 h 34"/>
                  <a:gd name="T14" fmla="*/ 0 w 20"/>
                  <a:gd name="T15" fmla="*/ 28 h 34"/>
                  <a:gd name="T16" fmla="*/ 1 w 20"/>
                  <a:gd name="T17" fmla="*/ 33 h 34"/>
                  <a:gd name="T18" fmla="*/ 5 w 20"/>
                  <a:gd name="T19" fmla="*/ 34 h 34"/>
                  <a:gd name="T20" fmla="*/ 9 w 20"/>
                  <a:gd name="T21" fmla="*/ 33 h 34"/>
                  <a:gd name="T22" fmla="*/ 13 w 20"/>
                  <a:gd name="T23" fmla="*/ 30 h 34"/>
                  <a:gd name="T24" fmla="*/ 13 w 20"/>
                  <a:gd name="T25" fmla="*/ 34 h 34"/>
                  <a:gd name="T26" fmla="*/ 20 w 20"/>
                  <a:gd name="T27" fmla="*/ 34 h 34"/>
                  <a:gd name="T28" fmla="*/ 20 w 20"/>
                  <a:gd name="T29" fmla="*/ 0 h 34"/>
                  <a:gd name="T30" fmla="*/ 13 w 20"/>
                  <a:gd name="T31" fmla="*/ 0 h 34"/>
                  <a:gd name="T32" fmla="*/ 13 w 20"/>
                  <a:gd name="T33" fmla="*/ 26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34">
                    <a:moveTo>
                      <a:pt x="13" y="26"/>
                    </a:moveTo>
                    <a:cubicBezTo>
                      <a:pt x="12" y="26"/>
                      <a:pt x="11" y="27"/>
                      <a:pt x="11" y="27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7" y="28"/>
                    </a:cubicBezTo>
                    <a:cubicBezTo>
                      <a:pt x="7" y="27"/>
                      <a:pt x="7" y="27"/>
                      <a:pt x="7" y="2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1" y="32"/>
                      <a:pt x="1" y="33"/>
                    </a:cubicBezTo>
                    <a:cubicBezTo>
                      <a:pt x="2" y="34"/>
                      <a:pt x="3" y="34"/>
                      <a:pt x="5" y="34"/>
                    </a:cubicBezTo>
                    <a:cubicBezTo>
                      <a:pt x="6" y="34"/>
                      <a:pt x="8" y="34"/>
                      <a:pt x="9" y="33"/>
                    </a:cubicBezTo>
                    <a:cubicBezTo>
                      <a:pt x="10" y="32"/>
                      <a:pt x="12" y="31"/>
                      <a:pt x="13" y="30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1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7" name="Freeform 15"/>
              <p:cNvSpPr>
                <a:spLocks noEditPoints="1"/>
              </p:cNvSpPr>
              <p:nvPr/>
            </p:nvSpPr>
            <p:spPr bwMode="auto">
              <a:xfrm>
                <a:off x="4127501" y="4194175"/>
                <a:ext cx="909638" cy="909637"/>
              </a:xfrm>
              <a:custGeom>
                <a:gdLst>
                  <a:gd name="T0" fmla="*/ 108 w 217"/>
                  <a:gd name="T1" fmla="*/ 0 h 217"/>
                  <a:gd name="T2" fmla="*/ 0 w 217"/>
                  <a:gd name="T3" fmla="*/ 108 h 217"/>
                  <a:gd name="T4" fmla="*/ 108 w 217"/>
                  <a:gd name="T5" fmla="*/ 217 h 217"/>
                  <a:gd name="T6" fmla="*/ 217 w 217"/>
                  <a:gd name="T7" fmla="*/ 108 h 217"/>
                  <a:gd name="T8" fmla="*/ 108 w 217"/>
                  <a:gd name="T9" fmla="*/ 0 h 217"/>
                  <a:gd name="T10" fmla="*/ 126 w 217"/>
                  <a:gd name="T11" fmla="*/ 53 h 217"/>
                  <a:gd name="T12" fmla="*/ 134 w 217"/>
                  <a:gd name="T13" fmla="*/ 53 h 217"/>
                  <a:gd name="T14" fmla="*/ 134 w 217"/>
                  <a:gd name="T15" fmla="*/ 82 h 217"/>
                  <a:gd name="T16" fmla="*/ 134 w 217"/>
                  <a:gd name="T17" fmla="*/ 84 h 217"/>
                  <a:gd name="T18" fmla="*/ 136 w 217"/>
                  <a:gd name="T19" fmla="*/ 84 h 217"/>
                  <a:gd name="T20" fmla="*/ 138 w 217"/>
                  <a:gd name="T21" fmla="*/ 84 h 217"/>
                  <a:gd name="T22" fmla="*/ 140 w 217"/>
                  <a:gd name="T23" fmla="*/ 82 h 217"/>
                  <a:gd name="T24" fmla="*/ 140 w 217"/>
                  <a:gd name="T25" fmla="*/ 53 h 217"/>
                  <a:gd name="T26" fmla="*/ 148 w 217"/>
                  <a:gd name="T27" fmla="*/ 53 h 217"/>
                  <a:gd name="T28" fmla="*/ 148 w 217"/>
                  <a:gd name="T29" fmla="*/ 91 h 217"/>
                  <a:gd name="T30" fmla="*/ 140 w 217"/>
                  <a:gd name="T31" fmla="*/ 91 h 217"/>
                  <a:gd name="T32" fmla="*/ 140 w 217"/>
                  <a:gd name="T33" fmla="*/ 86 h 217"/>
                  <a:gd name="T34" fmla="*/ 136 w 217"/>
                  <a:gd name="T35" fmla="*/ 90 h 217"/>
                  <a:gd name="T36" fmla="*/ 131 w 217"/>
                  <a:gd name="T37" fmla="*/ 91 h 217"/>
                  <a:gd name="T38" fmla="*/ 127 w 217"/>
                  <a:gd name="T39" fmla="*/ 89 h 217"/>
                  <a:gd name="T40" fmla="*/ 126 w 217"/>
                  <a:gd name="T41" fmla="*/ 84 h 217"/>
                  <a:gd name="T42" fmla="*/ 126 w 217"/>
                  <a:gd name="T43" fmla="*/ 53 h 217"/>
                  <a:gd name="T44" fmla="*/ 98 w 217"/>
                  <a:gd name="T45" fmla="*/ 62 h 217"/>
                  <a:gd name="T46" fmla="*/ 101 w 217"/>
                  <a:gd name="T47" fmla="*/ 55 h 217"/>
                  <a:gd name="T48" fmla="*/ 109 w 217"/>
                  <a:gd name="T49" fmla="*/ 52 h 217"/>
                  <a:gd name="T50" fmla="*/ 117 w 217"/>
                  <a:gd name="T51" fmla="*/ 55 h 217"/>
                  <a:gd name="T52" fmla="*/ 120 w 217"/>
                  <a:gd name="T53" fmla="*/ 62 h 217"/>
                  <a:gd name="T54" fmla="*/ 120 w 217"/>
                  <a:gd name="T55" fmla="*/ 81 h 217"/>
                  <a:gd name="T56" fmla="*/ 117 w 217"/>
                  <a:gd name="T57" fmla="*/ 89 h 217"/>
                  <a:gd name="T58" fmla="*/ 109 w 217"/>
                  <a:gd name="T59" fmla="*/ 91 h 217"/>
                  <a:gd name="T60" fmla="*/ 101 w 217"/>
                  <a:gd name="T61" fmla="*/ 89 h 217"/>
                  <a:gd name="T62" fmla="*/ 98 w 217"/>
                  <a:gd name="T63" fmla="*/ 81 h 217"/>
                  <a:gd name="T64" fmla="*/ 98 w 217"/>
                  <a:gd name="T65" fmla="*/ 62 h 217"/>
                  <a:gd name="T66" fmla="*/ 77 w 217"/>
                  <a:gd name="T67" fmla="*/ 40 h 217"/>
                  <a:gd name="T68" fmla="*/ 83 w 217"/>
                  <a:gd name="T69" fmla="*/ 60 h 217"/>
                  <a:gd name="T70" fmla="*/ 83 w 217"/>
                  <a:gd name="T71" fmla="*/ 60 h 217"/>
                  <a:gd name="T72" fmla="*/ 88 w 217"/>
                  <a:gd name="T73" fmla="*/ 40 h 217"/>
                  <a:gd name="T74" fmla="*/ 97 w 217"/>
                  <a:gd name="T75" fmla="*/ 40 h 217"/>
                  <a:gd name="T76" fmla="*/ 87 w 217"/>
                  <a:gd name="T77" fmla="*/ 70 h 217"/>
                  <a:gd name="T78" fmla="*/ 87 w 217"/>
                  <a:gd name="T79" fmla="*/ 91 h 217"/>
                  <a:gd name="T80" fmla="*/ 79 w 217"/>
                  <a:gd name="T81" fmla="*/ 91 h 217"/>
                  <a:gd name="T82" fmla="*/ 79 w 217"/>
                  <a:gd name="T83" fmla="*/ 71 h 217"/>
                  <a:gd name="T84" fmla="*/ 68 w 217"/>
                  <a:gd name="T85" fmla="*/ 40 h 217"/>
                  <a:gd name="T86" fmla="*/ 77 w 217"/>
                  <a:gd name="T87" fmla="*/ 40 h 217"/>
                  <a:gd name="T88" fmla="*/ 177 w 217"/>
                  <a:gd name="T89" fmla="*/ 146 h 217"/>
                  <a:gd name="T90" fmla="*/ 152 w 217"/>
                  <a:gd name="T91" fmla="*/ 171 h 217"/>
                  <a:gd name="T92" fmla="*/ 68 w 217"/>
                  <a:gd name="T93" fmla="*/ 171 h 217"/>
                  <a:gd name="T94" fmla="*/ 43 w 217"/>
                  <a:gd name="T95" fmla="*/ 146 h 217"/>
                  <a:gd name="T96" fmla="*/ 43 w 217"/>
                  <a:gd name="T97" fmla="*/ 127 h 217"/>
                  <a:gd name="T98" fmla="*/ 68 w 217"/>
                  <a:gd name="T99" fmla="*/ 102 h 217"/>
                  <a:gd name="T100" fmla="*/ 152 w 217"/>
                  <a:gd name="T101" fmla="*/ 102 h 217"/>
                  <a:gd name="T102" fmla="*/ 177 w 217"/>
                  <a:gd name="T103" fmla="*/ 127 h 217"/>
                  <a:gd name="T104" fmla="*/ 177 w 217"/>
                  <a:gd name="T105" fmla="*/ 146 h 2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6" h="216">
                    <a:moveTo>
                      <a:pt x="108" y="0"/>
                    </a:moveTo>
                    <a:cubicBezTo>
                      <a:pt x="48" y="0"/>
                      <a:pt x="0" y="48"/>
                      <a:pt x="0" y="108"/>
                    </a:cubicBezTo>
                    <a:cubicBezTo>
                      <a:pt x="0" y="169"/>
                      <a:pt x="48" y="217"/>
                      <a:pt x="108" y="217"/>
                    </a:cubicBezTo>
                    <a:cubicBezTo>
                      <a:pt x="169" y="217"/>
                      <a:pt x="217" y="169"/>
                      <a:pt x="217" y="108"/>
                    </a:cubicBezTo>
                    <a:cubicBezTo>
                      <a:pt x="217" y="48"/>
                      <a:pt x="169" y="0"/>
                      <a:pt x="108" y="0"/>
                    </a:cubicBezTo>
                    <a:close/>
                    <a:moveTo>
                      <a:pt x="126" y="53"/>
                    </a:move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82"/>
                      <a:pt x="134" y="82"/>
                      <a:pt x="134" y="82"/>
                    </a:cubicBezTo>
                    <a:cubicBezTo>
                      <a:pt x="134" y="83"/>
                      <a:pt x="134" y="83"/>
                      <a:pt x="134" y="84"/>
                    </a:cubicBezTo>
                    <a:cubicBezTo>
                      <a:pt x="134" y="84"/>
                      <a:pt x="135" y="84"/>
                      <a:pt x="136" y="84"/>
                    </a:cubicBezTo>
                    <a:cubicBezTo>
                      <a:pt x="136" y="84"/>
                      <a:pt x="137" y="84"/>
                      <a:pt x="138" y="84"/>
                    </a:cubicBezTo>
                    <a:cubicBezTo>
                      <a:pt x="139" y="83"/>
                      <a:pt x="139" y="82"/>
                      <a:pt x="140" y="82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8" y="91"/>
                      <a:pt x="148" y="91"/>
                      <a:pt x="148" y="91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86"/>
                      <a:pt x="140" y="86"/>
                      <a:pt x="140" y="86"/>
                    </a:cubicBezTo>
                    <a:cubicBezTo>
                      <a:pt x="139" y="88"/>
                      <a:pt x="137" y="89"/>
                      <a:pt x="136" y="90"/>
                    </a:cubicBezTo>
                    <a:cubicBezTo>
                      <a:pt x="134" y="91"/>
                      <a:pt x="133" y="91"/>
                      <a:pt x="131" y="91"/>
                    </a:cubicBezTo>
                    <a:cubicBezTo>
                      <a:pt x="130" y="91"/>
                      <a:pt x="128" y="91"/>
                      <a:pt x="127" y="89"/>
                    </a:cubicBezTo>
                    <a:cubicBezTo>
                      <a:pt x="126" y="88"/>
                      <a:pt x="126" y="87"/>
                      <a:pt x="126" y="84"/>
                    </a:cubicBezTo>
                    <a:lnTo>
                      <a:pt x="126" y="53"/>
                    </a:lnTo>
                    <a:close/>
                    <a:moveTo>
                      <a:pt x="98" y="62"/>
                    </a:moveTo>
                    <a:cubicBezTo>
                      <a:pt x="98" y="59"/>
                      <a:pt x="99" y="57"/>
                      <a:pt x="101" y="55"/>
                    </a:cubicBezTo>
                    <a:cubicBezTo>
                      <a:pt x="103" y="53"/>
                      <a:pt x="106" y="52"/>
                      <a:pt x="109" y="52"/>
                    </a:cubicBezTo>
                    <a:cubicBezTo>
                      <a:pt x="112" y="52"/>
                      <a:pt x="115" y="53"/>
                      <a:pt x="117" y="55"/>
                    </a:cubicBezTo>
                    <a:cubicBezTo>
                      <a:pt x="119" y="57"/>
                      <a:pt x="120" y="59"/>
                      <a:pt x="120" y="62"/>
                    </a:cubicBezTo>
                    <a:cubicBezTo>
                      <a:pt x="120" y="81"/>
                      <a:pt x="120" y="81"/>
                      <a:pt x="120" y="81"/>
                    </a:cubicBezTo>
                    <a:cubicBezTo>
                      <a:pt x="120" y="84"/>
                      <a:pt x="119" y="87"/>
                      <a:pt x="117" y="89"/>
                    </a:cubicBezTo>
                    <a:cubicBezTo>
                      <a:pt x="115" y="91"/>
                      <a:pt x="112" y="91"/>
                      <a:pt x="109" y="91"/>
                    </a:cubicBezTo>
                    <a:cubicBezTo>
                      <a:pt x="105" y="91"/>
                      <a:pt x="103" y="91"/>
                      <a:pt x="101" y="89"/>
                    </a:cubicBezTo>
                    <a:cubicBezTo>
                      <a:pt x="99" y="87"/>
                      <a:pt x="98" y="84"/>
                      <a:pt x="98" y="81"/>
                    </a:cubicBezTo>
                    <a:lnTo>
                      <a:pt x="98" y="62"/>
                    </a:lnTo>
                    <a:close/>
                    <a:moveTo>
                      <a:pt x="77" y="40"/>
                    </a:move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9" y="71"/>
                      <a:pt x="79" y="71"/>
                      <a:pt x="79" y="71"/>
                    </a:cubicBezTo>
                    <a:cubicBezTo>
                      <a:pt x="68" y="40"/>
                      <a:pt x="68" y="40"/>
                      <a:pt x="68" y="40"/>
                    </a:cubicBezTo>
                    <a:lnTo>
                      <a:pt x="77" y="40"/>
                    </a:lnTo>
                    <a:close/>
                    <a:moveTo>
                      <a:pt x="177" y="146"/>
                    </a:moveTo>
                    <a:cubicBezTo>
                      <a:pt x="177" y="160"/>
                      <a:pt x="166" y="171"/>
                      <a:pt x="152" y="171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54" y="171"/>
                      <a:pt x="43" y="160"/>
                      <a:pt x="43" y="146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43" y="113"/>
                      <a:pt x="54" y="102"/>
                      <a:pt x="68" y="102"/>
                    </a:cubicBezTo>
                    <a:cubicBezTo>
                      <a:pt x="152" y="102"/>
                      <a:pt x="152" y="102"/>
                      <a:pt x="152" y="102"/>
                    </a:cubicBezTo>
                    <a:cubicBezTo>
                      <a:pt x="166" y="102"/>
                      <a:pt x="177" y="113"/>
                      <a:pt x="177" y="127"/>
                    </a:cubicBezTo>
                    <a:lnTo>
                      <a:pt x="177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8" name="Freeform 16"/>
              <p:cNvSpPr>
                <a:spLocks noEditPoints="1"/>
              </p:cNvSpPr>
              <p:nvPr/>
            </p:nvSpPr>
            <p:spPr bwMode="auto">
              <a:xfrm>
                <a:off x="4697413" y="4705350"/>
                <a:ext cx="84138" cy="150812"/>
              </a:xfrm>
              <a:custGeom>
                <a:gdLst>
                  <a:gd name="T0" fmla="*/ 10 w 20"/>
                  <a:gd name="T1" fmla="*/ 0 h 36"/>
                  <a:gd name="T2" fmla="*/ 3 w 20"/>
                  <a:gd name="T3" fmla="*/ 3 h 36"/>
                  <a:gd name="T4" fmla="*/ 0 w 20"/>
                  <a:gd name="T5" fmla="*/ 10 h 36"/>
                  <a:gd name="T6" fmla="*/ 0 w 20"/>
                  <a:gd name="T7" fmla="*/ 25 h 36"/>
                  <a:gd name="T8" fmla="*/ 2 w 20"/>
                  <a:gd name="T9" fmla="*/ 33 h 36"/>
                  <a:gd name="T10" fmla="*/ 9 w 20"/>
                  <a:gd name="T11" fmla="*/ 36 h 36"/>
                  <a:gd name="T12" fmla="*/ 17 w 20"/>
                  <a:gd name="T13" fmla="*/ 33 h 36"/>
                  <a:gd name="T14" fmla="*/ 20 w 20"/>
                  <a:gd name="T15" fmla="*/ 25 h 36"/>
                  <a:gd name="T16" fmla="*/ 20 w 20"/>
                  <a:gd name="T17" fmla="*/ 23 h 36"/>
                  <a:gd name="T18" fmla="*/ 13 w 20"/>
                  <a:gd name="T19" fmla="*/ 23 h 36"/>
                  <a:gd name="T20" fmla="*/ 13 w 20"/>
                  <a:gd name="T21" fmla="*/ 25 h 36"/>
                  <a:gd name="T22" fmla="*/ 12 w 20"/>
                  <a:gd name="T23" fmla="*/ 29 h 36"/>
                  <a:gd name="T24" fmla="*/ 10 w 20"/>
                  <a:gd name="T25" fmla="*/ 30 h 36"/>
                  <a:gd name="T26" fmla="*/ 7 w 20"/>
                  <a:gd name="T27" fmla="*/ 29 h 36"/>
                  <a:gd name="T28" fmla="*/ 7 w 20"/>
                  <a:gd name="T29" fmla="*/ 25 h 36"/>
                  <a:gd name="T30" fmla="*/ 7 w 20"/>
                  <a:gd name="T31" fmla="*/ 19 h 36"/>
                  <a:gd name="T32" fmla="*/ 20 w 20"/>
                  <a:gd name="T33" fmla="*/ 19 h 36"/>
                  <a:gd name="T34" fmla="*/ 20 w 20"/>
                  <a:gd name="T35" fmla="*/ 10 h 36"/>
                  <a:gd name="T36" fmla="*/ 17 w 20"/>
                  <a:gd name="T37" fmla="*/ 3 h 36"/>
                  <a:gd name="T38" fmla="*/ 10 w 20"/>
                  <a:gd name="T39" fmla="*/ 0 h 36"/>
                  <a:gd name="T40" fmla="*/ 13 w 20"/>
                  <a:gd name="T41" fmla="*/ 13 h 36"/>
                  <a:gd name="T42" fmla="*/ 7 w 20"/>
                  <a:gd name="T43" fmla="*/ 13 h 36"/>
                  <a:gd name="T44" fmla="*/ 7 w 20"/>
                  <a:gd name="T45" fmla="*/ 10 h 36"/>
                  <a:gd name="T46" fmla="*/ 7 w 20"/>
                  <a:gd name="T47" fmla="*/ 7 h 36"/>
                  <a:gd name="T48" fmla="*/ 10 w 20"/>
                  <a:gd name="T49" fmla="*/ 6 h 36"/>
                  <a:gd name="T50" fmla="*/ 12 w 20"/>
                  <a:gd name="T51" fmla="*/ 7 h 36"/>
                  <a:gd name="T52" fmla="*/ 13 w 20"/>
                  <a:gd name="T53" fmla="*/ 10 h 36"/>
                  <a:gd name="T54" fmla="*/ 13 w 20"/>
                  <a:gd name="T55" fmla="*/ 13 h 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" h="36">
                    <a:moveTo>
                      <a:pt x="10" y="0"/>
                    </a:moveTo>
                    <a:cubicBezTo>
                      <a:pt x="7" y="0"/>
                      <a:pt x="4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8"/>
                      <a:pt x="1" y="31"/>
                      <a:pt x="2" y="33"/>
                    </a:cubicBezTo>
                    <a:cubicBezTo>
                      <a:pt x="4" y="35"/>
                      <a:pt x="6" y="36"/>
                      <a:pt x="9" y="36"/>
                    </a:cubicBezTo>
                    <a:cubicBezTo>
                      <a:pt x="13" y="36"/>
                      <a:pt x="15" y="35"/>
                      <a:pt x="17" y="33"/>
                    </a:cubicBezTo>
                    <a:cubicBezTo>
                      <a:pt x="19" y="31"/>
                      <a:pt x="20" y="29"/>
                      <a:pt x="20" y="25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7"/>
                      <a:pt x="12" y="28"/>
                      <a:pt x="12" y="29"/>
                    </a:cubicBezTo>
                    <a:cubicBezTo>
                      <a:pt x="11" y="29"/>
                      <a:pt x="11" y="30"/>
                      <a:pt x="10" y="30"/>
                    </a:cubicBezTo>
                    <a:cubicBezTo>
                      <a:pt x="8" y="30"/>
                      <a:pt x="8" y="29"/>
                      <a:pt x="7" y="29"/>
                    </a:cubicBezTo>
                    <a:cubicBezTo>
                      <a:pt x="7" y="28"/>
                      <a:pt x="7" y="27"/>
                      <a:pt x="7" y="25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7"/>
                      <a:pt x="19" y="4"/>
                      <a:pt x="17" y="3"/>
                    </a:cubicBezTo>
                    <a:cubicBezTo>
                      <a:pt x="15" y="1"/>
                      <a:pt x="13" y="0"/>
                      <a:pt x="10" y="0"/>
                    </a:cubicBezTo>
                    <a:close/>
                    <a:moveTo>
                      <a:pt x="13" y="13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8"/>
                      <a:pt x="7" y="7"/>
                    </a:cubicBezTo>
                    <a:cubicBezTo>
                      <a:pt x="8" y="6"/>
                      <a:pt x="9" y="6"/>
                      <a:pt x="10" y="6"/>
                    </a:cubicBezTo>
                    <a:cubicBezTo>
                      <a:pt x="11" y="6"/>
                      <a:pt x="11" y="6"/>
                      <a:pt x="12" y="7"/>
                    </a:cubicBezTo>
                    <a:cubicBezTo>
                      <a:pt x="12" y="8"/>
                      <a:pt x="13" y="9"/>
                      <a:pt x="13" y="10"/>
                    </a:cubicBez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sp>
          <p:nvSpPr>
            <p:cNvPr id="48" name="Freeform 21"/>
            <p:cNvSpPr/>
            <p:nvPr/>
          </p:nvSpPr>
          <p:spPr bwMode="auto">
            <a:xfrm>
              <a:off x="4662692" y="3251433"/>
              <a:ext cx="822009" cy="817919"/>
            </a:xfrm>
            <a:custGeom>
              <a:gdLst>
                <a:gd name="T0" fmla="*/ 114 w 228"/>
                <a:gd name="T1" fmla="*/ 0 h 227"/>
                <a:gd name="T2" fmla="*/ 0 w 228"/>
                <a:gd name="T3" fmla="*/ 114 h 227"/>
                <a:gd name="T4" fmla="*/ 68 w 228"/>
                <a:gd name="T5" fmla="*/ 218 h 227"/>
                <a:gd name="T6" fmla="*/ 70 w 228"/>
                <a:gd name="T7" fmla="*/ 192 h 227"/>
                <a:gd name="T8" fmla="*/ 85 w 228"/>
                <a:gd name="T9" fmla="*/ 130 h 227"/>
                <a:gd name="T10" fmla="*/ 81 w 228"/>
                <a:gd name="T11" fmla="*/ 112 h 227"/>
                <a:gd name="T12" fmla="*/ 103 w 228"/>
                <a:gd name="T13" fmla="*/ 82 h 227"/>
                <a:gd name="T14" fmla="*/ 119 w 228"/>
                <a:gd name="T15" fmla="*/ 99 h 227"/>
                <a:gd name="T16" fmla="*/ 109 w 228"/>
                <a:gd name="T17" fmla="*/ 140 h 227"/>
                <a:gd name="T18" fmla="*/ 127 w 228"/>
                <a:gd name="T19" fmla="*/ 162 h 227"/>
                <a:gd name="T20" fmla="*/ 163 w 228"/>
                <a:gd name="T21" fmla="*/ 101 h 227"/>
                <a:gd name="T22" fmla="*/ 115 w 228"/>
                <a:gd name="T23" fmla="*/ 57 h 227"/>
                <a:gd name="T24" fmla="*/ 59 w 228"/>
                <a:gd name="T25" fmla="*/ 112 h 227"/>
                <a:gd name="T26" fmla="*/ 67 w 228"/>
                <a:gd name="T27" fmla="*/ 134 h 227"/>
                <a:gd name="T28" fmla="*/ 68 w 228"/>
                <a:gd name="T29" fmla="*/ 141 h 227"/>
                <a:gd name="T30" fmla="*/ 66 w 228"/>
                <a:gd name="T31" fmla="*/ 150 h 227"/>
                <a:gd name="T32" fmla="*/ 60 w 228"/>
                <a:gd name="T33" fmla="*/ 153 h 227"/>
                <a:gd name="T34" fmla="*/ 37 w 228"/>
                <a:gd name="T35" fmla="*/ 109 h 227"/>
                <a:gd name="T36" fmla="*/ 118 w 228"/>
                <a:gd name="T37" fmla="*/ 38 h 227"/>
                <a:gd name="T38" fmla="*/ 191 w 228"/>
                <a:gd name="T39" fmla="*/ 103 h 227"/>
                <a:gd name="T40" fmla="*/ 129 w 228"/>
                <a:gd name="T41" fmla="*/ 181 h 227"/>
                <a:gd name="T42" fmla="*/ 101 w 228"/>
                <a:gd name="T43" fmla="*/ 167 h 227"/>
                <a:gd name="T44" fmla="*/ 93 w 228"/>
                <a:gd name="T45" fmla="*/ 198 h 227"/>
                <a:gd name="T46" fmla="*/ 82 w 228"/>
                <a:gd name="T47" fmla="*/ 223 h 227"/>
                <a:gd name="T48" fmla="*/ 114 w 228"/>
                <a:gd name="T49" fmla="*/ 227 h 227"/>
                <a:gd name="T50" fmla="*/ 228 w 228"/>
                <a:gd name="T51" fmla="*/ 114 h 227"/>
                <a:gd name="T52" fmla="*/ 114 w 228"/>
                <a:gd name="T53" fmla="*/ 0 h 2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60"/>
                    <a:pt x="28" y="200"/>
                    <a:pt x="68" y="218"/>
                  </a:cubicBezTo>
                  <a:cubicBezTo>
                    <a:pt x="68" y="210"/>
                    <a:pt x="68" y="200"/>
                    <a:pt x="70" y="192"/>
                  </a:cubicBezTo>
                  <a:cubicBezTo>
                    <a:pt x="73" y="183"/>
                    <a:pt x="85" y="130"/>
                    <a:pt x="85" y="130"/>
                  </a:cubicBezTo>
                  <a:cubicBezTo>
                    <a:pt x="85" y="130"/>
                    <a:pt x="81" y="122"/>
                    <a:pt x="81" y="112"/>
                  </a:cubicBezTo>
                  <a:cubicBezTo>
                    <a:pt x="81" y="95"/>
                    <a:pt x="91" y="82"/>
                    <a:pt x="103" y="82"/>
                  </a:cubicBezTo>
                  <a:cubicBezTo>
                    <a:pt x="114" y="82"/>
                    <a:pt x="119" y="90"/>
                    <a:pt x="119" y="99"/>
                  </a:cubicBezTo>
                  <a:cubicBezTo>
                    <a:pt x="119" y="110"/>
                    <a:pt x="112" y="125"/>
                    <a:pt x="109" y="140"/>
                  </a:cubicBezTo>
                  <a:cubicBezTo>
                    <a:pt x="106" y="152"/>
                    <a:pt x="115" y="162"/>
                    <a:pt x="127" y="162"/>
                  </a:cubicBezTo>
                  <a:cubicBezTo>
                    <a:pt x="148" y="162"/>
                    <a:pt x="163" y="134"/>
                    <a:pt x="163" y="101"/>
                  </a:cubicBezTo>
                  <a:cubicBezTo>
                    <a:pt x="163" y="76"/>
                    <a:pt x="146" y="57"/>
                    <a:pt x="115" y="57"/>
                  </a:cubicBezTo>
                  <a:cubicBezTo>
                    <a:pt x="81" y="57"/>
                    <a:pt x="59" y="83"/>
                    <a:pt x="59" y="112"/>
                  </a:cubicBezTo>
                  <a:cubicBezTo>
                    <a:pt x="59" y="122"/>
                    <a:pt x="62" y="129"/>
                    <a:pt x="67" y="134"/>
                  </a:cubicBezTo>
                  <a:cubicBezTo>
                    <a:pt x="69" y="137"/>
                    <a:pt x="69" y="138"/>
                    <a:pt x="68" y="141"/>
                  </a:cubicBezTo>
                  <a:cubicBezTo>
                    <a:pt x="68" y="143"/>
                    <a:pt x="67" y="148"/>
                    <a:pt x="66" y="150"/>
                  </a:cubicBezTo>
                  <a:cubicBezTo>
                    <a:pt x="65" y="153"/>
                    <a:pt x="63" y="154"/>
                    <a:pt x="60" y="153"/>
                  </a:cubicBezTo>
                  <a:cubicBezTo>
                    <a:pt x="44" y="146"/>
                    <a:pt x="37" y="129"/>
                    <a:pt x="37" y="109"/>
                  </a:cubicBezTo>
                  <a:cubicBezTo>
                    <a:pt x="37" y="77"/>
                    <a:pt x="64" y="38"/>
                    <a:pt x="118" y="38"/>
                  </a:cubicBezTo>
                  <a:cubicBezTo>
                    <a:pt x="162" y="38"/>
                    <a:pt x="191" y="70"/>
                    <a:pt x="191" y="103"/>
                  </a:cubicBezTo>
                  <a:cubicBezTo>
                    <a:pt x="191" y="148"/>
                    <a:pt x="166" y="181"/>
                    <a:pt x="129" y="181"/>
                  </a:cubicBezTo>
                  <a:cubicBezTo>
                    <a:pt x="117" y="181"/>
                    <a:pt x="105" y="175"/>
                    <a:pt x="101" y="167"/>
                  </a:cubicBezTo>
                  <a:cubicBezTo>
                    <a:pt x="101" y="167"/>
                    <a:pt x="95" y="193"/>
                    <a:pt x="93" y="198"/>
                  </a:cubicBezTo>
                  <a:cubicBezTo>
                    <a:pt x="91" y="207"/>
                    <a:pt x="86" y="216"/>
                    <a:pt x="82" y="223"/>
                  </a:cubicBezTo>
                  <a:cubicBezTo>
                    <a:pt x="92" y="226"/>
                    <a:pt x="103" y="227"/>
                    <a:pt x="114" y="227"/>
                  </a:cubicBezTo>
                  <a:cubicBezTo>
                    <a:pt x="177" y="227"/>
                    <a:pt x="228" y="176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9" name="Freeform 9"/>
            <p:cNvSpPr>
              <a:spLocks noEditPoints="1"/>
            </p:cNvSpPr>
            <p:nvPr/>
          </p:nvSpPr>
          <p:spPr bwMode="auto">
            <a:xfrm>
              <a:off x="3139552" y="3222806"/>
              <a:ext cx="875173" cy="875173"/>
            </a:xfrm>
            <a:custGeom>
              <a:gdLst>
                <a:gd name="T0" fmla="*/ 122 w 243"/>
                <a:gd name="T1" fmla="*/ 0 h 243"/>
                <a:gd name="T2" fmla="*/ 0 w 243"/>
                <a:gd name="T3" fmla="*/ 121 h 243"/>
                <a:gd name="T4" fmla="*/ 122 w 243"/>
                <a:gd name="T5" fmla="*/ 243 h 243"/>
                <a:gd name="T6" fmla="*/ 243 w 243"/>
                <a:gd name="T7" fmla="*/ 121 h 243"/>
                <a:gd name="T8" fmla="*/ 122 w 243"/>
                <a:gd name="T9" fmla="*/ 0 h 243"/>
                <a:gd name="T10" fmla="*/ 154 w 243"/>
                <a:gd name="T11" fmla="*/ 121 h 243"/>
                <a:gd name="T12" fmla="*/ 133 w 243"/>
                <a:gd name="T13" fmla="*/ 121 h 243"/>
                <a:gd name="T14" fmla="*/ 133 w 243"/>
                <a:gd name="T15" fmla="*/ 196 h 243"/>
                <a:gd name="T16" fmla="*/ 102 w 243"/>
                <a:gd name="T17" fmla="*/ 196 h 243"/>
                <a:gd name="T18" fmla="*/ 102 w 243"/>
                <a:gd name="T19" fmla="*/ 121 h 243"/>
                <a:gd name="T20" fmla="*/ 87 w 243"/>
                <a:gd name="T21" fmla="*/ 121 h 243"/>
                <a:gd name="T22" fmla="*/ 87 w 243"/>
                <a:gd name="T23" fmla="*/ 94 h 243"/>
                <a:gd name="T24" fmla="*/ 102 w 243"/>
                <a:gd name="T25" fmla="*/ 94 h 243"/>
                <a:gd name="T26" fmla="*/ 102 w 243"/>
                <a:gd name="T27" fmla="*/ 77 h 243"/>
                <a:gd name="T28" fmla="*/ 133 w 243"/>
                <a:gd name="T29" fmla="*/ 46 h 243"/>
                <a:gd name="T30" fmla="*/ 156 w 243"/>
                <a:gd name="T31" fmla="*/ 46 h 243"/>
                <a:gd name="T32" fmla="*/ 156 w 243"/>
                <a:gd name="T33" fmla="*/ 72 h 243"/>
                <a:gd name="T34" fmla="*/ 140 w 243"/>
                <a:gd name="T35" fmla="*/ 72 h 243"/>
                <a:gd name="T36" fmla="*/ 133 w 243"/>
                <a:gd name="T37" fmla="*/ 79 h 243"/>
                <a:gd name="T38" fmla="*/ 133 w 243"/>
                <a:gd name="T39" fmla="*/ 94 h 243"/>
                <a:gd name="T40" fmla="*/ 157 w 243"/>
                <a:gd name="T41" fmla="*/ 94 h 243"/>
                <a:gd name="T42" fmla="*/ 154 w 243"/>
                <a:gd name="T43" fmla="*/ 121 h 2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2" y="243"/>
                  </a:cubicBezTo>
                  <a:cubicBezTo>
                    <a:pt x="189" y="243"/>
                    <a:pt x="243" y="188"/>
                    <a:pt x="243" y="121"/>
                  </a:cubicBezTo>
                  <a:cubicBezTo>
                    <a:pt x="243" y="54"/>
                    <a:pt x="189" y="0"/>
                    <a:pt x="122" y="0"/>
                  </a:cubicBezTo>
                  <a:close/>
                  <a:moveTo>
                    <a:pt x="154" y="121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33" y="154"/>
                    <a:pt x="133" y="196"/>
                    <a:pt x="133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2" y="196"/>
                    <a:pt x="102" y="155"/>
                    <a:pt x="102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65"/>
                    <a:pt x="108" y="46"/>
                    <a:pt x="133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42" y="72"/>
                    <a:pt x="140" y="72"/>
                  </a:cubicBezTo>
                  <a:cubicBezTo>
                    <a:pt x="137" y="72"/>
                    <a:pt x="133" y="73"/>
                    <a:pt x="133" y="79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57" y="94"/>
                    <a:pt x="157" y="94"/>
                    <a:pt x="157" y="94"/>
                  </a:cubicBezTo>
                  <a:lnTo>
                    <a:pt x="154" y="1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1263980" y="4229992"/>
              <a:ext cx="1372819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2825633" y="4229992"/>
              <a:ext cx="1372819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4387286" y="4229992"/>
              <a:ext cx="1372819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598003" y="1355443"/>
            <a:ext cx="4550813" cy="1415493"/>
            <a:chOff x="1598003" y="1355443"/>
            <a:chExt cx="4550813" cy="1415493"/>
          </a:xfrm>
        </p:grpSpPr>
        <p:sp>
          <p:nvSpPr>
            <p:cNvPr id="60" name="矩形 59"/>
            <p:cNvSpPr/>
            <p:nvPr/>
          </p:nvSpPr>
          <p:spPr>
            <a:xfrm>
              <a:off x="1598003" y="1736807"/>
              <a:ext cx="4550813" cy="103412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单击此处编辑您要的内容，建议您在展示时采用微软雅黑字体，本模版所有图形线条及其相应素材均可自由编辑、改色、替换。风云办公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为您打造高逼格精品模板，为您的演示锦上添花。更多精品模板请搜索：风云办公</a:t>
              </a:r>
              <a:endPara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TextBox 13"/>
            <p:cNvSpPr txBox="1"/>
            <p:nvPr/>
          </p:nvSpPr>
          <p:spPr>
            <a:xfrm>
              <a:off x="1598003" y="1355443"/>
              <a:ext cx="2071315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598003" y="4722275"/>
            <a:ext cx="4550813" cy="1415493"/>
            <a:chOff x="1608240" y="4722275"/>
            <a:chExt cx="4550813" cy="1415493"/>
          </a:xfrm>
        </p:grpSpPr>
        <p:sp>
          <p:nvSpPr>
            <p:cNvPr id="63" name="矩形 62"/>
            <p:cNvSpPr/>
            <p:nvPr/>
          </p:nvSpPr>
          <p:spPr>
            <a:xfrm>
              <a:off x="1608240" y="5103639"/>
              <a:ext cx="4550813" cy="103412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单击此处编辑您要的内容，建议您在展示时采用微软雅黑字体，本模版所有图形线条及其相应素材均可自由编辑、改色、替换。风云办公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为您打造高逼格精品模板，为您的演示锦上添花。更多精品模板请搜索：风云办公</a:t>
              </a:r>
              <a:endPara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TextBox 13"/>
            <p:cNvSpPr txBox="1"/>
            <p:nvPr/>
          </p:nvSpPr>
          <p:spPr>
            <a:xfrm>
              <a:off x="1608240" y="4722275"/>
              <a:ext cx="2071315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工作计划展望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2799113" y="2648218"/>
            <a:ext cx="6593774" cy="1561565"/>
            <a:chOff x="2799113" y="2648218"/>
            <a:chExt cx="6593774" cy="1561565"/>
          </a:xfrm>
        </p:grpSpPr>
        <p:sp>
          <p:nvSpPr>
            <p:cNvPr id="13" name="出自【趣你的PPT】(微信:qunideppt)：最优质的PPT资源库"/>
            <p:cNvSpPr txBox="1"/>
            <p:nvPr/>
          </p:nvSpPr>
          <p:spPr>
            <a:xfrm>
              <a:off x="2799113" y="2648218"/>
              <a:ext cx="65937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1" i="0" u="none" strike="noStrike" kern="0" cap="none" spc="0" normalizeH="0" baseline="0" noProof="0">
                  <a:ln>
                    <a:noFill/>
                  </a:ln>
                  <a:solidFill>
                    <a:srgbClr val="2E414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 YOU </a:t>
              </a:r>
              <a:endParaRPr kumimoji="0" lang="zh-CN" altLang="en-US" sz="8000" b="1" i="0" u="none" strike="noStrike" kern="0" cap="none" spc="0" normalizeH="0" baseline="0" noProof="0">
                <a:ln>
                  <a:noFill/>
                </a:ln>
                <a:solidFill>
                  <a:srgbClr val="2E414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出自【趣你的PPT】(微信:qunideppt)：最优质的PPT资源库"/>
            <p:cNvSpPr txBox="1"/>
            <p:nvPr/>
          </p:nvSpPr>
          <p:spPr>
            <a:xfrm>
              <a:off x="2881465" y="3902006"/>
              <a:ext cx="628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>
                  <a:ln>
                    <a:noFill/>
                  </a:ln>
                  <a:solidFill>
                    <a:srgbClr val="2E414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PROFESSIONAL POWERPOINT TEMPLATE</a:t>
              </a: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2E414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>
            <a:off x="3333750" y="2244358"/>
            <a:ext cx="5524500" cy="2369285"/>
            <a:chOff x="3333750" y="2244358"/>
            <a:chExt cx="5524500" cy="2369285"/>
          </a:xfrm>
        </p:grpSpPr>
        <p:sp>
          <p:nvSpPr>
            <p:cNvPr id="16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3333750" y="3224489"/>
              <a:ext cx="55245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1829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全年工作回顾</a:t>
              </a:r>
              <a:endPara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1829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835400" y="4240152"/>
              <a:ext cx="4521200" cy="0"/>
            </a:xfrm>
            <a:prstGeom prst="line">
              <a:avLst/>
            </a:prstGeom>
            <a:ln w="19050">
              <a:solidFill>
                <a:srgbClr val="182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4197350" y="4240152"/>
              <a:ext cx="3746500" cy="373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kern="0">
                  <a:solidFill>
                    <a:srgbClr val="1829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ANNUAL WORK REVIEW</a:t>
              </a:r>
              <a:endParaRPr lang="zh-CN" altLang="en-US" kern="0">
                <a:solidFill>
                  <a:srgbClr val="1829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051300" y="2244358"/>
              <a:ext cx="4089401" cy="1107996"/>
              <a:chOff x="4051300" y="2244358"/>
              <a:chExt cx="4089401" cy="1107996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4476358" y="2244358"/>
                <a:ext cx="323928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6600" b="1">
                    <a:solidFill>
                      <a:srgbClr val="1829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01</a:t>
                </a:r>
                <a:endParaRPr lang="en-US" altLang="zh-CN" sz="6600" b="1">
                  <a:solidFill>
                    <a:srgbClr val="1829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4051300" y="2798356"/>
                <a:ext cx="425058" cy="0"/>
              </a:xfrm>
              <a:prstGeom prst="line">
                <a:avLst/>
              </a:prstGeom>
              <a:ln>
                <a:solidFill>
                  <a:srgbClr val="182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7715643" y="2798356"/>
                <a:ext cx="425058" cy="0"/>
              </a:xfrm>
              <a:prstGeom prst="line">
                <a:avLst/>
              </a:prstGeom>
              <a:ln>
                <a:solidFill>
                  <a:srgbClr val="182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1313713" y="1555750"/>
            <a:ext cx="9565367" cy="4927600"/>
            <a:chOff x="1313713" y="1555750"/>
            <a:chExt cx="9565367" cy="4927600"/>
          </a:xfrm>
        </p:grpSpPr>
        <p:grpSp>
          <p:nvGrpSpPr>
            <p:cNvPr id="5" name="组合 4"/>
            <p:cNvGrpSpPr/>
            <p:nvPr/>
          </p:nvGrpSpPr>
          <p:grpSpPr>
            <a:xfrm>
              <a:off x="1313713" y="1636713"/>
              <a:ext cx="1889011" cy="3709988"/>
              <a:chOff x="1313713" y="1636713"/>
              <a:chExt cx="1889011" cy="3709988"/>
            </a:xfrm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1344612" y="1636713"/>
                <a:ext cx="1827213" cy="3709988"/>
              </a:xfrm>
              <a:custGeom>
                <a:gdLst>
                  <a:gd name="T0" fmla="*/ 449 w 788"/>
                  <a:gd name="T1" fmla="*/ 484 h 1599"/>
                  <a:gd name="T2" fmla="*/ 298 w 788"/>
                  <a:gd name="T3" fmla="*/ 0 h 1599"/>
                  <a:gd name="T4" fmla="*/ 151 w 788"/>
                  <a:gd name="T5" fmla="*/ 0 h 1599"/>
                  <a:gd name="T6" fmla="*/ 3 w 788"/>
                  <a:gd name="T7" fmla="*/ 484 h 1599"/>
                  <a:gd name="T8" fmla="*/ 2 w 788"/>
                  <a:gd name="T9" fmla="*/ 484 h 1599"/>
                  <a:gd name="T10" fmla="*/ 2 w 788"/>
                  <a:gd name="T11" fmla="*/ 489 h 1599"/>
                  <a:gd name="T12" fmla="*/ 0 w 788"/>
                  <a:gd name="T13" fmla="*/ 495 h 1599"/>
                  <a:gd name="T14" fmla="*/ 2 w 788"/>
                  <a:gd name="T15" fmla="*/ 495 h 1599"/>
                  <a:gd name="T16" fmla="*/ 2 w 788"/>
                  <a:gd name="T17" fmla="*/ 1599 h 1599"/>
                  <a:gd name="T18" fmla="*/ 788 w 788"/>
                  <a:gd name="T19" fmla="*/ 1599 h 1599"/>
                  <a:gd name="T20" fmla="*/ 788 w 788"/>
                  <a:gd name="T21" fmla="*/ 484 h 1599"/>
                  <a:gd name="T22" fmla="*/ 449 w 788"/>
                  <a:gd name="T23" fmla="*/ 484 h 1599"/>
                  <a:gd name="T24" fmla="*/ 197 w 788"/>
                  <a:gd name="T25" fmla="*/ 179 h 1599"/>
                  <a:gd name="T26" fmla="*/ 219 w 788"/>
                  <a:gd name="T27" fmla="*/ 83 h 1599"/>
                  <a:gd name="T28" fmla="*/ 221 w 788"/>
                  <a:gd name="T29" fmla="*/ 83 h 1599"/>
                  <a:gd name="T30" fmla="*/ 245 w 788"/>
                  <a:gd name="T31" fmla="*/ 179 h 1599"/>
                  <a:gd name="T32" fmla="*/ 276 w 788"/>
                  <a:gd name="T33" fmla="*/ 284 h 1599"/>
                  <a:gd name="T34" fmla="*/ 167 w 788"/>
                  <a:gd name="T35" fmla="*/ 284 h 1599"/>
                  <a:gd name="T36" fmla="*/ 197 w 788"/>
                  <a:gd name="T37" fmla="*/ 179 h 1599"/>
                  <a:gd name="T38" fmla="*/ 151 w 788"/>
                  <a:gd name="T39" fmla="*/ 368 h 1599"/>
                  <a:gd name="T40" fmla="*/ 293 w 788"/>
                  <a:gd name="T41" fmla="*/ 368 h 1599"/>
                  <a:gd name="T42" fmla="*/ 328 w 788"/>
                  <a:gd name="T43" fmla="*/ 484 h 1599"/>
                  <a:gd name="T44" fmla="*/ 119 w 788"/>
                  <a:gd name="T45" fmla="*/ 484 h 1599"/>
                  <a:gd name="T46" fmla="*/ 151 w 788"/>
                  <a:gd name="T47" fmla="*/ 368 h 15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8" h="1599">
                    <a:moveTo>
                      <a:pt x="449" y="484"/>
                    </a:moveTo>
                    <a:cubicBezTo>
                      <a:pt x="298" y="0"/>
                      <a:pt x="298" y="0"/>
                      <a:pt x="298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3" y="484"/>
                      <a:pt x="3" y="484"/>
                      <a:pt x="3" y="484"/>
                    </a:cubicBezTo>
                    <a:cubicBezTo>
                      <a:pt x="2" y="484"/>
                      <a:pt x="2" y="484"/>
                      <a:pt x="2" y="484"/>
                    </a:cubicBezTo>
                    <a:cubicBezTo>
                      <a:pt x="2" y="489"/>
                      <a:pt x="2" y="489"/>
                      <a:pt x="2" y="489"/>
                    </a:cubicBezTo>
                    <a:cubicBezTo>
                      <a:pt x="0" y="495"/>
                      <a:pt x="0" y="495"/>
                      <a:pt x="0" y="495"/>
                    </a:cubicBezTo>
                    <a:cubicBezTo>
                      <a:pt x="2" y="495"/>
                      <a:pt x="2" y="495"/>
                      <a:pt x="2" y="495"/>
                    </a:cubicBezTo>
                    <a:cubicBezTo>
                      <a:pt x="2" y="1599"/>
                      <a:pt x="2" y="1599"/>
                      <a:pt x="2" y="1599"/>
                    </a:cubicBezTo>
                    <a:cubicBezTo>
                      <a:pt x="788" y="1599"/>
                      <a:pt x="788" y="1599"/>
                      <a:pt x="788" y="1599"/>
                    </a:cubicBezTo>
                    <a:cubicBezTo>
                      <a:pt x="788" y="484"/>
                      <a:pt x="788" y="484"/>
                      <a:pt x="788" y="484"/>
                    </a:cubicBezTo>
                    <a:lnTo>
                      <a:pt x="449" y="484"/>
                    </a:lnTo>
                    <a:close/>
                    <a:moveTo>
                      <a:pt x="197" y="179"/>
                    </a:moveTo>
                    <a:cubicBezTo>
                      <a:pt x="204" y="150"/>
                      <a:pt x="212" y="113"/>
                      <a:pt x="219" y="83"/>
                    </a:cubicBezTo>
                    <a:cubicBezTo>
                      <a:pt x="221" y="83"/>
                      <a:pt x="221" y="83"/>
                      <a:pt x="221" y="83"/>
                    </a:cubicBezTo>
                    <a:cubicBezTo>
                      <a:pt x="228" y="112"/>
                      <a:pt x="237" y="150"/>
                      <a:pt x="245" y="179"/>
                    </a:cubicBezTo>
                    <a:cubicBezTo>
                      <a:pt x="276" y="284"/>
                      <a:pt x="276" y="284"/>
                      <a:pt x="276" y="284"/>
                    </a:cubicBezTo>
                    <a:cubicBezTo>
                      <a:pt x="167" y="284"/>
                      <a:pt x="167" y="284"/>
                      <a:pt x="167" y="284"/>
                    </a:cubicBezTo>
                    <a:lnTo>
                      <a:pt x="197" y="179"/>
                    </a:lnTo>
                    <a:close/>
                    <a:moveTo>
                      <a:pt x="151" y="368"/>
                    </a:moveTo>
                    <a:cubicBezTo>
                      <a:pt x="293" y="368"/>
                      <a:pt x="293" y="368"/>
                      <a:pt x="293" y="368"/>
                    </a:cubicBezTo>
                    <a:cubicBezTo>
                      <a:pt x="328" y="484"/>
                      <a:pt x="328" y="484"/>
                      <a:pt x="328" y="484"/>
                    </a:cubicBezTo>
                    <a:cubicBezTo>
                      <a:pt x="119" y="484"/>
                      <a:pt x="119" y="484"/>
                      <a:pt x="119" y="484"/>
                    </a:cubicBezTo>
                    <a:lnTo>
                      <a:pt x="151" y="36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1313713" y="3513138"/>
                <a:ext cx="1889011" cy="1418905"/>
                <a:chOff x="-2268006" y="3521217"/>
                <a:chExt cx="1889011" cy="1418905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-2268006" y="3521217"/>
                  <a:ext cx="188901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关键字</a:t>
                  </a:r>
                  <a:r>
                    <a:rPr lang="en-US" altLang="zh-CN" sz="28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</a:t>
                  </a:r>
                  <a:endParaRPr lang="en-US" altLang="zh-CN" sz="28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-2202343" y="4072192"/>
                  <a:ext cx="1757684" cy="8679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zh-CN" altLang="en-US" sz="14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单击此处可编辑内容，根据您的需要自由拉伸文本框大小关键字</a:t>
                  </a:r>
                  <a:endParaRPr lang="en-US" altLang="zh-CN" sz="14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3" name="组合 2"/>
            <p:cNvGrpSpPr/>
            <p:nvPr/>
          </p:nvGrpSpPr>
          <p:grpSpPr>
            <a:xfrm>
              <a:off x="5151891" y="1555750"/>
              <a:ext cx="1889011" cy="3746500"/>
              <a:chOff x="5199120" y="1555750"/>
              <a:chExt cx="1889011" cy="3746500"/>
            </a:xfrm>
          </p:grpSpPr>
          <p:sp>
            <p:nvSpPr>
              <p:cNvPr id="13" name="Freeform 7"/>
              <p:cNvSpPr/>
              <p:nvPr/>
            </p:nvSpPr>
            <p:spPr bwMode="auto">
              <a:xfrm>
                <a:off x="5233194" y="1555750"/>
                <a:ext cx="1820863" cy="3746500"/>
              </a:xfrm>
              <a:custGeom>
                <a:gdLst>
                  <a:gd name="T0" fmla="*/ 355 w 786"/>
                  <a:gd name="T1" fmla="*/ 501 h 1615"/>
                  <a:gd name="T2" fmla="*/ 386 w 786"/>
                  <a:gd name="T3" fmla="*/ 491 h 1615"/>
                  <a:gd name="T4" fmla="*/ 370 w 786"/>
                  <a:gd name="T5" fmla="*/ 402 h 1615"/>
                  <a:gd name="T6" fmla="*/ 276 w 786"/>
                  <a:gd name="T7" fmla="*/ 418 h 1615"/>
                  <a:gd name="T8" fmla="*/ 118 w 786"/>
                  <a:gd name="T9" fmla="*/ 257 h 1615"/>
                  <a:gd name="T10" fmla="*/ 275 w 786"/>
                  <a:gd name="T11" fmla="*/ 92 h 1615"/>
                  <a:gd name="T12" fmla="*/ 369 w 786"/>
                  <a:gd name="T13" fmla="*/ 110 h 1615"/>
                  <a:gd name="T14" fmla="*/ 393 w 786"/>
                  <a:gd name="T15" fmla="*/ 22 h 1615"/>
                  <a:gd name="T16" fmla="*/ 271 w 786"/>
                  <a:gd name="T17" fmla="*/ 0 h 1615"/>
                  <a:gd name="T18" fmla="*/ 0 w 786"/>
                  <a:gd name="T19" fmla="*/ 263 h 1615"/>
                  <a:gd name="T20" fmla="*/ 171 w 786"/>
                  <a:gd name="T21" fmla="*/ 501 h 1615"/>
                  <a:gd name="T22" fmla="*/ 0 w 786"/>
                  <a:gd name="T23" fmla="*/ 501 h 1615"/>
                  <a:gd name="T24" fmla="*/ 0 w 786"/>
                  <a:gd name="T25" fmla="*/ 1615 h 1615"/>
                  <a:gd name="T26" fmla="*/ 786 w 786"/>
                  <a:gd name="T27" fmla="*/ 1615 h 1615"/>
                  <a:gd name="T28" fmla="*/ 786 w 786"/>
                  <a:gd name="T29" fmla="*/ 501 h 1615"/>
                  <a:gd name="T30" fmla="*/ 355 w 786"/>
                  <a:gd name="T31" fmla="*/ 501 h 1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86" h="1615">
                    <a:moveTo>
                      <a:pt x="355" y="501"/>
                    </a:moveTo>
                    <a:cubicBezTo>
                      <a:pt x="368" y="498"/>
                      <a:pt x="379" y="494"/>
                      <a:pt x="386" y="491"/>
                    </a:cubicBezTo>
                    <a:cubicBezTo>
                      <a:pt x="370" y="402"/>
                      <a:pt x="370" y="402"/>
                      <a:pt x="370" y="402"/>
                    </a:cubicBezTo>
                    <a:cubicBezTo>
                      <a:pt x="347" y="412"/>
                      <a:pt x="310" y="418"/>
                      <a:pt x="276" y="418"/>
                    </a:cubicBezTo>
                    <a:cubicBezTo>
                      <a:pt x="176" y="418"/>
                      <a:pt x="118" y="356"/>
                      <a:pt x="118" y="257"/>
                    </a:cubicBezTo>
                    <a:cubicBezTo>
                      <a:pt x="118" y="146"/>
                      <a:pt x="187" y="92"/>
                      <a:pt x="275" y="92"/>
                    </a:cubicBezTo>
                    <a:cubicBezTo>
                      <a:pt x="315" y="92"/>
                      <a:pt x="347" y="101"/>
                      <a:pt x="369" y="110"/>
                    </a:cubicBezTo>
                    <a:cubicBezTo>
                      <a:pt x="393" y="22"/>
                      <a:pt x="393" y="22"/>
                      <a:pt x="393" y="22"/>
                    </a:cubicBezTo>
                    <a:cubicBezTo>
                      <a:pt x="373" y="12"/>
                      <a:pt x="329" y="0"/>
                      <a:pt x="271" y="0"/>
                    </a:cubicBezTo>
                    <a:cubicBezTo>
                      <a:pt x="121" y="0"/>
                      <a:pt x="0" y="93"/>
                      <a:pt x="0" y="263"/>
                    </a:cubicBezTo>
                    <a:cubicBezTo>
                      <a:pt x="0" y="378"/>
                      <a:pt x="58" y="470"/>
                      <a:pt x="171" y="501"/>
                    </a:cubicBezTo>
                    <a:cubicBezTo>
                      <a:pt x="0" y="501"/>
                      <a:pt x="0" y="501"/>
                      <a:pt x="0" y="501"/>
                    </a:cubicBezTo>
                    <a:cubicBezTo>
                      <a:pt x="0" y="1615"/>
                      <a:pt x="0" y="1615"/>
                      <a:pt x="0" y="1615"/>
                    </a:cubicBezTo>
                    <a:cubicBezTo>
                      <a:pt x="786" y="1615"/>
                      <a:pt x="786" y="1615"/>
                      <a:pt x="786" y="1615"/>
                    </a:cubicBezTo>
                    <a:cubicBezTo>
                      <a:pt x="786" y="501"/>
                      <a:pt x="786" y="501"/>
                      <a:pt x="786" y="501"/>
                    </a:cubicBezTo>
                    <a:lnTo>
                      <a:pt x="355" y="5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5199120" y="3513138"/>
                <a:ext cx="1889011" cy="1418905"/>
                <a:chOff x="-2268006" y="3521217"/>
                <a:chExt cx="1889011" cy="1418905"/>
              </a:xfrm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-2268006" y="3521217"/>
                  <a:ext cx="188901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关键字</a:t>
                  </a:r>
                  <a:r>
                    <a:rPr lang="en-US" altLang="zh-CN" sz="28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</a:t>
                  </a:r>
                  <a:endParaRPr lang="en-US" altLang="zh-CN" sz="28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-2202343" y="4072192"/>
                  <a:ext cx="1757684" cy="8679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zh-CN" altLang="en-US" sz="14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单击此处可编辑内容，根据您的需要自由拉伸文本框大小关键字</a:t>
                  </a:r>
                  <a:endParaRPr lang="en-US" altLang="zh-CN" sz="14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>
              <a:off x="8990069" y="1741488"/>
              <a:ext cx="1889011" cy="3711575"/>
              <a:chOff x="8990069" y="1741488"/>
              <a:chExt cx="1889011" cy="3711575"/>
            </a:xfrm>
          </p:grpSpPr>
          <p:sp>
            <p:nvSpPr>
              <p:cNvPr id="15" name="Freeform 9"/>
              <p:cNvSpPr/>
              <p:nvPr/>
            </p:nvSpPr>
            <p:spPr bwMode="auto">
              <a:xfrm>
                <a:off x="9021762" y="1741488"/>
                <a:ext cx="1825625" cy="3711575"/>
              </a:xfrm>
              <a:custGeom>
                <a:gdLst>
                  <a:gd name="T0" fmla="*/ 462 w 1150"/>
                  <a:gd name="T1" fmla="*/ 709 h 2338"/>
                  <a:gd name="T2" fmla="*/ 462 w 1150"/>
                  <a:gd name="T3" fmla="*/ 590 h 2338"/>
                  <a:gd name="T4" fmla="*/ 164 w 1150"/>
                  <a:gd name="T5" fmla="*/ 590 h 2338"/>
                  <a:gd name="T6" fmla="*/ 164 w 1150"/>
                  <a:gd name="T7" fmla="*/ 418 h 2338"/>
                  <a:gd name="T8" fmla="*/ 430 w 1150"/>
                  <a:gd name="T9" fmla="*/ 418 h 2338"/>
                  <a:gd name="T10" fmla="*/ 430 w 1150"/>
                  <a:gd name="T11" fmla="*/ 285 h 2338"/>
                  <a:gd name="T12" fmla="*/ 164 w 1150"/>
                  <a:gd name="T13" fmla="*/ 285 h 2338"/>
                  <a:gd name="T14" fmla="*/ 164 w 1150"/>
                  <a:gd name="T15" fmla="*/ 134 h 2338"/>
                  <a:gd name="T16" fmla="*/ 446 w 1150"/>
                  <a:gd name="T17" fmla="*/ 134 h 2338"/>
                  <a:gd name="T18" fmla="*/ 446 w 1150"/>
                  <a:gd name="T19" fmla="*/ 0 h 2338"/>
                  <a:gd name="T20" fmla="*/ 0 w 1150"/>
                  <a:gd name="T21" fmla="*/ 0 h 2338"/>
                  <a:gd name="T22" fmla="*/ 0 w 1150"/>
                  <a:gd name="T23" fmla="*/ 709 h 2338"/>
                  <a:gd name="T24" fmla="*/ 0 w 1150"/>
                  <a:gd name="T25" fmla="*/ 725 h 2338"/>
                  <a:gd name="T26" fmla="*/ 0 w 1150"/>
                  <a:gd name="T27" fmla="*/ 2338 h 2338"/>
                  <a:gd name="T28" fmla="*/ 1150 w 1150"/>
                  <a:gd name="T29" fmla="*/ 2338 h 2338"/>
                  <a:gd name="T30" fmla="*/ 1150 w 1150"/>
                  <a:gd name="T31" fmla="*/ 709 h 2338"/>
                  <a:gd name="T32" fmla="*/ 462 w 1150"/>
                  <a:gd name="T33" fmla="*/ 709 h 23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50" h="2338">
                    <a:moveTo>
                      <a:pt x="462" y="709"/>
                    </a:moveTo>
                    <a:lnTo>
                      <a:pt x="462" y="590"/>
                    </a:lnTo>
                    <a:lnTo>
                      <a:pt x="164" y="590"/>
                    </a:lnTo>
                    <a:lnTo>
                      <a:pt x="164" y="418"/>
                    </a:lnTo>
                    <a:lnTo>
                      <a:pt x="430" y="418"/>
                    </a:lnTo>
                    <a:lnTo>
                      <a:pt x="430" y="285"/>
                    </a:lnTo>
                    <a:lnTo>
                      <a:pt x="164" y="285"/>
                    </a:lnTo>
                    <a:lnTo>
                      <a:pt x="164" y="134"/>
                    </a:lnTo>
                    <a:lnTo>
                      <a:pt x="446" y="134"/>
                    </a:lnTo>
                    <a:lnTo>
                      <a:pt x="446" y="0"/>
                    </a:lnTo>
                    <a:lnTo>
                      <a:pt x="0" y="0"/>
                    </a:lnTo>
                    <a:lnTo>
                      <a:pt x="0" y="709"/>
                    </a:lnTo>
                    <a:lnTo>
                      <a:pt x="0" y="725"/>
                    </a:lnTo>
                    <a:lnTo>
                      <a:pt x="0" y="2338"/>
                    </a:lnTo>
                    <a:lnTo>
                      <a:pt x="1150" y="2338"/>
                    </a:lnTo>
                    <a:lnTo>
                      <a:pt x="1150" y="709"/>
                    </a:lnTo>
                    <a:lnTo>
                      <a:pt x="462" y="70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8990069" y="3513138"/>
                <a:ext cx="1889011" cy="1418905"/>
                <a:chOff x="-2268006" y="3521217"/>
                <a:chExt cx="1889011" cy="1418905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-2268006" y="3521217"/>
                  <a:ext cx="188901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关键字</a:t>
                  </a:r>
                  <a:r>
                    <a:rPr lang="en-US" altLang="zh-CN" sz="28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</a:t>
                  </a:r>
                  <a:endParaRPr lang="en-US" altLang="zh-CN" sz="28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-2202343" y="4072192"/>
                  <a:ext cx="1757684" cy="8679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zh-CN" altLang="en-US" sz="14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单击此处可编辑内容，根据您的需要自由拉伸文本框大小关键字</a:t>
                  </a:r>
                  <a:endParaRPr lang="en-US" altLang="zh-CN" sz="14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7070980" y="2698750"/>
              <a:ext cx="1889011" cy="3730625"/>
              <a:chOff x="7123675" y="2698750"/>
              <a:chExt cx="1889011" cy="3730625"/>
            </a:xfrm>
          </p:grpSpPr>
          <p:sp>
            <p:nvSpPr>
              <p:cNvPr id="14" name="Freeform 8"/>
              <p:cNvSpPr>
                <a:spLocks noEditPoints="1"/>
              </p:cNvSpPr>
              <p:nvPr/>
            </p:nvSpPr>
            <p:spPr bwMode="auto">
              <a:xfrm>
                <a:off x="7156161" y="2698750"/>
                <a:ext cx="1824038" cy="3730625"/>
              </a:xfrm>
              <a:custGeom>
                <a:gdLst>
                  <a:gd name="T0" fmla="*/ 240 w 787"/>
                  <a:gd name="T1" fmla="*/ 494 h 1608"/>
                  <a:gd name="T2" fmla="*/ 357 w 787"/>
                  <a:gd name="T3" fmla="*/ 441 h 1608"/>
                  <a:gd name="T4" fmla="*/ 439 w 787"/>
                  <a:gd name="T5" fmla="*/ 240 h 1608"/>
                  <a:gd name="T6" fmla="*/ 355 w 787"/>
                  <a:gd name="T7" fmla="*/ 52 h 1608"/>
                  <a:gd name="T8" fmla="*/ 151 w 787"/>
                  <a:gd name="T9" fmla="*/ 0 h 1608"/>
                  <a:gd name="T10" fmla="*/ 0 w 787"/>
                  <a:gd name="T11" fmla="*/ 11 h 1608"/>
                  <a:gd name="T12" fmla="*/ 0 w 787"/>
                  <a:gd name="T13" fmla="*/ 494 h 1608"/>
                  <a:gd name="T14" fmla="*/ 0 w 787"/>
                  <a:gd name="T15" fmla="*/ 497 h 1608"/>
                  <a:gd name="T16" fmla="*/ 0 w 787"/>
                  <a:gd name="T17" fmla="*/ 1608 h 1608"/>
                  <a:gd name="T18" fmla="*/ 787 w 787"/>
                  <a:gd name="T19" fmla="*/ 1608 h 1608"/>
                  <a:gd name="T20" fmla="*/ 787 w 787"/>
                  <a:gd name="T21" fmla="*/ 494 h 1608"/>
                  <a:gd name="T22" fmla="*/ 240 w 787"/>
                  <a:gd name="T23" fmla="*/ 494 h 1608"/>
                  <a:gd name="T24" fmla="*/ 112 w 787"/>
                  <a:gd name="T25" fmla="*/ 91 h 1608"/>
                  <a:gd name="T26" fmla="*/ 163 w 787"/>
                  <a:gd name="T27" fmla="*/ 86 h 1608"/>
                  <a:gd name="T28" fmla="*/ 320 w 787"/>
                  <a:gd name="T29" fmla="*/ 244 h 1608"/>
                  <a:gd name="T30" fmla="*/ 151 w 787"/>
                  <a:gd name="T31" fmla="*/ 417 h 1608"/>
                  <a:gd name="T32" fmla="*/ 112 w 787"/>
                  <a:gd name="T33" fmla="*/ 415 h 1608"/>
                  <a:gd name="T34" fmla="*/ 112 w 787"/>
                  <a:gd name="T35" fmla="*/ 91 h 16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87" h="1608">
                    <a:moveTo>
                      <a:pt x="240" y="494"/>
                    </a:moveTo>
                    <a:cubicBezTo>
                      <a:pt x="287" y="483"/>
                      <a:pt x="327" y="466"/>
                      <a:pt x="357" y="441"/>
                    </a:cubicBezTo>
                    <a:cubicBezTo>
                      <a:pt x="404" y="400"/>
                      <a:pt x="439" y="335"/>
                      <a:pt x="439" y="240"/>
                    </a:cubicBezTo>
                    <a:cubicBezTo>
                      <a:pt x="439" y="152"/>
                      <a:pt x="406" y="90"/>
                      <a:pt x="355" y="52"/>
                    </a:cubicBezTo>
                    <a:cubicBezTo>
                      <a:pt x="308" y="16"/>
                      <a:pt x="246" y="0"/>
                      <a:pt x="151" y="0"/>
                    </a:cubicBezTo>
                    <a:cubicBezTo>
                      <a:pt x="95" y="0"/>
                      <a:pt x="42" y="4"/>
                      <a:pt x="0" y="11"/>
                    </a:cubicBezTo>
                    <a:cubicBezTo>
                      <a:pt x="0" y="494"/>
                      <a:pt x="0" y="494"/>
                      <a:pt x="0" y="494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0" y="1608"/>
                      <a:pt x="0" y="1608"/>
                      <a:pt x="0" y="1608"/>
                    </a:cubicBezTo>
                    <a:cubicBezTo>
                      <a:pt x="787" y="1608"/>
                      <a:pt x="787" y="1608"/>
                      <a:pt x="787" y="1608"/>
                    </a:cubicBezTo>
                    <a:cubicBezTo>
                      <a:pt x="787" y="494"/>
                      <a:pt x="787" y="494"/>
                      <a:pt x="787" y="494"/>
                    </a:cubicBezTo>
                    <a:lnTo>
                      <a:pt x="240" y="494"/>
                    </a:lnTo>
                    <a:close/>
                    <a:moveTo>
                      <a:pt x="112" y="91"/>
                    </a:moveTo>
                    <a:cubicBezTo>
                      <a:pt x="122" y="88"/>
                      <a:pt x="139" y="86"/>
                      <a:pt x="163" y="86"/>
                    </a:cubicBezTo>
                    <a:cubicBezTo>
                      <a:pt x="260" y="86"/>
                      <a:pt x="320" y="137"/>
                      <a:pt x="320" y="244"/>
                    </a:cubicBezTo>
                    <a:cubicBezTo>
                      <a:pt x="320" y="362"/>
                      <a:pt x="253" y="418"/>
                      <a:pt x="151" y="417"/>
                    </a:cubicBezTo>
                    <a:cubicBezTo>
                      <a:pt x="138" y="417"/>
                      <a:pt x="122" y="417"/>
                      <a:pt x="112" y="415"/>
                    </a:cubicBezTo>
                    <a:lnTo>
                      <a:pt x="112" y="9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7123675" y="4458925"/>
                <a:ext cx="1889011" cy="1418905"/>
                <a:chOff x="-2268006" y="3521217"/>
                <a:chExt cx="1889011" cy="1418905"/>
              </a:xfrm>
            </p:grpSpPr>
            <p:sp>
              <p:nvSpPr>
                <p:cNvPr id="40" name="矩形 39"/>
                <p:cNvSpPr/>
                <p:nvPr/>
              </p:nvSpPr>
              <p:spPr>
                <a:xfrm>
                  <a:off x="-2268006" y="3521217"/>
                  <a:ext cx="188901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关键字</a:t>
                  </a:r>
                  <a:r>
                    <a:rPr lang="en-US" altLang="zh-CN" sz="28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</a:t>
                  </a:r>
                  <a:endParaRPr lang="en-US" altLang="zh-CN" sz="28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-2202343" y="4072192"/>
                  <a:ext cx="1757684" cy="8679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zh-CN" altLang="en-US" sz="14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单击此处可编辑内容，根据您的需要自由拉伸文本框大小关键字</a:t>
                  </a:r>
                  <a:endParaRPr lang="en-US" altLang="zh-CN" sz="14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3232802" y="2752725"/>
              <a:ext cx="1889011" cy="3730625"/>
              <a:chOff x="3267348" y="2752725"/>
              <a:chExt cx="1889011" cy="3730625"/>
            </a:xfrm>
          </p:grpSpPr>
          <p:sp>
            <p:nvSpPr>
              <p:cNvPr id="12" name="Freeform 6"/>
              <p:cNvSpPr>
                <a:spLocks noEditPoints="1"/>
              </p:cNvSpPr>
              <p:nvPr/>
            </p:nvSpPr>
            <p:spPr bwMode="auto">
              <a:xfrm>
                <a:off x="3300628" y="2752725"/>
                <a:ext cx="1822450" cy="3730625"/>
              </a:xfrm>
              <a:custGeom>
                <a:gdLst>
                  <a:gd name="T0" fmla="*/ 239 w 786"/>
                  <a:gd name="T1" fmla="*/ 493 h 1608"/>
                  <a:gd name="T2" fmla="*/ 316 w 786"/>
                  <a:gd name="T3" fmla="*/ 460 h 1608"/>
                  <a:gd name="T4" fmla="*/ 368 w 786"/>
                  <a:gd name="T5" fmla="*/ 354 h 1608"/>
                  <a:gd name="T6" fmla="*/ 269 w 786"/>
                  <a:gd name="T7" fmla="*/ 232 h 1608"/>
                  <a:gd name="T8" fmla="*/ 269 w 786"/>
                  <a:gd name="T9" fmla="*/ 231 h 1608"/>
                  <a:gd name="T10" fmla="*/ 350 w 786"/>
                  <a:gd name="T11" fmla="*/ 126 h 1608"/>
                  <a:gd name="T12" fmla="*/ 291 w 786"/>
                  <a:gd name="T13" fmla="*/ 28 h 1608"/>
                  <a:gd name="T14" fmla="*/ 145 w 786"/>
                  <a:gd name="T15" fmla="*/ 0 h 1608"/>
                  <a:gd name="T16" fmla="*/ 0 w 786"/>
                  <a:gd name="T17" fmla="*/ 11 h 1608"/>
                  <a:gd name="T18" fmla="*/ 0 w 786"/>
                  <a:gd name="T19" fmla="*/ 493 h 1608"/>
                  <a:gd name="T20" fmla="*/ 0 w 786"/>
                  <a:gd name="T21" fmla="*/ 497 h 1608"/>
                  <a:gd name="T22" fmla="*/ 0 w 786"/>
                  <a:gd name="T23" fmla="*/ 1608 h 1608"/>
                  <a:gd name="T24" fmla="*/ 786 w 786"/>
                  <a:gd name="T25" fmla="*/ 1608 h 1608"/>
                  <a:gd name="T26" fmla="*/ 786 w 786"/>
                  <a:gd name="T27" fmla="*/ 493 h 1608"/>
                  <a:gd name="T28" fmla="*/ 239 w 786"/>
                  <a:gd name="T29" fmla="*/ 493 h 1608"/>
                  <a:gd name="T30" fmla="*/ 111 w 786"/>
                  <a:gd name="T31" fmla="*/ 85 h 1608"/>
                  <a:gd name="T32" fmla="*/ 159 w 786"/>
                  <a:gd name="T33" fmla="*/ 82 h 1608"/>
                  <a:gd name="T34" fmla="*/ 238 w 786"/>
                  <a:gd name="T35" fmla="*/ 139 h 1608"/>
                  <a:gd name="T36" fmla="*/ 148 w 786"/>
                  <a:gd name="T37" fmla="*/ 200 h 1608"/>
                  <a:gd name="T38" fmla="*/ 111 w 786"/>
                  <a:gd name="T39" fmla="*/ 200 h 1608"/>
                  <a:gd name="T40" fmla="*/ 111 w 786"/>
                  <a:gd name="T41" fmla="*/ 85 h 1608"/>
                  <a:gd name="T42" fmla="*/ 111 w 786"/>
                  <a:gd name="T43" fmla="*/ 280 h 1608"/>
                  <a:gd name="T44" fmla="*/ 149 w 786"/>
                  <a:gd name="T45" fmla="*/ 280 h 1608"/>
                  <a:gd name="T46" fmla="*/ 250 w 786"/>
                  <a:gd name="T47" fmla="*/ 350 h 1608"/>
                  <a:gd name="T48" fmla="*/ 155 w 786"/>
                  <a:gd name="T49" fmla="*/ 422 h 1608"/>
                  <a:gd name="T50" fmla="*/ 111 w 786"/>
                  <a:gd name="T51" fmla="*/ 420 h 1608"/>
                  <a:gd name="T52" fmla="*/ 111 w 786"/>
                  <a:gd name="T53" fmla="*/ 280 h 16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86" h="1608">
                    <a:moveTo>
                      <a:pt x="239" y="493"/>
                    </a:moveTo>
                    <a:cubicBezTo>
                      <a:pt x="273" y="486"/>
                      <a:pt x="298" y="474"/>
                      <a:pt x="316" y="460"/>
                    </a:cubicBezTo>
                    <a:cubicBezTo>
                      <a:pt x="347" y="435"/>
                      <a:pt x="368" y="400"/>
                      <a:pt x="368" y="354"/>
                    </a:cubicBezTo>
                    <a:cubicBezTo>
                      <a:pt x="368" y="291"/>
                      <a:pt x="326" y="247"/>
                      <a:pt x="269" y="232"/>
                    </a:cubicBezTo>
                    <a:cubicBezTo>
                      <a:pt x="269" y="231"/>
                      <a:pt x="269" y="231"/>
                      <a:pt x="269" y="231"/>
                    </a:cubicBezTo>
                    <a:cubicBezTo>
                      <a:pt x="324" y="210"/>
                      <a:pt x="350" y="169"/>
                      <a:pt x="350" y="126"/>
                    </a:cubicBezTo>
                    <a:cubicBezTo>
                      <a:pt x="350" y="80"/>
                      <a:pt x="326" y="46"/>
                      <a:pt x="291" y="28"/>
                    </a:cubicBezTo>
                    <a:cubicBezTo>
                      <a:pt x="255" y="7"/>
                      <a:pt x="213" y="0"/>
                      <a:pt x="145" y="0"/>
                    </a:cubicBezTo>
                    <a:cubicBezTo>
                      <a:pt x="88" y="0"/>
                      <a:pt x="30" y="5"/>
                      <a:pt x="0" y="11"/>
                    </a:cubicBezTo>
                    <a:cubicBezTo>
                      <a:pt x="0" y="493"/>
                      <a:pt x="0" y="493"/>
                      <a:pt x="0" y="493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0" y="1608"/>
                      <a:pt x="0" y="1608"/>
                      <a:pt x="0" y="1608"/>
                    </a:cubicBezTo>
                    <a:cubicBezTo>
                      <a:pt x="786" y="1608"/>
                      <a:pt x="786" y="1608"/>
                      <a:pt x="786" y="1608"/>
                    </a:cubicBezTo>
                    <a:cubicBezTo>
                      <a:pt x="786" y="493"/>
                      <a:pt x="786" y="493"/>
                      <a:pt x="786" y="493"/>
                    </a:cubicBezTo>
                    <a:lnTo>
                      <a:pt x="239" y="493"/>
                    </a:lnTo>
                    <a:close/>
                    <a:moveTo>
                      <a:pt x="111" y="85"/>
                    </a:moveTo>
                    <a:cubicBezTo>
                      <a:pt x="120" y="83"/>
                      <a:pt x="134" y="82"/>
                      <a:pt x="159" y="82"/>
                    </a:cubicBezTo>
                    <a:cubicBezTo>
                      <a:pt x="210" y="82"/>
                      <a:pt x="238" y="102"/>
                      <a:pt x="238" y="139"/>
                    </a:cubicBezTo>
                    <a:cubicBezTo>
                      <a:pt x="238" y="176"/>
                      <a:pt x="207" y="200"/>
                      <a:pt x="148" y="200"/>
                    </a:cubicBezTo>
                    <a:cubicBezTo>
                      <a:pt x="111" y="200"/>
                      <a:pt x="111" y="200"/>
                      <a:pt x="111" y="200"/>
                    </a:cubicBezTo>
                    <a:lnTo>
                      <a:pt x="111" y="85"/>
                    </a:lnTo>
                    <a:close/>
                    <a:moveTo>
                      <a:pt x="111" y="280"/>
                    </a:moveTo>
                    <a:cubicBezTo>
                      <a:pt x="149" y="280"/>
                      <a:pt x="149" y="280"/>
                      <a:pt x="149" y="280"/>
                    </a:cubicBezTo>
                    <a:cubicBezTo>
                      <a:pt x="205" y="280"/>
                      <a:pt x="250" y="300"/>
                      <a:pt x="250" y="350"/>
                    </a:cubicBezTo>
                    <a:cubicBezTo>
                      <a:pt x="250" y="402"/>
                      <a:pt x="205" y="422"/>
                      <a:pt x="155" y="422"/>
                    </a:cubicBezTo>
                    <a:cubicBezTo>
                      <a:pt x="135" y="422"/>
                      <a:pt x="122" y="422"/>
                      <a:pt x="111" y="420"/>
                    </a:cubicBezTo>
                    <a:lnTo>
                      <a:pt x="111" y="2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3267348" y="4458925"/>
                <a:ext cx="1889011" cy="1418905"/>
                <a:chOff x="-2268006" y="3521217"/>
                <a:chExt cx="1889011" cy="1418905"/>
              </a:xfrm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-2268006" y="3521217"/>
                  <a:ext cx="188901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关键字</a:t>
                  </a:r>
                  <a:r>
                    <a:rPr lang="en-US" altLang="zh-CN" sz="28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</a:t>
                  </a:r>
                  <a:endParaRPr lang="en-US" altLang="zh-CN" sz="28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-2202343" y="4072192"/>
                  <a:ext cx="1757684" cy="8679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zh-CN" altLang="en-US" sz="14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单击此处可编辑内容，根据您的需要自由拉伸文本框大小关键字</a:t>
                  </a:r>
                  <a:endParaRPr lang="en-US" altLang="zh-CN" sz="14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35" name="文本框 34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工作预期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195485" y="1467809"/>
            <a:ext cx="9801030" cy="4457374"/>
            <a:chOff x="1434098" y="1274769"/>
            <a:chExt cx="9801030" cy="4457374"/>
          </a:xfrm>
        </p:grpSpPr>
        <p:sp>
          <p:nvSpPr>
            <p:cNvPr id="3" name="Rounded Rectangle 2"/>
            <p:cNvSpPr/>
            <p:nvPr/>
          </p:nvSpPr>
          <p:spPr>
            <a:xfrm>
              <a:off x="5072122" y="2775640"/>
              <a:ext cx="2354185" cy="258960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127000" dist="266700" dir="3180000" algn="t" rotWithShape="0">
                <a:prstClr val="black">
                  <a:alpha val="10000"/>
                </a:prstClr>
              </a:outerShdw>
            </a:effectLst>
            <a:scene3d>
              <a:camera prst="perspectiveRelaxed" fov="2400000">
                <a:rot lat="19626000" lon="960000" rev="19092000"/>
              </a:camera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SF UI Display Thin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072122" y="2117121"/>
              <a:ext cx="2354185" cy="258960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27000" dist="266700" dir="3180000" algn="t" rotWithShape="0">
                <a:prstClr val="black">
                  <a:alpha val="10000"/>
                </a:prstClr>
              </a:outerShdw>
            </a:effectLst>
            <a:scene3d>
              <a:camera prst="perspectiveRelaxed" fov="2400000">
                <a:rot lat="19626000" lon="960000" rev="19092000"/>
              </a:camera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SF UI Display Thin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072122" y="1458602"/>
              <a:ext cx="2354185" cy="258960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266700" dir="3180000" algn="t" rotWithShape="0">
                <a:prstClr val="black">
                  <a:alpha val="10000"/>
                </a:prstClr>
              </a:outerShdw>
            </a:effectLst>
            <a:scene3d>
              <a:camera prst="perspectiveRelaxed" fov="2400000">
                <a:rot lat="19626000" lon="960000" rev="19092000"/>
              </a:camera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C</a:t>
              </a:r>
              <a:endParaRPr lang="en-US" sz="9600">
                <a:solidFill>
                  <a:srgbClr val="FFFFFF"/>
                </a:solidFill>
                <a:latin typeface="SF UI Display Thin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159638" y="1274769"/>
              <a:ext cx="3075490" cy="1384391"/>
              <a:chOff x="8159638" y="1387195"/>
              <a:chExt cx="3075490" cy="1384391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8220598" y="1387195"/>
                <a:ext cx="3014530" cy="1384391"/>
              </a:xfrm>
              <a:prstGeom prst="roundRect">
                <a:avLst>
                  <a:gd name="adj" fmla="val 274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8159638" y="2018430"/>
                <a:ext cx="121920" cy="12192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392043" y="1772214"/>
                <a:ext cx="6463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>
                    <a:solidFill>
                      <a:schemeClr val="accent1"/>
                    </a:solidFill>
                    <a:latin typeface="linea-basic-10" charset="0"/>
                    <a:ea typeface="linea-basic-10" charset="0"/>
                    <a:cs typeface="linea-basic-10" charset="0"/>
                  </a:rPr>
                  <a:t>C</a:t>
                </a:r>
                <a:endParaRPr lang="en-US" sz="3600">
                  <a:solidFill>
                    <a:schemeClr val="accent1"/>
                  </a:solidFill>
                  <a:latin typeface="SF UI Display Thin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159638" y="2811261"/>
              <a:ext cx="3075490" cy="1384391"/>
              <a:chOff x="8159638" y="1387195"/>
              <a:chExt cx="3075490" cy="1384391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8220598" y="1387195"/>
                <a:ext cx="3014530" cy="1384391"/>
              </a:xfrm>
              <a:prstGeom prst="roundRect">
                <a:avLst>
                  <a:gd name="adj" fmla="val 274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8159638" y="2018430"/>
                <a:ext cx="121920" cy="1219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392043" y="1772214"/>
                <a:ext cx="6463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>
                    <a:solidFill>
                      <a:schemeClr val="accent3"/>
                    </a:solidFill>
                    <a:latin typeface="linea-basic-10" charset="0"/>
                    <a:ea typeface="linea-basic-10" charset="0"/>
                    <a:cs typeface="linea-basic-10" charset="0"/>
                  </a:rPr>
                  <a:t>V</a:t>
                </a:r>
                <a:endParaRPr lang="en-US" sz="3600">
                  <a:solidFill>
                    <a:schemeClr val="accent3"/>
                  </a:solidFill>
                  <a:latin typeface="SF UI Display Thin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159638" y="4347752"/>
              <a:ext cx="3075490" cy="1384391"/>
              <a:chOff x="8159638" y="1387195"/>
              <a:chExt cx="3075490" cy="1384391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8220598" y="1387195"/>
                <a:ext cx="3014530" cy="1384391"/>
              </a:xfrm>
              <a:prstGeom prst="roundRect">
                <a:avLst>
                  <a:gd name="adj" fmla="val 274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8159638" y="2018430"/>
                <a:ext cx="121920" cy="1219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392043" y="1772214"/>
                <a:ext cx="6463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>
                    <a:solidFill>
                      <a:schemeClr val="accent4"/>
                    </a:solidFill>
                    <a:latin typeface="linea-basic-10" charset="0"/>
                    <a:ea typeface="linea-basic-10" charset="0"/>
                    <a:cs typeface="linea-basic-10" charset="0"/>
                  </a:rPr>
                  <a:t>S</a:t>
                </a:r>
                <a:endParaRPr lang="en-US" sz="3600">
                  <a:solidFill>
                    <a:schemeClr val="accent4"/>
                  </a:solidFill>
                  <a:latin typeface="SF UI Display Thin" charset="0"/>
                </a:endParaRPr>
              </a:p>
            </p:txBody>
          </p:sp>
        </p:grpSp>
        <p:cxnSp>
          <p:nvCxnSpPr>
            <p:cNvPr id="27" name="Curved Connector 26"/>
            <p:cNvCxnSpPr>
              <a:stCxn id="5" idx="3"/>
              <a:endCxn id="8" idx="2"/>
            </p:cNvCxnSpPr>
            <p:nvPr/>
          </p:nvCxnSpPr>
          <p:spPr>
            <a:xfrm flipV="1">
              <a:off x="7426307" y="1966964"/>
              <a:ext cx="733331" cy="786440"/>
            </a:xfrm>
            <a:prstGeom prst="curved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endCxn id="18" idx="2"/>
            </p:cNvCxnSpPr>
            <p:nvPr/>
          </p:nvCxnSpPr>
          <p:spPr>
            <a:xfrm>
              <a:off x="7597752" y="3261766"/>
              <a:ext cx="561886" cy="241690"/>
            </a:xfrm>
            <a:prstGeom prst="curvedConnector3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endCxn id="24" idx="2"/>
            </p:cNvCxnSpPr>
            <p:nvPr/>
          </p:nvCxnSpPr>
          <p:spPr>
            <a:xfrm rot="16200000" flipH="1">
              <a:off x="7325585" y="4205894"/>
              <a:ext cx="1106220" cy="561885"/>
            </a:xfrm>
            <a:prstGeom prst="curvedConnector2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1434098" y="3799585"/>
              <a:ext cx="2843733" cy="1415493"/>
              <a:chOff x="3070389" y="960160"/>
              <a:chExt cx="2843733" cy="1415493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3070389" y="1341524"/>
                <a:ext cx="2843733" cy="1034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单击此处编辑您要的内容，建议您在展示时采用微软雅黑字体，本模版所有图形线条及其相应素材均可自由编辑、改色、替换。</a:t>
                </a:r>
                <a:endPara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TextBox 13"/>
              <p:cNvSpPr txBox="1"/>
              <p:nvPr/>
            </p:nvSpPr>
            <p:spPr>
              <a:xfrm>
                <a:off x="3070389" y="960160"/>
                <a:ext cx="1294333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9038374" y="1584365"/>
              <a:ext cx="2056345" cy="765199"/>
              <a:chOff x="9038375" y="1540920"/>
              <a:chExt cx="1903946" cy="765199"/>
            </a:xfrm>
          </p:grpSpPr>
          <p:sp>
            <p:nvSpPr>
              <p:cNvPr id="33" name="TextBox 13"/>
              <p:cNvSpPr txBox="1"/>
              <p:nvPr/>
            </p:nvSpPr>
            <p:spPr>
              <a:xfrm>
                <a:off x="9038375" y="1540920"/>
                <a:ext cx="1517865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TextBox 13"/>
              <p:cNvSpPr txBox="1"/>
              <p:nvPr/>
            </p:nvSpPr>
            <p:spPr>
              <a:xfrm>
                <a:off x="9038375" y="1862921"/>
                <a:ext cx="1903946" cy="443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9038374" y="3120857"/>
              <a:ext cx="2056345" cy="765199"/>
              <a:chOff x="9038375" y="1540920"/>
              <a:chExt cx="1903946" cy="765199"/>
            </a:xfrm>
          </p:grpSpPr>
          <p:sp>
            <p:nvSpPr>
              <p:cNvPr id="39" name="TextBox 13"/>
              <p:cNvSpPr txBox="1"/>
              <p:nvPr/>
            </p:nvSpPr>
            <p:spPr>
              <a:xfrm>
                <a:off x="9038375" y="1540920"/>
                <a:ext cx="1517865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TextBox 13"/>
              <p:cNvSpPr txBox="1"/>
              <p:nvPr/>
            </p:nvSpPr>
            <p:spPr>
              <a:xfrm>
                <a:off x="9038375" y="1862921"/>
                <a:ext cx="1903946" cy="443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9038374" y="4657348"/>
              <a:ext cx="2056345" cy="765199"/>
              <a:chOff x="9038375" y="1540920"/>
              <a:chExt cx="1903946" cy="765199"/>
            </a:xfrm>
          </p:grpSpPr>
          <p:sp>
            <p:nvSpPr>
              <p:cNvPr id="42" name="TextBox 13"/>
              <p:cNvSpPr txBox="1"/>
              <p:nvPr/>
            </p:nvSpPr>
            <p:spPr>
              <a:xfrm>
                <a:off x="9038375" y="1540920"/>
                <a:ext cx="1517865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TextBox 13"/>
              <p:cNvSpPr txBox="1"/>
              <p:nvPr/>
            </p:nvSpPr>
            <p:spPr>
              <a:xfrm>
                <a:off x="9038375" y="1862921"/>
                <a:ext cx="1903946" cy="443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4" name="文本框 33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工作预期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8" name="出自【趣你的PPT】(微信:qunideppt)：最优质的PPT资源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72" y="1779512"/>
            <a:ext cx="3568003" cy="5352002"/>
          </a:xfrm>
          <a:prstGeom prst="rect">
            <a:avLst/>
          </a:prstGeom>
        </p:spPr>
      </p:pic>
      <p:sp>
        <p:nvSpPr>
          <p:cNvPr id="59" name="Oval 2"/>
          <p:cNvSpPr/>
          <p:nvPr/>
        </p:nvSpPr>
        <p:spPr>
          <a:xfrm>
            <a:off x="5667551" y="1696981"/>
            <a:ext cx="716973" cy="7169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4" name="Group 13"/>
          <p:cNvGrpSpPr/>
          <p:nvPr/>
        </p:nvGrpSpPr>
        <p:grpSpPr>
          <a:xfrm>
            <a:off x="5860423" y="1817446"/>
            <a:ext cx="331226" cy="476042"/>
            <a:chOff x="9132888" y="2062163"/>
            <a:chExt cx="341312" cy="490537"/>
          </a:xfrm>
          <a:solidFill>
            <a:schemeClr val="bg1"/>
          </a:solidFill>
        </p:grpSpPr>
        <p:sp>
          <p:nvSpPr>
            <p:cNvPr id="65" name="Freeform 326"/>
            <p:cNvSpPr>
              <a:spLocks noEditPoints="1"/>
            </p:cNvSpPr>
            <p:nvPr/>
          </p:nvSpPr>
          <p:spPr bwMode="auto">
            <a:xfrm>
              <a:off x="9132888" y="2062163"/>
              <a:ext cx="341312" cy="490537"/>
            </a:xfrm>
            <a:custGeom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66" name="Freeform 327"/>
            <p:cNvSpPr/>
            <p:nvPr/>
          </p:nvSpPr>
          <p:spPr bwMode="auto">
            <a:xfrm>
              <a:off x="9209088" y="2138363"/>
              <a:ext cx="101600" cy="100012"/>
            </a:xfrm>
            <a:custGeom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675200" y="1729017"/>
            <a:ext cx="3271440" cy="652901"/>
            <a:chOff x="7392861" y="4666174"/>
            <a:chExt cx="2385913" cy="652901"/>
          </a:xfrm>
        </p:grpSpPr>
        <p:sp>
          <p:nvSpPr>
            <p:cNvPr id="90" name="出自【趣你的PPT】(微信:qunideppt)：最优质的PPT资源库"/>
            <p:cNvSpPr txBox="1"/>
            <p:nvPr/>
          </p:nvSpPr>
          <p:spPr>
            <a:xfrm>
              <a:off x="7392862" y="4666174"/>
              <a:ext cx="125797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出自【趣你的PPT】(微信:qunideppt)：最优质的PPT资源库"/>
            <p:cNvSpPr txBox="1"/>
            <p:nvPr/>
          </p:nvSpPr>
          <p:spPr>
            <a:xfrm>
              <a:off x="7392861" y="4949743"/>
              <a:ext cx="238591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0" name="Oval 3"/>
          <p:cNvSpPr/>
          <p:nvPr/>
        </p:nvSpPr>
        <p:spPr>
          <a:xfrm>
            <a:off x="5667551" y="2924772"/>
            <a:ext cx="716973" cy="71697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1" name="Group 21"/>
          <p:cNvGrpSpPr/>
          <p:nvPr/>
        </p:nvGrpSpPr>
        <p:grpSpPr>
          <a:xfrm>
            <a:off x="5878911" y="3049859"/>
            <a:ext cx="320443" cy="466799"/>
            <a:chOff x="7902575" y="3140075"/>
            <a:chExt cx="330200" cy="481013"/>
          </a:xfrm>
          <a:solidFill>
            <a:schemeClr val="bg1"/>
          </a:solidFill>
        </p:grpSpPr>
        <p:sp>
          <p:nvSpPr>
            <p:cNvPr id="72" name="Oval 339"/>
            <p:cNvSpPr>
              <a:spLocks noChangeArrowheads="1"/>
            </p:cNvSpPr>
            <p:nvPr/>
          </p:nvSpPr>
          <p:spPr bwMode="auto">
            <a:xfrm>
              <a:off x="8037513" y="3275013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73" name="Oval 340"/>
            <p:cNvSpPr>
              <a:spLocks noChangeArrowheads="1"/>
            </p:cNvSpPr>
            <p:nvPr/>
          </p:nvSpPr>
          <p:spPr bwMode="auto">
            <a:xfrm>
              <a:off x="8037513" y="3454400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74" name="Oval 341"/>
            <p:cNvSpPr>
              <a:spLocks noChangeArrowheads="1"/>
            </p:cNvSpPr>
            <p:nvPr/>
          </p:nvSpPr>
          <p:spPr bwMode="auto">
            <a:xfrm>
              <a:off x="7947025" y="3365500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75" name="Oval 342"/>
            <p:cNvSpPr>
              <a:spLocks noChangeArrowheads="1"/>
            </p:cNvSpPr>
            <p:nvPr/>
          </p:nvSpPr>
          <p:spPr bwMode="auto">
            <a:xfrm>
              <a:off x="8128000" y="3365500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76" name="Freeform 343"/>
            <p:cNvSpPr/>
            <p:nvPr/>
          </p:nvSpPr>
          <p:spPr bwMode="auto">
            <a:xfrm>
              <a:off x="7974013" y="3429000"/>
              <a:ext cx="30163" cy="30163"/>
            </a:xfrm>
            <a:custGeom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77" name="Freeform 344"/>
            <p:cNvSpPr/>
            <p:nvPr/>
          </p:nvSpPr>
          <p:spPr bwMode="auto">
            <a:xfrm>
              <a:off x="7974013" y="3300413"/>
              <a:ext cx="30163" cy="30163"/>
            </a:xfrm>
            <a:custGeom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78" name="Freeform 345"/>
            <p:cNvSpPr/>
            <p:nvPr/>
          </p:nvSpPr>
          <p:spPr bwMode="auto">
            <a:xfrm>
              <a:off x="8101013" y="3429000"/>
              <a:ext cx="30163" cy="30163"/>
            </a:xfrm>
            <a:custGeom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79" name="Freeform 346"/>
            <p:cNvSpPr>
              <a:spLocks noEditPoints="1"/>
            </p:cNvSpPr>
            <p:nvPr/>
          </p:nvSpPr>
          <p:spPr bwMode="auto">
            <a:xfrm>
              <a:off x="7902575" y="3140075"/>
              <a:ext cx="330200" cy="481013"/>
            </a:xfrm>
            <a:custGeom>
              <a:gdLst>
                <a:gd name="T0" fmla="*/ 80 w 88"/>
                <a:gd name="T1" fmla="*/ 56 h 128"/>
                <a:gd name="T2" fmla="*/ 79 w 88"/>
                <a:gd name="T3" fmla="*/ 56 h 128"/>
                <a:gd name="T4" fmla="*/ 70 w 88"/>
                <a:gd name="T5" fmla="*/ 38 h 128"/>
                <a:gd name="T6" fmla="*/ 64 w 88"/>
                <a:gd name="T7" fmla="*/ 7 h 128"/>
                <a:gd name="T8" fmla="*/ 56 w 88"/>
                <a:gd name="T9" fmla="*/ 0 h 128"/>
                <a:gd name="T10" fmla="*/ 24 w 88"/>
                <a:gd name="T11" fmla="*/ 0 h 128"/>
                <a:gd name="T12" fmla="*/ 17 w 88"/>
                <a:gd name="T13" fmla="*/ 7 h 128"/>
                <a:gd name="T14" fmla="*/ 11 w 88"/>
                <a:gd name="T15" fmla="*/ 37 h 128"/>
                <a:gd name="T16" fmla="*/ 0 w 88"/>
                <a:gd name="T17" fmla="*/ 64 h 128"/>
                <a:gd name="T18" fmla="*/ 10 w 88"/>
                <a:gd name="T19" fmla="*/ 91 h 128"/>
                <a:gd name="T20" fmla="*/ 16 w 88"/>
                <a:gd name="T21" fmla="*/ 121 h 128"/>
                <a:gd name="T22" fmla="*/ 24 w 88"/>
                <a:gd name="T23" fmla="*/ 128 h 128"/>
                <a:gd name="T24" fmla="*/ 56 w 88"/>
                <a:gd name="T25" fmla="*/ 128 h 128"/>
                <a:gd name="T26" fmla="*/ 64 w 88"/>
                <a:gd name="T27" fmla="*/ 121 h 128"/>
                <a:gd name="T28" fmla="*/ 70 w 88"/>
                <a:gd name="T29" fmla="*/ 91 h 128"/>
                <a:gd name="T30" fmla="*/ 79 w 88"/>
                <a:gd name="T31" fmla="*/ 72 h 128"/>
                <a:gd name="T32" fmla="*/ 80 w 88"/>
                <a:gd name="T33" fmla="*/ 72 h 128"/>
                <a:gd name="T34" fmla="*/ 88 w 88"/>
                <a:gd name="T35" fmla="*/ 64 h 128"/>
                <a:gd name="T36" fmla="*/ 80 w 88"/>
                <a:gd name="T37" fmla="*/ 56 h 128"/>
                <a:gd name="T38" fmla="*/ 24 w 88"/>
                <a:gd name="T39" fmla="*/ 8 h 128"/>
                <a:gd name="T40" fmla="*/ 56 w 88"/>
                <a:gd name="T41" fmla="*/ 8 h 128"/>
                <a:gd name="T42" fmla="*/ 60 w 88"/>
                <a:gd name="T43" fmla="*/ 30 h 128"/>
                <a:gd name="T44" fmla="*/ 40 w 88"/>
                <a:gd name="T45" fmla="*/ 24 h 128"/>
                <a:gd name="T46" fmla="*/ 20 w 88"/>
                <a:gd name="T47" fmla="*/ 30 h 128"/>
                <a:gd name="T48" fmla="*/ 24 w 88"/>
                <a:gd name="T49" fmla="*/ 8 h 128"/>
                <a:gd name="T50" fmla="*/ 56 w 88"/>
                <a:gd name="T51" fmla="*/ 120 h 128"/>
                <a:gd name="T52" fmla="*/ 24 w 88"/>
                <a:gd name="T53" fmla="*/ 120 h 128"/>
                <a:gd name="T54" fmla="*/ 20 w 88"/>
                <a:gd name="T55" fmla="*/ 98 h 128"/>
                <a:gd name="T56" fmla="*/ 40 w 88"/>
                <a:gd name="T57" fmla="*/ 104 h 128"/>
                <a:gd name="T58" fmla="*/ 60 w 88"/>
                <a:gd name="T59" fmla="*/ 98 h 128"/>
                <a:gd name="T60" fmla="*/ 56 w 88"/>
                <a:gd name="T61" fmla="*/ 120 h 128"/>
                <a:gd name="T62" fmla="*/ 40 w 88"/>
                <a:gd name="T63" fmla="*/ 96 h 128"/>
                <a:gd name="T64" fmla="*/ 8 w 88"/>
                <a:gd name="T65" fmla="*/ 64 h 128"/>
                <a:gd name="T66" fmla="*/ 40 w 88"/>
                <a:gd name="T67" fmla="*/ 32 h 128"/>
                <a:gd name="T68" fmla="*/ 72 w 88"/>
                <a:gd name="T69" fmla="*/ 64 h 128"/>
                <a:gd name="T70" fmla="*/ 40 w 88"/>
                <a:gd name="T71" fmla="*/ 96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28">
                  <a:moveTo>
                    <a:pt x="80" y="56"/>
                  </a:moveTo>
                  <a:cubicBezTo>
                    <a:pt x="80" y="56"/>
                    <a:pt x="79" y="56"/>
                    <a:pt x="79" y="56"/>
                  </a:cubicBezTo>
                  <a:cubicBezTo>
                    <a:pt x="78" y="49"/>
                    <a:pt x="75" y="43"/>
                    <a:pt x="70" y="3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3"/>
                    <a:pt x="60" y="0"/>
                    <a:pt x="5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7" y="3"/>
                    <a:pt x="17" y="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4" y="44"/>
                    <a:pt x="0" y="53"/>
                    <a:pt x="0" y="64"/>
                  </a:cubicBezTo>
                  <a:cubicBezTo>
                    <a:pt x="0" y="74"/>
                    <a:pt x="4" y="84"/>
                    <a:pt x="10" y="9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7" y="125"/>
                    <a:pt x="20" y="128"/>
                    <a:pt x="24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60" y="128"/>
                    <a:pt x="63" y="125"/>
                    <a:pt x="64" y="12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5"/>
                    <a:pt x="78" y="79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4" y="72"/>
                    <a:pt x="88" y="68"/>
                    <a:pt x="88" y="64"/>
                  </a:cubicBezTo>
                  <a:cubicBezTo>
                    <a:pt x="88" y="60"/>
                    <a:pt x="84" y="56"/>
                    <a:pt x="80" y="56"/>
                  </a:cubicBezTo>
                  <a:close/>
                  <a:moveTo>
                    <a:pt x="24" y="8"/>
                  </a:moveTo>
                  <a:cubicBezTo>
                    <a:pt x="56" y="8"/>
                    <a:pt x="56" y="8"/>
                    <a:pt x="56" y="8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5" y="26"/>
                    <a:pt x="48" y="24"/>
                    <a:pt x="40" y="24"/>
                  </a:cubicBezTo>
                  <a:cubicBezTo>
                    <a:pt x="33" y="24"/>
                    <a:pt x="26" y="26"/>
                    <a:pt x="20" y="30"/>
                  </a:cubicBezTo>
                  <a:lnTo>
                    <a:pt x="24" y="8"/>
                  </a:lnTo>
                  <a:close/>
                  <a:moveTo>
                    <a:pt x="56" y="120"/>
                  </a:moveTo>
                  <a:cubicBezTo>
                    <a:pt x="24" y="120"/>
                    <a:pt x="24" y="120"/>
                    <a:pt x="24" y="120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6" y="102"/>
                    <a:pt x="33" y="104"/>
                    <a:pt x="40" y="104"/>
                  </a:cubicBezTo>
                  <a:cubicBezTo>
                    <a:pt x="47" y="104"/>
                    <a:pt x="54" y="102"/>
                    <a:pt x="60" y="98"/>
                  </a:cubicBezTo>
                  <a:lnTo>
                    <a:pt x="56" y="120"/>
                  </a:lnTo>
                  <a:close/>
                  <a:moveTo>
                    <a:pt x="40" y="96"/>
                  </a:moveTo>
                  <a:cubicBezTo>
                    <a:pt x="22" y="96"/>
                    <a:pt x="8" y="82"/>
                    <a:pt x="8" y="64"/>
                  </a:cubicBezTo>
                  <a:cubicBezTo>
                    <a:pt x="8" y="46"/>
                    <a:pt x="22" y="32"/>
                    <a:pt x="40" y="32"/>
                  </a:cubicBezTo>
                  <a:cubicBezTo>
                    <a:pt x="58" y="32"/>
                    <a:pt x="72" y="46"/>
                    <a:pt x="72" y="64"/>
                  </a:cubicBezTo>
                  <a:cubicBezTo>
                    <a:pt x="72" y="82"/>
                    <a:pt x="58" y="96"/>
                    <a:pt x="4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80" name="Freeform 347"/>
            <p:cNvSpPr/>
            <p:nvPr/>
          </p:nvSpPr>
          <p:spPr bwMode="auto">
            <a:xfrm>
              <a:off x="8037513" y="3305175"/>
              <a:ext cx="90488" cy="90488"/>
            </a:xfrm>
            <a:custGeom>
              <a:gdLst>
                <a:gd name="T0" fmla="*/ 24 w 24"/>
                <a:gd name="T1" fmla="*/ 0 h 24"/>
                <a:gd name="T2" fmla="*/ 22 w 24"/>
                <a:gd name="T3" fmla="*/ 0 h 24"/>
                <a:gd name="T4" fmla="*/ 1 w 24"/>
                <a:gd name="T5" fmla="*/ 17 h 24"/>
                <a:gd name="T6" fmla="*/ 0 w 24"/>
                <a:gd name="T7" fmla="*/ 20 h 24"/>
                <a:gd name="T8" fmla="*/ 1 w 24"/>
                <a:gd name="T9" fmla="*/ 23 h 24"/>
                <a:gd name="T10" fmla="*/ 4 w 24"/>
                <a:gd name="T11" fmla="*/ 24 h 24"/>
                <a:gd name="T12" fmla="*/ 7 w 24"/>
                <a:gd name="T13" fmla="*/ 23 h 24"/>
                <a:gd name="T14" fmla="*/ 14 w 24"/>
                <a:gd name="T15" fmla="*/ 14 h 24"/>
                <a:gd name="T16" fmla="*/ 24 w 24"/>
                <a:gd name="T17" fmla="*/ 2 h 24"/>
                <a:gd name="T18" fmla="*/ 24 w 24"/>
                <a:gd name="T19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6" y="24"/>
                    <a:pt x="7" y="2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675200" y="2956808"/>
            <a:ext cx="3271440" cy="652901"/>
            <a:chOff x="7392861" y="4666174"/>
            <a:chExt cx="2385913" cy="652901"/>
          </a:xfrm>
        </p:grpSpPr>
        <p:sp>
          <p:nvSpPr>
            <p:cNvPr id="93" name="出自【趣你的PPT】(微信:qunideppt)：最优质的PPT资源库"/>
            <p:cNvSpPr txBox="1"/>
            <p:nvPr/>
          </p:nvSpPr>
          <p:spPr>
            <a:xfrm>
              <a:off x="7392862" y="4666174"/>
              <a:ext cx="125797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出自【趣你的PPT】(微信:qunideppt)：最优质的PPT资源库"/>
            <p:cNvSpPr txBox="1"/>
            <p:nvPr/>
          </p:nvSpPr>
          <p:spPr>
            <a:xfrm>
              <a:off x="7392861" y="4949743"/>
              <a:ext cx="238591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2" name="Oval 5"/>
          <p:cNvSpPr/>
          <p:nvPr/>
        </p:nvSpPr>
        <p:spPr>
          <a:xfrm>
            <a:off x="5667551" y="5378766"/>
            <a:ext cx="716973" cy="7169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Freeform 350"/>
          <p:cNvSpPr>
            <a:spLocks noEditPoints="1"/>
          </p:cNvSpPr>
          <p:nvPr/>
        </p:nvSpPr>
        <p:spPr bwMode="auto">
          <a:xfrm>
            <a:off x="5794638" y="5562395"/>
            <a:ext cx="466799" cy="349714"/>
          </a:xfrm>
          <a:custGeom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96" name="出自【趣你的PPT】(微信:qunideppt)：最优质的PPT资源库"/>
          <p:cNvSpPr txBox="1"/>
          <p:nvPr/>
        </p:nvSpPr>
        <p:spPr>
          <a:xfrm>
            <a:off x="6675201" y="5410802"/>
            <a:ext cx="172486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出自【趣你的PPT】(微信:qunideppt)：最优质的PPT资源库"/>
          <p:cNvSpPr txBox="1"/>
          <p:nvPr/>
        </p:nvSpPr>
        <p:spPr>
          <a:xfrm>
            <a:off x="6675200" y="5694371"/>
            <a:ext cx="327144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Oval 4"/>
          <p:cNvSpPr/>
          <p:nvPr/>
        </p:nvSpPr>
        <p:spPr>
          <a:xfrm>
            <a:off x="5667551" y="4155056"/>
            <a:ext cx="716973" cy="7169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Freeform 348"/>
          <p:cNvSpPr>
            <a:spLocks noEditPoints="1"/>
          </p:cNvSpPr>
          <p:nvPr/>
        </p:nvSpPr>
        <p:spPr bwMode="auto">
          <a:xfrm>
            <a:off x="5792638" y="4280143"/>
            <a:ext cx="466799" cy="466799"/>
          </a:xfrm>
          <a:custGeom>
            <a:gdLst>
              <a:gd name="T0" fmla="*/ 83 w 128"/>
              <a:gd name="T1" fmla="*/ 40 h 128"/>
              <a:gd name="T2" fmla="*/ 64 w 128"/>
              <a:gd name="T3" fmla="*/ 0 h 128"/>
              <a:gd name="T4" fmla="*/ 36 w 128"/>
              <a:gd name="T5" fmla="*/ 41 h 128"/>
              <a:gd name="T6" fmla="*/ 32 w 128"/>
              <a:gd name="T7" fmla="*/ 43 h 128"/>
              <a:gd name="T8" fmla="*/ 12 w 128"/>
              <a:gd name="T9" fmla="*/ 40 h 128"/>
              <a:gd name="T10" fmla="*/ 0 w 128"/>
              <a:gd name="T11" fmla="*/ 116 h 128"/>
              <a:gd name="T12" fmla="*/ 24 w 128"/>
              <a:gd name="T13" fmla="*/ 128 h 128"/>
              <a:gd name="T14" fmla="*/ 35 w 128"/>
              <a:gd name="T15" fmla="*/ 121 h 128"/>
              <a:gd name="T16" fmla="*/ 36 w 128"/>
              <a:gd name="T17" fmla="*/ 121 h 128"/>
              <a:gd name="T18" fmla="*/ 76 w 128"/>
              <a:gd name="T19" fmla="*/ 128 h 128"/>
              <a:gd name="T20" fmla="*/ 112 w 128"/>
              <a:gd name="T21" fmla="*/ 120 h 128"/>
              <a:gd name="T22" fmla="*/ 114 w 128"/>
              <a:gd name="T23" fmla="*/ 109 h 128"/>
              <a:gd name="T24" fmla="*/ 121 w 128"/>
              <a:gd name="T25" fmla="*/ 88 h 128"/>
              <a:gd name="T26" fmla="*/ 124 w 128"/>
              <a:gd name="T27" fmla="*/ 67 h 128"/>
              <a:gd name="T28" fmla="*/ 128 w 128"/>
              <a:gd name="T29" fmla="*/ 58 h 128"/>
              <a:gd name="T30" fmla="*/ 117 w 128"/>
              <a:gd name="T31" fmla="*/ 42 h 128"/>
              <a:gd name="T32" fmla="*/ 24 w 128"/>
              <a:gd name="T33" fmla="*/ 120 h 128"/>
              <a:gd name="T34" fmla="*/ 8 w 128"/>
              <a:gd name="T35" fmla="*/ 116 h 128"/>
              <a:gd name="T36" fmla="*/ 12 w 128"/>
              <a:gd name="T37" fmla="*/ 48 h 128"/>
              <a:gd name="T38" fmla="*/ 28 w 128"/>
              <a:gd name="T39" fmla="*/ 52 h 128"/>
              <a:gd name="T40" fmla="*/ 120 w 128"/>
              <a:gd name="T41" fmla="*/ 58 h 128"/>
              <a:gd name="T42" fmla="*/ 104 w 128"/>
              <a:gd name="T43" fmla="*/ 64 h 128"/>
              <a:gd name="T44" fmla="*/ 104 w 128"/>
              <a:gd name="T45" fmla="*/ 68 h 128"/>
              <a:gd name="T46" fmla="*/ 118 w 128"/>
              <a:gd name="T47" fmla="*/ 75 h 128"/>
              <a:gd name="T48" fmla="*/ 100 w 128"/>
              <a:gd name="T49" fmla="*/ 84 h 128"/>
              <a:gd name="T50" fmla="*/ 100 w 128"/>
              <a:gd name="T51" fmla="*/ 88 h 128"/>
              <a:gd name="T52" fmla="*/ 113 w 128"/>
              <a:gd name="T53" fmla="*/ 96 h 128"/>
              <a:gd name="T54" fmla="*/ 96 w 128"/>
              <a:gd name="T55" fmla="*/ 104 h 128"/>
              <a:gd name="T56" fmla="*/ 96 w 128"/>
              <a:gd name="T57" fmla="*/ 108 h 128"/>
              <a:gd name="T58" fmla="*/ 106 w 128"/>
              <a:gd name="T59" fmla="*/ 114 h 128"/>
              <a:gd name="T60" fmla="*/ 98 w 128"/>
              <a:gd name="T61" fmla="*/ 120 h 128"/>
              <a:gd name="T62" fmla="*/ 54 w 128"/>
              <a:gd name="T63" fmla="*/ 117 h 128"/>
              <a:gd name="T64" fmla="*/ 32 w 128"/>
              <a:gd name="T65" fmla="*/ 110 h 128"/>
              <a:gd name="T66" fmla="*/ 35 w 128"/>
              <a:gd name="T67" fmla="*/ 50 h 128"/>
              <a:gd name="T68" fmla="*/ 60 w 128"/>
              <a:gd name="T69" fmla="*/ 12 h 128"/>
              <a:gd name="T70" fmla="*/ 76 w 128"/>
              <a:gd name="T71" fmla="*/ 27 h 128"/>
              <a:gd name="T72" fmla="*/ 115 w 128"/>
              <a:gd name="T73" fmla="*/ 50 h 128"/>
              <a:gd name="T74" fmla="*/ 120 w 128"/>
              <a:gd name="T75" fmla="*/ 58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7" y="42"/>
                </a:moveTo>
                <a:cubicBezTo>
                  <a:pt x="112" y="41"/>
                  <a:pt x="100" y="41"/>
                  <a:pt x="83" y="40"/>
                </a:cubicBezTo>
                <a:cubicBezTo>
                  <a:pt x="84" y="36"/>
                  <a:pt x="84" y="33"/>
                  <a:pt x="84" y="27"/>
                </a:cubicBezTo>
                <a:cubicBezTo>
                  <a:pt x="84" y="13"/>
                  <a:pt x="73" y="0"/>
                  <a:pt x="64" y="0"/>
                </a:cubicBezTo>
                <a:cubicBezTo>
                  <a:pt x="57" y="0"/>
                  <a:pt x="52" y="5"/>
                  <a:pt x="52" y="12"/>
                </a:cubicBezTo>
                <a:cubicBezTo>
                  <a:pt x="52" y="20"/>
                  <a:pt x="49" y="34"/>
                  <a:pt x="36" y="41"/>
                </a:cubicBezTo>
                <a:cubicBezTo>
                  <a:pt x="35" y="41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0" y="41"/>
                  <a:pt x="27" y="40"/>
                  <a:pt x="24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5" y="40"/>
                  <a:pt x="0" y="45"/>
                  <a:pt x="0" y="5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9" y="128"/>
                  <a:pt x="33" y="125"/>
                  <a:pt x="35" y="12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21"/>
                  <a:pt x="35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8" y="122"/>
                  <a:pt x="43" y="123"/>
                  <a:pt x="52" y="125"/>
                </a:cubicBezTo>
                <a:cubicBezTo>
                  <a:pt x="54" y="126"/>
                  <a:pt x="65" y="128"/>
                  <a:pt x="76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05" y="128"/>
                  <a:pt x="109" y="125"/>
                  <a:pt x="112" y="120"/>
                </a:cubicBezTo>
                <a:cubicBezTo>
                  <a:pt x="112" y="120"/>
                  <a:pt x="113" y="118"/>
                  <a:pt x="114" y="116"/>
                </a:cubicBezTo>
                <a:cubicBezTo>
                  <a:pt x="115" y="114"/>
                  <a:pt x="115" y="112"/>
                  <a:pt x="114" y="109"/>
                </a:cubicBezTo>
                <a:cubicBezTo>
                  <a:pt x="118" y="106"/>
                  <a:pt x="120" y="102"/>
                  <a:pt x="121" y="99"/>
                </a:cubicBezTo>
                <a:cubicBezTo>
                  <a:pt x="122" y="94"/>
                  <a:pt x="122" y="90"/>
                  <a:pt x="121" y="88"/>
                </a:cubicBezTo>
                <a:cubicBezTo>
                  <a:pt x="123" y="85"/>
                  <a:pt x="125" y="82"/>
                  <a:pt x="126" y="77"/>
                </a:cubicBezTo>
                <a:cubicBezTo>
                  <a:pt x="127" y="73"/>
                  <a:pt x="126" y="70"/>
                  <a:pt x="124" y="67"/>
                </a:cubicBezTo>
                <a:cubicBezTo>
                  <a:pt x="127" y="65"/>
                  <a:pt x="128" y="61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8" y="57"/>
                  <a:pt x="128" y="56"/>
                </a:cubicBezTo>
                <a:cubicBezTo>
                  <a:pt x="128" y="51"/>
                  <a:pt x="125" y="44"/>
                  <a:pt x="117" y="42"/>
                </a:cubicBezTo>
                <a:close/>
                <a:moveTo>
                  <a:pt x="28" y="116"/>
                </a:moveTo>
                <a:cubicBezTo>
                  <a:pt x="28" y="118"/>
                  <a:pt x="26" y="120"/>
                  <a:pt x="24" y="120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0" y="120"/>
                  <a:pt x="8" y="118"/>
                  <a:pt x="8" y="116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0"/>
                  <a:pt x="10" y="48"/>
                  <a:pt x="12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6" y="48"/>
                  <a:pt x="28" y="50"/>
                  <a:pt x="28" y="52"/>
                </a:cubicBezTo>
                <a:lnTo>
                  <a:pt x="28" y="116"/>
                </a:lnTo>
                <a:close/>
                <a:moveTo>
                  <a:pt x="120" y="58"/>
                </a:moveTo>
                <a:cubicBezTo>
                  <a:pt x="120" y="60"/>
                  <a:pt x="119" y="64"/>
                  <a:pt x="112" y="64"/>
                </a:cubicBezTo>
                <a:cubicBezTo>
                  <a:pt x="106" y="64"/>
                  <a:pt x="104" y="64"/>
                  <a:pt x="104" y="64"/>
                </a:cubicBezTo>
                <a:cubicBezTo>
                  <a:pt x="103" y="64"/>
                  <a:pt x="102" y="65"/>
                  <a:pt x="102" y="66"/>
                </a:cubicBezTo>
                <a:cubicBezTo>
                  <a:pt x="102" y="67"/>
                  <a:pt x="103" y="68"/>
                  <a:pt x="104" y="68"/>
                </a:cubicBezTo>
                <a:cubicBezTo>
                  <a:pt x="104" y="68"/>
                  <a:pt x="106" y="68"/>
                  <a:pt x="112" y="68"/>
                </a:cubicBezTo>
                <a:cubicBezTo>
                  <a:pt x="118" y="68"/>
                  <a:pt x="119" y="73"/>
                  <a:pt x="118" y="75"/>
                </a:cubicBezTo>
                <a:cubicBezTo>
                  <a:pt x="118" y="78"/>
                  <a:pt x="116" y="84"/>
                  <a:pt x="110" y="84"/>
                </a:cubicBezTo>
                <a:cubicBezTo>
                  <a:pt x="103" y="84"/>
                  <a:pt x="100" y="84"/>
                  <a:pt x="100" y="84"/>
                </a:cubicBezTo>
                <a:cubicBezTo>
                  <a:pt x="99" y="84"/>
                  <a:pt x="98" y="85"/>
                  <a:pt x="98" y="86"/>
                </a:cubicBezTo>
                <a:cubicBezTo>
                  <a:pt x="98" y="87"/>
                  <a:pt x="99" y="88"/>
                  <a:pt x="100" y="88"/>
                </a:cubicBezTo>
                <a:cubicBezTo>
                  <a:pt x="100" y="88"/>
                  <a:pt x="105" y="88"/>
                  <a:pt x="108" y="88"/>
                </a:cubicBezTo>
                <a:cubicBezTo>
                  <a:pt x="115" y="88"/>
                  <a:pt x="114" y="93"/>
                  <a:pt x="113" y="96"/>
                </a:cubicBezTo>
                <a:cubicBezTo>
                  <a:pt x="112" y="100"/>
                  <a:pt x="111" y="104"/>
                  <a:pt x="103" y="104"/>
                </a:cubicBezTo>
                <a:cubicBezTo>
                  <a:pt x="100" y="104"/>
                  <a:pt x="96" y="104"/>
                  <a:pt x="96" y="104"/>
                </a:cubicBezTo>
                <a:cubicBezTo>
                  <a:pt x="95" y="104"/>
                  <a:pt x="94" y="105"/>
                  <a:pt x="94" y="106"/>
                </a:cubicBezTo>
                <a:cubicBezTo>
                  <a:pt x="94" y="107"/>
                  <a:pt x="95" y="108"/>
                  <a:pt x="96" y="108"/>
                </a:cubicBezTo>
                <a:cubicBezTo>
                  <a:pt x="96" y="108"/>
                  <a:pt x="99" y="108"/>
                  <a:pt x="102" y="108"/>
                </a:cubicBezTo>
                <a:cubicBezTo>
                  <a:pt x="107" y="108"/>
                  <a:pt x="107" y="112"/>
                  <a:pt x="106" y="114"/>
                </a:cubicBezTo>
                <a:cubicBezTo>
                  <a:pt x="106" y="115"/>
                  <a:pt x="105" y="116"/>
                  <a:pt x="105" y="117"/>
                </a:cubicBezTo>
                <a:cubicBezTo>
                  <a:pt x="104" y="119"/>
                  <a:pt x="102" y="120"/>
                  <a:pt x="98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65" y="120"/>
                  <a:pt x="54" y="118"/>
                  <a:pt x="54" y="117"/>
                </a:cubicBezTo>
                <a:cubicBezTo>
                  <a:pt x="37" y="114"/>
                  <a:pt x="36" y="113"/>
                  <a:pt x="35" y="113"/>
                </a:cubicBezTo>
                <a:cubicBezTo>
                  <a:pt x="35" y="113"/>
                  <a:pt x="32" y="112"/>
                  <a:pt x="32" y="110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2"/>
                  <a:pt x="33" y="51"/>
                  <a:pt x="35" y="50"/>
                </a:cubicBezTo>
                <a:cubicBezTo>
                  <a:pt x="35" y="50"/>
                  <a:pt x="36" y="50"/>
                  <a:pt x="36" y="50"/>
                </a:cubicBezTo>
                <a:cubicBezTo>
                  <a:pt x="54" y="42"/>
                  <a:pt x="60" y="26"/>
                  <a:pt x="60" y="12"/>
                </a:cubicBezTo>
                <a:cubicBezTo>
                  <a:pt x="60" y="10"/>
                  <a:pt x="62" y="8"/>
                  <a:pt x="64" y="8"/>
                </a:cubicBezTo>
                <a:cubicBezTo>
                  <a:pt x="68" y="8"/>
                  <a:pt x="76" y="16"/>
                  <a:pt x="76" y="27"/>
                </a:cubicBezTo>
                <a:cubicBezTo>
                  <a:pt x="76" y="36"/>
                  <a:pt x="75" y="38"/>
                  <a:pt x="72" y="48"/>
                </a:cubicBezTo>
                <a:cubicBezTo>
                  <a:pt x="112" y="48"/>
                  <a:pt x="112" y="49"/>
                  <a:pt x="115" y="50"/>
                </a:cubicBezTo>
                <a:cubicBezTo>
                  <a:pt x="120" y="51"/>
                  <a:pt x="120" y="54"/>
                  <a:pt x="120" y="56"/>
                </a:cubicBezTo>
                <a:cubicBezTo>
                  <a:pt x="120" y="57"/>
                  <a:pt x="120" y="57"/>
                  <a:pt x="120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69" name="Freeform 349"/>
          <p:cNvSpPr>
            <a:spLocks noEditPoints="1"/>
          </p:cNvSpPr>
          <p:nvPr/>
        </p:nvSpPr>
        <p:spPr bwMode="auto">
          <a:xfrm>
            <a:off x="5835774" y="4659128"/>
            <a:ext cx="43136" cy="43136"/>
          </a:xfrm>
          <a:custGeom>
            <a:gdLst>
              <a:gd name="T0" fmla="*/ 6 w 12"/>
              <a:gd name="T1" fmla="*/ 0 h 12"/>
              <a:gd name="T2" fmla="*/ 0 w 12"/>
              <a:gd name="T3" fmla="*/ 6 h 12"/>
              <a:gd name="T4" fmla="*/ 6 w 12"/>
              <a:gd name="T5" fmla="*/ 12 h 12"/>
              <a:gd name="T6" fmla="*/ 12 w 12"/>
              <a:gd name="T7" fmla="*/ 6 h 12"/>
              <a:gd name="T8" fmla="*/ 6 w 12"/>
              <a:gd name="T9" fmla="*/ 0 h 12"/>
              <a:gd name="T10" fmla="*/ 6 w 12"/>
              <a:gd name="T11" fmla="*/ 8 h 12"/>
              <a:gd name="T12" fmla="*/ 4 w 12"/>
              <a:gd name="T13" fmla="*/ 6 h 12"/>
              <a:gd name="T14" fmla="*/ 6 w 12"/>
              <a:gd name="T15" fmla="*/ 4 h 12"/>
              <a:gd name="T16" fmla="*/ 8 w 12"/>
              <a:gd name="T17" fmla="*/ 6 h 12"/>
              <a:gd name="T18" fmla="*/ 6 w 12"/>
              <a:gd name="T19" fmla="*/ 8 h 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2"/>
                  <a:pt x="6" y="12"/>
                </a:cubicBez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lose/>
                <a:moveTo>
                  <a:pt x="6" y="8"/>
                </a:moveTo>
                <a:cubicBezTo>
                  <a:pt x="5" y="8"/>
                  <a:pt x="4" y="7"/>
                  <a:pt x="4" y="6"/>
                </a:cubicBezTo>
                <a:cubicBezTo>
                  <a:pt x="4" y="5"/>
                  <a:pt x="5" y="4"/>
                  <a:pt x="6" y="4"/>
                </a:cubicBezTo>
                <a:cubicBezTo>
                  <a:pt x="7" y="4"/>
                  <a:pt x="8" y="5"/>
                  <a:pt x="8" y="6"/>
                </a:cubicBezTo>
                <a:cubicBezTo>
                  <a:pt x="8" y="7"/>
                  <a:pt x="7" y="8"/>
                  <a:pt x="6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grpSp>
        <p:nvGrpSpPr>
          <p:cNvPr id="2" name="组合 1"/>
          <p:cNvGrpSpPr/>
          <p:nvPr/>
        </p:nvGrpSpPr>
        <p:grpSpPr>
          <a:xfrm>
            <a:off x="6675200" y="4187092"/>
            <a:ext cx="3271440" cy="652901"/>
            <a:chOff x="6675200" y="4187092"/>
            <a:chExt cx="3271440" cy="652901"/>
          </a:xfrm>
        </p:grpSpPr>
        <p:sp>
          <p:nvSpPr>
            <p:cNvPr id="99" name="出自【趣你的PPT】(微信:qunideppt)：最优质的PPT资源库"/>
            <p:cNvSpPr txBox="1"/>
            <p:nvPr/>
          </p:nvSpPr>
          <p:spPr>
            <a:xfrm>
              <a:off x="6675201" y="4187092"/>
              <a:ext cx="1724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出自【趣你的PPT】(微信:qunideppt)：最优质的PPT资源库"/>
            <p:cNvSpPr txBox="1"/>
            <p:nvPr/>
          </p:nvSpPr>
          <p:spPr>
            <a:xfrm>
              <a:off x="6675200" y="4470661"/>
              <a:ext cx="327144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实际完成情况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/>
          <p:cNvGrpSpPr/>
          <p:nvPr/>
        </p:nvGrpSpPr>
        <p:grpSpPr>
          <a:xfrm>
            <a:off x="935689" y="5275938"/>
            <a:ext cx="1601896" cy="854246"/>
            <a:chOff x="6576101" y="3549380"/>
            <a:chExt cx="1601896" cy="1247694"/>
          </a:xfrm>
        </p:grpSpPr>
        <p:sp>
          <p:nvSpPr>
            <p:cNvPr id="5" name="Freeform 5"/>
            <p:cNvSpPr/>
            <p:nvPr/>
          </p:nvSpPr>
          <p:spPr bwMode="auto">
            <a:xfrm>
              <a:off x="7375640" y="3551259"/>
              <a:ext cx="802357" cy="1245815"/>
            </a:xfrm>
            <a:custGeom>
              <a:gdLst>
                <a:gd name="T0" fmla="*/ 0 w 361"/>
                <a:gd name="T1" fmla="*/ 0 h 559"/>
                <a:gd name="T2" fmla="*/ 0 w 361"/>
                <a:gd name="T3" fmla="*/ 559 h 559"/>
                <a:gd name="T4" fmla="*/ 361 w 361"/>
                <a:gd name="T5" fmla="*/ 559 h 559"/>
                <a:gd name="T6" fmla="*/ 0 w 361"/>
                <a:gd name="T7" fmla="*/ 0 h 5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559">
                  <a:moveTo>
                    <a:pt x="0" y="0"/>
                  </a:moveTo>
                  <a:cubicBezTo>
                    <a:pt x="0" y="559"/>
                    <a:pt x="0" y="559"/>
                    <a:pt x="0" y="559"/>
                  </a:cubicBezTo>
                  <a:cubicBezTo>
                    <a:pt x="361" y="559"/>
                    <a:pt x="361" y="559"/>
                    <a:pt x="361" y="559"/>
                  </a:cubicBezTo>
                  <a:cubicBezTo>
                    <a:pt x="241" y="373"/>
                    <a:pt x="285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6576101" y="3549380"/>
              <a:ext cx="799539" cy="1247694"/>
            </a:xfrm>
            <a:custGeom>
              <a:gdLst>
                <a:gd name="T0" fmla="*/ 0 w 360"/>
                <a:gd name="T1" fmla="*/ 560 h 560"/>
                <a:gd name="T2" fmla="*/ 360 w 360"/>
                <a:gd name="T3" fmla="*/ 560 h 560"/>
                <a:gd name="T4" fmla="*/ 360 w 360"/>
                <a:gd name="T5" fmla="*/ 1 h 560"/>
                <a:gd name="T6" fmla="*/ 0 w 360"/>
                <a:gd name="T7" fmla="*/ 560 h 5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60">
                  <a:moveTo>
                    <a:pt x="0" y="560"/>
                  </a:moveTo>
                  <a:cubicBezTo>
                    <a:pt x="360" y="560"/>
                    <a:pt x="360" y="560"/>
                    <a:pt x="360" y="56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75" y="0"/>
                    <a:pt x="120" y="374"/>
                    <a:pt x="0" y="56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07161" y="4144404"/>
            <a:ext cx="1600018" cy="1985780"/>
            <a:chOff x="7547573" y="3727890"/>
            <a:chExt cx="1600018" cy="1069183"/>
          </a:xfrm>
        </p:grpSpPr>
        <p:sp>
          <p:nvSpPr>
            <p:cNvPr id="8" name="Freeform 7"/>
            <p:cNvSpPr/>
            <p:nvPr/>
          </p:nvSpPr>
          <p:spPr bwMode="auto">
            <a:xfrm>
              <a:off x="7547573" y="3727890"/>
              <a:ext cx="799539" cy="1069183"/>
            </a:xfrm>
            <a:custGeom>
              <a:gdLst>
                <a:gd name="T0" fmla="*/ 0 w 360"/>
                <a:gd name="T1" fmla="*/ 480 h 480"/>
                <a:gd name="T2" fmla="*/ 360 w 360"/>
                <a:gd name="T3" fmla="*/ 480 h 480"/>
                <a:gd name="T4" fmla="*/ 360 w 360"/>
                <a:gd name="T5" fmla="*/ 1 h 480"/>
                <a:gd name="T6" fmla="*/ 0 w 360"/>
                <a:gd name="T7" fmla="*/ 480 h 4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480">
                  <a:moveTo>
                    <a:pt x="0" y="480"/>
                  </a:moveTo>
                  <a:cubicBezTo>
                    <a:pt x="360" y="480"/>
                    <a:pt x="360" y="480"/>
                    <a:pt x="360" y="48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75" y="0"/>
                    <a:pt x="120" y="321"/>
                    <a:pt x="0" y="48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8347113" y="3729769"/>
              <a:ext cx="800478" cy="1067304"/>
            </a:xfrm>
            <a:custGeom>
              <a:gdLst>
                <a:gd name="T0" fmla="*/ 0 w 360"/>
                <a:gd name="T1" fmla="*/ 0 h 479"/>
                <a:gd name="T2" fmla="*/ 0 w 360"/>
                <a:gd name="T3" fmla="*/ 479 h 479"/>
                <a:gd name="T4" fmla="*/ 360 w 360"/>
                <a:gd name="T5" fmla="*/ 479 h 479"/>
                <a:gd name="T6" fmla="*/ 0 w 360"/>
                <a:gd name="T7" fmla="*/ 0 h 4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479">
                  <a:moveTo>
                    <a:pt x="0" y="0"/>
                  </a:moveTo>
                  <a:cubicBezTo>
                    <a:pt x="0" y="479"/>
                    <a:pt x="0" y="479"/>
                    <a:pt x="0" y="479"/>
                  </a:cubicBezTo>
                  <a:cubicBezTo>
                    <a:pt x="360" y="479"/>
                    <a:pt x="360" y="479"/>
                    <a:pt x="360" y="479"/>
                  </a:cubicBezTo>
                  <a:cubicBezTo>
                    <a:pt x="240" y="320"/>
                    <a:pt x="285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37944" y="4455688"/>
            <a:ext cx="1474120" cy="1674496"/>
            <a:chOff x="8778356" y="3041095"/>
            <a:chExt cx="1474120" cy="1755979"/>
          </a:xfrm>
        </p:grpSpPr>
        <p:sp>
          <p:nvSpPr>
            <p:cNvPr id="11" name="Freeform 10"/>
            <p:cNvSpPr/>
            <p:nvPr/>
          </p:nvSpPr>
          <p:spPr bwMode="auto">
            <a:xfrm>
              <a:off x="8778356" y="3041095"/>
              <a:ext cx="738469" cy="1755979"/>
            </a:xfrm>
            <a:custGeom>
              <a:gdLst>
                <a:gd name="T0" fmla="*/ 0 w 332"/>
                <a:gd name="T1" fmla="*/ 788 h 788"/>
                <a:gd name="T2" fmla="*/ 332 w 332"/>
                <a:gd name="T3" fmla="*/ 788 h 788"/>
                <a:gd name="T4" fmla="*/ 332 w 332"/>
                <a:gd name="T5" fmla="*/ 1 h 788"/>
                <a:gd name="T6" fmla="*/ 0 w 332"/>
                <a:gd name="T7" fmla="*/ 788 h 7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788">
                  <a:moveTo>
                    <a:pt x="0" y="788"/>
                  </a:moveTo>
                  <a:cubicBezTo>
                    <a:pt x="332" y="788"/>
                    <a:pt x="332" y="788"/>
                    <a:pt x="332" y="788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70" y="0"/>
                    <a:pt x="111" y="526"/>
                    <a:pt x="0" y="78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16825" y="3043913"/>
              <a:ext cx="735651" cy="1753160"/>
            </a:xfrm>
            <a:custGeom>
              <a:gdLst>
                <a:gd name="T0" fmla="*/ 0 w 331"/>
                <a:gd name="T1" fmla="*/ 0 h 787"/>
                <a:gd name="T2" fmla="*/ 0 w 331"/>
                <a:gd name="T3" fmla="*/ 787 h 787"/>
                <a:gd name="T4" fmla="*/ 331 w 331"/>
                <a:gd name="T5" fmla="*/ 787 h 787"/>
                <a:gd name="T6" fmla="*/ 0 w 331"/>
                <a:gd name="T7" fmla="*/ 0 h 7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787">
                  <a:moveTo>
                    <a:pt x="0" y="0"/>
                  </a:moveTo>
                  <a:cubicBezTo>
                    <a:pt x="0" y="787"/>
                    <a:pt x="0" y="787"/>
                    <a:pt x="0" y="787"/>
                  </a:cubicBezTo>
                  <a:cubicBezTo>
                    <a:pt x="331" y="787"/>
                    <a:pt x="331" y="787"/>
                    <a:pt x="331" y="787"/>
                  </a:cubicBezTo>
                  <a:cubicBezTo>
                    <a:pt x="221" y="525"/>
                    <a:pt x="262" y="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49406" y="3287481"/>
            <a:ext cx="1373591" cy="2842703"/>
            <a:chOff x="9889818" y="3406571"/>
            <a:chExt cx="1373591" cy="1390503"/>
          </a:xfrm>
        </p:grpSpPr>
        <p:sp>
          <p:nvSpPr>
            <p:cNvPr id="14" name="Freeform 11"/>
            <p:cNvSpPr/>
            <p:nvPr/>
          </p:nvSpPr>
          <p:spPr bwMode="auto">
            <a:xfrm>
              <a:off x="9889818" y="3406571"/>
              <a:ext cx="686796" cy="1390502"/>
            </a:xfrm>
            <a:custGeom>
              <a:gdLst>
                <a:gd name="T0" fmla="*/ 0 w 309"/>
                <a:gd name="T1" fmla="*/ 624 h 624"/>
                <a:gd name="T2" fmla="*/ 309 w 309"/>
                <a:gd name="T3" fmla="*/ 624 h 624"/>
                <a:gd name="T4" fmla="*/ 309 w 309"/>
                <a:gd name="T5" fmla="*/ 1 h 624"/>
                <a:gd name="T6" fmla="*/ 0 w 309"/>
                <a:gd name="T7" fmla="*/ 624 h 6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624">
                  <a:moveTo>
                    <a:pt x="0" y="624"/>
                  </a:moveTo>
                  <a:cubicBezTo>
                    <a:pt x="309" y="624"/>
                    <a:pt x="309" y="624"/>
                    <a:pt x="309" y="624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64" y="0"/>
                    <a:pt x="103" y="417"/>
                    <a:pt x="0" y="62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10576613" y="3409390"/>
              <a:ext cx="686796" cy="1387684"/>
            </a:xfrm>
            <a:custGeom>
              <a:gdLst>
                <a:gd name="T0" fmla="*/ 0 w 309"/>
                <a:gd name="T1" fmla="*/ 0 h 623"/>
                <a:gd name="T2" fmla="*/ 0 w 309"/>
                <a:gd name="T3" fmla="*/ 623 h 623"/>
                <a:gd name="T4" fmla="*/ 309 w 309"/>
                <a:gd name="T5" fmla="*/ 623 h 623"/>
                <a:gd name="T6" fmla="*/ 0 w 309"/>
                <a:gd name="T7" fmla="*/ 0 h 6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623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309" y="623"/>
                    <a:pt x="309" y="623"/>
                    <a:pt x="309" y="623"/>
                  </a:cubicBezTo>
                  <a:cubicBezTo>
                    <a:pt x="206" y="416"/>
                    <a:pt x="244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03408" y="4796966"/>
            <a:ext cx="1601896" cy="1333217"/>
            <a:chOff x="4751866" y="3424136"/>
            <a:chExt cx="1601896" cy="1985781"/>
          </a:xfrm>
        </p:grpSpPr>
        <p:sp>
          <p:nvSpPr>
            <p:cNvPr id="17" name="Freeform 5"/>
            <p:cNvSpPr/>
            <p:nvPr/>
          </p:nvSpPr>
          <p:spPr bwMode="auto">
            <a:xfrm>
              <a:off x="5551405" y="3427127"/>
              <a:ext cx="802357" cy="1982790"/>
            </a:xfrm>
            <a:custGeom>
              <a:gdLst>
                <a:gd name="T0" fmla="*/ 0 w 361"/>
                <a:gd name="T1" fmla="*/ 0 h 559"/>
                <a:gd name="T2" fmla="*/ 0 w 361"/>
                <a:gd name="T3" fmla="*/ 559 h 559"/>
                <a:gd name="T4" fmla="*/ 361 w 361"/>
                <a:gd name="T5" fmla="*/ 559 h 559"/>
                <a:gd name="T6" fmla="*/ 0 w 361"/>
                <a:gd name="T7" fmla="*/ 0 h 5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559">
                  <a:moveTo>
                    <a:pt x="0" y="0"/>
                  </a:moveTo>
                  <a:cubicBezTo>
                    <a:pt x="0" y="559"/>
                    <a:pt x="0" y="559"/>
                    <a:pt x="0" y="559"/>
                  </a:cubicBezTo>
                  <a:cubicBezTo>
                    <a:pt x="361" y="559"/>
                    <a:pt x="361" y="559"/>
                    <a:pt x="361" y="559"/>
                  </a:cubicBezTo>
                  <a:cubicBezTo>
                    <a:pt x="241" y="373"/>
                    <a:pt x="285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4751866" y="3424136"/>
              <a:ext cx="799539" cy="1985781"/>
            </a:xfrm>
            <a:custGeom>
              <a:gdLst>
                <a:gd name="T0" fmla="*/ 0 w 360"/>
                <a:gd name="T1" fmla="*/ 560 h 560"/>
                <a:gd name="T2" fmla="*/ 360 w 360"/>
                <a:gd name="T3" fmla="*/ 560 h 560"/>
                <a:gd name="T4" fmla="*/ 360 w 360"/>
                <a:gd name="T5" fmla="*/ 1 h 560"/>
                <a:gd name="T6" fmla="*/ 0 w 360"/>
                <a:gd name="T7" fmla="*/ 560 h 5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60">
                  <a:moveTo>
                    <a:pt x="0" y="560"/>
                  </a:moveTo>
                  <a:cubicBezTo>
                    <a:pt x="360" y="560"/>
                    <a:pt x="360" y="560"/>
                    <a:pt x="360" y="56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75" y="0"/>
                    <a:pt x="120" y="374"/>
                    <a:pt x="0" y="5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74880" y="4144404"/>
            <a:ext cx="1600018" cy="1985780"/>
            <a:chOff x="7547573" y="3727890"/>
            <a:chExt cx="1600018" cy="1069183"/>
          </a:xfrm>
        </p:grpSpPr>
        <p:sp>
          <p:nvSpPr>
            <p:cNvPr id="20" name="Freeform 7"/>
            <p:cNvSpPr/>
            <p:nvPr/>
          </p:nvSpPr>
          <p:spPr bwMode="auto">
            <a:xfrm>
              <a:off x="7547573" y="3727890"/>
              <a:ext cx="799539" cy="1069183"/>
            </a:xfrm>
            <a:custGeom>
              <a:gdLst>
                <a:gd name="T0" fmla="*/ 0 w 360"/>
                <a:gd name="T1" fmla="*/ 480 h 480"/>
                <a:gd name="T2" fmla="*/ 360 w 360"/>
                <a:gd name="T3" fmla="*/ 480 h 480"/>
                <a:gd name="T4" fmla="*/ 360 w 360"/>
                <a:gd name="T5" fmla="*/ 1 h 480"/>
                <a:gd name="T6" fmla="*/ 0 w 360"/>
                <a:gd name="T7" fmla="*/ 480 h 4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480">
                  <a:moveTo>
                    <a:pt x="0" y="480"/>
                  </a:moveTo>
                  <a:cubicBezTo>
                    <a:pt x="360" y="480"/>
                    <a:pt x="360" y="480"/>
                    <a:pt x="360" y="48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75" y="0"/>
                    <a:pt x="120" y="321"/>
                    <a:pt x="0" y="48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8347113" y="3729769"/>
              <a:ext cx="800478" cy="1067304"/>
            </a:xfrm>
            <a:custGeom>
              <a:gdLst>
                <a:gd name="T0" fmla="*/ 0 w 360"/>
                <a:gd name="T1" fmla="*/ 0 h 479"/>
                <a:gd name="T2" fmla="*/ 0 w 360"/>
                <a:gd name="T3" fmla="*/ 479 h 479"/>
                <a:gd name="T4" fmla="*/ 360 w 360"/>
                <a:gd name="T5" fmla="*/ 479 h 479"/>
                <a:gd name="T6" fmla="*/ 0 w 360"/>
                <a:gd name="T7" fmla="*/ 0 h 4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479">
                  <a:moveTo>
                    <a:pt x="0" y="0"/>
                  </a:moveTo>
                  <a:cubicBezTo>
                    <a:pt x="0" y="479"/>
                    <a:pt x="0" y="479"/>
                    <a:pt x="0" y="479"/>
                  </a:cubicBezTo>
                  <a:cubicBezTo>
                    <a:pt x="360" y="479"/>
                    <a:pt x="360" y="479"/>
                    <a:pt x="360" y="479"/>
                  </a:cubicBezTo>
                  <a:cubicBezTo>
                    <a:pt x="240" y="320"/>
                    <a:pt x="285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505663" y="4956623"/>
            <a:ext cx="1474120" cy="1173561"/>
            <a:chOff x="8778356" y="3041095"/>
            <a:chExt cx="1474120" cy="1755979"/>
          </a:xfrm>
        </p:grpSpPr>
        <p:sp>
          <p:nvSpPr>
            <p:cNvPr id="23" name="Freeform 9"/>
            <p:cNvSpPr/>
            <p:nvPr/>
          </p:nvSpPr>
          <p:spPr bwMode="auto">
            <a:xfrm>
              <a:off x="8778356" y="3041095"/>
              <a:ext cx="738469" cy="1755979"/>
            </a:xfrm>
            <a:custGeom>
              <a:gdLst>
                <a:gd name="T0" fmla="*/ 0 w 332"/>
                <a:gd name="T1" fmla="*/ 788 h 788"/>
                <a:gd name="T2" fmla="*/ 332 w 332"/>
                <a:gd name="T3" fmla="*/ 788 h 788"/>
                <a:gd name="T4" fmla="*/ 332 w 332"/>
                <a:gd name="T5" fmla="*/ 1 h 788"/>
                <a:gd name="T6" fmla="*/ 0 w 332"/>
                <a:gd name="T7" fmla="*/ 788 h 7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788">
                  <a:moveTo>
                    <a:pt x="0" y="788"/>
                  </a:moveTo>
                  <a:cubicBezTo>
                    <a:pt x="332" y="788"/>
                    <a:pt x="332" y="788"/>
                    <a:pt x="332" y="788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70" y="0"/>
                    <a:pt x="111" y="526"/>
                    <a:pt x="0" y="78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9516825" y="3043913"/>
              <a:ext cx="735651" cy="1753160"/>
            </a:xfrm>
            <a:custGeom>
              <a:gdLst>
                <a:gd name="T0" fmla="*/ 0 w 331"/>
                <a:gd name="T1" fmla="*/ 0 h 787"/>
                <a:gd name="T2" fmla="*/ 0 w 331"/>
                <a:gd name="T3" fmla="*/ 787 h 787"/>
                <a:gd name="T4" fmla="*/ 331 w 331"/>
                <a:gd name="T5" fmla="*/ 787 h 787"/>
                <a:gd name="T6" fmla="*/ 0 w 331"/>
                <a:gd name="T7" fmla="*/ 0 h 7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787">
                  <a:moveTo>
                    <a:pt x="0" y="0"/>
                  </a:moveTo>
                  <a:cubicBezTo>
                    <a:pt x="0" y="787"/>
                    <a:pt x="0" y="787"/>
                    <a:pt x="0" y="787"/>
                  </a:cubicBezTo>
                  <a:cubicBezTo>
                    <a:pt x="331" y="787"/>
                    <a:pt x="331" y="787"/>
                    <a:pt x="331" y="787"/>
                  </a:cubicBezTo>
                  <a:cubicBezTo>
                    <a:pt x="221" y="525"/>
                    <a:pt x="262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617125" y="4144403"/>
            <a:ext cx="1373591" cy="1985781"/>
            <a:chOff x="9889818" y="3406571"/>
            <a:chExt cx="1373591" cy="1390503"/>
          </a:xfrm>
        </p:grpSpPr>
        <p:sp>
          <p:nvSpPr>
            <p:cNvPr id="26" name="Freeform 11"/>
            <p:cNvSpPr/>
            <p:nvPr/>
          </p:nvSpPr>
          <p:spPr bwMode="auto">
            <a:xfrm>
              <a:off x="9889818" y="3406571"/>
              <a:ext cx="686796" cy="1390502"/>
            </a:xfrm>
            <a:custGeom>
              <a:gdLst>
                <a:gd name="T0" fmla="*/ 0 w 309"/>
                <a:gd name="T1" fmla="*/ 624 h 624"/>
                <a:gd name="T2" fmla="*/ 309 w 309"/>
                <a:gd name="T3" fmla="*/ 624 h 624"/>
                <a:gd name="T4" fmla="*/ 309 w 309"/>
                <a:gd name="T5" fmla="*/ 1 h 624"/>
                <a:gd name="T6" fmla="*/ 0 w 309"/>
                <a:gd name="T7" fmla="*/ 624 h 6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624">
                  <a:moveTo>
                    <a:pt x="0" y="624"/>
                  </a:moveTo>
                  <a:cubicBezTo>
                    <a:pt x="309" y="624"/>
                    <a:pt x="309" y="624"/>
                    <a:pt x="309" y="624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64" y="0"/>
                    <a:pt x="103" y="417"/>
                    <a:pt x="0" y="62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10576613" y="3409390"/>
              <a:ext cx="686796" cy="1387684"/>
            </a:xfrm>
            <a:custGeom>
              <a:gdLst>
                <a:gd name="T0" fmla="*/ 0 w 309"/>
                <a:gd name="T1" fmla="*/ 0 h 623"/>
                <a:gd name="T2" fmla="*/ 0 w 309"/>
                <a:gd name="T3" fmla="*/ 623 h 623"/>
                <a:gd name="T4" fmla="*/ 309 w 309"/>
                <a:gd name="T5" fmla="*/ 623 h 623"/>
                <a:gd name="T6" fmla="*/ 0 w 309"/>
                <a:gd name="T7" fmla="*/ 0 h 6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623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309" y="623"/>
                    <a:pt x="309" y="623"/>
                    <a:pt x="309" y="623"/>
                  </a:cubicBezTo>
                  <a:cubicBezTo>
                    <a:pt x="206" y="416"/>
                    <a:pt x="244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654493" y="5061000"/>
            <a:ext cx="1600018" cy="1069183"/>
            <a:chOff x="7547573" y="3727890"/>
            <a:chExt cx="1600018" cy="1069183"/>
          </a:xfrm>
        </p:grpSpPr>
        <p:sp>
          <p:nvSpPr>
            <p:cNvPr id="29" name="Freeform 7"/>
            <p:cNvSpPr/>
            <p:nvPr/>
          </p:nvSpPr>
          <p:spPr bwMode="auto">
            <a:xfrm>
              <a:off x="7547573" y="3727890"/>
              <a:ext cx="799539" cy="1069183"/>
            </a:xfrm>
            <a:custGeom>
              <a:gdLst>
                <a:gd name="T0" fmla="*/ 0 w 360"/>
                <a:gd name="T1" fmla="*/ 480 h 480"/>
                <a:gd name="T2" fmla="*/ 360 w 360"/>
                <a:gd name="T3" fmla="*/ 480 h 480"/>
                <a:gd name="T4" fmla="*/ 360 w 360"/>
                <a:gd name="T5" fmla="*/ 1 h 480"/>
                <a:gd name="T6" fmla="*/ 0 w 360"/>
                <a:gd name="T7" fmla="*/ 480 h 4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480">
                  <a:moveTo>
                    <a:pt x="0" y="480"/>
                  </a:moveTo>
                  <a:cubicBezTo>
                    <a:pt x="360" y="480"/>
                    <a:pt x="360" y="480"/>
                    <a:pt x="360" y="48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75" y="0"/>
                    <a:pt x="120" y="321"/>
                    <a:pt x="0" y="48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Freeform 8"/>
            <p:cNvSpPr/>
            <p:nvPr/>
          </p:nvSpPr>
          <p:spPr bwMode="auto">
            <a:xfrm>
              <a:off x="8347113" y="3729769"/>
              <a:ext cx="800478" cy="1067304"/>
            </a:xfrm>
            <a:custGeom>
              <a:gdLst>
                <a:gd name="T0" fmla="*/ 0 w 360"/>
                <a:gd name="T1" fmla="*/ 0 h 479"/>
                <a:gd name="T2" fmla="*/ 0 w 360"/>
                <a:gd name="T3" fmla="*/ 479 h 479"/>
                <a:gd name="T4" fmla="*/ 360 w 360"/>
                <a:gd name="T5" fmla="*/ 479 h 479"/>
                <a:gd name="T6" fmla="*/ 0 w 360"/>
                <a:gd name="T7" fmla="*/ 0 h 4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479">
                  <a:moveTo>
                    <a:pt x="0" y="0"/>
                  </a:moveTo>
                  <a:cubicBezTo>
                    <a:pt x="0" y="479"/>
                    <a:pt x="0" y="479"/>
                    <a:pt x="0" y="479"/>
                  </a:cubicBezTo>
                  <a:cubicBezTo>
                    <a:pt x="360" y="479"/>
                    <a:pt x="360" y="479"/>
                    <a:pt x="360" y="479"/>
                  </a:cubicBezTo>
                  <a:cubicBezTo>
                    <a:pt x="240" y="320"/>
                    <a:pt x="285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427861" y="6130183"/>
            <a:ext cx="11350171" cy="0"/>
          </a:xfrm>
          <a:prstGeom prst="line">
            <a:avLst/>
          </a:prstGeom>
          <a:ln w="53975">
            <a:solidFill>
              <a:srgbClr val="00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82898" y="6400199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2008</a:t>
            </a:r>
            <a:endParaRPr lang="id-ID" sz="1400" b="1">
              <a:solidFill>
                <a:schemeClr val="bg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4042" y="6400199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2009</a:t>
            </a:r>
            <a:endParaRPr lang="id-ID" sz="1400" b="1">
              <a:solidFill>
                <a:schemeClr val="bg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10083" y="6400199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2010</a:t>
            </a:r>
            <a:endParaRPr lang="en-US" sz="1400" b="1">
              <a:solidFill>
                <a:schemeClr val="bg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96971" y="6400199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2011</a:t>
            </a:r>
            <a:endParaRPr lang="id-ID" sz="1400" b="1">
              <a:solidFill>
                <a:schemeClr val="bg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0618" y="6400199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2012</a:t>
            </a:r>
            <a:endParaRPr lang="id-ID" sz="1400" b="1">
              <a:solidFill>
                <a:schemeClr val="bg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31765" y="6400199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2013</a:t>
            </a:r>
            <a:endParaRPr lang="id-ID" sz="1400" b="1">
              <a:solidFill>
                <a:schemeClr val="bg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77801" y="6400199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2014</a:t>
            </a:r>
            <a:endParaRPr lang="id-ID" sz="1400" b="1">
              <a:solidFill>
                <a:schemeClr val="bg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64686" y="6400199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201X</a:t>
            </a:r>
            <a:endParaRPr lang="id-ID" sz="1400" b="1">
              <a:solidFill>
                <a:schemeClr val="bg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11376" y="6400199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201X</a:t>
            </a:r>
            <a:endParaRPr lang="id-ID" sz="1400" b="1">
              <a:solidFill>
                <a:schemeClr val="bg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41" name="Group 4"/>
          <p:cNvGrpSpPr>
            <a:grpSpLocks noChangeAspect="1"/>
          </p:cNvGrpSpPr>
          <p:nvPr/>
        </p:nvGrpSpPr>
        <p:grpSpPr>
          <a:xfrm rot="10800000">
            <a:off x="1441931" y="4166690"/>
            <a:ext cx="606323" cy="731520"/>
            <a:chOff x="347" y="3344"/>
            <a:chExt cx="586" cy="707"/>
          </a:xfrm>
          <a:solidFill>
            <a:schemeClr val="accent5"/>
          </a:solidFill>
        </p:grpSpPr>
        <p:sp>
          <p:nvSpPr>
            <p:cNvPr id="4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20%</a:t>
              </a:r>
              <a:endParaRPr lang="en-US" sz="14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206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4" name="Group 4"/>
          <p:cNvGrpSpPr>
            <a:grpSpLocks noChangeAspect="1"/>
          </p:cNvGrpSpPr>
          <p:nvPr/>
        </p:nvGrpSpPr>
        <p:grpSpPr>
          <a:xfrm rot="10800000">
            <a:off x="2403538" y="3110403"/>
            <a:ext cx="606323" cy="731520"/>
            <a:chOff x="347" y="3344"/>
            <a:chExt cx="586" cy="707"/>
          </a:xfrm>
          <a:solidFill>
            <a:schemeClr val="accent4"/>
          </a:solidFill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41%</a:t>
              </a:r>
              <a:endParaRPr lang="en-US" sz="14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46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206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7" name="Group 4"/>
          <p:cNvGrpSpPr>
            <a:grpSpLocks noChangeAspect="1"/>
          </p:cNvGrpSpPr>
          <p:nvPr/>
        </p:nvGrpSpPr>
        <p:grpSpPr>
          <a:xfrm rot="10800000">
            <a:off x="3580778" y="3435170"/>
            <a:ext cx="606323" cy="731520"/>
            <a:chOff x="347" y="3344"/>
            <a:chExt cx="586" cy="707"/>
          </a:xfrm>
          <a:solidFill>
            <a:schemeClr val="accent3"/>
          </a:solidFill>
        </p:grpSpPr>
        <p:sp>
          <p:nvSpPr>
            <p:cNvPr id="4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35%</a:t>
              </a:r>
              <a:endParaRPr lang="en-US" sz="14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206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0" name="Group 4"/>
          <p:cNvGrpSpPr>
            <a:grpSpLocks noChangeAspect="1"/>
          </p:cNvGrpSpPr>
          <p:nvPr/>
        </p:nvGrpSpPr>
        <p:grpSpPr>
          <a:xfrm rot="10800000">
            <a:off x="4633039" y="2363616"/>
            <a:ext cx="606323" cy="731520"/>
            <a:chOff x="347" y="3344"/>
            <a:chExt cx="586" cy="707"/>
          </a:xfrm>
          <a:solidFill>
            <a:schemeClr val="accent2"/>
          </a:solidFill>
        </p:grpSpPr>
        <p:sp>
          <p:nvSpPr>
            <p:cNvPr id="51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75%</a:t>
              </a:r>
              <a:endParaRPr lang="en-US" sz="14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52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206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3" name="Group 4"/>
          <p:cNvGrpSpPr>
            <a:grpSpLocks noChangeAspect="1"/>
          </p:cNvGrpSpPr>
          <p:nvPr/>
        </p:nvGrpSpPr>
        <p:grpSpPr>
          <a:xfrm rot="10800000">
            <a:off x="5792838" y="3693841"/>
            <a:ext cx="606323" cy="731520"/>
            <a:chOff x="347" y="3344"/>
            <a:chExt cx="586" cy="707"/>
          </a:xfrm>
          <a:solidFill>
            <a:schemeClr val="accent1"/>
          </a:solidFill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32%</a:t>
              </a:r>
              <a:endParaRPr lang="en-US" sz="14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55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206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6" name="Group 4"/>
          <p:cNvGrpSpPr>
            <a:grpSpLocks noChangeAspect="1"/>
          </p:cNvGrpSpPr>
          <p:nvPr/>
        </p:nvGrpSpPr>
        <p:grpSpPr>
          <a:xfrm rot="10800000">
            <a:off x="6744591" y="2908521"/>
            <a:ext cx="606323" cy="731520"/>
            <a:chOff x="347" y="3344"/>
            <a:chExt cx="586" cy="707"/>
          </a:xfrm>
          <a:solidFill>
            <a:schemeClr val="accent5"/>
          </a:solidFill>
        </p:grpSpPr>
        <p:sp>
          <p:nvSpPr>
            <p:cNvPr id="57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41%</a:t>
              </a:r>
              <a:endParaRPr lang="en-US" sz="14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58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206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9" name="Group 4"/>
          <p:cNvGrpSpPr>
            <a:grpSpLocks noChangeAspect="1"/>
          </p:cNvGrpSpPr>
          <p:nvPr/>
        </p:nvGrpSpPr>
        <p:grpSpPr>
          <a:xfrm rot="10800000">
            <a:off x="7936318" y="3861500"/>
            <a:ext cx="606323" cy="731520"/>
            <a:chOff x="347" y="3344"/>
            <a:chExt cx="586" cy="707"/>
          </a:xfrm>
          <a:solidFill>
            <a:schemeClr val="accent4"/>
          </a:solidFill>
        </p:grpSpPr>
        <p:sp>
          <p:nvSpPr>
            <p:cNvPr id="60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25%</a:t>
              </a:r>
              <a:endParaRPr lang="en-US" sz="14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61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206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2" name="Group 4"/>
          <p:cNvGrpSpPr>
            <a:grpSpLocks noChangeAspect="1"/>
          </p:cNvGrpSpPr>
          <p:nvPr/>
        </p:nvGrpSpPr>
        <p:grpSpPr>
          <a:xfrm rot="10800000">
            <a:off x="9000758" y="3100798"/>
            <a:ext cx="606323" cy="731520"/>
            <a:chOff x="347" y="3344"/>
            <a:chExt cx="586" cy="707"/>
          </a:xfrm>
          <a:solidFill>
            <a:schemeClr val="accent2"/>
          </a:solidFill>
        </p:grpSpPr>
        <p:sp>
          <p:nvSpPr>
            <p:cNvPr id="6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43%</a:t>
              </a:r>
              <a:endParaRPr lang="en-US" sz="14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64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206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5" name="Group 4"/>
          <p:cNvGrpSpPr>
            <a:grpSpLocks noChangeAspect="1"/>
          </p:cNvGrpSpPr>
          <p:nvPr/>
        </p:nvGrpSpPr>
        <p:grpSpPr>
          <a:xfrm rot="10800000">
            <a:off x="10135995" y="4036112"/>
            <a:ext cx="606323" cy="731520"/>
            <a:chOff x="347" y="3344"/>
            <a:chExt cx="586" cy="707"/>
          </a:xfrm>
          <a:solidFill>
            <a:schemeClr val="accent1"/>
          </a:solidFill>
        </p:grpSpPr>
        <p:sp>
          <p:nvSpPr>
            <p:cNvPr id="6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23%</a:t>
              </a:r>
              <a:endParaRPr lang="en-US" sz="14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67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206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834198" y="1098256"/>
            <a:ext cx="5490099" cy="1436653"/>
            <a:chOff x="8852967" y="3187701"/>
            <a:chExt cx="2843733" cy="1436653"/>
          </a:xfrm>
        </p:grpSpPr>
        <p:sp>
          <p:nvSpPr>
            <p:cNvPr id="69" name="矩形 68"/>
            <p:cNvSpPr/>
            <p:nvPr/>
          </p:nvSpPr>
          <p:spPr>
            <a:xfrm>
              <a:off x="8852967" y="3569065"/>
              <a:ext cx="2843733" cy="10552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单击此处编辑您要的内容，建议您在展示时采用微软雅黑字体，本模版所有图形线条及其相应素材均可自由编辑、改色、替换。风云办公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为您打造高逼格精品模板，为您的演示锦上添花。</a:t>
              </a:r>
              <a:endPara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更多精品模板请搜索：风云办公</a:t>
              </a:r>
              <a:endPara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TextBox 13"/>
            <p:cNvSpPr txBox="1"/>
            <p:nvPr/>
          </p:nvSpPr>
          <p:spPr>
            <a:xfrm>
              <a:off x="8852967" y="3187701"/>
              <a:ext cx="1294333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实际完成情况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8" name="Straight Connector 17"/>
          <p:cNvCxnSpPr/>
          <p:nvPr/>
        </p:nvCxnSpPr>
        <p:spPr>
          <a:xfrm flipH="1">
            <a:off x="1562885" y="2964788"/>
            <a:ext cx="0" cy="87344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871351" y="2964788"/>
            <a:ext cx="0" cy="87344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165273" y="2964788"/>
            <a:ext cx="0" cy="87344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562885" y="5288888"/>
            <a:ext cx="0" cy="87344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871351" y="5288888"/>
            <a:ext cx="0" cy="87344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165273" y="5288888"/>
            <a:ext cx="0" cy="87344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1700844" y="3388833"/>
            <a:ext cx="2338079" cy="507504"/>
            <a:chOff x="770275" y="2602028"/>
            <a:chExt cx="2338079" cy="507504"/>
          </a:xfrm>
        </p:grpSpPr>
        <p:sp>
          <p:nvSpPr>
            <p:cNvPr id="42" name="TextBox 13"/>
            <p:cNvSpPr txBox="1"/>
            <p:nvPr/>
          </p:nvSpPr>
          <p:spPr>
            <a:xfrm>
              <a:off x="770275" y="2602028"/>
              <a:ext cx="854398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13"/>
            <p:cNvSpPr txBox="1"/>
            <p:nvPr/>
          </p:nvSpPr>
          <p:spPr>
            <a:xfrm>
              <a:off x="774355" y="2887933"/>
              <a:ext cx="2333999" cy="2215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995940" y="3388833"/>
            <a:ext cx="2338079" cy="507504"/>
            <a:chOff x="770275" y="2602028"/>
            <a:chExt cx="2338079" cy="507504"/>
          </a:xfrm>
        </p:grpSpPr>
        <p:sp>
          <p:nvSpPr>
            <p:cNvPr id="45" name="TextBox 13"/>
            <p:cNvSpPr txBox="1"/>
            <p:nvPr/>
          </p:nvSpPr>
          <p:spPr>
            <a:xfrm>
              <a:off x="770275" y="2602028"/>
              <a:ext cx="854398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13"/>
            <p:cNvSpPr txBox="1"/>
            <p:nvPr/>
          </p:nvSpPr>
          <p:spPr>
            <a:xfrm>
              <a:off x="774355" y="2887933"/>
              <a:ext cx="2333999" cy="2215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291037" y="3388833"/>
            <a:ext cx="2338079" cy="507504"/>
            <a:chOff x="770275" y="2602028"/>
            <a:chExt cx="2338079" cy="507504"/>
          </a:xfrm>
        </p:grpSpPr>
        <p:sp>
          <p:nvSpPr>
            <p:cNvPr id="48" name="TextBox 13"/>
            <p:cNvSpPr txBox="1"/>
            <p:nvPr/>
          </p:nvSpPr>
          <p:spPr>
            <a:xfrm>
              <a:off x="770275" y="2602028"/>
              <a:ext cx="854398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774355" y="2887933"/>
              <a:ext cx="2333999" cy="2215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70717" y="5681869"/>
            <a:ext cx="2338079" cy="507504"/>
            <a:chOff x="770275" y="2602028"/>
            <a:chExt cx="2338079" cy="507504"/>
          </a:xfrm>
        </p:grpSpPr>
        <p:sp>
          <p:nvSpPr>
            <p:cNvPr id="51" name="TextBox 13"/>
            <p:cNvSpPr txBox="1"/>
            <p:nvPr/>
          </p:nvSpPr>
          <p:spPr>
            <a:xfrm>
              <a:off x="770275" y="2602028"/>
              <a:ext cx="854398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774355" y="2887933"/>
              <a:ext cx="2333999" cy="2215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700844" y="5681869"/>
            <a:ext cx="2338079" cy="507504"/>
            <a:chOff x="770275" y="2602028"/>
            <a:chExt cx="2338079" cy="507504"/>
          </a:xfrm>
        </p:grpSpPr>
        <p:sp>
          <p:nvSpPr>
            <p:cNvPr id="54" name="TextBox 13"/>
            <p:cNvSpPr txBox="1"/>
            <p:nvPr/>
          </p:nvSpPr>
          <p:spPr>
            <a:xfrm>
              <a:off x="770275" y="2602028"/>
              <a:ext cx="854398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774355" y="2887933"/>
              <a:ext cx="2333999" cy="2215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985780" y="5681869"/>
            <a:ext cx="2338079" cy="507504"/>
            <a:chOff x="770275" y="2602028"/>
            <a:chExt cx="2338079" cy="507504"/>
          </a:xfrm>
        </p:grpSpPr>
        <p:sp>
          <p:nvSpPr>
            <p:cNvPr id="57" name="TextBox 13"/>
            <p:cNvSpPr txBox="1"/>
            <p:nvPr/>
          </p:nvSpPr>
          <p:spPr>
            <a:xfrm>
              <a:off x="770275" y="2602028"/>
              <a:ext cx="854398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774355" y="2887933"/>
              <a:ext cx="2333999" cy="2215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8" b="16128"/>
          <a:stretch>
            <a:fillRect/>
          </a:stretch>
        </p:blipFill>
        <p:spPr>
          <a:xfrm>
            <a:off x="1286389" y="1905342"/>
            <a:ext cx="3118133" cy="1407742"/>
          </a:xfrm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8" b="16128"/>
          <a:stretch>
            <a:fillRect/>
          </a:stretch>
        </p:blipFill>
        <p:spPr>
          <a:xfrm>
            <a:off x="4594855" y="1905342"/>
            <a:ext cx="3118133" cy="1407742"/>
          </a:xfrm>
        </p:spPr>
      </p:pic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2" b="16192"/>
          <a:stretch>
            <a:fillRect/>
          </a:stretch>
        </p:blipFill>
        <p:spPr>
          <a:xfrm>
            <a:off x="7903321" y="1905342"/>
            <a:ext cx="3118133" cy="1407742"/>
          </a:xfrm>
        </p:spPr>
      </p:pic>
      <p:pic>
        <p:nvPicPr>
          <p:cNvPr id="60" name="图片占位符 59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0" b="19870"/>
          <a:stretch>
            <a:fillRect/>
          </a:stretch>
        </p:blipFill>
        <p:spPr>
          <a:xfrm>
            <a:off x="7903321" y="4191342"/>
            <a:ext cx="3118133" cy="1407742"/>
          </a:xfrm>
        </p:spPr>
      </p:pic>
      <p:pic>
        <p:nvPicPr>
          <p:cNvPr id="59" name="图片占位符 58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8" b="16128"/>
          <a:stretch>
            <a:fillRect/>
          </a:stretch>
        </p:blipFill>
        <p:spPr>
          <a:xfrm>
            <a:off x="4594855" y="4191342"/>
            <a:ext cx="3118133" cy="1407742"/>
          </a:xfrm>
        </p:spPr>
      </p:pic>
      <p:pic>
        <p:nvPicPr>
          <p:cNvPr id="19" name="图片占位符 18"/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2" b="16192"/>
          <a:stretch>
            <a:fillRect/>
          </a:stretch>
        </p:blipFill>
        <p:spPr>
          <a:xfrm>
            <a:off x="1286389" y="4191342"/>
            <a:ext cx="3118133" cy="1407742"/>
          </a:xfrm>
        </p:spPr>
      </p:pic>
      <p:sp>
        <p:nvSpPr>
          <p:cNvPr id="33" name="文本框 32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优秀项目展示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r="8972"/>
          <a:stretch>
            <a:fillRect/>
          </a:stretch>
        </p:blipFill>
        <p:spPr>
          <a:xfrm>
            <a:off x="1048189" y="1956372"/>
            <a:ext cx="3920051" cy="3580827"/>
          </a:xfrm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r="13088"/>
          <a:stretch>
            <a:fillRect/>
          </a:stretch>
        </p:blipFill>
        <p:spPr>
          <a:xfrm>
            <a:off x="5056310" y="1956373"/>
            <a:ext cx="1931230" cy="1744408"/>
          </a:xfrm>
        </p:spPr>
      </p:pic>
      <p:pic>
        <p:nvPicPr>
          <p:cNvPr id="12" name="图片占位符 11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r="10370"/>
          <a:stretch>
            <a:fillRect/>
          </a:stretch>
        </p:blipFill>
        <p:spPr>
          <a:xfrm>
            <a:off x="5056310" y="3792793"/>
            <a:ext cx="1931230" cy="1744408"/>
          </a:xfrm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r="13118"/>
          <a:stretch>
            <a:fillRect/>
          </a:stretch>
        </p:blipFill>
        <p:spPr>
          <a:xfrm>
            <a:off x="7065865" y="3792793"/>
            <a:ext cx="1931230" cy="1744408"/>
          </a:xfr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9" r="29669"/>
          <a:stretch>
            <a:fillRect/>
          </a:stretch>
        </p:blipFill>
        <p:spPr>
          <a:xfrm>
            <a:off x="9075420" y="1956372"/>
            <a:ext cx="1943100" cy="3580827"/>
          </a:xfrm>
        </p:spPr>
      </p:pic>
      <p:sp>
        <p:nvSpPr>
          <p:cNvPr id="13" name="Rounded Rectangle 12"/>
          <p:cNvSpPr/>
          <p:nvPr/>
        </p:nvSpPr>
        <p:spPr>
          <a:xfrm>
            <a:off x="7060370" y="1956373"/>
            <a:ext cx="1931230" cy="1744407"/>
          </a:xfrm>
          <a:prstGeom prst="roundRect">
            <a:avLst>
              <a:gd name="adj" fmla="val 1231"/>
            </a:avLst>
          </a:prstGeom>
          <a:solidFill>
            <a:schemeClr val="accent3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rtlCol="0" anchor="t"/>
          <a:lstStyle/>
          <a:p>
            <a:endParaRPr lang="en-US" sz="3600">
              <a:latin typeface="linea-basic-10" charset="0"/>
              <a:ea typeface="linea-basic-10" charset="0"/>
              <a:cs typeface="linea-basic-10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81349" y="2301187"/>
            <a:ext cx="1489271" cy="986798"/>
            <a:chOff x="7075610" y="2476116"/>
            <a:chExt cx="1489271" cy="986798"/>
          </a:xfrm>
        </p:grpSpPr>
        <p:sp>
          <p:nvSpPr>
            <p:cNvPr id="26" name="TextBox 13"/>
            <p:cNvSpPr txBox="1"/>
            <p:nvPr/>
          </p:nvSpPr>
          <p:spPr>
            <a:xfrm>
              <a:off x="7075610" y="2476116"/>
              <a:ext cx="1295287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7075611" y="2798117"/>
              <a:ext cx="1489270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505960" y="58133"/>
            <a:ext cx="318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3C4F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优秀项目展示</a:t>
            </a:r>
            <a:endParaRPr lang="zh-CN" altLang="en-US" sz="3200" b="1">
              <a:solidFill>
                <a:srgbClr val="3C4F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自定义 17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A5A5A5"/>
      </a:accent1>
      <a:accent2>
        <a:srgbClr val="595959"/>
      </a:accent2>
      <a:accent3>
        <a:srgbClr val="262626"/>
      </a:accent3>
      <a:accent4>
        <a:srgbClr val="A5A5A5"/>
      </a:accent4>
      <a:accent5>
        <a:srgbClr val="595959"/>
      </a:accent5>
      <a:accent6>
        <a:srgbClr val="262626"/>
      </a:accent6>
      <a:hlink>
        <a:srgbClr val="5F5F5F"/>
      </a:hlink>
      <a:folHlink>
        <a:srgbClr val="919191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308</Paragraphs>
  <Slides>30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51">
      <vt:lpstr>Arial</vt:lpstr>
      <vt:lpstr>等线 Light</vt:lpstr>
      <vt:lpstr>等线</vt:lpstr>
      <vt:lpstr>Source Sans Pro</vt:lpstr>
      <vt:lpstr>Calibri</vt:lpstr>
      <vt:lpstr>微软雅黑</vt:lpstr>
      <vt:lpstr>宋体</vt:lpstr>
      <vt:lpstr>Impact</vt:lpstr>
      <vt:lpstr>SF UI Display Thin</vt:lpstr>
      <vt:lpstr>linea-basic-10</vt:lpstr>
      <vt:lpstr>Lato Black</vt:lpstr>
      <vt:lpstr>Fira Sans Heavy Italic</vt:lpstr>
      <vt:lpstr>Clear Sans Light</vt:lpstr>
      <vt:lpstr>Lato Light</vt:lpstr>
      <vt:lpstr>MS PGothic</vt:lpstr>
      <vt:lpstr>Century Gothic</vt:lpstr>
      <vt:lpstr>Lato Regular</vt:lpstr>
      <vt:lpstr>Roboto Light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PPT汇_www.ppthui.com; 风云办公</dc:creator>
  <cp:lastModifiedBy>xiaoke</cp:lastModifiedBy>
  <cp:revision>19</cp:revision>
  <dcterms:created xsi:type="dcterms:W3CDTF">2017-02-05T11:49:00Z</dcterms:created>
  <dcterms:modified xsi:type="dcterms:W3CDTF">2023-05-08T03:39:22Z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1503A17129B14C119657FB55F459D103</vt:lpwstr>
  </property>
  <property fmtid="{D5CDD505-2E9C-101B-9397-08002B2CF9AE}" pid="3" name="KSOProductBuildVer">
    <vt:lpwstr>2052-11.1.0.10495</vt:lpwstr>
  </property>
</Properties>
</file>