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4" r:id="rId2"/>
  </p:sldMasterIdLst>
  <p:notesMasterIdLst>
    <p:notesMasterId r:id="rId3"/>
  </p:notesMasterIdLst>
  <p:sldIdLst>
    <p:sldId id="256" r:id="rId4"/>
    <p:sldId id="257" r:id="rId5"/>
    <p:sldId id="259" r:id="rId6"/>
    <p:sldId id="264" r:id="rId7"/>
    <p:sldId id="265" r:id="rId8"/>
    <p:sldId id="266" r:id="rId9"/>
    <p:sldId id="267" r:id="rId10"/>
    <p:sldId id="268" r:id="rId11"/>
    <p:sldId id="260" r:id="rId12"/>
    <p:sldId id="269" r:id="rId13"/>
    <p:sldId id="270" r:id="rId14"/>
    <p:sldId id="271" r:id="rId15"/>
    <p:sldId id="272" r:id="rId16"/>
    <p:sldId id="273" r:id="rId17"/>
    <p:sldId id="261" r:id="rId18"/>
    <p:sldId id="274" r:id="rId19"/>
    <p:sldId id="275" r:id="rId20"/>
    <p:sldId id="276" r:id="rId21"/>
    <p:sldId id="277" r:id="rId22"/>
    <p:sldId id="278" r:id="rId23"/>
    <p:sldId id="279" r:id="rId24"/>
    <p:sldId id="262" r:id="rId25"/>
    <p:sldId id="280" r:id="rId26"/>
    <p:sldId id="281" r:id="rId27"/>
    <p:sldId id="282" r:id="rId28"/>
    <p:sldId id="283" r:id="rId29"/>
    <p:sldId id="263" r:id="rId30"/>
    <p:sldId id="288" r:id="rId31"/>
    <p:sldId id="315" r:id="rId32"/>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954" y="264"/>
      </p:cViewPr>
      <p:guideLst/>
    </p:cSldViewPr>
  </p:slideViewPr>
  <p:notesTextViewPr>
    <p:cViewPr>
      <p:scale>
        <a:sx n="1" d="1"/>
        <a:sy n="1" d="1"/>
      </p:scale>
      <p:origin x="0" y="0"/>
    </p:cViewPr>
  </p:notesTextViewPr>
  <p:sorterViewPr>
    <p:cViewPr varScale="1">
      <p:scale>
        <a:sx n="1" d="1"/>
        <a:sy n="1" d="1"/>
      </p:scale>
      <p:origin x="0" y="-3360"/>
    </p:cViewPr>
  </p:sorterViewPr>
  <p:notesViewPr>
    <p:cSldViewPr>
      <p:cViewPr>
        <p:scale>
          <a:sx n="66" d="100"/>
          <a:sy n="66"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tags" Target="tags/tag63.xml" /><Relationship Id="rId34" Type="http://schemas.openxmlformats.org/officeDocument/2006/relationships/presProps" Target="presProps.xml" /><Relationship Id="rId35" Type="http://schemas.openxmlformats.org/officeDocument/2006/relationships/viewProps" Target="viewProps.xml" /><Relationship Id="rId36" Type="http://schemas.openxmlformats.org/officeDocument/2006/relationships/theme" Target="theme/theme1.xml" /><Relationship Id="rId37"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28</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29</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5.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8C782E9-E506-4082-A887-A23E11851D6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CF50FA6-E0BA-43CB-AF9F-C5B4EC7A2AB8}"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8C782E9-E506-4082-A887-A23E11851D6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CF50FA6-E0BA-43CB-AF9F-C5B4EC7A2AB8}"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8C782E9-E506-4082-A887-A23E11851D6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CF50FA6-E0BA-43CB-AF9F-C5B4EC7A2AB8}"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幻灯片">
    <p:spTree>
      <p:nvGrpSpPr>
        <p:cNvPr id="1" name=""/>
        <p:cNvGrpSpPr/>
        <p:nvPr/>
      </p:nvGrpSpPr>
      <p:grpSpPr>
        <a:xfrm>
          <a:off x="0" y="0"/>
          <a:ext cx="0" cy="0"/>
        </a:xfrm>
      </p:grpSpPr>
      <p:sp>
        <p:nvSpPr>
          <p:cNvPr id="4" name="矩形 3"/>
          <p:cNvSpPr/>
          <p:nvPr userDrawn="1"/>
        </p:nvSpPr>
        <p:spPr>
          <a:xfrm>
            <a:off x="3592648" y="-1149154"/>
            <a:ext cx="986972" cy="464457"/>
          </a:xfrm>
          <a:prstGeom prst="rect">
            <a:avLst/>
          </a:prstGeom>
          <a:solidFill>
            <a:srgbClr val="8275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标题幻灯片">
    <p:spTree>
      <p:nvGrpSpPr>
        <p:cNvPr id="1" name=""/>
        <p:cNvGrpSpPr/>
        <p:nvPr/>
      </p:nvGrpSpPr>
      <p:grpSpPr>
        <a:xfrm>
          <a:off x="0" y="0"/>
          <a:ext cx="0" cy="0"/>
        </a:xfrm>
      </p:grpSpPr>
      <p:sp>
        <p:nvSpPr>
          <p:cNvPr id="4" name="矩形 3"/>
          <p:cNvSpPr/>
          <p:nvPr userDrawn="1"/>
        </p:nvSpPr>
        <p:spPr>
          <a:xfrm>
            <a:off x="3592648" y="-1149154"/>
            <a:ext cx="986972" cy="464457"/>
          </a:xfrm>
          <a:prstGeom prst="rect">
            <a:avLst/>
          </a:prstGeom>
          <a:solidFill>
            <a:srgbClr val="8275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cSld name="1_标题和内容">
    <p:spTree>
      <p:nvGrpSpPr>
        <p:cNvPr id="1" name=""/>
        <p:cNvGrpSpPr/>
        <p:nvPr/>
      </p:nvGrpSpPr>
      <p:grpSpPr>
        <a:xfrm>
          <a:off x="0" y="0"/>
          <a: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8C782E9-E506-4082-A887-A23E11851D6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CF50FA6-E0BA-43CB-AF9F-C5B4EC7A2AB8}"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8C782E9-E506-4082-A887-A23E11851D6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CF50FA6-E0BA-43CB-AF9F-C5B4EC7A2AB8}"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8C782E9-E506-4082-A887-A23E11851D60}"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CF50FA6-E0BA-43CB-AF9F-C5B4EC7A2AB8}"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8C782E9-E506-4082-A887-A23E11851D60}"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CF50FA6-E0BA-43CB-AF9F-C5B4EC7A2AB8}"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8C782E9-E506-4082-A887-A23E11851D60}"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CF50FA6-E0BA-43CB-AF9F-C5B4EC7A2AB8}"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88C782E9-E506-4082-A887-A23E11851D60}"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CF50FA6-E0BA-43CB-AF9F-C5B4EC7A2AB8}"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8C782E9-E506-4082-A887-A23E11851D60}"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CF50FA6-E0BA-43CB-AF9F-C5B4EC7A2AB8}"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8C782E9-E506-4082-A887-A23E11851D60}"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CF50FA6-E0BA-43CB-AF9F-C5B4EC7A2AB8}"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5.xml" /><Relationship Id="rId10" Type="http://schemas.openxmlformats.org/officeDocument/2006/relationships/slideLayout" Target="../slideLayouts/slideLayout24.xml" /><Relationship Id="rId11" Type="http://schemas.openxmlformats.org/officeDocument/2006/relationships/slideLayout" Target="../slideLayouts/slideLayout25.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6.xml" /><Relationship Id="rId3" Type="http://schemas.openxmlformats.org/officeDocument/2006/relationships/slideLayout" Target="../slideLayouts/slideLayout17.xml" /><Relationship Id="rId4" Type="http://schemas.openxmlformats.org/officeDocument/2006/relationships/slideLayout" Target="../slideLayouts/slideLayout18.xml" /><Relationship Id="rId5" Type="http://schemas.openxmlformats.org/officeDocument/2006/relationships/slideLayout" Target="../slideLayouts/slideLayout19.xml" /><Relationship Id="rId6" Type="http://schemas.openxmlformats.org/officeDocument/2006/relationships/slideLayout" Target="../slideLayouts/slideLayout20.xml" /><Relationship Id="rId7" Type="http://schemas.openxmlformats.org/officeDocument/2006/relationships/slideLayout" Target="../slideLayouts/slideLayout21.xml" /><Relationship Id="rId8" Type="http://schemas.openxmlformats.org/officeDocument/2006/relationships/slideLayout" Target="../slideLayouts/slideLayout22.xml" /><Relationship Id="rId9" Type="http://schemas.openxmlformats.org/officeDocument/2006/relationships/slideLayout" Target="../slideLayouts/slideLayout23.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C782E9-E506-4082-A887-A23E11851D60}"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F50FA6-E0BA-43CB-AF9F-C5B4EC7A2AB8}"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2.png" /><Relationship Id="rId4" Type="http://schemas.openxmlformats.org/officeDocument/2006/relationships/image" Target="../media/image3.png" /><Relationship Id="rId5" Type="http://schemas.microsoft.com/office/2007/relationships/hdphoto" Target="../media/image4.wdp"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 Id="rId3" Type="http://schemas.microsoft.com/office/2007/relationships/hdphoto" Target="../media/image4.wdp"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 Id="rId3" Type="http://schemas.microsoft.com/office/2007/relationships/hdphoto" Target="../media/image4.wdp"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8.jpeg" /><Relationship Id="rId3" Type="http://schemas.openxmlformats.org/officeDocument/2006/relationships/image" Target="../media/image6.png" /><Relationship Id="rId4" Type="http://schemas.microsoft.com/office/2007/relationships/hdphoto" Target="../media/image4.wdp"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9.png" /><Relationship Id="rId3" Type="http://schemas.openxmlformats.org/officeDocument/2006/relationships/image" Target="../media/image10.png" /><Relationship Id="rId4" Type="http://schemas.openxmlformats.org/officeDocument/2006/relationships/image" Target="../media/image11.png" /><Relationship Id="rId5" Type="http://schemas.openxmlformats.org/officeDocument/2006/relationships/image" Target="../media/image6.png" /><Relationship Id="rId6" Type="http://schemas.microsoft.com/office/2007/relationships/hdphoto" Target="../media/image4.wdp"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2.jpeg" /><Relationship Id="rId3" Type="http://schemas.openxmlformats.org/officeDocument/2006/relationships/image" Target="../media/image6.png" /><Relationship Id="rId4" Type="http://schemas.microsoft.com/office/2007/relationships/hdphoto" Target="../media/image4.wdp"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2.png" /><Relationship Id="rId4" Type="http://schemas.openxmlformats.org/officeDocument/2006/relationships/image" Target="../media/image3.png" /><Relationship Id="rId5" Type="http://schemas.microsoft.com/office/2007/relationships/hdphoto" Target="../media/image4.wdp"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6.png" /><Relationship Id="rId3" Type="http://schemas.microsoft.com/office/2007/relationships/hdphoto" Target="../media/image4.wdp"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3.png" /><Relationship Id="rId3" Type="http://schemas.openxmlformats.org/officeDocument/2006/relationships/image" Target="../media/image14.png" /><Relationship Id="rId4" Type="http://schemas.openxmlformats.org/officeDocument/2006/relationships/image" Target="../media/image15.png" /><Relationship Id="rId5" Type="http://schemas.openxmlformats.org/officeDocument/2006/relationships/image" Target="../media/image6.png" /><Relationship Id="rId6" Type="http://schemas.microsoft.com/office/2007/relationships/hdphoto" Target="../media/image4.wdp"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6.png" /><Relationship Id="rId3" Type="http://schemas.microsoft.com/office/2007/relationships/hdphoto" Target="../media/image4.wdp"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 Id="rId3" Type="http://schemas.microsoft.com/office/2007/relationships/hdphoto" Target="../media/image4.wdp"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2.png" /><Relationship Id="rId4" Type="http://schemas.openxmlformats.org/officeDocument/2006/relationships/image" Target="../media/image3.png" /><Relationship Id="rId5" Type="http://schemas.microsoft.com/office/2007/relationships/hdphoto" Target="../media/image4.wdp"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6.png" /><Relationship Id="rId3" Type="http://schemas.microsoft.com/office/2007/relationships/hdphoto" Target="../media/image4.wdp"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 Id="rId3" Type="http://schemas.microsoft.com/office/2007/relationships/hdphoto" Target="../media/image4.wdp"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2.png" /><Relationship Id="rId4" Type="http://schemas.openxmlformats.org/officeDocument/2006/relationships/image" Target="../media/image3.png" /><Relationship Id="rId5" Type="http://schemas.microsoft.com/office/2007/relationships/hdphoto" Target="../media/image4.wdp"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6.png" /><Relationship Id="rId3" Type="http://schemas.microsoft.com/office/2007/relationships/hdphoto" Target="../media/image4.wdp"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image" Target="../media/image6.png" /><Relationship Id="rId3" Type="http://schemas.microsoft.com/office/2007/relationships/hdphoto" Target="../media/image4.wdp"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image" Target="../media/image6.png" /><Relationship Id="rId3" Type="http://schemas.microsoft.com/office/2007/relationships/hdphoto" Target="../media/image4.wdp"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 Id="rId3" Type="http://schemas.microsoft.com/office/2007/relationships/hdphoto" Target="../media/image4.wdp"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2.png" /><Relationship Id="rId4" Type="http://schemas.openxmlformats.org/officeDocument/2006/relationships/image" Target="../media/image3.png" /><Relationship Id="rId5" Type="http://schemas.microsoft.com/office/2007/relationships/hdphoto" Target="../media/image4.wdp"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62.xml" /><Relationship Id="rId2" Type="http://schemas.openxmlformats.org/officeDocument/2006/relationships/notesSlide" Target="../notesSlides/notesSlide1.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image" Target="../media/image16.png" /><Relationship Id="rId8" Type="http://schemas.openxmlformats.org/officeDocument/2006/relationships/tags" Target="../tags/tag61.xml" /><Relationship Id="rId9" Type="http://schemas.openxmlformats.org/officeDocument/2006/relationships/image" Target="../media/image17.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1.xml" /><Relationship Id="rId10" Type="http://schemas.openxmlformats.org/officeDocument/2006/relationships/image" Target="../media/image16.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2.png" /><Relationship Id="rId4" Type="http://schemas.openxmlformats.org/officeDocument/2006/relationships/image" Target="../media/image3.png" /><Relationship Id="rId5" Type="http://schemas.microsoft.com/office/2007/relationships/hdphoto" Target="../media/image4.wdp"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png" /><Relationship Id="rId4" Type="http://schemas.microsoft.com/office/2007/relationships/hdphoto" Target="../media/image4.wdp"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 Id="rId3" Type="http://schemas.microsoft.com/office/2007/relationships/hdphoto" Target="../media/image4.wdp"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 Id="rId3" Type="http://schemas.microsoft.com/office/2007/relationships/hdphoto" Target="../media/image4.wdp"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 Id="rId3" Type="http://schemas.microsoft.com/office/2007/relationships/hdphoto" Target="../media/image4.wdp"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png" /><Relationship Id="rId3" Type="http://schemas.openxmlformats.org/officeDocument/2006/relationships/image" Target="../media/image6.png" /><Relationship Id="rId4" Type="http://schemas.microsoft.com/office/2007/relationships/hdphoto" Target="../media/image4.wdp"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2.png" /><Relationship Id="rId4" Type="http://schemas.openxmlformats.org/officeDocument/2006/relationships/image" Target="../media/image3.png" /><Relationship Id="rId5" Type="http://schemas.microsoft.com/office/2007/relationships/hdphoto" Target="../media/image4.wdp"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rcRect b="6388"/>
          <a:stretch>
            <a:fillRect/>
          </a:stretch>
        </p:blipFill>
        <p:spPr>
          <a:xfrm>
            <a:off x="-1" y="66801"/>
            <a:ext cx="12192001" cy="6904704"/>
          </a:xfrm>
          <a:prstGeom prst="rect">
            <a:avLst/>
          </a:prstGeom>
        </p:spPr>
      </p:pic>
      <p:pic>
        <p:nvPicPr>
          <p:cNvPr id="5" name="图片 4"/>
          <p:cNvPicPr>
            <a:picLocks noChangeAspect="1"/>
          </p:cNvPicPr>
          <p:nvPr/>
        </p:nvPicPr>
        <p:blipFill>
          <a:blip r:embed="rId3"/>
          <a:stretch>
            <a:fillRect/>
          </a:stretch>
        </p:blipFill>
        <p:spPr>
          <a:xfrm>
            <a:off x="3788455" y="3772533"/>
            <a:ext cx="291296" cy="394107"/>
          </a:xfrm>
          <a:prstGeom prst="rect">
            <a:avLst/>
          </a:prstGeom>
        </p:spPr>
      </p:pic>
      <p:pic>
        <p:nvPicPr>
          <p:cNvPr id="6" name="图片 5"/>
          <p:cNvPicPr>
            <a:picLocks noChangeAspect="1"/>
          </p:cNvPicPr>
          <p:nvPr/>
        </p:nvPicPr>
        <p:blipFill>
          <a:blip r:embed="rId4">
            <a:extLst>
              <a:ext uri="{BEBA8EAE-BF5A-486C-A8C5-ECC9F3942E4B}">
                <a14:imgProps xmlns:a14="http://schemas.microsoft.com/office/drawing/2010/main">
                  <a14:imgLayer r:embed="rId5">
                    <a14:imgEffect>
                      <a14:backgroundRemoval t="37042" b="43192" l="9961" r="48730"/>
                    </a14:imgEffect>
                  </a14:imgLayer>
                </a14:imgProps>
              </a:ext>
              <a:ext uri="{28A0092B-C50C-407E-A947-70E740481C1C}">
                <a14:useLocalDpi xmlns:a14="http://schemas.microsoft.com/office/drawing/2010/main" val="0"/>
              </a:ext>
            </a:extLst>
          </a:blip>
          <a:srcRect l="42539" t="36223" r="54063" b="56223"/>
          <a:stretch>
            <a:fillRect/>
          </a:stretch>
        </p:blipFill>
        <p:spPr>
          <a:xfrm>
            <a:off x="2057286" y="3614073"/>
            <a:ext cx="381114" cy="512532"/>
          </a:xfrm>
          <a:prstGeom prst="rect">
            <a:avLst/>
          </a:prstGeom>
        </p:spPr>
      </p:pic>
      <p:pic>
        <p:nvPicPr>
          <p:cNvPr id="7" name="图片 6"/>
          <p:cNvPicPr>
            <a:picLocks noChangeAspect="1"/>
          </p:cNvPicPr>
          <p:nvPr/>
        </p:nvPicPr>
        <p:blipFill>
          <a:blip r:embed="rId3"/>
          <a:stretch>
            <a:fillRect/>
          </a:stretch>
        </p:blipFill>
        <p:spPr>
          <a:xfrm>
            <a:off x="10846481" y="5496062"/>
            <a:ext cx="414564" cy="560881"/>
          </a:xfrm>
          <a:prstGeom prst="rect">
            <a:avLst/>
          </a:prstGeom>
        </p:spPr>
      </p:pic>
      <p:pic>
        <p:nvPicPr>
          <p:cNvPr id="8" name="图片 7"/>
          <p:cNvPicPr>
            <a:picLocks noChangeAspect="1"/>
          </p:cNvPicPr>
          <p:nvPr/>
        </p:nvPicPr>
        <p:blipFill>
          <a:blip r:embed="rId3"/>
          <a:stretch>
            <a:fillRect/>
          </a:stretch>
        </p:blipFill>
        <p:spPr>
          <a:xfrm>
            <a:off x="9027205" y="5069434"/>
            <a:ext cx="414564" cy="560881"/>
          </a:xfrm>
          <a:prstGeom prst="rect">
            <a:avLst/>
          </a:prstGeom>
        </p:spPr>
      </p:pic>
      <p:pic>
        <p:nvPicPr>
          <p:cNvPr id="9" name="图片 8"/>
          <p:cNvPicPr>
            <a:picLocks noChangeAspect="1"/>
          </p:cNvPicPr>
          <p:nvPr/>
        </p:nvPicPr>
        <p:blipFill>
          <a:blip r:embed="rId3"/>
          <a:stretch>
            <a:fillRect/>
          </a:stretch>
        </p:blipFill>
        <p:spPr>
          <a:xfrm>
            <a:off x="4853152" y="4149478"/>
            <a:ext cx="414564" cy="560881"/>
          </a:xfrm>
          <a:prstGeom prst="rect">
            <a:avLst/>
          </a:prstGeom>
        </p:spPr>
      </p:pic>
      <p:pic>
        <p:nvPicPr>
          <p:cNvPr id="10" name="图片 9"/>
          <p:cNvPicPr>
            <a:picLocks noChangeAspect="1"/>
          </p:cNvPicPr>
          <p:nvPr/>
        </p:nvPicPr>
        <p:blipFill>
          <a:blip r:embed="rId3"/>
          <a:stretch>
            <a:fillRect/>
          </a:stretch>
        </p:blipFill>
        <p:spPr>
          <a:xfrm>
            <a:off x="6193518" y="5767439"/>
            <a:ext cx="414564" cy="560881"/>
          </a:xfrm>
          <a:prstGeom prst="rect">
            <a:avLst/>
          </a:prstGeom>
        </p:spPr>
      </p:pic>
      <p:pic>
        <p:nvPicPr>
          <p:cNvPr id="11" name="图片 10"/>
          <p:cNvPicPr>
            <a:picLocks noChangeAspect="1"/>
          </p:cNvPicPr>
          <p:nvPr/>
        </p:nvPicPr>
        <p:blipFill>
          <a:blip r:embed="rId3"/>
          <a:stretch>
            <a:fillRect/>
          </a:stretch>
        </p:blipFill>
        <p:spPr>
          <a:xfrm>
            <a:off x="7402423" y="4290000"/>
            <a:ext cx="355690" cy="481228"/>
          </a:xfrm>
          <a:prstGeom prst="rect">
            <a:avLst/>
          </a:prstGeom>
        </p:spPr>
      </p:pic>
      <p:pic>
        <p:nvPicPr>
          <p:cNvPr id="12" name="图片 11"/>
          <p:cNvPicPr>
            <a:picLocks noChangeAspect="1"/>
          </p:cNvPicPr>
          <p:nvPr/>
        </p:nvPicPr>
        <p:blipFill>
          <a:blip r:embed="rId3"/>
          <a:stretch>
            <a:fillRect/>
          </a:stretch>
        </p:blipFill>
        <p:spPr>
          <a:xfrm>
            <a:off x="6608082" y="4590767"/>
            <a:ext cx="323080" cy="437109"/>
          </a:xfrm>
          <a:prstGeom prst="rect">
            <a:avLst/>
          </a:prstGeom>
        </p:spPr>
      </p:pic>
      <p:pic>
        <p:nvPicPr>
          <p:cNvPr id="13" name="图片 12"/>
          <p:cNvPicPr>
            <a:picLocks noChangeAspect="1"/>
          </p:cNvPicPr>
          <p:nvPr/>
        </p:nvPicPr>
        <p:blipFill>
          <a:blip r:embed="rId3"/>
          <a:stretch>
            <a:fillRect/>
          </a:stretch>
        </p:blipFill>
        <p:spPr>
          <a:xfrm>
            <a:off x="9703254" y="6328320"/>
            <a:ext cx="308192" cy="416966"/>
          </a:xfrm>
          <a:prstGeom prst="rect">
            <a:avLst/>
          </a:prstGeom>
        </p:spPr>
      </p:pic>
      <p:sp>
        <p:nvSpPr>
          <p:cNvPr id="14" name="文本框 13"/>
          <p:cNvSpPr txBox="1"/>
          <p:nvPr/>
        </p:nvSpPr>
        <p:spPr>
          <a:xfrm>
            <a:off x="1695840" y="3519153"/>
            <a:ext cx="7143751" cy="1015663"/>
          </a:xfrm>
          <a:prstGeom prst="rect">
            <a:avLst/>
          </a:prstGeom>
          <a:noFill/>
        </p:spPr>
        <p:txBody>
          <a:bodyPr wrap="square" rtlCol="0">
            <a:spAutoFit/>
          </a:bodyPr>
          <a:lstStyle/>
          <a:p>
            <a:r>
              <a:rPr lang="zh-CN" altLang="en-US" sz="6000">
                <a:solidFill>
                  <a:srgbClr val="4B7303"/>
                </a:solidFill>
                <a:latin typeface="方正稚艺简体" panose="03000509000000000000" pitchFamily="65" charset="-122"/>
                <a:ea typeface="方正稚艺简体" panose="03000509000000000000" pitchFamily="65" charset="-122"/>
              </a:rPr>
              <a:t>小清新简约汇报总结</a:t>
            </a:r>
            <a:endParaRPr lang="en-US" altLang="zh-CN" sz="6000">
              <a:solidFill>
                <a:srgbClr val="4B7303"/>
              </a:solidFill>
              <a:latin typeface="方正稚艺简体" panose="03000509000000000000" pitchFamily="65" charset="-122"/>
              <a:ea typeface="方正稚艺简体" panose="03000509000000000000" pitchFamily="65" charset="-122"/>
            </a:endParaRPr>
          </a:p>
        </p:txBody>
      </p:sp>
      <p:sp>
        <p:nvSpPr>
          <p:cNvPr id="15" name="文本框 14"/>
          <p:cNvSpPr txBox="1"/>
          <p:nvPr/>
        </p:nvSpPr>
        <p:spPr>
          <a:xfrm>
            <a:off x="2240642" y="4447160"/>
            <a:ext cx="6663661" cy="860425"/>
          </a:xfrm>
          <a:prstGeom prst="rect">
            <a:avLst/>
          </a:prstGeom>
          <a:noFill/>
        </p:spPr>
        <p:txBody>
          <a:bodyPr wrap="square" rtlCol="0">
            <a:spAutoFit/>
          </a:bodyPr>
          <a:lstStyle/>
          <a:p>
            <a:r>
              <a:rPr lang="zh-CN" altLang="en-US" sz="3200">
                <a:solidFill>
                  <a:srgbClr val="4B7303"/>
                </a:solidFill>
                <a:latin typeface="微软雅黑" panose="020b0503020204020204" pitchFamily="34" charset="-122"/>
                <a:ea typeface="微软雅黑" panose="020b0503020204020204" pitchFamily="34" charset="-122"/>
              </a:rPr>
              <a:t> 封面和内页可根据需求编辑切换</a:t>
            </a:r>
            <a:endParaRPr lang="en-US" altLang="zh-CN" sz="3200">
              <a:solidFill>
                <a:srgbClr val="4B7303"/>
              </a:solidFill>
              <a:latin typeface="微软雅黑" panose="020b0503020204020204" pitchFamily="34" charset="-122"/>
              <a:ea typeface="微软雅黑" panose="020b0503020204020204" pitchFamily="34" charset="-122"/>
            </a:endParaRPr>
          </a:p>
          <a:p>
            <a:r>
              <a:rPr lang="en-US" altLang="zh-CN">
                <a:solidFill>
                  <a:srgbClr val="4B7303"/>
                </a:solidFill>
                <a:latin typeface="微软雅黑" panose="020b0503020204020204" pitchFamily="34" charset="-122"/>
                <a:ea typeface="微软雅黑" panose="020b0503020204020204" pitchFamily="34" charset="-122"/>
              </a:rPr>
              <a:t>                                                                    </a:t>
            </a:r>
            <a:r>
              <a:rPr lang="zh-CN" altLang="en-US">
                <a:solidFill>
                  <a:srgbClr val="4B7303"/>
                </a:solidFill>
                <a:latin typeface="微软雅黑" panose="020b0503020204020204" pitchFamily="34" charset="-122"/>
                <a:ea typeface="微软雅黑" panose="020b0503020204020204" pitchFamily="34" charset="-122"/>
              </a:rPr>
              <a:t>汇报人：</a:t>
            </a:r>
            <a:r>
              <a:rPr lang="en-US" altLang="zh-CN">
                <a:solidFill>
                  <a:srgbClr val="4B7303"/>
                </a:solidFill>
                <a:latin typeface="微软雅黑" panose="020b0503020204020204" pitchFamily="34" charset="-122"/>
                <a:ea typeface="微软雅黑" panose="020b0503020204020204" pitchFamily="34" charset="-122"/>
              </a:rPr>
              <a:t>PPT</a:t>
            </a:r>
            <a:r>
              <a:rPr lang="zh-CN" altLang="en-US">
                <a:solidFill>
                  <a:srgbClr val="4B7303"/>
                </a:solidFill>
                <a:latin typeface="微软雅黑" panose="020b0503020204020204" pitchFamily="34" charset="-122"/>
                <a:ea typeface="微软雅黑" panose="020b0503020204020204" pitchFamily="34" charset="-122"/>
              </a:rPr>
              <a:t>汇</a:t>
            </a:r>
            <a:endParaRPr lang="zh-CN" altLang="en-US">
              <a:solidFill>
                <a:srgbClr val="4B7303"/>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 name="组合 5"/>
          <p:cNvGrpSpPr/>
          <p:nvPr/>
        </p:nvGrpSpPr>
        <p:grpSpPr>
          <a:xfrm>
            <a:off x="1132115" y="1582056"/>
            <a:ext cx="1988457" cy="3070907"/>
            <a:chOff x="1132115" y="1582056"/>
            <a:chExt cx="1988457" cy="3070907"/>
          </a:xfrm>
          <a:solidFill>
            <a:srgbClr val="4B7303"/>
          </a:solidFill>
        </p:grpSpPr>
        <p:sp>
          <p:nvSpPr>
            <p:cNvPr id="4" name="矩形 3"/>
            <p:cNvSpPr/>
            <p:nvPr/>
          </p:nvSpPr>
          <p:spPr>
            <a:xfrm>
              <a:off x="1132115" y="1582056"/>
              <a:ext cx="1988457" cy="7982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五边形 4"/>
            <p:cNvSpPr/>
            <p:nvPr/>
          </p:nvSpPr>
          <p:spPr>
            <a:xfrm rot="5400000">
              <a:off x="1004545" y="2660309"/>
              <a:ext cx="2243593" cy="1741715"/>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3831772" y="1582056"/>
            <a:ext cx="1988457" cy="3070907"/>
            <a:chOff x="1132115" y="1582056"/>
            <a:chExt cx="1988457" cy="3070907"/>
          </a:xfrm>
          <a:solidFill>
            <a:srgbClr val="4B7303"/>
          </a:solidFill>
        </p:grpSpPr>
        <p:sp>
          <p:nvSpPr>
            <p:cNvPr id="8" name="矩形 7"/>
            <p:cNvSpPr/>
            <p:nvPr/>
          </p:nvSpPr>
          <p:spPr>
            <a:xfrm>
              <a:off x="1132115" y="1582056"/>
              <a:ext cx="1988457" cy="7982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五边形 8"/>
            <p:cNvSpPr/>
            <p:nvPr/>
          </p:nvSpPr>
          <p:spPr>
            <a:xfrm rot="5400000">
              <a:off x="1004545" y="2660309"/>
              <a:ext cx="2243593" cy="1741715"/>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6313715" y="1582056"/>
            <a:ext cx="1988457" cy="3070907"/>
            <a:chOff x="1132115" y="1582056"/>
            <a:chExt cx="1988457" cy="3070907"/>
          </a:xfrm>
          <a:solidFill>
            <a:srgbClr val="4B7303"/>
          </a:solidFill>
        </p:grpSpPr>
        <p:sp>
          <p:nvSpPr>
            <p:cNvPr id="11" name="矩形 10"/>
            <p:cNvSpPr/>
            <p:nvPr/>
          </p:nvSpPr>
          <p:spPr>
            <a:xfrm>
              <a:off x="1132115" y="1582056"/>
              <a:ext cx="1988457" cy="7982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五边形 11"/>
            <p:cNvSpPr/>
            <p:nvPr/>
          </p:nvSpPr>
          <p:spPr>
            <a:xfrm rot="5400000">
              <a:off x="1004545" y="2660309"/>
              <a:ext cx="2243593" cy="1741715"/>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9013372" y="1582056"/>
            <a:ext cx="1988457" cy="3070907"/>
            <a:chOff x="1132115" y="1582056"/>
            <a:chExt cx="1988457" cy="3070907"/>
          </a:xfrm>
          <a:solidFill>
            <a:srgbClr val="4B7303"/>
          </a:solidFill>
        </p:grpSpPr>
        <p:sp>
          <p:nvSpPr>
            <p:cNvPr id="14" name="矩形 13"/>
            <p:cNvSpPr/>
            <p:nvPr/>
          </p:nvSpPr>
          <p:spPr>
            <a:xfrm>
              <a:off x="1132115" y="1582056"/>
              <a:ext cx="1988457" cy="7982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五边形 14"/>
            <p:cNvSpPr/>
            <p:nvPr/>
          </p:nvSpPr>
          <p:spPr>
            <a:xfrm rot="5400000">
              <a:off x="1004545" y="2660309"/>
              <a:ext cx="2243593" cy="1741715"/>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1463257" y="2408795"/>
            <a:ext cx="1220206" cy="1446550"/>
          </a:xfrm>
          <a:prstGeom prst="rect">
            <a:avLst/>
          </a:prstGeom>
          <a:noFill/>
        </p:spPr>
        <p:txBody>
          <a:bodyPr wrap="none" rtlCol="0">
            <a:spAutoFit/>
          </a:bodyPr>
          <a:lstStyle/>
          <a:p>
            <a:r>
              <a:rPr lang="en-US" altLang="zh-CN" sz="8800" b="1">
                <a:solidFill>
                  <a:srgbClr val="F8F8F8"/>
                </a:solidFill>
                <a:latin typeface="Impact" panose="020b0806030902050204" pitchFamily="34" charset="0"/>
                <a:ea typeface="微软雅黑" panose="020b0503020204020204" pitchFamily="34" charset="-122"/>
              </a:rPr>
              <a:t>01</a:t>
            </a:r>
            <a:endParaRPr lang="zh-CN" altLang="en-US" sz="28700" b="1">
              <a:solidFill>
                <a:srgbClr val="F8F8F8"/>
              </a:solidFill>
              <a:latin typeface="Impact" panose="020b0806030902050204" pitchFamily="34" charset="0"/>
              <a:ea typeface="微软雅黑" panose="020b0503020204020204" pitchFamily="34" charset="-122"/>
            </a:endParaRPr>
          </a:p>
        </p:txBody>
      </p:sp>
      <p:sp>
        <p:nvSpPr>
          <p:cNvPr id="17" name="文本框 16"/>
          <p:cNvSpPr txBox="1"/>
          <p:nvPr/>
        </p:nvSpPr>
        <p:spPr>
          <a:xfrm>
            <a:off x="4104294" y="2408795"/>
            <a:ext cx="1358064" cy="1446550"/>
          </a:xfrm>
          <a:prstGeom prst="rect">
            <a:avLst/>
          </a:prstGeom>
          <a:noFill/>
        </p:spPr>
        <p:txBody>
          <a:bodyPr wrap="none" rtlCol="0">
            <a:spAutoFit/>
          </a:bodyPr>
          <a:lstStyle/>
          <a:p>
            <a:r>
              <a:rPr lang="en-US" altLang="zh-CN" sz="8800" b="1">
                <a:solidFill>
                  <a:srgbClr val="F8F8F8"/>
                </a:solidFill>
                <a:latin typeface="Impact" panose="020b0806030902050204" pitchFamily="34" charset="0"/>
                <a:ea typeface="微软雅黑" panose="020b0503020204020204" pitchFamily="34" charset="-122"/>
              </a:rPr>
              <a:t>02</a:t>
            </a:r>
            <a:endParaRPr lang="zh-CN" altLang="en-US" sz="28700" b="1">
              <a:solidFill>
                <a:srgbClr val="F8F8F8"/>
              </a:solidFill>
              <a:latin typeface="Impact" panose="020b0806030902050204" pitchFamily="34" charset="0"/>
              <a:ea typeface="微软雅黑" panose="020b0503020204020204" pitchFamily="34" charset="-122"/>
            </a:endParaRPr>
          </a:p>
        </p:txBody>
      </p:sp>
      <p:sp>
        <p:nvSpPr>
          <p:cNvPr id="18" name="文本框 17"/>
          <p:cNvSpPr txBox="1"/>
          <p:nvPr/>
        </p:nvSpPr>
        <p:spPr>
          <a:xfrm>
            <a:off x="6584338" y="2408795"/>
            <a:ext cx="1390124" cy="1446550"/>
          </a:xfrm>
          <a:prstGeom prst="rect">
            <a:avLst/>
          </a:prstGeom>
          <a:noFill/>
        </p:spPr>
        <p:txBody>
          <a:bodyPr wrap="none" rtlCol="0">
            <a:spAutoFit/>
          </a:bodyPr>
          <a:lstStyle/>
          <a:p>
            <a:r>
              <a:rPr lang="en-US" altLang="zh-CN" sz="8800" b="1">
                <a:solidFill>
                  <a:srgbClr val="F8F8F8"/>
                </a:solidFill>
                <a:latin typeface="Impact" panose="020b0806030902050204" pitchFamily="34" charset="0"/>
                <a:ea typeface="微软雅黑" panose="020b0503020204020204" pitchFamily="34" charset="-122"/>
              </a:rPr>
              <a:t>03</a:t>
            </a:r>
            <a:endParaRPr lang="zh-CN" altLang="en-US" sz="28700" b="1">
              <a:solidFill>
                <a:srgbClr val="F8F8F8"/>
              </a:solidFill>
              <a:latin typeface="Impact" panose="020b0806030902050204" pitchFamily="34" charset="0"/>
              <a:ea typeface="微软雅黑" panose="020b0503020204020204" pitchFamily="34" charset="-122"/>
            </a:endParaRPr>
          </a:p>
        </p:txBody>
      </p:sp>
      <p:sp>
        <p:nvSpPr>
          <p:cNvPr id="19" name="文本框 18"/>
          <p:cNvSpPr txBox="1"/>
          <p:nvPr/>
        </p:nvSpPr>
        <p:spPr>
          <a:xfrm>
            <a:off x="9330169" y="2408795"/>
            <a:ext cx="1354858" cy="1446550"/>
          </a:xfrm>
          <a:prstGeom prst="rect">
            <a:avLst/>
          </a:prstGeom>
          <a:noFill/>
        </p:spPr>
        <p:txBody>
          <a:bodyPr wrap="none" rtlCol="0">
            <a:spAutoFit/>
          </a:bodyPr>
          <a:lstStyle/>
          <a:p>
            <a:r>
              <a:rPr lang="en-US" altLang="zh-CN" sz="8800" b="1">
                <a:solidFill>
                  <a:srgbClr val="F8F8F8"/>
                </a:solidFill>
                <a:latin typeface="Impact" panose="020b0806030902050204" pitchFamily="34" charset="0"/>
                <a:ea typeface="微软雅黑" panose="020b0503020204020204" pitchFamily="34" charset="-122"/>
              </a:rPr>
              <a:t>04</a:t>
            </a:r>
            <a:endParaRPr lang="zh-CN" altLang="en-US" sz="28700" b="1">
              <a:solidFill>
                <a:srgbClr val="F8F8F8"/>
              </a:solidFill>
              <a:latin typeface="Impact" panose="020b0806030902050204" pitchFamily="34" charset="0"/>
              <a:ea typeface="微软雅黑" panose="020b0503020204020204" pitchFamily="34" charset="-122"/>
            </a:endParaRPr>
          </a:p>
        </p:txBody>
      </p:sp>
      <p:sp>
        <p:nvSpPr>
          <p:cNvPr id="24" name="文本框 23"/>
          <p:cNvSpPr txBox="1"/>
          <p:nvPr/>
        </p:nvSpPr>
        <p:spPr>
          <a:xfrm>
            <a:off x="1132115" y="4820494"/>
            <a:ext cx="1710306" cy="1077218"/>
          </a:xfrm>
          <a:prstGeom prst="rect">
            <a:avLst/>
          </a:prstGeom>
          <a:noFill/>
        </p:spPr>
        <p:txBody>
          <a:bodyPr wrap="square" rtlCol="0">
            <a:spAutoFit/>
          </a:bodyPr>
          <a:lstStyle/>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单击此处添加您的编辑文字标题您的团队名称您的公司名称</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3969820" y="4820494"/>
            <a:ext cx="1710306" cy="1077218"/>
          </a:xfrm>
          <a:prstGeom prst="rect">
            <a:avLst/>
          </a:prstGeom>
          <a:noFill/>
        </p:spPr>
        <p:txBody>
          <a:bodyPr wrap="square" rtlCol="0">
            <a:spAutoFit/>
          </a:bodyPr>
          <a:lstStyle/>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单击此处添加您的编辑文字标题您的团队名称您的公司名称</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6437084" y="4820494"/>
            <a:ext cx="1710306" cy="1077218"/>
          </a:xfrm>
          <a:prstGeom prst="rect">
            <a:avLst/>
          </a:prstGeom>
          <a:noFill/>
        </p:spPr>
        <p:txBody>
          <a:bodyPr wrap="square" rtlCol="0">
            <a:spAutoFit/>
          </a:bodyPr>
          <a:lstStyle/>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单击此处添加您的编辑文字标题您的团队名称您的公司名称</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9301103" y="4820494"/>
            <a:ext cx="1710306" cy="1077218"/>
          </a:xfrm>
          <a:prstGeom prst="rect">
            <a:avLst/>
          </a:prstGeom>
          <a:noFill/>
        </p:spPr>
        <p:txBody>
          <a:bodyPr wrap="square" rtlCol="0">
            <a:spAutoFit/>
          </a:bodyPr>
          <a:lstStyle/>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单击此处添加您的编辑文字标题您的团队名称您的公司名称</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1629047" y="3644974"/>
            <a:ext cx="1368152" cy="338554"/>
          </a:xfrm>
          <a:prstGeom prst="rect">
            <a:avLst/>
          </a:prstGeom>
          <a:noFill/>
        </p:spPr>
        <p:txBody>
          <a:bodyPr wrap="square" rtlCol="0">
            <a:spAutoFit/>
          </a:bodyPr>
          <a:lstStyle/>
          <a:p>
            <a:r>
              <a:rPr lang="zh-CN" altLang="en-US" sz="1600" b="1">
                <a:solidFill>
                  <a:schemeClr val="bg1"/>
                </a:solidFill>
                <a:latin typeface="微软雅黑" panose="020b0503020204020204" pitchFamily="34" charset="-122"/>
                <a:ea typeface="微软雅黑" panose="020b0503020204020204" pitchFamily="34" charset="-122"/>
              </a:rPr>
              <a:t>编辑文字</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4303123" y="3644974"/>
            <a:ext cx="1368152" cy="338554"/>
          </a:xfrm>
          <a:prstGeom prst="rect">
            <a:avLst/>
          </a:prstGeom>
          <a:noFill/>
        </p:spPr>
        <p:txBody>
          <a:bodyPr wrap="square" rtlCol="0">
            <a:spAutoFit/>
          </a:bodyPr>
          <a:lstStyle/>
          <a:p>
            <a:r>
              <a:rPr lang="zh-CN" altLang="en-US" sz="1600" b="1">
                <a:solidFill>
                  <a:schemeClr val="bg1"/>
                </a:solidFill>
                <a:latin typeface="微软雅黑" panose="020b0503020204020204" pitchFamily="34" charset="-122"/>
                <a:ea typeface="微软雅黑" panose="020b0503020204020204" pitchFamily="34" charset="-122"/>
              </a:rPr>
              <a:t>编辑文字</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6810647" y="3644974"/>
            <a:ext cx="1368152" cy="338554"/>
          </a:xfrm>
          <a:prstGeom prst="rect">
            <a:avLst/>
          </a:prstGeom>
          <a:noFill/>
        </p:spPr>
        <p:txBody>
          <a:bodyPr wrap="square" rtlCol="0">
            <a:spAutoFit/>
          </a:bodyPr>
          <a:lstStyle/>
          <a:p>
            <a:r>
              <a:rPr lang="zh-CN" altLang="en-US" sz="1600" b="1">
                <a:solidFill>
                  <a:schemeClr val="bg1"/>
                </a:solidFill>
                <a:latin typeface="微软雅黑" panose="020b0503020204020204" pitchFamily="34" charset="-122"/>
                <a:ea typeface="微软雅黑" panose="020b0503020204020204" pitchFamily="34" charset="-122"/>
              </a:rPr>
              <a:t>编辑文字</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9510303" y="3644974"/>
            <a:ext cx="1368152" cy="338554"/>
          </a:xfrm>
          <a:prstGeom prst="rect">
            <a:avLst/>
          </a:prstGeom>
          <a:noFill/>
        </p:spPr>
        <p:txBody>
          <a:bodyPr wrap="square" rtlCol="0">
            <a:spAutoFit/>
          </a:bodyPr>
          <a:lstStyle/>
          <a:p>
            <a:r>
              <a:rPr lang="zh-CN" altLang="en-US" sz="1600" b="1">
                <a:solidFill>
                  <a:schemeClr val="bg1"/>
                </a:solidFill>
                <a:latin typeface="微软雅黑" panose="020b0503020204020204" pitchFamily="34" charset="-122"/>
                <a:ea typeface="微软雅黑" panose="020b0503020204020204" pitchFamily="34" charset="-122"/>
              </a:rPr>
              <a:t>编辑文字</a:t>
            </a:r>
            <a:endParaRPr lang="zh-CN" altLang="en-US" sz="1600" b="1">
              <a:solidFill>
                <a:schemeClr val="bg1"/>
              </a:solidFill>
              <a:latin typeface="微软雅黑" panose="020b0503020204020204" pitchFamily="34" charset="-122"/>
              <a:ea typeface="微软雅黑" panose="020b0503020204020204" pitchFamily="34" charset="-122"/>
            </a:endParaRPr>
          </a:p>
        </p:txBody>
      </p:sp>
      <p:pic>
        <p:nvPicPr>
          <p:cNvPr id="31" name="图片 30"/>
          <p:cNvPicPr>
            <a:picLocks noChangeAspect="1"/>
          </p:cNvPicPr>
          <p:nvPr/>
        </p:nvPicPr>
        <p:blipFill>
          <a:blip r:embed="rId2">
            <a:extLst>
              <a:ext uri="{BEBA8EAE-BF5A-486C-A8C5-ECC9F3942E4B}">
                <a14:imgProps xmlns:a14="http://schemas.microsoft.com/office/drawing/2010/main">
                  <a14:imgLayer r:embed="rId3">
                    <a14:imgEffect>
                      <a14:backgroundRemoval t="1318" b="17570" l="78223" r="95410">
                        <a14:foregroundMark x1="87695" y1="8638" x2="89160" y2="8638"/>
                        <a14:foregroundMark x1="88086" y1="10102" x2="89258" y2="8931"/>
                        <a14:backgroundMark x1="80176" y1="8785" x2="82813" y2="15813"/>
                        <a14:backgroundMark x1="80078" y1="10249" x2="81250" y2="16105"/>
                        <a14:backgroundMark x1="83008" y1="12738" x2="86816" y2="13763"/>
                        <a14:backgroundMark x1="87402" y1="14202" x2="94824" y2="10249"/>
                        <a14:backgroundMark x1="89160" y1="9517" x2="88184" y2="13763"/>
                      </a14:backgroundRemoval>
                    </a14:imgEffect>
                  </a14:imgLayer>
                </a14:imgProps>
              </a:ext>
              <a:ext uri="{28A0092B-C50C-407E-A947-70E740481C1C}">
                <a14:useLocalDpi xmlns:a14="http://schemas.microsoft.com/office/drawing/2010/main" val="0"/>
              </a:ext>
            </a:extLst>
          </a:blip>
          <a:srcRect l="80106" t="938" r="9115" b="87246"/>
          <a:stretch>
            <a:fillRect/>
          </a:stretch>
        </p:blipFill>
        <p:spPr>
          <a:xfrm>
            <a:off x="114301" y="142876"/>
            <a:ext cx="991054" cy="657225"/>
          </a:xfrm>
          <a:prstGeom prst="rect">
            <a:avLst/>
          </a:prstGeom>
        </p:spPr>
      </p:pic>
      <p:sp>
        <p:nvSpPr>
          <p:cNvPr id="32" name="文本框 31"/>
          <p:cNvSpPr txBox="1"/>
          <p:nvPr/>
        </p:nvSpPr>
        <p:spPr>
          <a:xfrm>
            <a:off x="1400174" y="285750"/>
            <a:ext cx="2314575" cy="400110"/>
          </a:xfrm>
          <a:prstGeom prst="rect">
            <a:avLst/>
          </a:prstGeom>
          <a:noFill/>
        </p:spPr>
        <p:txBody>
          <a:bodyPr wrap="square" rtlCol="0">
            <a:spAutoFit/>
          </a:bodyPr>
          <a:lstStyle/>
          <a:p>
            <a:r>
              <a:rPr lang="zh-CN" altLang="en-US" sz="2000">
                <a:latin typeface="微软雅黑" panose="020b0503020204020204" pitchFamily="34" charset="-122"/>
                <a:ea typeface="微软雅黑" panose="020b0503020204020204" pitchFamily="34" charset="-122"/>
              </a:rPr>
              <a:t>点击添加副标题</a:t>
            </a:r>
            <a:endParaRPr lang="zh-CN" altLang="en-US" sz="2000">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0" presetClass="entr" presetSubtype="0" decel="100000" fill="hold" grpId="0" nodeType="clickEffect">
                                  <p:stCondLst>
                                    <p:cond delay="0"/>
                                  </p:stCondLst>
                                  <p:iterate type="lt">
                                    <p:tmPct val="5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ppt_w+.3"/>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animEffect transition="in" filter="fade">
                                      <p:cBhvr>
                                        <p:cTn id="9" dur="500"/>
                                        <p:tgtEl>
                                          <p:spTgt spid="16"/>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50" presetClass="entr" presetSubtype="0" decel="100000" fill="hold" grpId="0" nodeType="clickEffect">
                                  <p:stCondLst>
                                    <p:cond delay="0"/>
                                  </p:stCondLst>
                                  <p:iterate type="lt">
                                    <p:tmPct val="5000"/>
                                  </p:iterate>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strVal val="#ppt_w+.3"/>
                                          </p:val>
                                        </p:tav>
                                        <p:tav tm="100000">
                                          <p:val>
                                            <p:strVal val="#ppt_w"/>
                                          </p:val>
                                        </p:tav>
                                      </p:tavLst>
                                    </p:anim>
                                    <p:anim calcmode="lin" valueType="num">
                                      <p:cBhvr>
                                        <p:cTn id="15" dur="500" fill="hold"/>
                                        <p:tgtEl>
                                          <p:spTgt spid="17"/>
                                        </p:tgtEl>
                                        <p:attrNameLst>
                                          <p:attrName>ppt_h</p:attrName>
                                        </p:attrNameLst>
                                      </p:cBhvr>
                                      <p:tavLst>
                                        <p:tav tm="0">
                                          <p:val>
                                            <p:strVal val="#ppt_h"/>
                                          </p:val>
                                        </p:tav>
                                        <p:tav tm="100000">
                                          <p:val>
                                            <p:strVal val="#ppt_h"/>
                                          </p:val>
                                        </p:tav>
                                      </p:tavLst>
                                    </p:anim>
                                    <p:animEffect transition="in" filter="fade">
                                      <p:cBhvr>
                                        <p:cTn id="16" dur="500"/>
                                        <p:tgtEl>
                                          <p:spTgt spid="17"/>
                                        </p:tgtEl>
                                      </p:cBhvr>
                                    </p:animEffect>
                                  </p:childTnLst>
                                </p:cTn>
                              </p:par>
                            </p:childTnLst>
                          </p:cTn>
                        </p:par>
                      </p:childTnLst>
                    </p:cTn>
                  </p:par>
                  <p:par>
                    <p:cTn id="17" fill="hold" nodeType="clickPar">
                      <p:stCondLst>
                        <p:cond delay="indefinite"/>
                      </p:stCondLst>
                      <p:childTnLst>
                        <p:par>
                          <p:cTn id="18" fill="hold">
                            <p:stCondLst>
                              <p:cond delay="0"/>
                            </p:stCondLst>
                            <p:childTnLst>
                              <p:par>
                                <p:cTn id="19" presetID="50" presetClass="entr" presetSubtype="0" decel="100000" fill="hold" grpId="0" nodeType="clickEffect">
                                  <p:stCondLst>
                                    <p:cond delay="0"/>
                                  </p:stCondLst>
                                  <p:iterate type="lt">
                                    <p:tmPct val="5000"/>
                                  </p:iterate>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strVal val="#ppt_w+.3"/>
                                          </p:val>
                                        </p:tav>
                                        <p:tav tm="100000">
                                          <p:val>
                                            <p:strVal val="#ppt_w"/>
                                          </p:val>
                                        </p:tav>
                                      </p:tavLst>
                                    </p:anim>
                                    <p:anim calcmode="lin" valueType="num">
                                      <p:cBhvr>
                                        <p:cTn id="22" dur="500" fill="hold"/>
                                        <p:tgtEl>
                                          <p:spTgt spid="18"/>
                                        </p:tgtEl>
                                        <p:attrNameLst>
                                          <p:attrName>ppt_h</p:attrName>
                                        </p:attrNameLst>
                                      </p:cBhvr>
                                      <p:tavLst>
                                        <p:tav tm="0">
                                          <p:val>
                                            <p:strVal val="#ppt_h"/>
                                          </p:val>
                                        </p:tav>
                                        <p:tav tm="100000">
                                          <p:val>
                                            <p:strVal val="#ppt_h"/>
                                          </p:val>
                                        </p:tav>
                                      </p:tavLst>
                                    </p:anim>
                                    <p:animEffect transition="in" filter="fade">
                                      <p:cBhvr>
                                        <p:cTn id="23" dur="500"/>
                                        <p:tgtEl>
                                          <p:spTgt spid="18"/>
                                        </p:tgtEl>
                                      </p:cBhvr>
                                    </p:animEffect>
                                  </p:childTnLst>
                                </p:cTn>
                              </p:par>
                            </p:childTnLst>
                          </p:cTn>
                        </p:par>
                      </p:childTnLst>
                    </p:cTn>
                  </p:par>
                  <p:par>
                    <p:cTn id="24" fill="hold" nodeType="clickPar">
                      <p:stCondLst>
                        <p:cond delay="indefinite"/>
                      </p:stCondLst>
                      <p:childTnLst>
                        <p:par>
                          <p:cTn id="25" fill="hold">
                            <p:stCondLst>
                              <p:cond delay="0"/>
                            </p:stCondLst>
                            <p:childTnLst>
                              <p:par>
                                <p:cTn id="26" presetID="50" presetClass="entr" presetSubtype="0" decel="100000" fill="hold" grpId="0" nodeType="clickEffect">
                                  <p:stCondLst>
                                    <p:cond delay="0"/>
                                  </p:stCondLst>
                                  <p:iterate type="lt">
                                    <p:tmPct val="5000"/>
                                  </p:iterate>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strVal val="#ppt_w+.3"/>
                                          </p:val>
                                        </p:tav>
                                        <p:tav tm="100000">
                                          <p:val>
                                            <p:strVal val="#ppt_w"/>
                                          </p:val>
                                        </p:tav>
                                      </p:tavLst>
                                    </p:anim>
                                    <p:anim calcmode="lin" valueType="num">
                                      <p:cBhvr>
                                        <p:cTn id="29" dur="500" fill="hold"/>
                                        <p:tgtEl>
                                          <p:spTgt spid="19"/>
                                        </p:tgtEl>
                                        <p:attrNameLst>
                                          <p:attrName>ppt_h</p:attrName>
                                        </p:attrNameLst>
                                      </p:cBhvr>
                                      <p:tavLst>
                                        <p:tav tm="0">
                                          <p:val>
                                            <p:strVal val="#ppt_h"/>
                                          </p:val>
                                        </p:tav>
                                        <p:tav tm="100000">
                                          <p:val>
                                            <p:strVal val="#ppt_h"/>
                                          </p:val>
                                        </p:tav>
                                      </p:tavLst>
                                    </p:anim>
                                    <p:animEffect transition="in" filter="fade">
                                      <p:cBhvr>
                                        <p:cTn id="30" dur="500"/>
                                        <p:tgtEl>
                                          <p:spTgt spid="19"/>
                                        </p:tgtEl>
                                      </p:cBhvr>
                                    </p:animEffect>
                                  </p:childTnLst>
                                </p:cTn>
                              </p:par>
                              <p:par>
                                <p:cTn id="31" presetID="42"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1000"/>
                                        <p:tgtEl>
                                          <p:spTgt spid="24"/>
                                        </p:tgtEl>
                                      </p:cBhvr>
                                    </p:animEffect>
                                    <p:anim calcmode="lin" valueType="num">
                                      <p:cBhvr>
                                        <p:cTn id="34" dur="1000" fill="hold"/>
                                        <p:tgtEl>
                                          <p:spTgt spid="24"/>
                                        </p:tgtEl>
                                        <p:attrNameLst>
                                          <p:attrName>ppt_x</p:attrName>
                                        </p:attrNameLst>
                                      </p:cBhvr>
                                      <p:tavLst>
                                        <p:tav tm="0">
                                          <p:val>
                                            <p:strVal val="#ppt_x"/>
                                          </p:val>
                                        </p:tav>
                                        <p:tav tm="100000">
                                          <p:val>
                                            <p:strVal val="#ppt_x"/>
                                          </p:val>
                                        </p:tav>
                                      </p:tavLst>
                                    </p:anim>
                                    <p:anim calcmode="lin" valueType="num">
                                      <p:cBhvr>
                                        <p:cTn id="35" dur="1000" fill="hold"/>
                                        <p:tgtEl>
                                          <p:spTgt spid="2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1000"/>
                                        <p:tgtEl>
                                          <p:spTgt spid="25"/>
                                        </p:tgtEl>
                                      </p:cBhvr>
                                    </p:animEffect>
                                    <p:anim calcmode="lin" valueType="num">
                                      <p:cBhvr>
                                        <p:cTn id="39" dur="1000" fill="hold"/>
                                        <p:tgtEl>
                                          <p:spTgt spid="25"/>
                                        </p:tgtEl>
                                        <p:attrNameLst>
                                          <p:attrName>ppt_x</p:attrName>
                                        </p:attrNameLst>
                                      </p:cBhvr>
                                      <p:tavLst>
                                        <p:tav tm="0">
                                          <p:val>
                                            <p:strVal val="#ppt_x"/>
                                          </p:val>
                                        </p:tav>
                                        <p:tav tm="100000">
                                          <p:val>
                                            <p:strVal val="#ppt_x"/>
                                          </p:val>
                                        </p:tav>
                                      </p:tavLst>
                                    </p:anim>
                                    <p:anim calcmode="lin" valueType="num">
                                      <p:cBhvr>
                                        <p:cTn id="40" dur="1000" fill="hold"/>
                                        <p:tgtEl>
                                          <p:spTgt spid="2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1000"/>
                                        <p:tgtEl>
                                          <p:spTgt spid="26"/>
                                        </p:tgtEl>
                                      </p:cBhvr>
                                    </p:animEffect>
                                    <p:anim calcmode="lin" valueType="num">
                                      <p:cBhvr>
                                        <p:cTn id="44" dur="1000" fill="hold"/>
                                        <p:tgtEl>
                                          <p:spTgt spid="26"/>
                                        </p:tgtEl>
                                        <p:attrNameLst>
                                          <p:attrName>ppt_x</p:attrName>
                                        </p:attrNameLst>
                                      </p:cBhvr>
                                      <p:tavLst>
                                        <p:tav tm="0">
                                          <p:val>
                                            <p:strVal val="#ppt_x"/>
                                          </p:val>
                                        </p:tav>
                                        <p:tav tm="100000">
                                          <p:val>
                                            <p:strVal val="#ppt_x"/>
                                          </p:val>
                                        </p:tav>
                                      </p:tavLst>
                                    </p:anim>
                                    <p:anim calcmode="lin" valueType="num">
                                      <p:cBhvr>
                                        <p:cTn id="45" dur="1000" fill="hold"/>
                                        <p:tgtEl>
                                          <p:spTgt spid="2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1000"/>
                                        <p:tgtEl>
                                          <p:spTgt spid="27"/>
                                        </p:tgtEl>
                                      </p:cBhvr>
                                    </p:animEffect>
                                    <p:anim calcmode="lin" valueType="num">
                                      <p:cBhvr>
                                        <p:cTn id="49" dur="1000" fill="hold"/>
                                        <p:tgtEl>
                                          <p:spTgt spid="27"/>
                                        </p:tgtEl>
                                        <p:attrNameLst>
                                          <p:attrName>ppt_x</p:attrName>
                                        </p:attrNameLst>
                                      </p:cBhvr>
                                      <p:tavLst>
                                        <p:tav tm="0">
                                          <p:val>
                                            <p:strVal val="#ppt_x"/>
                                          </p:val>
                                        </p:tav>
                                        <p:tav tm="100000">
                                          <p:val>
                                            <p:strVal val="#ppt_x"/>
                                          </p:val>
                                        </p:tav>
                                      </p:tavLst>
                                    </p:anim>
                                    <p:anim calcmode="lin" valueType="num">
                                      <p:cBhvr>
                                        <p:cTn id="5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4" grpId="0"/>
      <p:bldP spid="25" grpId="0"/>
      <p:bldP spid="26" grpId="0"/>
      <p:bldP spid="27"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18" name="直接连接符 17"/>
          <p:cNvCxnSpPr>
            <a:stCxn id="2" idx="4"/>
          </p:cNvCxnSpPr>
          <p:nvPr/>
        </p:nvCxnSpPr>
        <p:spPr>
          <a:xfrm flipH="1">
            <a:off x="2214643" y="1651456"/>
            <a:ext cx="1" cy="4481555"/>
          </a:xfrm>
          <a:prstGeom prst="line">
            <a:avLst/>
          </a:prstGeom>
          <a:ln w="12700">
            <a:solidFill>
              <a:srgbClr val="4B7303"/>
            </a:solidFill>
            <a:prstDash val="lgDash"/>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2087234" y="1396637"/>
            <a:ext cx="254819" cy="254819"/>
          </a:xfrm>
          <a:prstGeom prst="ellipse">
            <a:avLst/>
          </a:prstGeom>
          <a:solidFill>
            <a:schemeClr val="bg1"/>
          </a:solidFill>
          <a:ln w="19050">
            <a:solidFill>
              <a:srgbClr val="4B7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087234" y="2551480"/>
            <a:ext cx="254819" cy="254819"/>
          </a:xfrm>
          <a:prstGeom prst="ellipse">
            <a:avLst/>
          </a:prstGeom>
          <a:solidFill>
            <a:schemeClr val="bg1"/>
          </a:solidFill>
          <a:ln w="19050">
            <a:solidFill>
              <a:srgbClr val="4B7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087234" y="3706323"/>
            <a:ext cx="254819" cy="254819"/>
          </a:xfrm>
          <a:prstGeom prst="ellipse">
            <a:avLst/>
          </a:prstGeom>
          <a:solidFill>
            <a:schemeClr val="bg1"/>
          </a:solidFill>
          <a:ln w="19050">
            <a:solidFill>
              <a:srgbClr val="4B7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2087234" y="4861167"/>
            <a:ext cx="254819" cy="254819"/>
          </a:xfrm>
          <a:prstGeom prst="ellipse">
            <a:avLst/>
          </a:prstGeom>
          <a:solidFill>
            <a:schemeClr val="bg1"/>
          </a:solidFill>
          <a:ln w="19050">
            <a:solidFill>
              <a:srgbClr val="4B7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2087234" y="5950827"/>
            <a:ext cx="254819" cy="254819"/>
          </a:xfrm>
          <a:prstGeom prst="ellipse">
            <a:avLst/>
          </a:prstGeom>
          <a:solidFill>
            <a:schemeClr val="bg1"/>
          </a:solidFill>
          <a:ln w="19050">
            <a:solidFill>
              <a:srgbClr val="4B7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118"/>
          <p:cNvSpPr txBox="1"/>
          <p:nvPr/>
        </p:nvSpPr>
        <p:spPr>
          <a:xfrm>
            <a:off x="2526399" y="1797623"/>
            <a:ext cx="8287913"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a:solidFill>
                  <a:srgbClr val="505050"/>
                </a:solidFill>
                <a:latin typeface="微软雅黑" panose="020b0503020204020204" pitchFamily="34" charset="-122"/>
                <a:ea typeface="微软雅黑" panose="020b0503020204020204" pitchFamily="34" charset="-122"/>
              </a:rPr>
              <a:t>单击此处添加您的编辑文字标题，您的团队名称您的公司名称单击此处添加您</a:t>
            </a:r>
            <a:endParaRPr lang="zh-CN" altLang="en-US" sz="1600">
              <a:solidFill>
                <a:srgbClr val="505050"/>
              </a:solidFill>
              <a:latin typeface="微软雅黑" panose="020b0503020204020204" pitchFamily="34" charset="-122"/>
              <a:ea typeface="微软雅黑" panose="020b0503020204020204" pitchFamily="34" charset="-122"/>
            </a:endParaRPr>
          </a:p>
        </p:txBody>
      </p:sp>
      <p:sp>
        <p:nvSpPr>
          <p:cNvPr id="25" name="文本框 119"/>
          <p:cNvSpPr txBox="1"/>
          <p:nvPr/>
        </p:nvSpPr>
        <p:spPr>
          <a:xfrm>
            <a:off x="2589298" y="1396637"/>
            <a:ext cx="192118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a:solidFill>
                  <a:srgbClr val="4B7303"/>
                </a:solidFill>
                <a:latin typeface="微软雅黑" panose="020b0503020204020204" pitchFamily="34" charset="-122"/>
                <a:ea typeface="微软雅黑" panose="020b0503020204020204" pitchFamily="34" charset="-122"/>
              </a:rPr>
              <a:t>输入文字</a:t>
            </a:r>
            <a:endParaRPr lang="zh-CN" altLang="en-US" sz="2000" b="1">
              <a:solidFill>
                <a:srgbClr val="4B7303"/>
              </a:solidFill>
              <a:latin typeface="微软雅黑" panose="020b0503020204020204" pitchFamily="34" charset="-122"/>
              <a:ea typeface="微软雅黑" panose="020b0503020204020204" pitchFamily="34" charset="-122"/>
            </a:endParaRPr>
          </a:p>
        </p:txBody>
      </p:sp>
      <p:sp>
        <p:nvSpPr>
          <p:cNvPr id="26" name="文本框 118"/>
          <p:cNvSpPr txBox="1"/>
          <p:nvPr/>
        </p:nvSpPr>
        <p:spPr>
          <a:xfrm>
            <a:off x="2526399" y="2857309"/>
            <a:ext cx="8287913"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a:solidFill>
                  <a:srgbClr val="505050"/>
                </a:solidFill>
                <a:latin typeface="微软雅黑" panose="020b0503020204020204" pitchFamily="34" charset="-122"/>
                <a:ea typeface="微软雅黑" panose="020b0503020204020204" pitchFamily="34" charset="-122"/>
              </a:rPr>
              <a:t>单击此处添加您的编辑文字标题，您的团队名称您的公司名称单击此处添加您</a:t>
            </a:r>
            <a:endParaRPr lang="zh-CN" altLang="en-US" sz="1600">
              <a:solidFill>
                <a:srgbClr val="505050"/>
              </a:solidFill>
              <a:latin typeface="微软雅黑" panose="020b0503020204020204" pitchFamily="34" charset="-122"/>
              <a:ea typeface="微软雅黑" panose="020b0503020204020204" pitchFamily="34" charset="-122"/>
            </a:endParaRPr>
          </a:p>
        </p:txBody>
      </p:sp>
      <p:sp>
        <p:nvSpPr>
          <p:cNvPr id="27" name="文本框 119"/>
          <p:cNvSpPr txBox="1"/>
          <p:nvPr/>
        </p:nvSpPr>
        <p:spPr>
          <a:xfrm>
            <a:off x="2589298" y="2467009"/>
            <a:ext cx="192118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a:solidFill>
                  <a:srgbClr val="4B7303"/>
                </a:solidFill>
                <a:latin typeface="微软雅黑" panose="020b0503020204020204" pitchFamily="34" charset="-122"/>
                <a:ea typeface="微软雅黑" panose="020b0503020204020204" pitchFamily="34" charset="-122"/>
              </a:rPr>
              <a:t>输入文字</a:t>
            </a:r>
            <a:endParaRPr lang="zh-CN" altLang="en-US" sz="2000" b="1">
              <a:solidFill>
                <a:srgbClr val="4B7303"/>
              </a:solidFill>
              <a:latin typeface="微软雅黑" panose="020b0503020204020204" pitchFamily="34" charset="-122"/>
              <a:ea typeface="微软雅黑" panose="020b0503020204020204" pitchFamily="34" charset="-122"/>
            </a:endParaRPr>
          </a:p>
        </p:txBody>
      </p:sp>
      <p:sp>
        <p:nvSpPr>
          <p:cNvPr id="28" name="文本框 118"/>
          <p:cNvSpPr txBox="1"/>
          <p:nvPr/>
        </p:nvSpPr>
        <p:spPr>
          <a:xfrm>
            <a:off x="2526399" y="3916995"/>
            <a:ext cx="8287913"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a:solidFill>
                  <a:srgbClr val="505050"/>
                </a:solidFill>
                <a:latin typeface="微软雅黑" panose="020b0503020204020204" pitchFamily="34" charset="-122"/>
                <a:ea typeface="微软雅黑" panose="020b0503020204020204" pitchFamily="34" charset="-122"/>
              </a:rPr>
              <a:t>单击此处添加您的编辑文字标题，您的团队名称您的公司名称单击此处添加您</a:t>
            </a:r>
            <a:endParaRPr lang="zh-CN" altLang="en-US" sz="1600">
              <a:solidFill>
                <a:srgbClr val="505050"/>
              </a:solidFill>
              <a:latin typeface="微软雅黑" panose="020b0503020204020204" pitchFamily="34" charset="-122"/>
              <a:ea typeface="微软雅黑" panose="020b0503020204020204" pitchFamily="34" charset="-122"/>
            </a:endParaRPr>
          </a:p>
        </p:txBody>
      </p:sp>
      <p:sp>
        <p:nvSpPr>
          <p:cNvPr id="29" name="文本框 119"/>
          <p:cNvSpPr txBox="1"/>
          <p:nvPr/>
        </p:nvSpPr>
        <p:spPr>
          <a:xfrm>
            <a:off x="2589298" y="3537381"/>
            <a:ext cx="192118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a:solidFill>
                  <a:srgbClr val="4B7303"/>
                </a:solidFill>
                <a:latin typeface="微软雅黑" panose="020b0503020204020204" pitchFamily="34" charset="-122"/>
                <a:ea typeface="微软雅黑" panose="020b0503020204020204" pitchFamily="34" charset="-122"/>
              </a:rPr>
              <a:t>输入文字</a:t>
            </a:r>
            <a:endParaRPr lang="zh-CN" altLang="en-US" sz="2000" b="1">
              <a:solidFill>
                <a:srgbClr val="4B7303"/>
              </a:solidFill>
              <a:latin typeface="微软雅黑" panose="020b0503020204020204" pitchFamily="34" charset="-122"/>
              <a:ea typeface="微软雅黑" panose="020b0503020204020204" pitchFamily="34" charset="-122"/>
            </a:endParaRPr>
          </a:p>
        </p:txBody>
      </p:sp>
      <p:sp>
        <p:nvSpPr>
          <p:cNvPr id="30" name="文本框 118"/>
          <p:cNvSpPr txBox="1"/>
          <p:nvPr/>
        </p:nvSpPr>
        <p:spPr>
          <a:xfrm>
            <a:off x="2526399" y="4976681"/>
            <a:ext cx="8287913"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a:solidFill>
                  <a:srgbClr val="505050"/>
                </a:solidFill>
                <a:latin typeface="微软雅黑" panose="020b0503020204020204" pitchFamily="34" charset="-122"/>
                <a:ea typeface="微软雅黑" panose="020b0503020204020204" pitchFamily="34" charset="-122"/>
              </a:rPr>
              <a:t>单击此处添加您的编辑文字标题，您的团队名称您的公司名称单击此处添加您</a:t>
            </a:r>
            <a:endParaRPr lang="zh-CN" altLang="en-US" sz="1600">
              <a:solidFill>
                <a:srgbClr val="505050"/>
              </a:solidFill>
              <a:latin typeface="微软雅黑" panose="020b0503020204020204" pitchFamily="34" charset="-122"/>
              <a:ea typeface="微软雅黑" panose="020b0503020204020204" pitchFamily="34" charset="-122"/>
            </a:endParaRPr>
          </a:p>
        </p:txBody>
      </p:sp>
      <p:sp>
        <p:nvSpPr>
          <p:cNvPr id="31" name="文本框 119"/>
          <p:cNvSpPr txBox="1"/>
          <p:nvPr/>
        </p:nvSpPr>
        <p:spPr>
          <a:xfrm>
            <a:off x="2589298" y="4607753"/>
            <a:ext cx="192118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a:solidFill>
                  <a:srgbClr val="4B7303"/>
                </a:solidFill>
                <a:latin typeface="微软雅黑" panose="020b0503020204020204" pitchFamily="34" charset="-122"/>
                <a:ea typeface="微软雅黑" panose="020b0503020204020204" pitchFamily="34" charset="-122"/>
              </a:rPr>
              <a:t>输入文字</a:t>
            </a:r>
            <a:endParaRPr lang="zh-CN" altLang="en-US" sz="2000" b="1">
              <a:solidFill>
                <a:srgbClr val="4B7303"/>
              </a:solidFill>
              <a:latin typeface="微软雅黑" panose="020b0503020204020204" pitchFamily="34" charset="-122"/>
              <a:ea typeface="微软雅黑" panose="020b0503020204020204" pitchFamily="34" charset="-122"/>
            </a:endParaRPr>
          </a:p>
        </p:txBody>
      </p:sp>
      <p:sp>
        <p:nvSpPr>
          <p:cNvPr id="32" name="文本框 118"/>
          <p:cNvSpPr txBox="1"/>
          <p:nvPr/>
        </p:nvSpPr>
        <p:spPr>
          <a:xfrm>
            <a:off x="2526399" y="6036369"/>
            <a:ext cx="8287913"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a:solidFill>
                  <a:srgbClr val="505050"/>
                </a:solidFill>
                <a:latin typeface="微软雅黑" panose="020b0503020204020204" pitchFamily="34" charset="-122"/>
                <a:ea typeface="微软雅黑" panose="020b0503020204020204" pitchFamily="34" charset="-122"/>
              </a:rPr>
              <a:t>单击此处添加您的编辑文字标题，您的团队名称您的公司名称单击此处添加您</a:t>
            </a:r>
            <a:endParaRPr lang="zh-CN" altLang="en-US" sz="1600">
              <a:solidFill>
                <a:srgbClr val="505050"/>
              </a:solidFill>
              <a:latin typeface="微软雅黑" panose="020b0503020204020204" pitchFamily="34" charset="-122"/>
              <a:ea typeface="微软雅黑" panose="020b0503020204020204" pitchFamily="34" charset="-122"/>
            </a:endParaRPr>
          </a:p>
        </p:txBody>
      </p:sp>
      <p:sp>
        <p:nvSpPr>
          <p:cNvPr id="34" name="文本框 119"/>
          <p:cNvSpPr txBox="1"/>
          <p:nvPr/>
        </p:nvSpPr>
        <p:spPr>
          <a:xfrm>
            <a:off x="2589298" y="5678126"/>
            <a:ext cx="192118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a:solidFill>
                  <a:srgbClr val="4B7303"/>
                </a:solidFill>
                <a:latin typeface="微软雅黑" panose="020b0503020204020204" pitchFamily="34" charset="-122"/>
                <a:ea typeface="微软雅黑" panose="020b0503020204020204" pitchFamily="34" charset="-122"/>
              </a:rPr>
              <a:t>输入文字</a:t>
            </a:r>
            <a:endParaRPr lang="zh-CN" altLang="en-US" sz="2000" b="1">
              <a:solidFill>
                <a:srgbClr val="4B7303"/>
              </a:solidFill>
              <a:latin typeface="微软雅黑" panose="020b0503020204020204" pitchFamily="34" charset="-122"/>
              <a:ea typeface="微软雅黑" panose="020b0503020204020204" pitchFamily="34" charset="-122"/>
            </a:endParaRPr>
          </a:p>
        </p:txBody>
      </p:sp>
      <p:pic>
        <p:nvPicPr>
          <p:cNvPr id="33" name="图片 32"/>
          <p:cNvPicPr>
            <a:picLocks noChangeAspect="1"/>
          </p:cNvPicPr>
          <p:nvPr/>
        </p:nvPicPr>
        <p:blipFill>
          <a:blip r:embed="rId2">
            <a:extLst>
              <a:ext uri="{BEBA8EAE-BF5A-486C-A8C5-ECC9F3942E4B}">
                <a14:imgProps xmlns:a14="http://schemas.microsoft.com/office/drawing/2010/main">
                  <a14:imgLayer r:embed="rId3">
                    <a14:imgEffect>
                      <a14:backgroundRemoval t="1318" b="17570" l="78223" r="95410">
                        <a14:foregroundMark x1="87695" y1="8638" x2="89160" y2="8638"/>
                        <a14:foregroundMark x1="88086" y1="10102" x2="89258" y2="8931"/>
                        <a14:backgroundMark x1="80176" y1="8785" x2="82813" y2="15813"/>
                        <a14:backgroundMark x1="80078" y1="10249" x2="81250" y2="16105"/>
                        <a14:backgroundMark x1="83008" y1="12738" x2="86816" y2="13763"/>
                        <a14:backgroundMark x1="87402" y1="14202" x2="94824" y2="10249"/>
                        <a14:backgroundMark x1="89160" y1="9517" x2="88184" y2="13763"/>
                      </a14:backgroundRemoval>
                    </a14:imgEffect>
                  </a14:imgLayer>
                </a14:imgProps>
              </a:ext>
              <a:ext uri="{28A0092B-C50C-407E-A947-70E740481C1C}">
                <a14:useLocalDpi xmlns:a14="http://schemas.microsoft.com/office/drawing/2010/main" val="0"/>
              </a:ext>
            </a:extLst>
          </a:blip>
          <a:srcRect l="80106" t="938" r="9115" b="87246"/>
          <a:stretch>
            <a:fillRect/>
          </a:stretch>
        </p:blipFill>
        <p:spPr>
          <a:xfrm>
            <a:off x="114301" y="142876"/>
            <a:ext cx="991054" cy="657225"/>
          </a:xfrm>
          <a:prstGeom prst="rect">
            <a:avLst/>
          </a:prstGeom>
        </p:spPr>
      </p:pic>
      <p:sp>
        <p:nvSpPr>
          <p:cNvPr id="35" name="文本框 34"/>
          <p:cNvSpPr txBox="1"/>
          <p:nvPr/>
        </p:nvSpPr>
        <p:spPr>
          <a:xfrm>
            <a:off x="1400174" y="285750"/>
            <a:ext cx="2314575" cy="400110"/>
          </a:xfrm>
          <a:prstGeom prst="rect">
            <a:avLst/>
          </a:prstGeom>
          <a:noFill/>
        </p:spPr>
        <p:txBody>
          <a:bodyPr wrap="square" rtlCol="0">
            <a:spAutoFit/>
          </a:bodyPr>
          <a:lstStyle/>
          <a:p>
            <a:r>
              <a:rPr lang="zh-CN" altLang="en-US" sz="2000">
                <a:latin typeface="微软雅黑" panose="020b0503020204020204" pitchFamily="34" charset="-122"/>
                <a:ea typeface="微软雅黑" panose="020b0503020204020204" pitchFamily="34" charset="-122"/>
              </a:rPr>
              <a:t>点击添加副标题</a:t>
            </a:r>
            <a:endParaRPr lang="zh-CN" altLang="en-US" sz="2000">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857" y="2129691"/>
            <a:ext cx="4852839" cy="3229144"/>
          </a:xfrm>
          <a:prstGeom prst="rect">
            <a:avLst/>
          </a:prstGeom>
        </p:spPr>
      </p:pic>
      <p:sp>
        <p:nvSpPr>
          <p:cNvPr id="3" name="矩形 2"/>
          <p:cNvSpPr/>
          <p:nvPr/>
        </p:nvSpPr>
        <p:spPr>
          <a:xfrm>
            <a:off x="6214752" y="2129691"/>
            <a:ext cx="4752685" cy="3229144"/>
          </a:xfrm>
          <a:prstGeom prst="rect">
            <a:avLst/>
          </a:prstGeom>
          <a:solidFill>
            <a:srgbClr val="4B73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文本框 5"/>
          <p:cNvSpPr txBox="1">
            <a:spLocks noChangeArrowheads="1"/>
          </p:cNvSpPr>
          <p:nvPr/>
        </p:nvSpPr>
        <p:spPr bwMode="auto">
          <a:xfrm>
            <a:off x="6472575" y="2453993"/>
            <a:ext cx="1281120"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a:ea typeface="方正宋刻本秀楷简体" panose="02000000000000000000" pitchFamily="2" charset="-122"/>
              </a:defRPr>
            </a:lvl1pPr>
            <a:lvl2pPr marL="742950" indent="-285750">
              <a:defRPr sz="1300">
                <a:solidFill>
                  <a:schemeClr val="tx1"/>
                </a:solidFill>
                <a:latin typeface="Calibri Light"/>
                <a:ea typeface="方正宋刻本秀楷简体" panose="02000000000000000000" pitchFamily="2" charset="-122"/>
              </a:defRPr>
            </a:lvl2pPr>
            <a:lvl3pPr marL="1143000" indent="-228600">
              <a:defRPr sz="1300">
                <a:solidFill>
                  <a:schemeClr val="tx1"/>
                </a:solidFill>
                <a:latin typeface="Calibri Light"/>
                <a:ea typeface="方正宋刻本秀楷简体" panose="02000000000000000000" pitchFamily="2" charset="-122"/>
              </a:defRPr>
            </a:lvl3pPr>
            <a:lvl4pPr marL="1600200" indent="-228600">
              <a:defRPr sz="1300">
                <a:solidFill>
                  <a:schemeClr val="tx1"/>
                </a:solidFill>
                <a:latin typeface="Calibri Light"/>
                <a:ea typeface="方正宋刻本秀楷简体" panose="02000000000000000000" pitchFamily="2" charset="-122"/>
              </a:defRPr>
            </a:lvl4pPr>
            <a:lvl5pPr marL="2057400" indent="-228600">
              <a:defRPr sz="1300">
                <a:solidFill>
                  <a:schemeClr val="tx1"/>
                </a:solidFill>
                <a:latin typeface="Calibri Light"/>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a:ea typeface="方正宋刻本秀楷简体" panose="02000000000000000000" pitchFamily="2" charset="-122"/>
              </a:defRPr>
            </a:lvl9pPr>
          </a:lstStyle>
          <a:p>
            <a:pPr fontAlgn="base">
              <a:spcBef>
                <a:spcPct val="0"/>
              </a:spcBef>
              <a:spcAft>
                <a:spcPct val="0"/>
              </a:spcAft>
              <a:defRPr/>
            </a:pPr>
            <a:r>
              <a:rPr lang="zh-CN" altLang="en-US" sz="2135" b="1">
                <a:solidFill>
                  <a:schemeClr val="bg1"/>
                </a:solidFill>
                <a:latin typeface="微软雅黑" panose="020b0503020204020204" pitchFamily="34" charset="-122"/>
                <a:ea typeface="微软雅黑" panose="020b0503020204020204" pitchFamily="34" charset="-122"/>
              </a:rPr>
              <a:t>添加标题</a:t>
            </a:r>
            <a:endParaRPr lang="zh-CN" altLang="en-US" sz="2135" b="1">
              <a:solidFill>
                <a:schemeClr val="bg1"/>
              </a:solidFill>
              <a:latin typeface="微软雅黑" panose="020b0503020204020204" pitchFamily="34" charset="-122"/>
              <a:ea typeface="微软雅黑" panose="020b0503020204020204" pitchFamily="34" charset="-122"/>
            </a:endParaRPr>
          </a:p>
        </p:txBody>
      </p:sp>
      <p:sp>
        <p:nvSpPr>
          <p:cNvPr id="7" name="矩形 5"/>
          <p:cNvSpPr>
            <a:spLocks noChangeArrowheads="1"/>
          </p:cNvSpPr>
          <p:nvPr/>
        </p:nvSpPr>
        <p:spPr bwMode="auto">
          <a:xfrm>
            <a:off x="6472575" y="3146518"/>
            <a:ext cx="42716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单击此处编辑您要的内容，建议您在展示时采用微软雅黑字体，本模版所有图形线条及其相应素材均可自由编辑、改色、替换。</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8" name="矩形 5"/>
          <p:cNvSpPr>
            <a:spLocks noChangeArrowheads="1"/>
          </p:cNvSpPr>
          <p:nvPr/>
        </p:nvSpPr>
        <p:spPr bwMode="auto">
          <a:xfrm>
            <a:off x="6472574" y="4157144"/>
            <a:ext cx="42716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单击此处编辑您要的内容，建议您在展示时采用微软雅黑字体，本模版所有图形线条及其相应素材均可自由编辑、改色、替换。</a:t>
            </a:r>
            <a:endParaRPr lang="zh-CN" altLang="en-US" sz="1600">
              <a:solidFill>
                <a:schemeClr val="bg1"/>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3">
            <a:extLst>
              <a:ext uri="{BEBA8EAE-BF5A-486C-A8C5-ECC9F3942E4B}">
                <a14:imgProps xmlns:a14="http://schemas.microsoft.com/office/drawing/2010/main">
                  <a14:imgLayer r:embed="rId4">
                    <a14:imgEffect>
                      <a14:backgroundRemoval t="1318" b="17570" l="78223" r="95410">
                        <a14:foregroundMark x1="87695" y1="8638" x2="89160" y2="8638"/>
                        <a14:foregroundMark x1="88086" y1="10102" x2="89258" y2="8931"/>
                        <a14:backgroundMark x1="80176" y1="8785" x2="82813" y2="15813"/>
                        <a14:backgroundMark x1="80078" y1="10249" x2="81250" y2="16105"/>
                        <a14:backgroundMark x1="83008" y1="12738" x2="86816" y2="13763"/>
                        <a14:backgroundMark x1="87402" y1="14202" x2="94824" y2="10249"/>
                        <a14:backgroundMark x1="89160" y1="9517" x2="88184" y2="13763"/>
                      </a14:backgroundRemoval>
                    </a14:imgEffect>
                  </a14:imgLayer>
                </a14:imgProps>
              </a:ext>
              <a:ext uri="{28A0092B-C50C-407E-A947-70E740481C1C}">
                <a14:useLocalDpi xmlns:a14="http://schemas.microsoft.com/office/drawing/2010/main" val="0"/>
              </a:ext>
            </a:extLst>
          </a:blip>
          <a:srcRect l="80106" t="938" r="9115" b="87246"/>
          <a:stretch>
            <a:fillRect/>
          </a:stretch>
        </p:blipFill>
        <p:spPr>
          <a:xfrm>
            <a:off x="114301" y="142876"/>
            <a:ext cx="991054" cy="657225"/>
          </a:xfrm>
          <a:prstGeom prst="rect">
            <a:avLst/>
          </a:prstGeom>
        </p:spPr>
      </p:pic>
      <p:sp>
        <p:nvSpPr>
          <p:cNvPr id="10" name="文本框 9"/>
          <p:cNvSpPr txBox="1"/>
          <p:nvPr/>
        </p:nvSpPr>
        <p:spPr>
          <a:xfrm>
            <a:off x="1400174" y="285750"/>
            <a:ext cx="2314575" cy="400110"/>
          </a:xfrm>
          <a:prstGeom prst="rect">
            <a:avLst/>
          </a:prstGeom>
          <a:noFill/>
        </p:spPr>
        <p:txBody>
          <a:bodyPr wrap="square" rtlCol="0">
            <a:spAutoFit/>
          </a:bodyPr>
          <a:lstStyle/>
          <a:p>
            <a:r>
              <a:rPr lang="zh-CN" altLang="en-US" sz="2000">
                <a:latin typeface="微软雅黑" panose="020b0503020204020204" pitchFamily="34" charset="-122"/>
                <a:ea typeface="微软雅黑" panose="020b0503020204020204" pitchFamily="34" charset="-122"/>
              </a:rPr>
              <a:t>点击添加副标题</a:t>
            </a:r>
            <a:endParaRPr lang="zh-CN" altLang="en-US" sz="2000">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6387" name="图片 1"/>
          <p:cNvPicPr>
            <a:picLocks noChangeAspect="1" noChangeArrowheads="1"/>
          </p:cNvPicPr>
          <p:nvPr/>
        </p:nvPicPr>
        <p:blipFill>
          <a:blip r:embed="rId2">
            <a:extLst>
              <a:ext uri="{28A0092B-C50C-407E-A947-70E740481C1C}">
                <a14:useLocalDpi xmlns:a14="http://schemas.microsoft.com/office/drawing/2010/main" val="0"/>
              </a:ext>
            </a:extLst>
          </a:blip>
          <a:srcRect l="-4587" r="0"/>
          <a:stretch>
            <a:fillRect/>
          </a:stretch>
        </p:blipFill>
        <p:spPr bwMode="auto">
          <a:xfrm>
            <a:off x="52388" y="3228975"/>
            <a:ext cx="347345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图片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43550" y="2339975"/>
            <a:ext cx="2219325"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图片 8"/>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20050" y="2339975"/>
            <a:ext cx="2219325"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矩形 9"/>
          <p:cNvSpPr>
            <a:spLocks noChangeArrowheads="1"/>
          </p:cNvSpPr>
          <p:nvPr/>
        </p:nvSpPr>
        <p:spPr bwMode="auto">
          <a:xfrm>
            <a:off x="5451475" y="4557713"/>
            <a:ext cx="49403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单击此处编辑您要的内容，建议您在展示时采用微软雅黑字体，本模版所有图形线条及其相应素材均可自由编辑、改色、替换。更多使用说明和作品请详阅模版最末的使用手册。</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5">
            <a:extLst>
              <a:ext uri="{BEBA8EAE-BF5A-486C-A8C5-ECC9F3942E4B}">
                <a14:imgProps xmlns:a14="http://schemas.microsoft.com/office/drawing/2010/main">
                  <a14:imgLayer r:embed="rId6">
                    <a14:imgEffect>
                      <a14:backgroundRemoval t="1318" b="17570" l="78223" r="95410">
                        <a14:foregroundMark x1="87695" y1="8638" x2="89160" y2="8638"/>
                        <a14:foregroundMark x1="88086" y1="10102" x2="89258" y2="8931"/>
                        <a14:backgroundMark x1="80176" y1="8785" x2="82813" y2="15813"/>
                        <a14:backgroundMark x1="80078" y1="10249" x2="81250" y2="16105"/>
                        <a14:backgroundMark x1="83008" y1="12738" x2="86816" y2="13763"/>
                        <a14:backgroundMark x1="87402" y1="14202" x2="94824" y2="10249"/>
                        <a14:backgroundMark x1="89160" y1="9517" x2="88184" y2="13763"/>
                      </a14:backgroundRemoval>
                    </a14:imgEffect>
                  </a14:imgLayer>
                </a14:imgProps>
              </a:ext>
              <a:ext uri="{28A0092B-C50C-407E-A947-70E740481C1C}">
                <a14:useLocalDpi xmlns:a14="http://schemas.microsoft.com/office/drawing/2010/main" val="0"/>
              </a:ext>
            </a:extLst>
          </a:blip>
          <a:srcRect l="80106" t="938" r="9115" b="87246"/>
          <a:stretch>
            <a:fillRect/>
          </a:stretch>
        </p:blipFill>
        <p:spPr>
          <a:xfrm>
            <a:off x="114301" y="142876"/>
            <a:ext cx="991054" cy="657225"/>
          </a:xfrm>
          <a:prstGeom prst="rect">
            <a:avLst/>
          </a:prstGeom>
        </p:spPr>
      </p:pic>
      <p:sp>
        <p:nvSpPr>
          <p:cNvPr id="7" name="文本框 6"/>
          <p:cNvSpPr txBox="1"/>
          <p:nvPr/>
        </p:nvSpPr>
        <p:spPr>
          <a:xfrm>
            <a:off x="1400174" y="285750"/>
            <a:ext cx="2314575" cy="400110"/>
          </a:xfrm>
          <a:prstGeom prst="rect">
            <a:avLst/>
          </a:prstGeom>
          <a:noFill/>
        </p:spPr>
        <p:txBody>
          <a:bodyPr wrap="square" rtlCol="0">
            <a:spAutoFit/>
          </a:bodyPr>
          <a:lstStyle/>
          <a:p>
            <a:r>
              <a:rPr lang="zh-CN" altLang="en-US" sz="2000">
                <a:latin typeface="微软雅黑" panose="020b0503020204020204" pitchFamily="34" charset="-122"/>
                <a:ea typeface="微软雅黑" panose="020b0503020204020204" pitchFamily="34" charset="-122"/>
              </a:rPr>
              <a:t>点击添加副标题</a:t>
            </a:r>
            <a:endParaRPr lang="zh-CN" altLang="en-US" sz="2000">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1510" name="图片 2"/>
          <p:cNvPicPr>
            <a:picLocks noChangeAspect="1" noChangeArrowheads="1"/>
          </p:cNvPicPr>
          <p:nvPr/>
        </p:nvPicPr>
        <p:blipFill>
          <a:blip r:embed="rId2">
            <a:grayscl/>
            <a:extLst>
              <a:ext uri="{28A0092B-C50C-407E-A947-70E740481C1C}">
                <a14:useLocalDpi xmlns:a14="http://schemas.microsoft.com/office/drawing/2010/main" val="0"/>
              </a:ext>
            </a:extLst>
          </a:blip>
          <a:srcRect r="6372"/>
          <a:stretch>
            <a:fillRect/>
          </a:stretch>
        </p:blipFill>
        <p:spPr bwMode="auto">
          <a:xfrm>
            <a:off x="387350" y="2116138"/>
            <a:ext cx="11434763"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任意多边形 3"/>
          <p:cNvSpPr>
            <a:spLocks noChangeArrowheads="1"/>
          </p:cNvSpPr>
          <p:nvPr/>
        </p:nvSpPr>
        <p:spPr bwMode="auto">
          <a:xfrm rot="16200000" flipH="1">
            <a:off x="8510588" y="1579562"/>
            <a:ext cx="2774950" cy="3844925"/>
          </a:xfrm>
          <a:custGeom>
            <a:gdLst>
              <a:gd name="T0" fmla="*/ 0 w 1021607"/>
              <a:gd name="T1" fmla="*/ 1195896547 h 1219907"/>
              <a:gd name="T2" fmla="*/ 0 w 1021607"/>
              <a:gd name="T3" fmla="*/ 113752088 h 1219907"/>
              <a:gd name="T4" fmla="*/ 153275043 w 1021607"/>
              <a:gd name="T5" fmla="*/ 113752088 h 1219907"/>
              <a:gd name="T6" fmla="*/ 205154926 w 1021607"/>
              <a:gd name="T7" fmla="*/ 0 h 1219907"/>
              <a:gd name="T8" fmla="*/ 257034985 w 1021607"/>
              <a:gd name="T9" fmla="*/ 113752088 h 1219907"/>
              <a:gd name="T10" fmla="*/ 410309588 w 1021607"/>
              <a:gd name="T11" fmla="*/ 113752088 h 1219907"/>
              <a:gd name="T12" fmla="*/ 410309588 w 1021607"/>
              <a:gd name="T13" fmla="*/ 1195896547 h 1219907"/>
              <a:gd name="T14" fmla="*/ 0 60000 65536"/>
              <a:gd name="T15" fmla="*/ 0 60000 65536"/>
              <a:gd name="T16" fmla="*/ 0 60000 65536"/>
              <a:gd name="T17" fmla="*/ 0 60000 65536"/>
              <a:gd name="T18" fmla="*/ 0 60000 65536"/>
              <a:gd name="T19" fmla="*/ 0 60000 65536"/>
              <a:gd name="T20" fmla="*/ 0 60000 65536"/>
              <a:gd name="T21" fmla="*/ 0 w 1021607"/>
              <a:gd name="T22" fmla="*/ 0 h 1219907"/>
              <a:gd name="T23" fmla="*/ 1021607 w 1021607"/>
              <a:gd name="T24" fmla="*/ 1219907 h 1219907"/>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1021607" h="1219907">
                <a:moveTo>
                  <a:pt x="0" y="1219907"/>
                </a:moveTo>
                <a:lnTo>
                  <a:pt x="0" y="116036"/>
                </a:lnTo>
                <a:lnTo>
                  <a:pt x="381631" y="116036"/>
                </a:lnTo>
                <a:lnTo>
                  <a:pt x="510804" y="0"/>
                </a:lnTo>
                <a:lnTo>
                  <a:pt x="639977" y="116036"/>
                </a:lnTo>
                <a:lnTo>
                  <a:pt x="1021607" y="116036"/>
                </a:lnTo>
                <a:lnTo>
                  <a:pt x="1021607" y="1219907"/>
                </a:lnTo>
                <a:lnTo>
                  <a:pt x="0" y="1219907"/>
                </a:lnTo>
                <a:close/>
              </a:path>
            </a:pathLst>
          </a:custGeom>
          <a:solidFill>
            <a:srgbClr val="4B7303"/>
          </a:solidFill>
          <a:ln>
            <a:noFill/>
          </a:ln>
        </p:spPr>
        <p:txBody>
          <a:bodyPr anchor="ctr"/>
          <a:lstStyle/>
          <a:p>
            <a:endParaRPr lang="zh-CN" altLang="en-US"/>
          </a:p>
        </p:txBody>
      </p:sp>
      <p:sp>
        <p:nvSpPr>
          <p:cNvPr id="21512" name="KSO_Shape"/>
          <p:cNvSpPr>
            <a:spLocks noChangeArrowheads="1"/>
          </p:cNvSpPr>
          <p:nvPr/>
        </p:nvSpPr>
        <p:spPr bwMode="auto">
          <a:xfrm>
            <a:off x="9396413" y="2406650"/>
            <a:ext cx="1320800" cy="1304925"/>
          </a:xfrm>
          <a:custGeom>
            <a:gdLst>
              <a:gd name="T0" fmla="*/ 2147483647 w 4409"/>
              <a:gd name="T1" fmla="*/ 2147483647 h 4408"/>
              <a:gd name="T2" fmla="*/ 2147483647 w 4409"/>
              <a:gd name="T3" fmla="*/ 2147483647 h 4408"/>
              <a:gd name="T4" fmla="*/ 2147483647 w 4409"/>
              <a:gd name="T5" fmla="*/ 2147483647 h 4408"/>
              <a:gd name="T6" fmla="*/ 2147483647 w 4409"/>
              <a:gd name="T7" fmla="*/ 2147483647 h 4408"/>
              <a:gd name="T8" fmla="*/ 2147483647 w 4409"/>
              <a:gd name="T9" fmla="*/ 2147483647 h 4408"/>
              <a:gd name="T10" fmla="*/ 2147483647 w 4409"/>
              <a:gd name="T11" fmla="*/ 2147483647 h 4408"/>
              <a:gd name="T12" fmla="*/ 2147483647 w 4409"/>
              <a:gd name="T13" fmla="*/ 2147483647 h 4408"/>
              <a:gd name="T14" fmla="*/ 2147483647 w 4409"/>
              <a:gd name="T15" fmla="*/ 2147483647 h 4408"/>
              <a:gd name="T16" fmla="*/ 2147483647 w 4409"/>
              <a:gd name="T17" fmla="*/ 2147483647 h 4408"/>
              <a:gd name="T18" fmla="*/ 2147483647 w 4409"/>
              <a:gd name="T19" fmla="*/ 2147483647 h 4408"/>
              <a:gd name="T20" fmla="*/ 2147483647 w 4409"/>
              <a:gd name="T21" fmla="*/ 2147483647 h 4408"/>
              <a:gd name="T22" fmla="*/ 2147483647 w 4409"/>
              <a:gd name="T23" fmla="*/ 2147483647 h 4408"/>
              <a:gd name="T24" fmla="*/ 2147483647 w 4409"/>
              <a:gd name="T25" fmla="*/ 2147483647 h 4408"/>
              <a:gd name="T26" fmla="*/ 2147483647 w 4409"/>
              <a:gd name="T27" fmla="*/ 2147483647 h 4408"/>
              <a:gd name="T28" fmla="*/ 2147483647 w 4409"/>
              <a:gd name="T29" fmla="*/ 2147483647 h 4408"/>
              <a:gd name="T30" fmla="*/ 2147483647 w 4409"/>
              <a:gd name="T31" fmla="*/ 2147483647 h 4408"/>
              <a:gd name="T32" fmla="*/ 2147483647 w 4409"/>
              <a:gd name="T33" fmla="*/ 2147483647 h 4408"/>
              <a:gd name="T34" fmla="*/ 2147483647 w 4409"/>
              <a:gd name="T35" fmla="*/ 2147483647 h 4408"/>
              <a:gd name="T36" fmla="*/ 2147483647 w 4409"/>
              <a:gd name="T37" fmla="*/ 2147483647 h 4408"/>
              <a:gd name="T38" fmla="*/ 2147483647 w 4409"/>
              <a:gd name="T39" fmla="*/ 2147483647 h 4408"/>
              <a:gd name="T40" fmla="*/ 2147483647 w 4409"/>
              <a:gd name="T41" fmla="*/ 2147483647 h 4408"/>
              <a:gd name="T42" fmla="*/ 2147483647 w 4409"/>
              <a:gd name="T43" fmla="*/ 2147483647 h 4408"/>
              <a:gd name="T44" fmla="*/ 2147483647 w 4409"/>
              <a:gd name="T45" fmla="*/ 2147483647 h 4408"/>
              <a:gd name="T46" fmla="*/ 2147483647 w 4409"/>
              <a:gd name="T47" fmla="*/ 2147483647 h 4408"/>
              <a:gd name="T48" fmla="*/ 2147483647 w 4409"/>
              <a:gd name="T49" fmla="*/ 2147483647 h 4408"/>
              <a:gd name="T50" fmla="*/ 2147483647 w 4409"/>
              <a:gd name="T51" fmla="*/ 2147483647 h 4408"/>
              <a:gd name="T52" fmla="*/ 2147483647 w 4409"/>
              <a:gd name="T53" fmla="*/ 2147483647 h 4408"/>
              <a:gd name="T54" fmla="*/ 2147483647 w 4409"/>
              <a:gd name="T55" fmla="*/ 2147483647 h 4408"/>
              <a:gd name="T56" fmla="*/ 2147483647 w 4409"/>
              <a:gd name="T57" fmla="*/ 2147483647 h 4408"/>
              <a:gd name="T58" fmla="*/ 2147483647 w 4409"/>
              <a:gd name="T59" fmla="*/ 2147483647 h 4408"/>
              <a:gd name="T60" fmla="*/ 2147483647 w 4409"/>
              <a:gd name="T61" fmla="*/ 2147483647 h 4408"/>
              <a:gd name="T62" fmla="*/ 2147483647 w 4409"/>
              <a:gd name="T63" fmla="*/ 2147483647 h 4408"/>
              <a:gd name="T64" fmla="*/ 2147483647 w 4409"/>
              <a:gd name="T65" fmla="*/ 2147483647 h 4408"/>
              <a:gd name="T66" fmla="*/ 2147483647 w 4409"/>
              <a:gd name="T67" fmla="*/ 2147483647 h 4408"/>
              <a:gd name="T68" fmla="*/ 2147483647 w 4409"/>
              <a:gd name="T69" fmla="*/ 2147483647 h 4408"/>
              <a:gd name="T70" fmla="*/ 2147483647 w 4409"/>
              <a:gd name="T71" fmla="*/ 2147483647 h 4408"/>
              <a:gd name="T72" fmla="*/ 2147483647 w 4409"/>
              <a:gd name="T73" fmla="*/ 2147483647 h 4408"/>
              <a:gd name="T74" fmla="*/ 2147483647 w 4409"/>
              <a:gd name="T75" fmla="*/ 2147483647 h 4408"/>
              <a:gd name="T76" fmla="*/ 2147483647 w 4409"/>
              <a:gd name="T77" fmla="*/ 2147483647 h 4408"/>
              <a:gd name="T78" fmla="*/ 2147483647 w 4409"/>
              <a:gd name="T79" fmla="*/ 2147483647 h 4408"/>
              <a:gd name="T80" fmla="*/ 2147483647 w 4409"/>
              <a:gd name="T81" fmla="*/ 2147483647 h 4408"/>
              <a:gd name="T82" fmla="*/ 2147483647 w 4409"/>
              <a:gd name="T83" fmla="*/ 2147483647 h 4408"/>
              <a:gd name="T84" fmla="*/ 2147483647 w 4409"/>
              <a:gd name="T85" fmla="*/ 2147483647 h 4408"/>
              <a:gd name="T86" fmla="*/ 2147483647 w 4409"/>
              <a:gd name="T87" fmla="*/ 2147483647 h 4408"/>
              <a:gd name="T88" fmla="*/ 2147483647 w 4409"/>
              <a:gd name="T89" fmla="*/ 2147483647 h 4408"/>
              <a:gd name="T90" fmla="*/ 2147483647 w 4409"/>
              <a:gd name="T91" fmla="*/ 2147483647 h 4408"/>
              <a:gd name="T92" fmla="*/ 2147483647 w 4409"/>
              <a:gd name="T93" fmla="*/ 2147483647 h 4408"/>
              <a:gd name="T94" fmla="*/ 2147483647 w 4409"/>
              <a:gd name="T95" fmla="*/ 2147483647 h 4408"/>
              <a:gd name="T96" fmla="*/ 2147483647 w 4409"/>
              <a:gd name="T97" fmla="*/ 2147483647 h 4408"/>
              <a:gd name="T98" fmla="*/ 2147483647 w 4409"/>
              <a:gd name="T99" fmla="*/ 2147483647 h 4408"/>
              <a:gd name="T100" fmla="*/ 2147483647 w 4409"/>
              <a:gd name="T101" fmla="*/ 2147483647 h 4408"/>
              <a:gd name="T102" fmla="*/ 2147483647 w 4409"/>
              <a:gd name="T103" fmla="*/ 2147483647 h 4408"/>
              <a:gd name="T104" fmla="*/ 2147483647 w 4409"/>
              <a:gd name="T105" fmla="*/ 2147483647 h 4408"/>
              <a:gd name="T106" fmla="*/ 2147483647 w 4409"/>
              <a:gd name="T107" fmla="*/ 2147483647 h 4408"/>
              <a:gd name="T108" fmla="*/ 2147483647 w 4409"/>
              <a:gd name="T109" fmla="*/ 2147483647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409"/>
              <a:gd name="T166" fmla="*/ 0 h 4408"/>
              <a:gd name="T167" fmla="*/ 4409 w 4409"/>
              <a:gd name="T168" fmla="*/ 4408 h 440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513" name="矩形 13"/>
          <p:cNvSpPr>
            <a:spLocks noChangeArrowheads="1"/>
          </p:cNvSpPr>
          <p:nvPr/>
        </p:nvSpPr>
        <p:spPr bwMode="auto">
          <a:xfrm>
            <a:off x="8761413" y="3665538"/>
            <a:ext cx="25923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Clr>
                <a:schemeClr val="accent1"/>
              </a:buClr>
            </a:pPr>
            <a:r>
              <a:rPr lang="zh-CN" altLang="en-US" sz="20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sz="20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buClr>
                <a:schemeClr val="accent1"/>
              </a:buClr>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单击此处添加文字内容</a:t>
            </a:r>
            <a:endParaRPr 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buClr>
                <a:schemeClr val="accent1"/>
              </a:buClr>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单击此处添加文字内容</a:t>
            </a:r>
            <a:endParaRPr 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4" name="TextBox 15"/>
          <p:cNvSpPr>
            <a:spLocks noChangeArrowheads="1"/>
          </p:cNvSpPr>
          <p:nvPr/>
        </p:nvSpPr>
        <p:spPr bwMode="auto">
          <a:xfrm>
            <a:off x="1243013" y="5180013"/>
            <a:ext cx="970438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200000"/>
              </a:lnSpc>
            </a:pPr>
            <a:r>
              <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a:t>
            </a:r>
            <a:endPar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 name="图片 6"/>
          <p:cNvPicPr>
            <a:picLocks noChangeAspect="1"/>
          </p:cNvPicPr>
          <p:nvPr/>
        </p:nvPicPr>
        <p:blipFill>
          <a:blip r:embed="rId3">
            <a:extLst>
              <a:ext uri="{BEBA8EAE-BF5A-486C-A8C5-ECC9F3942E4B}">
                <a14:imgProps xmlns:a14="http://schemas.microsoft.com/office/drawing/2010/main">
                  <a14:imgLayer r:embed="rId4">
                    <a14:imgEffect>
                      <a14:backgroundRemoval t="1318" b="17570" l="78223" r="95410">
                        <a14:foregroundMark x1="87695" y1="8638" x2="89160" y2="8638"/>
                        <a14:foregroundMark x1="88086" y1="10102" x2="89258" y2="8931"/>
                        <a14:backgroundMark x1="80176" y1="8785" x2="82813" y2="15813"/>
                        <a14:backgroundMark x1="80078" y1="10249" x2="81250" y2="16105"/>
                        <a14:backgroundMark x1="83008" y1="12738" x2="86816" y2="13763"/>
                        <a14:backgroundMark x1="87402" y1="14202" x2="94824" y2="10249"/>
                        <a14:backgroundMark x1="89160" y1="9517" x2="88184" y2="13763"/>
                      </a14:backgroundRemoval>
                    </a14:imgEffect>
                  </a14:imgLayer>
                </a14:imgProps>
              </a:ext>
              <a:ext uri="{28A0092B-C50C-407E-A947-70E740481C1C}">
                <a14:useLocalDpi xmlns:a14="http://schemas.microsoft.com/office/drawing/2010/main" val="0"/>
              </a:ext>
            </a:extLst>
          </a:blip>
          <a:srcRect l="80106" t="938" r="9115" b="87246"/>
          <a:stretch>
            <a:fillRect/>
          </a:stretch>
        </p:blipFill>
        <p:spPr>
          <a:xfrm>
            <a:off x="114301" y="142876"/>
            <a:ext cx="991054" cy="657225"/>
          </a:xfrm>
          <a:prstGeom prst="rect">
            <a:avLst/>
          </a:prstGeom>
        </p:spPr>
      </p:pic>
      <p:sp>
        <p:nvSpPr>
          <p:cNvPr id="8" name="文本框 7"/>
          <p:cNvSpPr txBox="1"/>
          <p:nvPr/>
        </p:nvSpPr>
        <p:spPr>
          <a:xfrm>
            <a:off x="1400174" y="285750"/>
            <a:ext cx="2314575" cy="400110"/>
          </a:xfrm>
          <a:prstGeom prst="rect">
            <a:avLst/>
          </a:prstGeom>
          <a:noFill/>
        </p:spPr>
        <p:txBody>
          <a:bodyPr wrap="square" rtlCol="0">
            <a:spAutoFit/>
          </a:bodyPr>
          <a:lstStyle/>
          <a:p>
            <a:r>
              <a:rPr lang="zh-CN" altLang="en-US" sz="2000">
                <a:latin typeface="微软雅黑" panose="020b0503020204020204" pitchFamily="34" charset="-122"/>
                <a:ea typeface="微软雅黑" panose="020b0503020204020204" pitchFamily="34" charset="-122"/>
              </a:rPr>
              <a:t>点击添加副标题</a:t>
            </a:r>
            <a:endParaRPr lang="zh-CN" altLang="en-US" sz="2000">
              <a:latin typeface="微软雅黑" panose="020b0503020204020204" pitchFamily="34" charset="-122"/>
              <a:ea typeface="微软雅黑" panose="020b0503020204020204" pitchFamily="34" charset="-122"/>
            </a:endParaRPr>
          </a:p>
        </p:txBody>
      </p:sp>
    </p:spTree>
  </p:cSld>
  <p:clrMapOvr>
    <a:masterClrMapping/>
  </p:clrMapOvr>
  <p:transition spd="med">
    <p:fade/>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rcRect b="6388"/>
          <a:stretch>
            <a:fillRect/>
          </a:stretch>
        </p:blipFill>
        <p:spPr>
          <a:xfrm>
            <a:off x="-400049" y="0"/>
            <a:ext cx="12592050" cy="7131264"/>
          </a:xfrm>
          <a:prstGeom prst="rect">
            <a:avLst/>
          </a:prstGeom>
        </p:spPr>
      </p:pic>
      <p:pic>
        <p:nvPicPr>
          <p:cNvPr id="5" name="图片 4"/>
          <p:cNvPicPr>
            <a:picLocks noChangeAspect="1"/>
          </p:cNvPicPr>
          <p:nvPr/>
        </p:nvPicPr>
        <p:blipFill>
          <a:blip r:embed="rId3"/>
          <a:stretch>
            <a:fillRect/>
          </a:stretch>
        </p:blipFill>
        <p:spPr>
          <a:xfrm>
            <a:off x="3788455" y="3772533"/>
            <a:ext cx="291296" cy="394107"/>
          </a:xfrm>
          <a:prstGeom prst="rect">
            <a:avLst/>
          </a:prstGeom>
        </p:spPr>
      </p:pic>
      <p:pic>
        <p:nvPicPr>
          <p:cNvPr id="6" name="图片 5"/>
          <p:cNvPicPr>
            <a:picLocks noChangeAspect="1"/>
          </p:cNvPicPr>
          <p:nvPr/>
        </p:nvPicPr>
        <p:blipFill>
          <a:blip r:embed="rId4">
            <a:extLst>
              <a:ext uri="{BEBA8EAE-BF5A-486C-A8C5-ECC9F3942E4B}">
                <a14:imgProps xmlns:a14="http://schemas.microsoft.com/office/drawing/2010/main">
                  <a14:imgLayer r:embed="rId5">
                    <a14:imgEffect>
                      <a14:backgroundRemoval t="37042" b="43192" l="9961" r="48730"/>
                    </a14:imgEffect>
                  </a14:imgLayer>
                </a14:imgProps>
              </a:ext>
              <a:ext uri="{28A0092B-C50C-407E-A947-70E740481C1C}">
                <a14:useLocalDpi xmlns:a14="http://schemas.microsoft.com/office/drawing/2010/main" val="0"/>
              </a:ext>
            </a:extLst>
          </a:blip>
          <a:srcRect l="42539" t="36223" r="54063" b="56223"/>
          <a:stretch>
            <a:fillRect/>
          </a:stretch>
        </p:blipFill>
        <p:spPr>
          <a:xfrm>
            <a:off x="2057286" y="3614073"/>
            <a:ext cx="381114" cy="512532"/>
          </a:xfrm>
          <a:prstGeom prst="rect">
            <a:avLst/>
          </a:prstGeom>
        </p:spPr>
      </p:pic>
      <p:pic>
        <p:nvPicPr>
          <p:cNvPr id="7" name="图片 6"/>
          <p:cNvPicPr>
            <a:picLocks noChangeAspect="1"/>
          </p:cNvPicPr>
          <p:nvPr/>
        </p:nvPicPr>
        <p:blipFill>
          <a:blip r:embed="rId3"/>
          <a:stretch>
            <a:fillRect/>
          </a:stretch>
        </p:blipFill>
        <p:spPr>
          <a:xfrm>
            <a:off x="10846481" y="5496062"/>
            <a:ext cx="414564" cy="560881"/>
          </a:xfrm>
          <a:prstGeom prst="rect">
            <a:avLst/>
          </a:prstGeom>
        </p:spPr>
      </p:pic>
      <p:pic>
        <p:nvPicPr>
          <p:cNvPr id="8" name="图片 7"/>
          <p:cNvPicPr>
            <a:picLocks noChangeAspect="1"/>
          </p:cNvPicPr>
          <p:nvPr/>
        </p:nvPicPr>
        <p:blipFill>
          <a:blip r:embed="rId3"/>
          <a:stretch>
            <a:fillRect/>
          </a:stretch>
        </p:blipFill>
        <p:spPr>
          <a:xfrm>
            <a:off x="9027205" y="5069434"/>
            <a:ext cx="414564" cy="560881"/>
          </a:xfrm>
          <a:prstGeom prst="rect">
            <a:avLst/>
          </a:prstGeom>
        </p:spPr>
      </p:pic>
      <p:pic>
        <p:nvPicPr>
          <p:cNvPr id="9" name="图片 8"/>
          <p:cNvPicPr>
            <a:picLocks noChangeAspect="1"/>
          </p:cNvPicPr>
          <p:nvPr/>
        </p:nvPicPr>
        <p:blipFill>
          <a:blip r:embed="rId3"/>
          <a:stretch>
            <a:fillRect/>
          </a:stretch>
        </p:blipFill>
        <p:spPr>
          <a:xfrm>
            <a:off x="4853152" y="4149478"/>
            <a:ext cx="414564" cy="560881"/>
          </a:xfrm>
          <a:prstGeom prst="rect">
            <a:avLst/>
          </a:prstGeom>
        </p:spPr>
      </p:pic>
      <p:pic>
        <p:nvPicPr>
          <p:cNvPr id="10" name="图片 9"/>
          <p:cNvPicPr>
            <a:picLocks noChangeAspect="1"/>
          </p:cNvPicPr>
          <p:nvPr/>
        </p:nvPicPr>
        <p:blipFill>
          <a:blip r:embed="rId3"/>
          <a:stretch>
            <a:fillRect/>
          </a:stretch>
        </p:blipFill>
        <p:spPr>
          <a:xfrm>
            <a:off x="6193518" y="5767439"/>
            <a:ext cx="414564" cy="560881"/>
          </a:xfrm>
          <a:prstGeom prst="rect">
            <a:avLst/>
          </a:prstGeom>
        </p:spPr>
      </p:pic>
      <p:pic>
        <p:nvPicPr>
          <p:cNvPr id="11" name="图片 10"/>
          <p:cNvPicPr>
            <a:picLocks noChangeAspect="1"/>
          </p:cNvPicPr>
          <p:nvPr/>
        </p:nvPicPr>
        <p:blipFill>
          <a:blip r:embed="rId3"/>
          <a:stretch>
            <a:fillRect/>
          </a:stretch>
        </p:blipFill>
        <p:spPr>
          <a:xfrm>
            <a:off x="7402423" y="4290000"/>
            <a:ext cx="355690" cy="481228"/>
          </a:xfrm>
          <a:prstGeom prst="rect">
            <a:avLst/>
          </a:prstGeom>
        </p:spPr>
      </p:pic>
      <p:pic>
        <p:nvPicPr>
          <p:cNvPr id="12" name="图片 11"/>
          <p:cNvPicPr>
            <a:picLocks noChangeAspect="1"/>
          </p:cNvPicPr>
          <p:nvPr/>
        </p:nvPicPr>
        <p:blipFill>
          <a:blip r:embed="rId3"/>
          <a:stretch>
            <a:fillRect/>
          </a:stretch>
        </p:blipFill>
        <p:spPr>
          <a:xfrm>
            <a:off x="6608082" y="4590767"/>
            <a:ext cx="323080" cy="437109"/>
          </a:xfrm>
          <a:prstGeom prst="rect">
            <a:avLst/>
          </a:prstGeom>
        </p:spPr>
      </p:pic>
      <p:pic>
        <p:nvPicPr>
          <p:cNvPr id="13" name="图片 12"/>
          <p:cNvPicPr>
            <a:picLocks noChangeAspect="1"/>
          </p:cNvPicPr>
          <p:nvPr/>
        </p:nvPicPr>
        <p:blipFill>
          <a:blip r:embed="rId3"/>
          <a:stretch>
            <a:fillRect/>
          </a:stretch>
        </p:blipFill>
        <p:spPr>
          <a:xfrm>
            <a:off x="9703254" y="6328320"/>
            <a:ext cx="308192" cy="416966"/>
          </a:xfrm>
          <a:prstGeom prst="rect">
            <a:avLst/>
          </a:prstGeom>
        </p:spPr>
      </p:pic>
      <p:sp>
        <p:nvSpPr>
          <p:cNvPr id="15" name="文本框 14"/>
          <p:cNvSpPr txBox="1"/>
          <p:nvPr/>
        </p:nvSpPr>
        <p:spPr>
          <a:xfrm>
            <a:off x="4541328" y="3155000"/>
            <a:ext cx="3605756" cy="1107996"/>
          </a:xfrm>
          <a:prstGeom prst="rect">
            <a:avLst/>
          </a:prstGeom>
          <a:noFill/>
        </p:spPr>
        <p:txBody>
          <a:bodyPr wrap="square" rtlCol="0">
            <a:spAutoFit/>
          </a:bodyPr>
          <a:lstStyle/>
          <a:p>
            <a:r>
              <a:rPr lang="zh-CN" altLang="en-US" sz="6600">
                <a:solidFill>
                  <a:srgbClr val="4B7303"/>
                </a:solidFill>
                <a:latin typeface="方正稚艺简体" panose="03000509000000000000" pitchFamily="65" charset="-122"/>
                <a:ea typeface="方正稚艺简体" panose="03000509000000000000" pitchFamily="65" charset="-122"/>
              </a:rPr>
              <a:t>第三章</a:t>
            </a:r>
            <a:endParaRPr lang="zh-CN" altLang="en-US" sz="6600">
              <a:solidFill>
                <a:srgbClr val="4B7303"/>
              </a:solidFill>
              <a:latin typeface="方正稚艺简体" panose="03000509000000000000" pitchFamily="65" charset="-122"/>
              <a:ea typeface="方正稚艺简体" panose="03000509000000000000" pitchFamily="65" charset="-122"/>
            </a:endParaRPr>
          </a:p>
        </p:txBody>
      </p:sp>
      <p:sp>
        <p:nvSpPr>
          <p:cNvPr id="16" name="文本框 15"/>
          <p:cNvSpPr txBox="1"/>
          <p:nvPr/>
        </p:nvSpPr>
        <p:spPr>
          <a:xfrm>
            <a:off x="3163433" y="4516892"/>
            <a:ext cx="5919789" cy="1384995"/>
          </a:xfrm>
          <a:prstGeom prst="rect">
            <a:avLst/>
          </a:prstGeom>
          <a:noFill/>
        </p:spPr>
        <p:txBody>
          <a:bodyPr wrap="square" rtlCol="0">
            <a:spAutoFit/>
          </a:bodyPr>
          <a:lstStyle/>
          <a:p>
            <a:r>
              <a:rPr lang="zh-CN" altLang="en-US" sz="4400">
                <a:solidFill>
                  <a:srgbClr val="4B7303"/>
                </a:solidFill>
                <a:latin typeface="方正稚艺简体" panose="03000509000000000000" pitchFamily="65" charset="-122"/>
                <a:ea typeface="方正稚艺简体" panose="03000509000000000000" pitchFamily="65" charset="-122"/>
              </a:rPr>
              <a:t>点击此处添加标题内容</a:t>
            </a:r>
            <a:endParaRPr lang="en-US" altLang="zh-CN" sz="4400">
              <a:solidFill>
                <a:srgbClr val="4B7303"/>
              </a:solidFill>
              <a:latin typeface="方正稚艺简体" panose="03000509000000000000" pitchFamily="65" charset="-122"/>
              <a:ea typeface="方正稚艺简体" panose="03000509000000000000" pitchFamily="65" charset="-122"/>
            </a:endParaRPr>
          </a:p>
          <a:p>
            <a:r>
              <a:rPr lang="zh-CN" altLang="en-US" sz="2000" b="1">
                <a:solidFill>
                  <a:srgbClr val="4B7303"/>
                </a:solidFill>
                <a:latin typeface="方正稚艺简体" panose="03000509000000000000" pitchFamily="65" charset="-122"/>
                <a:ea typeface="方正稚艺简体" panose="03000509000000000000" pitchFamily="65" charset="-122"/>
              </a:rPr>
              <a:t>点击此处添加您所需要的文字信息添加文字信息添加文字信息文字和图片均可随意编辑</a:t>
            </a:r>
            <a:endParaRPr lang="zh-CN" altLang="en-US" sz="2000" b="1">
              <a:solidFill>
                <a:srgbClr val="4B7303"/>
              </a:solidFill>
              <a:latin typeface="方正稚艺简体" panose="03000509000000000000" pitchFamily="65" charset="-122"/>
              <a:ea typeface="方正稚艺简体" panose="03000509000000000000" pitchFamily="65" charset="-122"/>
            </a:endParaRPr>
          </a:p>
        </p:txBody>
      </p:sp>
    </p:spTree>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314" name="新月形 4"/>
          <p:cNvSpPr>
            <a:spLocks noChangeArrowheads="1"/>
          </p:cNvSpPr>
          <p:nvPr/>
        </p:nvSpPr>
        <p:spPr bwMode="auto">
          <a:xfrm rot="-848703">
            <a:off x="4135438" y="2357438"/>
            <a:ext cx="1589087" cy="3178175"/>
          </a:xfrm>
          <a:prstGeom prst="moon">
            <a:avLst>
              <a:gd name="adj" fmla="val 15190"/>
            </a:avLst>
          </a:prstGeom>
          <a:solidFill>
            <a:srgbClr val="A8A8A8"/>
          </a:solidFill>
          <a:ln w="3175">
            <a:solidFill>
              <a:srgbClr val="F8F8F8"/>
            </a:solidFill>
            <a:miter lim="800000"/>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15" name="新月形 5"/>
          <p:cNvSpPr>
            <a:spLocks noChangeArrowheads="1"/>
          </p:cNvSpPr>
          <p:nvPr/>
        </p:nvSpPr>
        <p:spPr bwMode="auto">
          <a:xfrm rot="4551297">
            <a:off x="4948238" y="1322388"/>
            <a:ext cx="1589087" cy="3176587"/>
          </a:xfrm>
          <a:prstGeom prst="moon">
            <a:avLst>
              <a:gd name="adj" fmla="val 15190"/>
            </a:avLst>
          </a:prstGeom>
          <a:solidFill>
            <a:srgbClr val="4B7303"/>
          </a:solidFill>
          <a:ln w="3175">
            <a:solidFill>
              <a:srgbClr val="F8F8F8"/>
            </a:solidFill>
            <a:miter lim="800000"/>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16" name="新月形 6"/>
          <p:cNvSpPr>
            <a:spLocks noChangeArrowheads="1"/>
          </p:cNvSpPr>
          <p:nvPr/>
        </p:nvSpPr>
        <p:spPr bwMode="auto">
          <a:xfrm rot="9951297">
            <a:off x="5984875" y="2136775"/>
            <a:ext cx="1589088" cy="3178175"/>
          </a:xfrm>
          <a:prstGeom prst="moon">
            <a:avLst>
              <a:gd name="adj" fmla="val 15190"/>
            </a:avLst>
          </a:prstGeom>
          <a:solidFill>
            <a:srgbClr val="A8A8A8"/>
          </a:solidFill>
          <a:ln w="3175">
            <a:solidFill>
              <a:srgbClr val="F8F8F8"/>
            </a:solidFill>
            <a:miter lim="800000"/>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17" name="新月形 7"/>
          <p:cNvSpPr>
            <a:spLocks noChangeArrowheads="1"/>
          </p:cNvSpPr>
          <p:nvPr/>
        </p:nvSpPr>
        <p:spPr bwMode="auto">
          <a:xfrm rot="-6248703">
            <a:off x="5184775" y="3160713"/>
            <a:ext cx="1589087" cy="3176588"/>
          </a:xfrm>
          <a:prstGeom prst="moon">
            <a:avLst>
              <a:gd name="adj" fmla="val 15190"/>
            </a:avLst>
          </a:prstGeom>
          <a:solidFill>
            <a:srgbClr val="4B7303"/>
          </a:solidFill>
          <a:ln w="3175">
            <a:solidFill>
              <a:srgbClr val="F8F8F8"/>
            </a:solidFill>
            <a:miter lim="800000"/>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18" name="TextBox 11"/>
          <p:cNvSpPr>
            <a:spLocks noChangeArrowheads="1"/>
          </p:cNvSpPr>
          <p:nvPr/>
        </p:nvSpPr>
        <p:spPr bwMode="auto">
          <a:xfrm flipH="1">
            <a:off x="4848225" y="3533775"/>
            <a:ext cx="2111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400" b="1">
                <a:solidFill>
                  <a:srgbClr val="4B7303"/>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2400" b="1">
              <a:solidFill>
                <a:srgbClr val="4B7303"/>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19" name="直接连接符 24"/>
          <p:cNvSpPr>
            <a:spLocks noChangeShapeType="1"/>
          </p:cNvSpPr>
          <p:nvPr/>
        </p:nvSpPr>
        <p:spPr bwMode="auto">
          <a:xfrm flipH="1">
            <a:off x="3236913" y="3200400"/>
            <a:ext cx="1049337" cy="0"/>
          </a:xfrm>
          <a:prstGeom prst="line">
            <a:avLst/>
          </a:prstGeom>
          <a:noFill/>
          <a:ln w="12700">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solidFill>
                <a:schemeClr val="tx1">
                  <a:lumMod val="85000"/>
                  <a:lumOff val="15000"/>
                </a:schemeClr>
              </a:solidFill>
            </a:endParaRPr>
          </a:p>
        </p:txBody>
      </p:sp>
      <p:sp>
        <p:nvSpPr>
          <p:cNvPr id="13320" name="直接连接符 24"/>
          <p:cNvSpPr>
            <a:spLocks noChangeShapeType="1"/>
          </p:cNvSpPr>
          <p:nvPr/>
        </p:nvSpPr>
        <p:spPr bwMode="auto">
          <a:xfrm flipH="1">
            <a:off x="3983038" y="5343525"/>
            <a:ext cx="1033462" cy="0"/>
          </a:xfrm>
          <a:prstGeom prst="line">
            <a:avLst/>
          </a:prstGeom>
          <a:noFill/>
          <a:ln w="12700">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solidFill>
                <a:schemeClr val="tx1">
                  <a:lumMod val="85000"/>
                  <a:lumOff val="15000"/>
                </a:schemeClr>
              </a:solidFill>
            </a:endParaRPr>
          </a:p>
        </p:txBody>
      </p:sp>
      <p:sp>
        <p:nvSpPr>
          <p:cNvPr id="13321" name="TextBox 13"/>
          <p:cNvSpPr txBox="1">
            <a:spLocks noChangeArrowheads="1"/>
          </p:cNvSpPr>
          <p:nvPr/>
        </p:nvSpPr>
        <p:spPr bwMode="auto">
          <a:xfrm>
            <a:off x="1066800" y="2886075"/>
            <a:ext cx="19526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600" b="1">
                <a:solidFill>
                  <a:srgbClr val="4B7303"/>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4B7303"/>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2" name="TextBox 13"/>
          <p:cNvSpPr txBox="1">
            <a:spLocks noChangeArrowheads="1"/>
          </p:cNvSpPr>
          <p:nvPr/>
        </p:nvSpPr>
        <p:spPr bwMode="auto">
          <a:xfrm>
            <a:off x="817563" y="3167063"/>
            <a:ext cx="2201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3" name="TextBox 13"/>
          <p:cNvSpPr txBox="1">
            <a:spLocks noChangeArrowheads="1"/>
          </p:cNvSpPr>
          <p:nvPr/>
        </p:nvSpPr>
        <p:spPr bwMode="auto">
          <a:xfrm>
            <a:off x="7666038" y="1995488"/>
            <a:ext cx="1257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600" b="1">
                <a:solidFill>
                  <a:srgbClr val="4B7303"/>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4B7303"/>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4" name="TextBox 13"/>
          <p:cNvSpPr txBox="1">
            <a:spLocks noChangeArrowheads="1"/>
          </p:cNvSpPr>
          <p:nvPr/>
        </p:nvSpPr>
        <p:spPr bwMode="auto">
          <a:xfrm>
            <a:off x="7666038" y="2278063"/>
            <a:ext cx="2384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5" name="TextBox 13"/>
          <p:cNvSpPr txBox="1">
            <a:spLocks noChangeArrowheads="1"/>
          </p:cNvSpPr>
          <p:nvPr/>
        </p:nvSpPr>
        <p:spPr bwMode="auto">
          <a:xfrm>
            <a:off x="1817688" y="5097463"/>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600" b="1">
                <a:solidFill>
                  <a:srgbClr val="4B7303"/>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4B7303"/>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6" name="TextBox 13"/>
          <p:cNvSpPr txBox="1">
            <a:spLocks noChangeArrowheads="1"/>
          </p:cNvSpPr>
          <p:nvPr/>
        </p:nvSpPr>
        <p:spPr bwMode="auto">
          <a:xfrm>
            <a:off x="1366838" y="5349875"/>
            <a:ext cx="2439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7" name="TextBox 13"/>
          <p:cNvSpPr txBox="1">
            <a:spLocks noChangeArrowheads="1"/>
          </p:cNvSpPr>
          <p:nvPr/>
        </p:nvSpPr>
        <p:spPr bwMode="auto">
          <a:xfrm>
            <a:off x="8599488" y="4241800"/>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600" b="1">
                <a:solidFill>
                  <a:srgbClr val="4B7303"/>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4B7303"/>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8" name="TextBox 13"/>
          <p:cNvSpPr txBox="1">
            <a:spLocks noChangeArrowheads="1"/>
          </p:cNvSpPr>
          <p:nvPr/>
        </p:nvSpPr>
        <p:spPr bwMode="auto">
          <a:xfrm>
            <a:off x="8593138" y="4557713"/>
            <a:ext cx="2349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9" name="直接连接符 24"/>
          <p:cNvSpPr>
            <a:spLocks noChangeShapeType="1"/>
          </p:cNvSpPr>
          <p:nvPr/>
        </p:nvSpPr>
        <p:spPr bwMode="auto">
          <a:xfrm flipH="1">
            <a:off x="6427788" y="2241550"/>
            <a:ext cx="1049337" cy="0"/>
          </a:xfrm>
          <a:prstGeom prst="line">
            <a:avLst/>
          </a:prstGeom>
          <a:noFill/>
          <a:ln w="12700">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3330" name="直接连接符 24"/>
          <p:cNvSpPr>
            <a:spLocks noChangeShapeType="1"/>
          </p:cNvSpPr>
          <p:nvPr/>
        </p:nvSpPr>
        <p:spPr bwMode="auto">
          <a:xfrm flipH="1">
            <a:off x="7372350" y="4560888"/>
            <a:ext cx="1033463" cy="0"/>
          </a:xfrm>
          <a:prstGeom prst="line">
            <a:avLst/>
          </a:prstGeom>
          <a:noFill/>
          <a:ln w="12700">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solidFill>
                <a:schemeClr val="tx1">
                  <a:lumMod val="85000"/>
                  <a:lumOff val="15000"/>
                </a:schemeClr>
              </a:solidFill>
            </a:endParaRPr>
          </a:p>
        </p:txBody>
      </p:sp>
      <p:pic>
        <p:nvPicPr>
          <p:cNvPr id="19" name="图片 18"/>
          <p:cNvPicPr>
            <a:picLocks noChangeAspect="1"/>
          </p:cNvPicPr>
          <p:nvPr/>
        </p:nvPicPr>
        <p:blipFill>
          <a:blip r:embed="rId2">
            <a:extLst>
              <a:ext uri="{BEBA8EAE-BF5A-486C-A8C5-ECC9F3942E4B}">
                <a14:imgProps xmlns:a14="http://schemas.microsoft.com/office/drawing/2010/main">
                  <a14:imgLayer r:embed="rId3">
                    <a14:imgEffect>
                      <a14:backgroundRemoval t="1318" b="17570" l="78223" r="95410">
                        <a14:foregroundMark x1="87695" y1="8638" x2="89160" y2="8638"/>
                        <a14:foregroundMark x1="88086" y1="10102" x2="89258" y2="8931"/>
                        <a14:backgroundMark x1="80176" y1="8785" x2="82813" y2="15813"/>
                        <a14:backgroundMark x1="80078" y1="10249" x2="81250" y2="16105"/>
                        <a14:backgroundMark x1="83008" y1="12738" x2="86816" y2="13763"/>
                        <a14:backgroundMark x1="87402" y1="14202" x2="94824" y2="10249"/>
                        <a14:backgroundMark x1="89160" y1="9517" x2="88184" y2="13763"/>
                      </a14:backgroundRemoval>
                    </a14:imgEffect>
                  </a14:imgLayer>
                </a14:imgProps>
              </a:ext>
              <a:ext uri="{28A0092B-C50C-407E-A947-70E740481C1C}">
                <a14:useLocalDpi xmlns:a14="http://schemas.microsoft.com/office/drawing/2010/main" val="0"/>
              </a:ext>
            </a:extLst>
          </a:blip>
          <a:srcRect l="80106" t="938" r="9115" b="87246"/>
          <a:stretch>
            <a:fillRect/>
          </a:stretch>
        </p:blipFill>
        <p:spPr>
          <a:xfrm>
            <a:off x="114301" y="142876"/>
            <a:ext cx="991054" cy="657225"/>
          </a:xfrm>
          <a:prstGeom prst="rect">
            <a:avLst/>
          </a:prstGeom>
        </p:spPr>
      </p:pic>
      <p:sp>
        <p:nvSpPr>
          <p:cNvPr id="20" name="文本框 19"/>
          <p:cNvSpPr txBox="1"/>
          <p:nvPr/>
        </p:nvSpPr>
        <p:spPr>
          <a:xfrm>
            <a:off x="1400174" y="285750"/>
            <a:ext cx="2314575" cy="400110"/>
          </a:xfrm>
          <a:prstGeom prst="rect">
            <a:avLst/>
          </a:prstGeom>
          <a:noFill/>
        </p:spPr>
        <p:txBody>
          <a:bodyPr wrap="square" rtlCol="0">
            <a:spAutoFit/>
          </a:bodyPr>
          <a:lstStyle/>
          <a:p>
            <a:r>
              <a:rPr lang="zh-CN" altLang="en-US" sz="2000">
                <a:latin typeface="微软雅黑" panose="020b0503020204020204" pitchFamily="34" charset="-122"/>
                <a:ea typeface="微软雅黑" panose="020b0503020204020204" pitchFamily="34" charset="-122"/>
              </a:rPr>
              <a:t>点击添加副标题</a:t>
            </a:r>
            <a:endParaRPr lang="zh-CN" altLang="en-US" sz="2000">
              <a:latin typeface="微软雅黑" panose="020b0503020204020204" pitchFamily="34" charset="-122"/>
              <a:ea typeface="微软雅黑" panose="020b0503020204020204" pitchFamily="34" charset="-122"/>
            </a:endParaRPr>
          </a:p>
        </p:txBody>
      </p:sp>
    </p:spTree>
  </p:cSld>
  <p:clrMapOvr>
    <a:masterClrMapping/>
  </p:clrMapOvr>
  <p:transition spd="slow"/>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6386" name="Diamond 4"/>
          <p:cNvSpPr>
            <a:spLocks noChangeArrowheads="1"/>
          </p:cNvSpPr>
          <p:nvPr/>
        </p:nvSpPr>
        <p:spPr bwMode="auto">
          <a:xfrm>
            <a:off x="3751263" y="1647825"/>
            <a:ext cx="4665662" cy="4664075"/>
          </a:xfrm>
          <a:prstGeom prst="diamond">
            <a:avLst/>
          </a:prstGeom>
          <a:solidFill>
            <a:srgbClr val="6C71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387" name="Rounded Rectangle 15"/>
          <p:cNvSpPr>
            <a:spLocks noChangeArrowheads="1"/>
          </p:cNvSpPr>
          <p:nvPr/>
        </p:nvSpPr>
        <p:spPr bwMode="auto">
          <a:xfrm>
            <a:off x="4195763" y="2090738"/>
            <a:ext cx="1817687" cy="1819275"/>
          </a:xfrm>
          <a:prstGeom prst="roundRect">
            <a:avLst>
              <a:gd name="adj" fmla="val 16667"/>
            </a:avLst>
          </a:prstGeom>
          <a:solidFill>
            <a:srgbClr val="4B7303"/>
          </a:solidFill>
          <a:ln>
            <a:noFill/>
          </a:ln>
        </p:spPr>
        <p:txBody>
          <a:bodyPr tIns="608409" bIns="0" anchor="ctr" anchorCtr="1"/>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en-US" altLang="zh-CN" sz="21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388" name="Rounded Rectangle 13"/>
          <p:cNvSpPr>
            <a:spLocks noChangeArrowheads="1"/>
          </p:cNvSpPr>
          <p:nvPr/>
        </p:nvSpPr>
        <p:spPr bwMode="auto">
          <a:xfrm>
            <a:off x="6154738" y="2090738"/>
            <a:ext cx="1817687" cy="1819275"/>
          </a:xfrm>
          <a:prstGeom prst="roundRect">
            <a:avLst>
              <a:gd name="adj" fmla="val 16667"/>
            </a:avLst>
          </a:prstGeom>
          <a:solidFill>
            <a:srgbClr val="4B7303"/>
          </a:solidFill>
          <a:ln>
            <a:noFill/>
          </a:ln>
        </p:spPr>
        <p:txBody>
          <a:bodyPr tIns="608409" bIns="0" anchor="ctr" anchorCtr="1"/>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en-US" altLang="zh-CN" sz="21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389" name="Rounded Rectangle 11"/>
          <p:cNvSpPr>
            <a:spLocks noChangeArrowheads="1"/>
          </p:cNvSpPr>
          <p:nvPr/>
        </p:nvSpPr>
        <p:spPr bwMode="auto">
          <a:xfrm>
            <a:off x="4195763" y="4049713"/>
            <a:ext cx="1817687" cy="1819275"/>
          </a:xfrm>
          <a:prstGeom prst="roundRect">
            <a:avLst>
              <a:gd name="adj" fmla="val 16667"/>
            </a:avLst>
          </a:prstGeom>
          <a:solidFill>
            <a:srgbClr val="4B7303"/>
          </a:solidFill>
          <a:ln>
            <a:noFill/>
          </a:ln>
        </p:spPr>
        <p:txBody>
          <a:bodyPr tIns="608409" bIns="0" anchor="ctr" anchorCtr="1"/>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en-US" altLang="zh-CN" sz="21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390" name="Rounded Rectangle 9"/>
          <p:cNvSpPr>
            <a:spLocks noChangeArrowheads="1"/>
          </p:cNvSpPr>
          <p:nvPr/>
        </p:nvSpPr>
        <p:spPr bwMode="auto">
          <a:xfrm>
            <a:off x="6154738" y="4049713"/>
            <a:ext cx="1817687" cy="1819275"/>
          </a:xfrm>
          <a:prstGeom prst="roundRect">
            <a:avLst>
              <a:gd name="adj" fmla="val 16667"/>
            </a:avLst>
          </a:prstGeom>
          <a:solidFill>
            <a:srgbClr val="4B7303"/>
          </a:solidFill>
          <a:ln>
            <a:noFill/>
          </a:ln>
        </p:spPr>
        <p:txBody>
          <a:bodyPr tIns="608409" bIns="0" anchor="ctr" anchorCtr="1"/>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en-US" altLang="zh-CN" sz="21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6391" name="Group 49"/>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4650" y="4505325"/>
            <a:ext cx="6762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Freeform 24"/>
          <p:cNvSpPr>
            <a:spLocks noEditPoints="1"/>
          </p:cNvSpPr>
          <p:nvPr/>
        </p:nvSpPr>
        <p:spPr bwMode="auto">
          <a:xfrm>
            <a:off x="4805363" y="2495550"/>
            <a:ext cx="628650" cy="617538"/>
          </a:xfrm>
          <a:custGeom>
            <a:gdLst>
              <a:gd name="T0" fmla="*/ 2147483647 w 127"/>
              <a:gd name="T1" fmla="*/ 2147483647 h 125"/>
              <a:gd name="T2" fmla="*/ 2147483647 w 127"/>
              <a:gd name="T3" fmla="*/ 2147483647 h 125"/>
              <a:gd name="T4" fmla="*/ 2147483647 w 127"/>
              <a:gd name="T5" fmla="*/ 2147483647 h 125"/>
              <a:gd name="T6" fmla="*/ 2147483647 w 127"/>
              <a:gd name="T7" fmla="*/ 2147483647 h 125"/>
              <a:gd name="T8" fmla="*/ 2147483647 w 127"/>
              <a:gd name="T9" fmla="*/ 2147483647 h 125"/>
              <a:gd name="T10" fmla="*/ 2147483647 w 127"/>
              <a:gd name="T11" fmla="*/ 2147483647 h 125"/>
              <a:gd name="T12" fmla="*/ 2147483647 w 127"/>
              <a:gd name="T13" fmla="*/ 2147483647 h 125"/>
              <a:gd name="T14" fmla="*/ 2147483647 w 127"/>
              <a:gd name="T15" fmla="*/ 2147483647 h 125"/>
              <a:gd name="T16" fmla="*/ 2147483647 w 127"/>
              <a:gd name="T17" fmla="*/ 2147483647 h 125"/>
              <a:gd name="T18" fmla="*/ 2147483647 w 127"/>
              <a:gd name="T19" fmla="*/ 2147483647 h 125"/>
              <a:gd name="T20" fmla="*/ 2147483647 w 127"/>
              <a:gd name="T21" fmla="*/ 2147483647 h 125"/>
              <a:gd name="T22" fmla="*/ 2147483647 w 127"/>
              <a:gd name="T23" fmla="*/ 2147483647 h 125"/>
              <a:gd name="T24" fmla="*/ 2147483647 w 127"/>
              <a:gd name="T25" fmla="*/ 2147483647 h 125"/>
              <a:gd name="T26" fmla="*/ 2147483647 w 127"/>
              <a:gd name="T27" fmla="*/ 2147483647 h 125"/>
              <a:gd name="T28" fmla="*/ 2147483647 w 127"/>
              <a:gd name="T29" fmla="*/ 2147483647 h 125"/>
              <a:gd name="T30" fmla="*/ 2147483647 w 127"/>
              <a:gd name="T31" fmla="*/ 2147483647 h 125"/>
              <a:gd name="T32" fmla="*/ 2147483647 w 127"/>
              <a:gd name="T33" fmla="*/ 2147483647 h 125"/>
              <a:gd name="T34" fmla="*/ 0 w 127"/>
              <a:gd name="T35" fmla="*/ 2147483647 h 125"/>
              <a:gd name="T36" fmla="*/ 0 w 127"/>
              <a:gd name="T37" fmla="*/ 2147483647 h 125"/>
              <a:gd name="T38" fmla="*/ 2147483647 w 127"/>
              <a:gd name="T39" fmla="*/ 2147483647 h 125"/>
              <a:gd name="T40" fmla="*/ 2147483647 w 127"/>
              <a:gd name="T41" fmla="*/ 2147483647 h 125"/>
              <a:gd name="T42" fmla="*/ 2147483647 w 127"/>
              <a:gd name="T43" fmla="*/ 0 h 125"/>
              <a:gd name="T44" fmla="*/ 2147483647 w 127"/>
              <a:gd name="T45" fmla="*/ 2147483647 h 125"/>
              <a:gd name="T46" fmla="*/ 2147483647 w 127"/>
              <a:gd name="T47" fmla="*/ 2147483647 h 125"/>
              <a:gd name="T48" fmla="*/ 2147483647 w 127"/>
              <a:gd name="T49" fmla="*/ 2147483647 h 125"/>
              <a:gd name="T50" fmla="*/ 2147483647 w 127"/>
              <a:gd name="T51" fmla="*/ 2147483647 h 125"/>
              <a:gd name="T52" fmla="*/ 2147483647 w 127"/>
              <a:gd name="T53" fmla="*/ 2147483647 h 125"/>
              <a:gd name="T54" fmla="*/ 2147483647 w 127"/>
              <a:gd name="T55" fmla="*/ 2147483647 h 125"/>
              <a:gd name="T56" fmla="*/ 2147483647 w 127"/>
              <a:gd name="T57" fmla="*/ 2147483647 h 125"/>
              <a:gd name="T58" fmla="*/ 2147483647 w 127"/>
              <a:gd name="T59" fmla="*/ 2147483647 h 125"/>
              <a:gd name="T60" fmla="*/ 2147483647 w 127"/>
              <a:gd name="T61" fmla="*/ 2147483647 h 125"/>
              <a:gd name="T62" fmla="*/ 2147483647 w 127"/>
              <a:gd name="T63" fmla="*/ 2147483647 h 125"/>
              <a:gd name="T64" fmla="*/ 2147483647 w 127"/>
              <a:gd name="T65" fmla="*/ 2147483647 h 125"/>
              <a:gd name="T66" fmla="*/ 2147483647 w 127"/>
              <a:gd name="T67" fmla="*/ 2147483647 h 125"/>
              <a:gd name="T68" fmla="*/ 2147483647 w 127"/>
              <a:gd name="T69" fmla="*/ 2147483647 h 125"/>
              <a:gd name="T70" fmla="*/ 2147483647 w 127"/>
              <a:gd name="T71" fmla="*/ 2147483647 h 125"/>
              <a:gd name="T72" fmla="*/ 2147483647 w 127"/>
              <a:gd name="T73" fmla="*/ 2147483647 h 125"/>
              <a:gd name="T74" fmla="*/ 2147483647 w 127"/>
              <a:gd name="T75" fmla="*/ 2147483647 h 125"/>
              <a:gd name="T76" fmla="*/ 2147483647 w 127"/>
              <a:gd name="T77" fmla="*/ 2147483647 h 125"/>
              <a:gd name="T78" fmla="*/ 2147483647 w 127"/>
              <a:gd name="T79" fmla="*/ 2147483647 h 125"/>
              <a:gd name="T80" fmla="*/ 2147483647 w 127"/>
              <a:gd name="T81" fmla="*/ 2147483647 h 125"/>
              <a:gd name="T82" fmla="*/ 2147483647 w 127"/>
              <a:gd name="T83" fmla="*/ 2147483647 h 125"/>
              <a:gd name="T84" fmla="*/ 2147483647 w 127"/>
              <a:gd name="T85" fmla="*/ 2147483647 h 125"/>
              <a:gd name="T86" fmla="*/ 2147483647 w 127"/>
              <a:gd name="T87" fmla="*/ 2147483647 h 125"/>
              <a:gd name="T88" fmla="*/ 2147483647 w 127"/>
              <a:gd name="T89" fmla="*/ 2147483647 h 125"/>
              <a:gd name="T90" fmla="*/ 2147483647 w 127"/>
              <a:gd name="T91" fmla="*/ 2147483647 h 125"/>
              <a:gd name="T92" fmla="*/ 2147483647 w 127"/>
              <a:gd name="T93" fmla="*/ 2147483647 h 125"/>
              <a:gd name="T94" fmla="*/ 2147483647 w 127"/>
              <a:gd name="T95" fmla="*/ 2147483647 h 125"/>
              <a:gd name="T96" fmla="*/ 2147483647 w 127"/>
              <a:gd name="T97" fmla="*/ 2147483647 h 125"/>
              <a:gd name="T98" fmla="*/ 2147483647 w 127"/>
              <a:gd name="T99" fmla="*/ 2147483647 h 125"/>
              <a:gd name="T100" fmla="*/ 2147483647 w 127"/>
              <a:gd name="T101" fmla="*/ 2147483647 h 125"/>
              <a:gd name="T102" fmla="*/ 2147483647 w 127"/>
              <a:gd name="T103" fmla="*/ 2147483647 h 125"/>
              <a:gd name="T104" fmla="*/ 2147483647 w 127"/>
              <a:gd name="T105" fmla="*/ 2147483647 h 125"/>
              <a:gd name="T106" fmla="*/ 2147483647 w 127"/>
              <a:gd name="T107" fmla="*/ 2147483647 h 125"/>
              <a:gd name="T108" fmla="*/ 2147483647 w 127"/>
              <a:gd name="T109" fmla="*/ 2147483647 h 125"/>
              <a:gd name="T110" fmla="*/ 2147483647 w 127"/>
              <a:gd name="T111" fmla="*/ 2147483647 h 12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7" h="125">
                <a:moveTo>
                  <a:pt x="54" y="69"/>
                </a:moveTo>
                <a:cubicBezTo>
                  <a:pt x="54" y="73"/>
                  <a:pt x="51" y="76"/>
                  <a:pt x="47" y="76"/>
                </a:cubicBezTo>
                <a:cubicBezTo>
                  <a:pt x="44" y="76"/>
                  <a:pt x="41" y="73"/>
                  <a:pt x="41" y="69"/>
                </a:cubicBezTo>
                <a:cubicBezTo>
                  <a:pt x="41" y="66"/>
                  <a:pt x="44" y="63"/>
                  <a:pt x="47" y="63"/>
                </a:cubicBezTo>
                <a:cubicBezTo>
                  <a:pt x="51" y="63"/>
                  <a:pt x="54" y="66"/>
                  <a:pt x="54" y="69"/>
                </a:cubicBezTo>
                <a:close/>
                <a:moveTo>
                  <a:pt x="80" y="63"/>
                </a:moveTo>
                <a:cubicBezTo>
                  <a:pt x="77" y="63"/>
                  <a:pt x="74" y="66"/>
                  <a:pt x="74" y="69"/>
                </a:cubicBezTo>
                <a:cubicBezTo>
                  <a:pt x="74" y="73"/>
                  <a:pt x="77" y="76"/>
                  <a:pt x="80" y="76"/>
                </a:cubicBezTo>
                <a:cubicBezTo>
                  <a:pt x="84" y="76"/>
                  <a:pt x="87" y="73"/>
                  <a:pt x="87" y="69"/>
                </a:cubicBezTo>
                <a:cubicBezTo>
                  <a:pt x="87" y="66"/>
                  <a:pt x="84" y="63"/>
                  <a:pt x="80" y="63"/>
                </a:cubicBezTo>
                <a:close/>
                <a:moveTo>
                  <a:pt x="127" y="66"/>
                </a:moveTo>
                <a:cubicBezTo>
                  <a:pt x="127" y="78"/>
                  <a:pt x="127" y="78"/>
                  <a:pt x="127" y="78"/>
                </a:cubicBezTo>
                <a:cubicBezTo>
                  <a:pt x="127" y="84"/>
                  <a:pt x="122" y="89"/>
                  <a:pt x="116" y="89"/>
                </a:cubicBezTo>
                <a:cubicBezTo>
                  <a:pt x="108" y="89"/>
                  <a:pt x="108" y="89"/>
                  <a:pt x="108" y="89"/>
                </a:cubicBezTo>
                <a:cubicBezTo>
                  <a:pt x="100" y="112"/>
                  <a:pt x="79" y="125"/>
                  <a:pt x="64" y="125"/>
                </a:cubicBezTo>
                <a:cubicBezTo>
                  <a:pt x="48" y="125"/>
                  <a:pt x="28" y="112"/>
                  <a:pt x="19" y="89"/>
                </a:cubicBezTo>
                <a:cubicBezTo>
                  <a:pt x="11" y="89"/>
                  <a:pt x="11" y="89"/>
                  <a:pt x="11" y="89"/>
                </a:cubicBezTo>
                <a:cubicBezTo>
                  <a:pt x="5" y="89"/>
                  <a:pt x="0" y="84"/>
                  <a:pt x="0" y="78"/>
                </a:cubicBezTo>
                <a:cubicBezTo>
                  <a:pt x="0" y="66"/>
                  <a:pt x="0" y="66"/>
                  <a:pt x="0" y="66"/>
                </a:cubicBezTo>
                <a:cubicBezTo>
                  <a:pt x="0" y="61"/>
                  <a:pt x="2" y="58"/>
                  <a:pt x="6" y="56"/>
                </a:cubicBezTo>
                <a:cubicBezTo>
                  <a:pt x="6" y="38"/>
                  <a:pt x="11" y="24"/>
                  <a:pt x="21" y="15"/>
                </a:cubicBezTo>
                <a:cubicBezTo>
                  <a:pt x="31" y="5"/>
                  <a:pt x="45" y="0"/>
                  <a:pt x="64" y="0"/>
                </a:cubicBezTo>
                <a:cubicBezTo>
                  <a:pt x="82" y="0"/>
                  <a:pt x="96" y="5"/>
                  <a:pt x="106" y="15"/>
                </a:cubicBezTo>
                <a:cubicBezTo>
                  <a:pt x="116" y="24"/>
                  <a:pt x="121" y="38"/>
                  <a:pt x="121" y="56"/>
                </a:cubicBezTo>
                <a:cubicBezTo>
                  <a:pt x="125" y="58"/>
                  <a:pt x="127" y="61"/>
                  <a:pt x="127" y="66"/>
                </a:cubicBezTo>
                <a:close/>
                <a:moveTo>
                  <a:pt x="103" y="69"/>
                </a:moveTo>
                <a:cubicBezTo>
                  <a:pt x="103" y="66"/>
                  <a:pt x="103" y="64"/>
                  <a:pt x="103" y="61"/>
                </a:cubicBezTo>
                <a:cubicBezTo>
                  <a:pt x="98" y="56"/>
                  <a:pt x="89" y="53"/>
                  <a:pt x="77" y="52"/>
                </a:cubicBezTo>
                <a:cubicBezTo>
                  <a:pt x="79" y="53"/>
                  <a:pt x="80" y="56"/>
                  <a:pt x="81" y="58"/>
                </a:cubicBezTo>
                <a:cubicBezTo>
                  <a:pt x="74" y="53"/>
                  <a:pt x="60" y="54"/>
                  <a:pt x="50" y="42"/>
                </a:cubicBezTo>
                <a:cubicBezTo>
                  <a:pt x="49" y="41"/>
                  <a:pt x="49" y="40"/>
                  <a:pt x="48" y="40"/>
                </a:cubicBezTo>
                <a:cubicBezTo>
                  <a:pt x="48" y="40"/>
                  <a:pt x="48" y="40"/>
                  <a:pt x="48" y="40"/>
                </a:cubicBezTo>
                <a:cubicBezTo>
                  <a:pt x="48" y="40"/>
                  <a:pt x="48" y="40"/>
                  <a:pt x="48" y="40"/>
                </a:cubicBezTo>
                <a:cubicBezTo>
                  <a:pt x="46" y="37"/>
                  <a:pt x="46" y="36"/>
                  <a:pt x="46" y="37"/>
                </a:cubicBezTo>
                <a:cubicBezTo>
                  <a:pt x="45" y="52"/>
                  <a:pt x="35" y="63"/>
                  <a:pt x="24" y="64"/>
                </a:cubicBezTo>
                <a:cubicBezTo>
                  <a:pt x="24" y="66"/>
                  <a:pt x="24" y="68"/>
                  <a:pt x="24" y="69"/>
                </a:cubicBezTo>
                <a:cubicBezTo>
                  <a:pt x="24" y="75"/>
                  <a:pt x="25" y="81"/>
                  <a:pt x="27" y="86"/>
                </a:cubicBezTo>
                <a:cubicBezTo>
                  <a:pt x="33" y="93"/>
                  <a:pt x="43" y="95"/>
                  <a:pt x="52" y="96"/>
                </a:cubicBezTo>
                <a:cubicBezTo>
                  <a:pt x="54" y="93"/>
                  <a:pt x="58" y="91"/>
                  <a:pt x="63" y="91"/>
                </a:cubicBezTo>
                <a:cubicBezTo>
                  <a:pt x="69" y="91"/>
                  <a:pt x="73" y="95"/>
                  <a:pt x="73" y="99"/>
                </a:cubicBezTo>
                <a:cubicBezTo>
                  <a:pt x="73" y="104"/>
                  <a:pt x="69" y="107"/>
                  <a:pt x="63" y="107"/>
                </a:cubicBezTo>
                <a:cubicBezTo>
                  <a:pt x="58" y="107"/>
                  <a:pt x="54" y="105"/>
                  <a:pt x="52" y="102"/>
                </a:cubicBezTo>
                <a:cubicBezTo>
                  <a:pt x="46" y="102"/>
                  <a:pt x="39" y="101"/>
                  <a:pt x="32" y="98"/>
                </a:cubicBezTo>
                <a:cubicBezTo>
                  <a:pt x="41" y="111"/>
                  <a:pt x="55" y="118"/>
                  <a:pt x="64" y="118"/>
                </a:cubicBezTo>
                <a:cubicBezTo>
                  <a:pt x="77" y="118"/>
                  <a:pt x="103" y="101"/>
                  <a:pt x="103" y="69"/>
                </a:cubicBezTo>
                <a:close/>
                <a:moveTo>
                  <a:pt x="115" y="54"/>
                </a:moveTo>
                <a:cubicBezTo>
                  <a:pt x="114" y="23"/>
                  <a:pt x="96" y="7"/>
                  <a:pt x="64" y="7"/>
                </a:cubicBezTo>
                <a:cubicBezTo>
                  <a:pt x="31" y="7"/>
                  <a:pt x="13" y="23"/>
                  <a:pt x="13" y="54"/>
                </a:cubicBezTo>
                <a:cubicBezTo>
                  <a:pt x="17" y="54"/>
                  <a:pt x="17" y="54"/>
                  <a:pt x="17" y="54"/>
                </a:cubicBezTo>
                <a:cubicBezTo>
                  <a:pt x="19" y="44"/>
                  <a:pt x="22" y="35"/>
                  <a:pt x="27" y="29"/>
                </a:cubicBezTo>
                <a:cubicBezTo>
                  <a:pt x="35" y="18"/>
                  <a:pt x="48" y="13"/>
                  <a:pt x="64" y="13"/>
                </a:cubicBezTo>
                <a:cubicBezTo>
                  <a:pt x="80" y="13"/>
                  <a:pt x="92" y="18"/>
                  <a:pt x="100" y="29"/>
                </a:cubicBezTo>
                <a:cubicBezTo>
                  <a:pt x="105" y="35"/>
                  <a:pt x="109" y="44"/>
                  <a:pt x="110" y="54"/>
                </a:cubicBezTo>
                <a:lnTo>
                  <a:pt x="115" y="54"/>
                </a:lnTo>
                <a:close/>
                <a:moveTo>
                  <a:pt x="115" y="54"/>
                </a:moveTo>
                <a:cubicBezTo>
                  <a:pt x="115" y="54"/>
                  <a:pt x="115" y="54"/>
                  <a:pt x="115" y="5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en-US"/>
          </a:p>
        </p:txBody>
      </p:sp>
      <p:pic>
        <p:nvPicPr>
          <p:cNvPr id="16393" name="Group 70"/>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27588" y="4516438"/>
            <a:ext cx="57308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Group 91"/>
          <p:cNvPicPr>
            <a:picLocks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61163" y="2517775"/>
            <a:ext cx="6096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TextBox 13"/>
          <p:cNvSpPr txBox="1">
            <a:spLocks noChangeArrowheads="1"/>
          </p:cNvSpPr>
          <p:nvPr/>
        </p:nvSpPr>
        <p:spPr bwMode="auto">
          <a:xfrm>
            <a:off x="1830388" y="2598738"/>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600" b="1">
                <a:solidFill>
                  <a:srgbClr val="4B7303"/>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4B7303"/>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2" name="TextBox 13"/>
          <p:cNvSpPr txBox="1">
            <a:spLocks noChangeArrowheads="1"/>
          </p:cNvSpPr>
          <p:nvPr/>
        </p:nvSpPr>
        <p:spPr bwMode="auto">
          <a:xfrm>
            <a:off x="1449388" y="2884488"/>
            <a:ext cx="2333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3" name="TextBox 13"/>
          <p:cNvSpPr txBox="1">
            <a:spLocks noChangeArrowheads="1"/>
          </p:cNvSpPr>
          <p:nvPr/>
        </p:nvSpPr>
        <p:spPr bwMode="auto">
          <a:xfrm>
            <a:off x="1830388" y="4552950"/>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600" b="1">
                <a:solidFill>
                  <a:srgbClr val="4B7303"/>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4B7303"/>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4" name="TextBox 13"/>
          <p:cNvSpPr txBox="1">
            <a:spLocks noChangeArrowheads="1"/>
          </p:cNvSpPr>
          <p:nvPr/>
        </p:nvSpPr>
        <p:spPr bwMode="auto">
          <a:xfrm>
            <a:off x="1449388" y="4838700"/>
            <a:ext cx="2333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5" name="TextBox 13"/>
          <p:cNvSpPr txBox="1">
            <a:spLocks noChangeArrowheads="1"/>
          </p:cNvSpPr>
          <p:nvPr/>
        </p:nvSpPr>
        <p:spPr bwMode="auto">
          <a:xfrm>
            <a:off x="8385175" y="2598738"/>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600" b="1">
                <a:solidFill>
                  <a:srgbClr val="4B7303"/>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4B7303"/>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6" name="TextBox 13"/>
          <p:cNvSpPr txBox="1">
            <a:spLocks noChangeArrowheads="1"/>
          </p:cNvSpPr>
          <p:nvPr/>
        </p:nvSpPr>
        <p:spPr bwMode="auto">
          <a:xfrm>
            <a:off x="8385175" y="2884488"/>
            <a:ext cx="2333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7" name="TextBox 13"/>
          <p:cNvSpPr txBox="1">
            <a:spLocks noChangeArrowheads="1"/>
          </p:cNvSpPr>
          <p:nvPr/>
        </p:nvSpPr>
        <p:spPr bwMode="auto">
          <a:xfrm>
            <a:off x="8385175" y="4552950"/>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600" b="1">
                <a:solidFill>
                  <a:srgbClr val="4B7303"/>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4B7303"/>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8" name="TextBox 13"/>
          <p:cNvSpPr txBox="1">
            <a:spLocks noChangeArrowheads="1"/>
          </p:cNvSpPr>
          <p:nvPr/>
        </p:nvSpPr>
        <p:spPr bwMode="auto">
          <a:xfrm>
            <a:off x="8385175" y="4838700"/>
            <a:ext cx="2333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9" name="TextBox 13"/>
          <p:cNvSpPr txBox="1">
            <a:spLocks noChangeArrowheads="1"/>
          </p:cNvSpPr>
          <p:nvPr/>
        </p:nvSpPr>
        <p:spPr bwMode="auto">
          <a:xfrm>
            <a:off x="4489450" y="3317875"/>
            <a:ext cx="1220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b="1">
                <a:solidFill>
                  <a:srgbClr val="FFFFFF"/>
                </a:solidFill>
                <a:latin typeface="Arial" panose="020b0604020202020204" pitchFamily="34" charset="0"/>
                <a:ea typeface="微软雅黑" panose="020b0503020204020204" pitchFamily="34" charset="-122"/>
                <a:sym typeface="Arial" panose="020b0604020202020204" pitchFamily="34" charset="0"/>
              </a:rPr>
              <a:t>关键词</a:t>
            </a:r>
            <a:endParaRPr lang="en-US"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00" name="TextBox 13"/>
          <p:cNvSpPr txBox="1">
            <a:spLocks noChangeArrowheads="1"/>
          </p:cNvSpPr>
          <p:nvPr/>
        </p:nvSpPr>
        <p:spPr bwMode="auto">
          <a:xfrm>
            <a:off x="6429375" y="3317875"/>
            <a:ext cx="1220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b="1">
                <a:solidFill>
                  <a:srgbClr val="FFFFFF"/>
                </a:solidFill>
                <a:latin typeface="Arial" panose="020b0604020202020204" pitchFamily="34" charset="0"/>
                <a:ea typeface="微软雅黑" panose="020b0503020204020204" pitchFamily="34" charset="-122"/>
                <a:sym typeface="Arial" panose="020b0604020202020204" pitchFamily="34" charset="0"/>
              </a:rPr>
              <a:t>关键词</a:t>
            </a:r>
            <a:endParaRPr lang="en-US"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01" name="TextBox 13"/>
          <p:cNvSpPr txBox="1">
            <a:spLocks noChangeArrowheads="1"/>
          </p:cNvSpPr>
          <p:nvPr/>
        </p:nvSpPr>
        <p:spPr bwMode="auto">
          <a:xfrm>
            <a:off x="4489450" y="5273675"/>
            <a:ext cx="1220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b="1">
                <a:solidFill>
                  <a:srgbClr val="FFFFFF"/>
                </a:solidFill>
                <a:latin typeface="Arial" panose="020b0604020202020204" pitchFamily="34" charset="0"/>
                <a:ea typeface="微软雅黑" panose="020b0503020204020204" pitchFamily="34" charset="-122"/>
                <a:sym typeface="Arial" panose="020b0604020202020204" pitchFamily="34" charset="0"/>
              </a:rPr>
              <a:t>关键词</a:t>
            </a:r>
            <a:endParaRPr lang="en-US"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02" name="TextBox 13"/>
          <p:cNvSpPr txBox="1">
            <a:spLocks noChangeArrowheads="1"/>
          </p:cNvSpPr>
          <p:nvPr/>
        </p:nvSpPr>
        <p:spPr bwMode="auto">
          <a:xfrm>
            <a:off x="6432550" y="5237163"/>
            <a:ext cx="1222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b="1">
                <a:solidFill>
                  <a:srgbClr val="FFFFFF"/>
                </a:solidFill>
                <a:latin typeface="Arial" panose="020b0604020202020204" pitchFamily="34" charset="0"/>
                <a:ea typeface="微软雅黑" panose="020b0503020204020204" pitchFamily="34" charset="-122"/>
                <a:sym typeface="Arial" panose="020b0604020202020204" pitchFamily="34" charset="0"/>
              </a:rPr>
              <a:t>关键词</a:t>
            </a:r>
            <a:endParaRPr lang="en-US"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3" name="图片 22"/>
          <p:cNvPicPr>
            <a:picLocks noChangeAspect="1"/>
          </p:cNvPicPr>
          <p:nvPr/>
        </p:nvPicPr>
        <p:blipFill>
          <a:blip r:embed="rId5">
            <a:extLst>
              <a:ext uri="{BEBA8EAE-BF5A-486C-A8C5-ECC9F3942E4B}">
                <a14:imgProps xmlns:a14="http://schemas.microsoft.com/office/drawing/2010/main">
                  <a14:imgLayer r:embed="rId6">
                    <a14:imgEffect>
                      <a14:backgroundRemoval t="1318" b="17570" l="78223" r="95410">
                        <a14:foregroundMark x1="87695" y1="8638" x2="89160" y2="8638"/>
                        <a14:foregroundMark x1="88086" y1="10102" x2="89258" y2="8931"/>
                        <a14:backgroundMark x1="80176" y1="8785" x2="82813" y2="15813"/>
                        <a14:backgroundMark x1="80078" y1="10249" x2="81250" y2="16105"/>
                        <a14:backgroundMark x1="83008" y1="12738" x2="86816" y2="13763"/>
                        <a14:backgroundMark x1="87402" y1="14202" x2="94824" y2="10249"/>
                        <a14:backgroundMark x1="89160" y1="9517" x2="88184" y2="13763"/>
                      </a14:backgroundRemoval>
                    </a14:imgEffect>
                  </a14:imgLayer>
                </a14:imgProps>
              </a:ext>
              <a:ext uri="{28A0092B-C50C-407E-A947-70E740481C1C}">
                <a14:useLocalDpi xmlns:a14="http://schemas.microsoft.com/office/drawing/2010/main" val="0"/>
              </a:ext>
            </a:extLst>
          </a:blip>
          <a:srcRect l="80106" t="938" r="9115" b="87246"/>
          <a:stretch>
            <a:fillRect/>
          </a:stretch>
        </p:blipFill>
        <p:spPr>
          <a:xfrm>
            <a:off x="114301" y="142876"/>
            <a:ext cx="991054" cy="657225"/>
          </a:xfrm>
          <a:prstGeom prst="rect">
            <a:avLst/>
          </a:prstGeom>
        </p:spPr>
      </p:pic>
      <p:sp>
        <p:nvSpPr>
          <p:cNvPr id="24" name="文本框 23"/>
          <p:cNvSpPr txBox="1"/>
          <p:nvPr/>
        </p:nvSpPr>
        <p:spPr>
          <a:xfrm>
            <a:off x="1400174" y="285750"/>
            <a:ext cx="2314575" cy="400110"/>
          </a:xfrm>
          <a:prstGeom prst="rect">
            <a:avLst/>
          </a:prstGeom>
          <a:noFill/>
        </p:spPr>
        <p:txBody>
          <a:bodyPr wrap="square" rtlCol="0">
            <a:spAutoFit/>
          </a:bodyPr>
          <a:lstStyle/>
          <a:p>
            <a:r>
              <a:rPr lang="zh-CN" altLang="en-US" sz="2000">
                <a:latin typeface="微软雅黑" panose="020b0503020204020204" pitchFamily="34" charset="-122"/>
                <a:ea typeface="微软雅黑" panose="020b0503020204020204" pitchFamily="34" charset="-122"/>
              </a:rPr>
              <a:t>点击添加副标题</a:t>
            </a:r>
            <a:endParaRPr lang="zh-CN" altLang="en-US" sz="2000">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491"/>
                                        </p:tgtEl>
                                        <p:attrNameLst>
                                          <p:attrName>style.visibility</p:attrName>
                                        </p:attrNameLst>
                                      </p:cBhvr>
                                      <p:to>
                                        <p:strVal val="visible"/>
                                      </p:to>
                                    </p:set>
                                    <p:animEffect transition="in" filter="wipe(left)">
                                      <p:cBhvr>
                                        <p:cTn id="7" dur="500"/>
                                        <p:tgtEl>
                                          <p:spTgt spid="2049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492"/>
                                        </p:tgtEl>
                                        <p:attrNameLst>
                                          <p:attrName>style.visibility</p:attrName>
                                        </p:attrNameLst>
                                      </p:cBhvr>
                                      <p:to>
                                        <p:strVal val="visible"/>
                                      </p:to>
                                    </p:set>
                                    <p:animEffect transition="in" filter="wipe(left)">
                                      <p:cBhvr>
                                        <p:cTn id="11" dur="500"/>
                                        <p:tgtEl>
                                          <p:spTgt spid="20492"/>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493"/>
                                        </p:tgtEl>
                                        <p:attrNameLst>
                                          <p:attrName>style.visibility</p:attrName>
                                        </p:attrNameLst>
                                      </p:cBhvr>
                                      <p:to>
                                        <p:strVal val="visible"/>
                                      </p:to>
                                    </p:set>
                                    <p:animEffect transition="in" filter="wipe(left)">
                                      <p:cBhvr>
                                        <p:cTn id="15" dur="500"/>
                                        <p:tgtEl>
                                          <p:spTgt spid="20493"/>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0494"/>
                                        </p:tgtEl>
                                        <p:attrNameLst>
                                          <p:attrName>style.visibility</p:attrName>
                                        </p:attrNameLst>
                                      </p:cBhvr>
                                      <p:to>
                                        <p:strVal val="visible"/>
                                      </p:to>
                                    </p:set>
                                    <p:animEffect transition="in" filter="wipe(left)">
                                      <p:cBhvr>
                                        <p:cTn id="19" dur="500"/>
                                        <p:tgtEl>
                                          <p:spTgt spid="20494"/>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0495"/>
                                        </p:tgtEl>
                                        <p:attrNameLst>
                                          <p:attrName>style.visibility</p:attrName>
                                        </p:attrNameLst>
                                      </p:cBhvr>
                                      <p:to>
                                        <p:strVal val="visible"/>
                                      </p:to>
                                    </p:set>
                                    <p:animEffect transition="in" filter="wipe(left)">
                                      <p:cBhvr>
                                        <p:cTn id="23" dur="500"/>
                                        <p:tgtEl>
                                          <p:spTgt spid="20495"/>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0496"/>
                                        </p:tgtEl>
                                        <p:attrNameLst>
                                          <p:attrName>style.visibility</p:attrName>
                                        </p:attrNameLst>
                                      </p:cBhvr>
                                      <p:to>
                                        <p:strVal val="visible"/>
                                      </p:to>
                                    </p:set>
                                    <p:animEffect transition="in" filter="wipe(left)">
                                      <p:cBhvr>
                                        <p:cTn id="27" dur="500"/>
                                        <p:tgtEl>
                                          <p:spTgt spid="20496"/>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0497"/>
                                        </p:tgtEl>
                                        <p:attrNameLst>
                                          <p:attrName>style.visibility</p:attrName>
                                        </p:attrNameLst>
                                      </p:cBhvr>
                                      <p:to>
                                        <p:strVal val="visible"/>
                                      </p:to>
                                    </p:set>
                                    <p:animEffect transition="in" filter="wipe(left)">
                                      <p:cBhvr>
                                        <p:cTn id="31" dur="500"/>
                                        <p:tgtEl>
                                          <p:spTgt spid="20497"/>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0498"/>
                                        </p:tgtEl>
                                        <p:attrNameLst>
                                          <p:attrName>style.visibility</p:attrName>
                                        </p:attrNameLst>
                                      </p:cBhvr>
                                      <p:to>
                                        <p:strVal val="visible"/>
                                      </p:to>
                                    </p:set>
                                    <p:animEffect transition="in" filter="wipe(left)">
                                      <p:cBhvr>
                                        <p:cTn id="35" dur="500"/>
                                        <p:tgtEl>
                                          <p:spTgt spid="20498"/>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0499"/>
                                        </p:tgtEl>
                                        <p:attrNameLst>
                                          <p:attrName>style.visibility</p:attrName>
                                        </p:attrNameLst>
                                      </p:cBhvr>
                                      <p:to>
                                        <p:strVal val="visible"/>
                                      </p:to>
                                    </p:set>
                                    <p:animEffect transition="in" filter="wipe(left)">
                                      <p:cBhvr>
                                        <p:cTn id="39" dur="500"/>
                                        <p:tgtEl>
                                          <p:spTgt spid="20499"/>
                                        </p:tgtEl>
                                      </p:cBhvr>
                                    </p:animEffect>
                                  </p:childTnLst>
                                </p:cTn>
                              </p:par>
                            </p:childTnLst>
                          </p:cTn>
                        </p:par>
                        <p:par>
                          <p:cTn id="40" fill="hold" nodeType="afterGroup">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0500"/>
                                        </p:tgtEl>
                                        <p:attrNameLst>
                                          <p:attrName>style.visibility</p:attrName>
                                        </p:attrNameLst>
                                      </p:cBhvr>
                                      <p:to>
                                        <p:strVal val="visible"/>
                                      </p:to>
                                    </p:set>
                                    <p:animEffect transition="in" filter="wipe(left)">
                                      <p:cBhvr>
                                        <p:cTn id="43" dur="500"/>
                                        <p:tgtEl>
                                          <p:spTgt spid="20500"/>
                                        </p:tgtEl>
                                      </p:cBhvr>
                                    </p:animEffect>
                                  </p:childTnLst>
                                </p:cTn>
                              </p:par>
                            </p:childTnLst>
                          </p:cTn>
                        </p:par>
                        <p:par>
                          <p:cTn id="44" fill="hold" nodeType="afterGroup">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0501"/>
                                        </p:tgtEl>
                                        <p:attrNameLst>
                                          <p:attrName>style.visibility</p:attrName>
                                        </p:attrNameLst>
                                      </p:cBhvr>
                                      <p:to>
                                        <p:strVal val="visible"/>
                                      </p:to>
                                    </p:set>
                                    <p:animEffect transition="in" filter="wipe(left)">
                                      <p:cBhvr>
                                        <p:cTn id="47" dur="500"/>
                                        <p:tgtEl>
                                          <p:spTgt spid="20501"/>
                                        </p:tgtEl>
                                      </p:cBhvr>
                                    </p:animEffect>
                                  </p:childTnLst>
                                </p:cTn>
                              </p:par>
                            </p:childTnLst>
                          </p:cTn>
                        </p:par>
                        <p:par>
                          <p:cTn id="48" fill="hold" nodeType="afterGroup">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20502"/>
                                        </p:tgtEl>
                                        <p:attrNameLst>
                                          <p:attrName>style.visibility</p:attrName>
                                        </p:attrNameLst>
                                      </p:cBhvr>
                                      <p:to>
                                        <p:strVal val="visible"/>
                                      </p:to>
                                    </p:set>
                                    <p:animEffect transition="in" filter="wipe(left)">
                                      <p:cBhvr>
                                        <p:cTn id="51" dur="500"/>
                                        <p:tgtEl>
                                          <p:spTgt spid="20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p:bldP spid="20492" grpId="0"/>
      <p:bldP spid="20493" grpId="0"/>
      <p:bldP spid="20494" grpId="0"/>
      <p:bldP spid="20495" grpId="0"/>
      <p:bldP spid="20496" grpId="0"/>
      <p:bldP spid="20497" grpId="0"/>
      <p:bldP spid="20498" grpId="0"/>
      <p:bldP spid="20499" grpId="0"/>
      <p:bldP spid="20500" grpId="0"/>
      <p:bldP spid="20501" grpId="0"/>
      <p:bldP spid="20502"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AutoShape 4"/>
          <p:cNvSpPr/>
          <p:nvPr/>
        </p:nvSpPr>
        <p:spPr bwMode="auto">
          <a:xfrm>
            <a:off x="1117199" y="2223588"/>
            <a:ext cx="10033803" cy="1180447"/>
          </a:xfrm>
          <a:prstGeom prst="rightArrow">
            <a:avLst>
              <a:gd name="adj1" fmla="val 52472"/>
              <a:gd name="adj2" fmla="val 50213"/>
            </a:avLst>
          </a:prstGeom>
          <a:solidFill>
            <a:srgbClr val="4B7303"/>
          </a:solidFill>
          <a:ln w="25400">
            <a:noFill/>
            <a:miter lim="800000"/>
          </a:ln>
        </p:spPr>
        <p:txBody>
          <a:bodyPr lIns="0" tIns="0" rIns="0" bIns="0"/>
          <a:lstStyle/>
          <a:p>
            <a:endParaRPr lang="en-US"/>
          </a:p>
        </p:txBody>
      </p:sp>
      <p:sp>
        <p:nvSpPr>
          <p:cNvPr id="12" name="Oval 5"/>
          <p:cNvSpPr/>
          <p:nvPr/>
        </p:nvSpPr>
        <p:spPr bwMode="auto">
          <a:xfrm>
            <a:off x="4980478" y="1702874"/>
            <a:ext cx="2242850" cy="2242850"/>
          </a:xfrm>
          <a:prstGeom prst="ellipse">
            <a:avLst/>
          </a:prstGeom>
          <a:solidFill>
            <a:srgbClr val="4B7303"/>
          </a:solidFill>
          <a:ln w="25400">
            <a:noFill/>
            <a:miter lim="800000"/>
          </a:ln>
        </p:spPr>
        <p:txBody>
          <a:bodyPr lIns="0" tIns="0" rIns="0" bIns="0"/>
          <a:lstStyle/>
          <a:p>
            <a:endParaRPr lang="en-US">
              <a:sym typeface="Source Sans Pro Semibold Italic" charset="0"/>
            </a:endParaRPr>
          </a:p>
        </p:txBody>
      </p:sp>
      <p:sp>
        <p:nvSpPr>
          <p:cNvPr id="13" name="Oval 6"/>
          <p:cNvSpPr/>
          <p:nvPr/>
        </p:nvSpPr>
        <p:spPr bwMode="auto">
          <a:xfrm>
            <a:off x="2160530" y="1702874"/>
            <a:ext cx="2242850" cy="2242850"/>
          </a:xfrm>
          <a:prstGeom prst="ellipse">
            <a:avLst/>
          </a:prstGeom>
          <a:solidFill>
            <a:srgbClr val="4B7303"/>
          </a:solidFill>
          <a:ln w="25400">
            <a:noFill/>
            <a:miter lim="800000"/>
          </a:ln>
        </p:spPr>
        <p:txBody>
          <a:bodyPr lIns="0" tIns="0" rIns="0" bIns="0"/>
          <a:lstStyle/>
          <a:p>
            <a:endParaRPr lang="en-US" altLang="zh-CN">
              <a:sym typeface="Source Sans Pro Semibold Italic" charset="0"/>
            </a:endParaRPr>
          </a:p>
        </p:txBody>
      </p:sp>
      <p:sp>
        <p:nvSpPr>
          <p:cNvPr id="14" name="Oval 7"/>
          <p:cNvSpPr/>
          <p:nvPr/>
        </p:nvSpPr>
        <p:spPr bwMode="auto">
          <a:xfrm>
            <a:off x="7807649" y="1702874"/>
            <a:ext cx="2242850" cy="2242850"/>
          </a:xfrm>
          <a:prstGeom prst="ellipse">
            <a:avLst/>
          </a:prstGeom>
          <a:solidFill>
            <a:srgbClr val="4B7303"/>
          </a:solidFill>
          <a:ln w="25400">
            <a:noFill/>
            <a:miter lim="800000"/>
          </a:ln>
        </p:spPr>
        <p:txBody>
          <a:bodyPr lIns="0" tIns="0" rIns="0" bIns="0"/>
          <a:lstStyle/>
          <a:p>
            <a:endParaRPr lang="en-US">
              <a:sym typeface="Source Sans Pro Semibold Italic" charset="0"/>
            </a:endParaRPr>
          </a:p>
        </p:txBody>
      </p:sp>
      <p:sp>
        <p:nvSpPr>
          <p:cNvPr id="15" name="Rectangle 3"/>
          <p:cNvSpPr/>
          <p:nvPr/>
        </p:nvSpPr>
        <p:spPr bwMode="auto">
          <a:xfrm>
            <a:off x="2304983" y="2664977"/>
            <a:ext cx="1953945" cy="318643"/>
          </a:xfrm>
          <a:prstGeom prst="rect">
            <a:avLst/>
          </a:prstGeom>
          <a:noFill/>
          <a:ln>
            <a:noFill/>
          </a:ln>
          <a:effectLst>
            <a:outerShdw blurRad="12700" dist="63499" dir="5400000" algn="ctr" rotWithShape="0">
              <a:schemeClr val="bg2">
                <a:alpha val="12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defRPr/>
            </a:pPr>
            <a:r>
              <a:rPr lang="zh-CN" altLang="en-US" sz="2800" b="1">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Source Sans Pro Semibold Italic" charset="0"/>
              </a:rPr>
              <a:t>标题一</a:t>
            </a:r>
            <a:endParaRPr lang="en-US" altLang="zh-CN" sz="2800" b="1">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Source Sans Pro Semibold Italic" charset="0"/>
            </a:endParaRPr>
          </a:p>
        </p:txBody>
      </p:sp>
      <p:sp>
        <p:nvSpPr>
          <p:cNvPr id="16" name="文本框 15"/>
          <p:cNvSpPr txBox="1"/>
          <p:nvPr/>
        </p:nvSpPr>
        <p:spPr>
          <a:xfrm>
            <a:off x="2208392" y="4700640"/>
            <a:ext cx="2386954" cy="138499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spcBef>
                <a:spcPct val="20000"/>
              </a:spcBef>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点击输入文字内容，文字内容需概括精炼，不用多余的文字修饰，言简意赅的说明该项内容点击输入简要文字内容，文字内容需概括精炼</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7" name="矩形 16"/>
          <p:cNvSpPr/>
          <p:nvPr/>
        </p:nvSpPr>
        <p:spPr>
          <a:xfrm>
            <a:off x="2313066" y="4365556"/>
            <a:ext cx="2147127" cy="362792"/>
          </a:xfrm>
          <a:prstGeom prst="rect">
            <a:avLst/>
          </a:prstGeom>
        </p:spPr>
        <p:txBody>
          <a:bodyPr wrap="square">
            <a:spAutoFit/>
          </a:bodyPr>
          <a:lstStyle/>
          <a:p>
            <a:pPr algn="ctr">
              <a:lnSpc>
                <a:spcPct val="120000"/>
              </a:lnSpc>
              <a:spcBef>
                <a:spcPct val="20000"/>
              </a:spcBef>
            </a:pPr>
            <a:r>
              <a:rPr lang="zh-CN" altLang="en-US" sz="1600" b="1">
                <a:solidFill>
                  <a:srgbClr val="4B7303"/>
                </a:solidFill>
                <a:latin typeface="微软雅黑" panose="020b0503020204020204" pitchFamily="34" charset="-122"/>
                <a:ea typeface="微软雅黑" panose="020b0503020204020204" pitchFamily="34" charset="-122"/>
              </a:rPr>
              <a:t>点击添加标题</a:t>
            </a:r>
            <a:endParaRPr lang="zh-CN" altLang="en-US" sz="1600" b="1">
              <a:solidFill>
                <a:srgbClr val="4B7303"/>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5050570" y="4700640"/>
            <a:ext cx="2356474" cy="138499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spcBef>
                <a:spcPct val="20000"/>
              </a:spcBef>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点击输入文字内容，文字内容需概括精炼，不用多余的文字修饰，言简意赅的说明该项内容点击输入简要文字内容，文字内容需概括精炼</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9" name="矩形 18"/>
          <p:cNvSpPr/>
          <p:nvPr/>
        </p:nvSpPr>
        <p:spPr>
          <a:xfrm>
            <a:off x="5155244" y="4365556"/>
            <a:ext cx="2147127" cy="362792"/>
          </a:xfrm>
          <a:prstGeom prst="rect">
            <a:avLst/>
          </a:prstGeom>
        </p:spPr>
        <p:txBody>
          <a:bodyPr wrap="square">
            <a:spAutoFit/>
          </a:bodyPr>
          <a:lstStyle/>
          <a:p>
            <a:pPr algn="ctr">
              <a:lnSpc>
                <a:spcPct val="120000"/>
              </a:lnSpc>
              <a:spcBef>
                <a:spcPct val="20000"/>
              </a:spcBef>
            </a:pPr>
            <a:r>
              <a:rPr lang="zh-CN" altLang="en-US" sz="1600" b="1">
                <a:solidFill>
                  <a:srgbClr val="4B7303"/>
                </a:solidFill>
                <a:latin typeface="微软雅黑" panose="020b0503020204020204" pitchFamily="34" charset="-122"/>
                <a:ea typeface="微软雅黑" panose="020b0503020204020204" pitchFamily="34" charset="-122"/>
              </a:rPr>
              <a:t>点击添加标题</a:t>
            </a:r>
            <a:endParaRPr lang="zh-CN" altLang="en-US" sz="1600" b="1">
              <a:solidFill>
                <a:srgbClr val="4B7303"/>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7862268" y="4700640"/>
            <a:ext cx="2356474" cy="138499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spcBef>
                <a:spcPct val="20000"/>
              </a:spcBef>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点击输入文字内容，文字内容需概括精炼，不用多余的文字修饰，言简意赅的说明该项内容点击输入简要文字内容，文字内容需概括精炼</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1" name="矩形 20"/>
          <p:cNvSpPr/>
          <p:nvPr/>
        </p:nvSpPr>
        <p:spPr>
          <a:xfrm>
            <a:off x="7966942" y="4365556"/>
            <a:ext cx="2147127" cy="362792"/>
          </a:xfrm>
          <a:prstGeom prst="rect">
            <a:avLst/>
          </a:prstGeom>
        </p:spPr>
        <p:txBody>
          <a:bodyPr wrap="square">
            <a:spAutoFit/>
          </a:bodyPr>
          <a:lstStyle/>
          <a:p>
            <a:pPr algn="ctr">
              <a:lnSpc>
                <a:spcPct val="120000"/>
              </a:lnSpc>
              <a:spcBef>
                <a:spcPct val="20000"/>
              </a:spcBef>
            </a:pPr>
            <a:r>
              <a:rPr lang="zh-CN" altLang="en-US" sz="1600" b="1">
                <a:solidFill>
                  <a:srgbClr val="4B7303"/>
                </a:solidFill>
                <a:latin typeface="微软雅黑" panose="020b0503020204020204" pitchFamily="34" charset="-122"/>
                <a:ea typeface="微软雅黑" panose="020b0503020204020204" pitchFamily="34" charset="-122"/>
              </a:rPr>
              <a:t>点击添加标题</a:t>
            </a:r>
            <a:endParaRPr lang="zh-CN" altLang="en-US" sz="1600" b="1">
              <a:solidFill>
                <a:srgbClr val="4B7303"/>
              </a:solidFill>
              <a:latin typeface="微软雅黑" panose="020b0503020204020204" pitchFamily="34" charset="-122"/>
              <a:ea typeface="微软雅黑" panose="020b0503020204020204" pitchFamily="34" charset="-122"/>
            </a:endParaRPr>
          </a:p>
        </p:txBody>
      </p:sp>
      <p:sp>
        <p:nvSpPr>
          <p:cNvPr id="22" name="Rectangle 3"/>
          <p:cNvSpPr/>
          <p:nvPr/>
        </p:nvSpPr>
        <p:spPr bwMode="auto">
          <a:xfrm>
            <a:off x="5124931" y="2664977"/>
            <a:ext cx="1953945" cy="318643"/>
          </a:xfrm>
          <a:prstGeom prst="rect">
            <a:avLst/>
          </a:prstGeom>
          <a:noFill/>
          <a:ln>
            <a:noFill/>
          </a:ln>
          <a:effectLst>
            <a:outerShdw blurRad="12700" dist="63499" dir="5400000" algn="ctr" rotWithShape="0">
              <a:schemeClr val="bg2">
                <a:alpha val="12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defRPr/>
            </a:pPr>
            <a:r>
              <a:rPr lang="zh-CN" altLang="en-US" sz="2800" b="1">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Source Sans Pro Semibold Italic" charset="0"/>
              </a:rPr>
              <a:t>标题二</a:t>
            </a:r>
            <a:endParaRPr lang="en-US" altLang="zh-CN" sz="2800" b="1">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Source Sans Pro Semibold Italic" charset="0"/>
            </a:endParaRPr>
          </a:p>
        </p:txBody>
      </p:sp>
      <p:sp>
        <p:nvSpPr>
          <p:cNvPr id="23" name="Rectangle 3"/>
          <p:cNvSpPr/>
          <p:nvPr/>
        </p:nvSpPr>
        <p:spPr bwMode="auto">
          <a:xfrm>
            <a:off x="7952102" y="2664977"/>
            <a:ext cx="1953945" cy="318643"/>
          </a:xfrm>
          <a:prstGeom prst="rect">
            <a:avLst/>
          </a:prstGeom>
          <a:noFill/>
          <a:ln>
            <a:noFill/>
          </a:ln>
          <a:effectLst>
            <a:outerShdw blurRad="12700" dist="63499" dir="5400000" algn="ctr" rotWithShape="0">
              <a:schemeClr val="bg2">
                <a:alpha val="12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defRPr/>
            </a:pPr>
            <a:r>
              <a:rPr lang="zh-CN" altLang="en-US" sz="2800" b="1">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Source Sans Pro Semibold Italic" charset="0"/>
              </a:rPr>
              <a:t>标题三</a:t>
            </a:r>
            <a:endParaRPr lang="en-US" altLang="zh-CN" sz="2800" b="1">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Source Sans Pro Semibold Italic" charset="0"/>
            </a:endParaRPr>
          </a:p>
        </p:txBody>
      </p:sp>
      <p:pic>
        <p:nvPicPr>
          <p:cNvPr id="24" name="图片 23"/>
          <p:cNvPicPr>
            <a:picLocks noChangeAspect="1"/>
          </p:cNvPicPr>
          <p:nvPr/>
        </p:nvPicPr>
        <p:blipFill>
          <a:blip r:embed="rId2">
            <a:extLst>
              <a:ext uri="{BEBA8EAE-BF5A-486C-A8C5-ECC9F3942E4B}">
                <a14:imgProps xmlns:a14="http://schemas.microsoft.com/office/drawing/2010/main">
                  <a14:imgLayer r:embed="rId3">
                    <a14:imgEffect>
                      <a14:backgroundRemoval t="1318" b="17570" l="78223" r="95410">
                        <a14:foregroundMark x1="87695" y1="8638" x2="89160" y2="8638"/>
                        <a14:foregroundMark x1="88086" y1="10102" x2="89258" y2="8931"/>
                        <a14:backgroundMark x1="80176" y1="8785" x2="82813" y2="15813"/>
                        <a14:backgroundMark x1="80078" y1="10249" x2="81250" y2="16105"/>
                        <a14:backgroundMark x1="83008" y1="12738" x2="86816" y2="13763"/>
                        <a14:backgroundMark x1="87402" y1="14202" x2="94824" y2="10249"/>
                        <a14:backgroundMark x1="89160" y1="9517" x2="88184" y2="13763"/>
                      </a14:backgroundRemoval>
                    </a14:imgEffect>
                  </a14:imgLayer>
                </a14:imgProps>
              </a:ext>
              <a:ext uri="{28A0092B-C50C-407E-A947-70E740481C1C}">
                <a14:useLocalDpi xmlns:a14="http://schemas.microsoft.com/office/drawing/2010/main" val="0"/>
              </a:ext>
            </a:extLst>
          </a:blip>
          <a:srcRect l="80106" t="938" r="9115" b="87246"/>
          <a:stretch>
            <a:fillRect/>
          </a:stretch>
        </p:blipFill>
        <p:spPr>
          <a:xfrm>
            <a:off x="114301" y="142876"/>
            <a:ext cx="991054" cy="657225"/>
          </a:xfrm>
          <a:prstGeom prst="rect">
            <a:avLst/>
          </a:prstGeom>
        </p:spPr>
      </p:pic>
      <p:sp>
        <p:nvSpPr>
          <p:cNvPr id="25" name="文本框 24"/>
          <p:cNvSpPr txBox="1"/>
          <p:nvPr/>
        </p:nvSpPr>
        <p:spPr>
          <a:xfrm>
            <a:off x="1400174" y="285750"/>
            <a:ext cx="2314575" cy="400110"/>
          </a:xfrm>
          <a:prstGeom prst="rect">
            <a:avLst/>
          </a:prstGeom>
          <a:noFill/>
        </p:spPr>
        <p:txBody>
          <a:bodyPr wrap="square" rtlCol="0">
            <a:spAutoFit/>
          </a:bodyPr>
          <a:lstStyle/>
          <a:p>
            <a:r>
              <a:rPr lang="zh-CN" altLang="en-US" sz="2000">
                <a:latin typeface="微软雅黑" panose="020b0503020204020204" pitchFamily="34" charset="-122"/>
                <a:ea typeface="微软雅黑" panose="020b0503020204020204" pitchFamily="34" charset="-122"/>
              </a:rPr>
              <a:t>点击添加副标题</a:t>
            </a:r>
            <a:endParaRPr lang="zh-CN" altLang="en-US" sz="2000">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Freeform 55"/>
          <p:cNvSpPr/>
          <p:nvPr/>
        </p:nvSpPr>
        <p:spPr>
          <a:xfrm rot="16200000">
            <a:off x="8963025" y="2373313"/>
            <a:ext cx="1560513" cy="1411287"/>
          </a:xfrm>
          <a:custGeom>
            <a:gdLst>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ct val="0"/>
              </a:spcBef>
              <a:spcAft>
                <a:spcPct val="0"/>
              </a:spcAft>
              <a:defRPr/>
            </a:pPr>
            <a:endParaRPr lang="en-US" sz="35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52"/>
          <p:cNvSpPr/>
          <p:nvPr/>
        </p:nvSpPr>
        <p:spPr>
          <a:xfrm rot="16200000">
            <a:off x="6492081" y="2361407"/>
            <a:ext cx="1558925" cy="1411288"/>
          </a:xfrm>
          <a:custGeom>
            <a:gdLst>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ct val="0"/>
              </a:spcBef>
              <a:spcAft>
                <a:spcPct val="0"/>
              </a:spcAft>
              <a:defRPr/>
            </a:pPr>
            <a:endParaRPr lang="en-US" sz="35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51"/>
          <p:cNvSpPr/>
          <p:nvPr/>
        </p:nvSpPr>
        <p:spPr>
          <a:xfrm rot="16200000">
            <a:off x="4015581" y="2361407"/>
            <a:ext cx="1558925" cy="1411288"/>
          </a:xfrm>
          <a:custGeom>
            <a:gdLst>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ct val="0"/>
              </a:spcBef>
              <a:spcAft>
                <a:spcPct val="0"/>
              </a:spcAft>
              <a:defRPr/>
            </a:pPr>
            <a:endParaRPr lang="en-US" sz="35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50"/>
          <p:cNvSpPr/>
          <p:nvPr/>
        </p:nvSpPr>
        <p:spPr>
          <a:xfrm rot="16200000">
            <a:off x="1543843" y="2361407"/>
            <a:ext cx="1560513" cy="1403350"/>
          </a:xfrm>
          <a:custGeom>
            <a:gdLst>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ct val="0"/>
              </a:spcBef>
              <a:spcAft>
                <a:spcPct val="0"/>
              </a:spcAft>
              <a:defRPr/>
            </a:pPr>
            <a:endParaRPr lang="en-US" sz="35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1" name="Straight Connector 29"/>
          <p:cNvCxnSpPr/>
          <p:nvPr/>
        </p:nvCxnSpPr>
        <p:spPr>
          <a:xfrm flipH="1">
            <a:off x="1306513" y="2921000"/>
            <a:ext cx="9320212" cy="0"/>
          </a:xfrm>
          <a:prstGeom prst="line">
            <a:avLst/>
          </a:prstGeom>
          <a:ln w="19050">
            <a:solidFill>
              <a:srgbClr val="ADBACA"/>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2" name="Freeform 44"/>
          <p:cNvSpPr/>
          <p:nvPr/>
        </p:nvSpPr>
        <p:spPr>
          <a:xfrm rot="16200000">
            <a:off x="1547812" y="2274888"/>
            <a:ext cx="1560513" cy="1411288"/>
          </a:xfrm>
          <a:custGeom>
            <a:gdLst>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4B73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ct val="0"/>
              </a:spcBef>
              <a:spcAft>
                <a:spcPct val="0"/>
              </a:spcAft>
              <a:defRPr/>
            </a:pPr>
            <a:endParaRPr lang="en-US" sz="35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53"/>
          <p:cNvSpPr/>
          <p:nvPr/>
        </p:nvSpPr>
        <p:spPr>
          <a:xfrm rot="16200000">
            <a:off x="4014787" y="2274888"/>
            <a:ext cx="1560513" cy="1411288"/>
          </a:xfrm>
          <a:custGeom>
            <a:gdLst>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4B73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ct val="0"/>
              </a:spcBef>
              <a:spcAft>
                <a:spcPct val="0"/>
              </a:spcAft>
              <a:defRPr/>
            </a:pPr>
            <a:endParaRPr lang="en-US" sz="35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68"/>
          <p:cNvSpPr/>
          <p:nvPr/>
        </p:nvSpPr>
        <p:spPr>
          <a:xfrm rot="16200000">
            <a:off x="6491287" y="2274888"/>
            <a:ext cx="1560513" cy="1411288"/>
          </a:xfrm>
          <a:custGeom>
            <a:gdLst>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4B73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ct val="0"/>
              </a:spcBef>
              <a:spcAft>
                <a:spcPct val="0"/>
              </a:spcAft>
              <a:defRPr/>
            </a:pPr>
            <a:endParaRPr lang="en-US" sz="35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71"/>
          <p:cNvSpPr/>
          <p:nvPr/>
        </p:nvSpPr>
        <p:spPr>
          <a:xfrm rot="16200000">
            <a:off x="8967787" y="2274888"/>
            <a:ext cx="1560513" cy="1411288"/>
          </a:xfrm>
          <a:custGeom>
            <a:gdLst>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4B73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ct val="0"/>
              </a:spcBef>
              <a:spcAft>
                <a:spcPct val="0"/>
              </a:spcAft>
              <a:defRPr/>
            </a:pPr>
            <a:endParaRPr lang="en-US" sz="35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02" name="Text Placeholder 3"/>
          <p:cNvSpPr txBox="1"/>
          <p:nvPr/>
        </p:nvSpPr>
        <p:spPr bwMode="auto">
          <a:xfrm>
            <a:off x="2057400" y="2651125"/>
            <a:ext cx="4000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7930">
              <a:defRPr>
                <a:solidFill>
                  <a:schemeClr val="tx1"/>
                </a:solidFill>
                <a:latin typeface="Calibri" panose="020f0502020204030204" pitchFamily="34" charset="0"/>
                <a:ea typeface="宋体" panose="02010600030101010101" pitchFamily="2" charset="-122"/>
              </a:defRPr>
            </a:lvl1pPr>
            <a:lvl2pPr defTabSz="1217930">
              <a:defRPr>
                <a:solidFill>
                  <a:schemeClr val="tx1"/>
                </a:solidFill>
                <a:latin typeface="Calibri" panose="020f0502020204030204" pitchFamily="34" charset="0"/>
                <a:ea typeface="宋体" panose="02010600030101010101" pitchFamily="2" charset="-122"/>
              </a:defRPr>
            </a:lvl2pPr>
            <a:lvl3pPr defTabSz="1217930">
              <a:defRPr>
                <a:solidFill>
                  <a:schemeClr val="tx1"/>
                </a:solidFill>
                <a:latin typeface="Calibri" panose="020f0502020204030204" pitchFamily="34" charset="0"/>
                <a:ea typeface="宋体" panose="02010600030101010101" pitchFamily="2" charset="-122"/>
              </a:defRPr>
            </a:lvl3pPr>
            <a:lvl4pPr defTabSz="1217930">
              <a:defRPr>
                <a:solidFill>
                  <a:schemeClr val="tx1"/>
                </a:solidFill>
                <a:latin typeface="Calibri" panose="020f0502020204030204" pitchFamily="34" charset="0"/>
                <a:ea typeface="宋体" panose="02010600030101010101" pitchFamily="2" charset="-122"/>
              </a:defRPr>
            </a:lvl4pPr>
            <a:lvl5pPr defTabSz="1217930">
              <a:defRPr>
                <a:solidFill>
                  <a:schemeClr val="tx1"/>
                </a:solidFill>
                <a:latin typeface="Calibri" panose="020f0502020204030204" pitchFamily="34" charset="0"/>
                <a:ea typeface="宋体" panose="02010600030101010101" pitchFamily="2" charset="-122"/>
              </a:defRPr>
            </a:lvl5pPr>
            <a:lvl6pPr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2800" b="1">
                <a:solidFill>
                  <a:srgbClr val="FFFFFF"/>
                </a:solidFill>
                <a:latin typeface="Arial" panose="020b0604020202020204" pitchFamily="34" charset="0"/>
                <a:ea typeface="微软雅黑" panose="020b0503020204020204" pitchFamily="34" charset="-122"/>
                <a:sym typeface="Arial" panose="020b0604020202020204" pitchFamily="34" charset="0"/>
              </a:rPr>
              <a:t>01</a:t>
            </a:r>
            <a:endParaRPr lang="en-US" altLang="zh-CN" sz="28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03" name="Text Placeholder 3"/>
          <p:cNvSpPr txBox="1"/>
          <p:nvPr/>
        </p:nvSpPr>
        <p:spPr bwMode="auto">
          <a:xfrm>
            <a:off x="4535488" y="2651125"/>
            <a:ext cx="4016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7930">
              <a:defRPr>
                <a:solidFill>
                  <a:schemeClr val="tx1"/>
                </a:solidFill>
                <a:latin typeface="Calibri" panose="020f0502020204030204" pitchFamily="34" charset="0"/>
                <a:ea typeface="宋体" panose="02010600030101010101" pitchFamily="2" charset="-122"/>
              </a:defRPr>
            </a:lvl1pPr>
            <a:lvl2pPr defTabSz="1217930">
              <a:defRPr>
                <a:solidFill>
                  <a:schemeClr val="tx1"/>
                </a:solidFill>
                <a:latin typeface="Calibri" panose="020f0502020204030204" pitchFamily="34" charset="0"/>
                <a:ea typeface="宋体" panose="02010600030101010101" pitchFamily="2" charset="-122"/>
              </a:defRPr>
            </a:lvl2pPr>
            <a:lvl3pPr defTabSz="1217930">
              <a:defRPr>
                <a:solidFill>
                  <a:schemeClr val="tx1"/>
                </a:solidFill>
                <a:latin typeface="Calibri" panose="020f0502020204030204" pitchFamily="34" charset="0"/>
                <a:ea typeface="宋体" panose="02010600030101010101" pitchFamily="2" charset="-122"/>
              </a:defRPr>
            </a:lvl3pPr>
            <a:lvl4pPr defTabSz="1217930">
              <a:defRPr>
                <a:solidFill>
                  <a:schemeClr val="tx1"/>
                </a:solidFill>
                <a:latin typeface="Calibri" panose="020f0502020204030204" pitchFamily="34" charset="0"/>
                <a:ea typeface="宋体" panose="02010600030101010101" pitchFamily="2" charset="-122"/>
              </a:defRPr>
            </a:lvl4pPr>
            <a:lvl5pPr defTabSz="1217930">
              <a:defRPr>
                <a:solidFill>
                  <a:schemeClr val="tx1"/>
                </a:solidFill>
                <a:latin typeface="Calibri" panose="020f0502020204030204" pitchFamily="34" charset="0"/>
                <a:ea typeface="宋体" panose="02010600030101010101" pitchFamily="2" charset="-122"/>
              </a:defRPr>
            </a:lvl5pPr>
            <a:lvl6pPr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2800" b="1">
                <a:solidFill>
                  <a:srgbClr val="FFFFFF"/>
                </a:solidFill>
                <a:latin typeface="Arial" panose="020b0604020202020204" pitchFamily="34" charset="0"/>
                <a:ea typeface="微软雅黑" panose="020b0503020204020204" pitchFamily="34" charset="-122"/>
                <a:sym typeface="Arial" panose="020b0604020202020204" pitchFamily="34" charset="0"/>
              </a:rPr>
              <a:t>02</a:t>
            </a:r>
            <a:endParaRPr lang="en-US" altLang="zh-CN" sz="28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04" name="Text Placeholder 3"/>
          <p:cNvSpPr txBox="1"/>
          <p:nvPr/>
        </p:nvSpPr>
        <p:spPr bwMode="auto">
          <a:xfrm>
            <a:off x="7015163" y="2651125"/>
            <a:ext cx="4000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7930">
              <a:defRPr>
                <a:solidFill>
                  <a:schemeClr val="tx1"/>
                </a:solidFill>
                <a:latin typeface="Calibri" panose="020f0502020204030204" pitchFamily="34" charset="0"/>
                <a:ea typeface="宋体" panose="02010600030101010101" pitchFamily="2" charset="-122"/>
              </a:defRPr>
            </a:lvl1pPr>
            <a:lvl2pPr defTabSz="1217930">
              <a:defRPr>
                <a:solidFill>
                  <a:schemeClr val="tx1"/>
                </a:solidFill>
                <a:latin typeface="Calibri" panose="020f0502020204030204" pitchFamily="34" charset="0"/>
                <a:ea typeface="宋体" panose="02010600030101010101" pitchFamily="2" charset="-122"/>
              </a:defRPr>
            </a:lvl2pPr>
            <a:lvl3pPr defTabSz="1217930">
              <a:defRPr>
                <a:solidFill>
                  <a:schemeClr val="tx1"/>
                </a:solidFill>
                <a:latin typeface="Calibri" panose="020f0502020204030204" pitchFamily="34" charset="0"/>
                <a:ea typeface="宋体" panose="02010600030101010101" pitchFamily="2" charset="-122"/>
              </a:defRPr>
            </a:lvl3pPr>
            <a:lvl4pPr defTabSz="1217930">
              <a:defRPr>
                <a:solidFill>
                  <a:schemeClr val="tx1"/>
                </a:solidFill>
                <a:latin typeface="Calibri" panose="020f0502020204030204" pitchFamily="34" charset="0"/>
                <a:ea typeface="宋体" panose="02010600030101010101" pitchFamily="2" charset="-122"/>
              </a:defRPr>
            </a:lvl4pPr>
            <a:lvl5pPr defTabSz="1217930">
              <a:defRPr>
                <a:solidFill>
                  <a:schemeClr val="tx1"/>
                </a:solidFill>
                <a:latin typeface="Calibri" panose="020f0502020204030204" pitchFamily="34" charset="0"/>
                <a:ea typeface="宋体" panose="02010600030101010101" pitchFamily="2" charset="-122"/>
              </a:defRPr>
            </a:lvl5pPr>
            <a:lvl6pPr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2800" b="1">
                <a:solidFill>
                  <a:srgbClr val="FFFFFF"/>
                </a:solidFill>
                <a:latin typeface="Arial" panose="020b0604020202020204" pitchFamily="34" charset="0"/>
                <a:ea typeface="微软雅黑" panose="020b0503020204020204" pitchFamily="34" charset="-122"/>
                <a:sym typeface="Arial" panose="020b0604020202020204" pitchFamily="34" charset="0"/>
              </a:rPr>
              <a:t>03</a:t>
            </a:r>
            <a:endParaRPr lang="en-US" altLang="zh-CN" sz="28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05" name="Text Placeholder 3"/>
          <p:cNvSpPr txBox="1"/>
          <p:nvPr/>
        </p:nvSpPr>
        <p:spPr bwMode="auto">
          <a:xfrm>
            <a:off x="9493250" y="2651125"/>
            <a:ext cx="4016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7930">
              <a:defRPr>
                <a:solidFill>
                  <a:schemeClr val="tx1"/>
                </a:solidFill>
                <a:latin typeface="Calibri" panose="020f0502020204030204" pitchFamily="34" charset="0"/>
                <a:ea typeface="宋体" panose="02010600030101010101" pitchFamily="2" charset="-122"/>
              </a:defRPr>
            </a:lvl1pPr>
            <a:lvl2pPr defTabSz="1217930">
              <a:defRPr>
                <a:solidFill>
                  <a:schemeClr val="tx1"/>
                </a:solidFill>
                <a:latin typeface="Calibri" panose="020f0502020204030204" pitchFamily="34" charset="0"/>
                <a:ea typeface="宋体" panose="02010600030101010101" pitchFamily="2" charset="-122"/>
              </a:defRPr>
            </a:lvl2pPr>
            <a:lvl3pPr defTabSz="1217930">
              <a:defRPr>
                <a:solidFill>
                  <a:schemeClr val="tx1"/>
                </a:solidFill>
                <a:latin typeface="Calibri" panose="020f0502020204030204" pitchFamily="34" charset="0"/>
                <a:ea typeface="宋体" panose="02010600030101010101" pitchFamily="2" charset="-122"/>
              </a:defRPr>
            </a:lvl3pPr>
            <a:lvl4pPr defTabSz="1217930">
              <a:defRPr>
                <a:solidFill>
                  <a:schemeClr val="tx1"/>
                </a:solidFill>
                <a:latin typeface="Calibri" panose="020f0502020204030204" pitchFamily="34" charset="0"/>
                <a:ea typeface="宋体" panose="02010600030101010101" pitchFamily="2" charset="-122"/>
              </a:defRPr>
            </a:lvl4pPr>
            <a:lvl5pPr defTabSz="1217930">
              <a:defRPr>
                <a:solidFill>
                  <a:schemeClr val="tx1"/>
                </a:solidFill>
                <a:latin typeface="Calibri" panose="020f0502020204030204" pitchFamily="34" charset="0"/>
                <a:ea typeface="宋体" panose="02010600030101010101" pitchFamily="2" charset="-122"/>
              </a:defRPr>
            </a:lvl5pPr>
            <a:lvl6pPr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2800" b="1">
                <a:solidFill>
                  <a:srgbClr val="FFFFFF"/>
                </a:solidFill>
                <a:latin typeface="Arial" panose="020b0604020202020204" pitchFamily="34" charset="0"/>
                <a:ea typeface="微软雅黑" panose="020b0503020204020204" pitchFamily="34" charset="-122"/>
                <a:sym typeface="Arial" panose="020b0604020202020204" pitchFamily="34" charset="0"/>
              </a:rPr>
              <a:t>04</a:t>
            </a:r>
            <a:endParaRPr lang="en-US" altLang="zh-CN" sz="28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06" name="TextBox 13"/>
          <p:cNvSpPr txBox="1">
            <a:spLocks noChangeArrowheads="1"/>
          </p:cNvSpPr>
          <p:nvPr/>
        </p:nvSpPr>
        <p:spPr bwMode="auto">
          <a:xfrm>
            <a:off x="1109663" y="3998913"/>
            <a:ext cx="23383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a:solidFill>
                  <a:srgbClr val="4B7303"/>
                </a:solidFill>
                <a:latin typeface="Arial" panose="020b0604020202020204" pitchFamily="34" charset="0"/>
                <a:ea typeface="微软雅黑" panose="020b0503020204020204" pitchFamily="34" charset="-122"/>
                <a:sym typeface="Arial" panose="020b0604020202020204" pitchFamily="34" charset="0"/>
              </a:rPr>
              <a:t>关键词</a:t>
            </a:r>
            <a:endParaRPr lang="en-US" b="1">
              <a:solidFill>
                <a:srgbClr val="4B7303"/>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07" name="TextBox 13"/>
          <p:cNvSpPr txBox="1">
            <a:spLocks noChangeArrowheads="1"/>
          </p:cNvSpPr>
          <p:nvPr/>
        </p:nvSpPr>
        <p:spPr bwMode="auto">
          <a:xfrm>
            <a:off x="1658937" y="4462463"/>
            <a:ext cx="20780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08" name="TextBox 13"/>
          <p:cNvSpPr txBox="1">
            <a:spLocks noChangeArrowheads="1"/>
          </p:cNvSpPr>
          <p:nvPr/>
        </p:nvSpPr>
        <p:spPr bwMode="auto">
          <a:xfrm>
            <a:off x="3587750" y="3998913"/>
            <a:ext cx="23383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a:solidFill>
                  <a:srgbClr val="4B7303"/>
                </a:solidFill>
                <a:latin typeface="Arial" panose="020b0604020202020204" pitchFamily="34" charset="0"/>
                <a:ea typeface="微软雅黑" panose="020b0503020204020204" pitchFamily="34" charset="-122"/>
                <a:sym typeface="Arial" panose="020b0604020202020204" pitchFamily="34" charset="0"/>
              </a:rPr>
              <a:t>关键词</a:t>
            </a:r>
            <a:endParaRPr lang="en-US" b="1">
              <a:solidFill>
                <a:srgbClr val="4B7303"/>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09" name="TextBox 13"/>
          <p:cNvSpPr txBox="1">
            <a:spLocks noChangeArrowheads="1"/>
          </p:cNvSpPr>
          <p:nvPr/>
        </p:nvSpPr>
        <p:spPr bwMode="auto">
          <a:xfrm>
            <a:off x="4138612" y="4462463"/>
            <a:ext cx="20780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10" name="TextBox 13"/>
          <p:cNvSpPr txBox="1">
            <a:spLocks noChangeArrowheads="1"/>
          </p:cNvSpPr>
          <p:nvPr/>
        </p:nvSpPr>
        <p:spPr bwMode="auto">
          <a:xfrm>
            <a:off x="6102350" y="3998913"/>
            <a:ext cx="23383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a:solidFill>
                  <a:srgbClr val="4B7303"/>
                </a:solidFill>
                <a:latin typeface="Arial" panose="020b0604020202020204" pitchFamily="34" charset="0"/>
                <a:ea typeface="微软雅黑" panose="020b0503020204020204" pitchFamily="34" charset="-122"/>
                <a:sym typeface="Arial" panose="020b0604020202020204" pitchFamily="34" charset="0"/>
              </a:rPr>
              <a:t>关键词</a:t>
            </a:r>
            <a:endParaRPr lang="en-US" b="1">
              <a:solidFill>
                <a:srgbClr val="4B7303"/>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11" name="TextBox 13"/>
          <p:cNvSpPr txBox="1">
            <a:spLocks noChangeArrowheads="1"/>
          </p:cNvSpPr>
          <p:nvPr/>
        </p:nvSpPr>
        <p:spPr bwMode="auto">
          <a:xfrm>
            <a:off x="6653212" y="4462463"/>
            <a:ext cx="20780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12" name="TextBox 13"/>
          <p:cNvSpPr txBox="1">
            <a:spLocks noChangeArrowheads="1"/>
          </p:cNvSpPr>
          <p:nvPr/>
        </p:nvSpPr>
        <p:spPr bwMode="auto">
          <a:xfrm>
            <a:off x="8574088" y="3998913"/>
            <a:ext cx="23383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a:solidFill>
                  <a:srgbClr val="4B7303"/>
                </a:solidFill>
                <a:latin typeface="Arial" panose="020b0604020202020204" pitchFamily="34" charset="0"/>
                <a:ea typeface="微软雅黑" panose="020b0503020204020204" pitchFamily="34" charset="-122"/>
                <a:sym typeface="Arial" panose="020b0604020202020204" pitchFamily="34" charset="0"/>
              </a:rPr>
              <a:t>关键词</a:t>
            </a:r>
            <a:endParaRPr lang="en-US" b="1">
              <a:solidFill>
                <a:srgbClr val="4B7303"/>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13" name="TextBox 13"/>
          <p:cNvSpPr txBox="1">
            <a:spLocks noChangeArrowheads="1"/>
          </p:cNvSpPr>
          <p:nvPr/>
        </p:nvSpPr>
        <p:spPr bwMode="auto">
          <a:xfrm>
            <a:off x="9123362" y="4462463"/>
            <a:ext cx="20780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3" name="图片 22"/>
          <p:cNvPicPr>
            <a:picLocks noChangeAspect="1"/>
          </p:cNvPicPr>
          <p:nvPr/>
        </p:nvPicPr>
        <p:blipFill>
          <a:blip r:embed="rId2">
            <a:extLst>
              <a:ext uri="{BEBA8EAE-BF5A-486C-A8C5-ECC9F3942E4B}">
                <a14:imgProps xmlns:a14="http://schemas.microsoft.com/office/drawing/2010/main">
                  <a14:imgLayer r:embed="rId3">
                    <a14:imgEffect>
                      <a14:backgroundRemoval t="1318" b="17570" l="78223" r="95410">
                        <a14:foregroundMark x1="87695" y1="8638" x2="89160" y2="8638"/>
                        <a14:foregroundMark x1="88086" y1="10102" x2="89258" y2="8931"/>
                        <a14:backgroundMark x1="80176" y1="8785" x2="82813" y2="15813"/>
                        <a14:backgroundMark x1="80078" y1="10249" x2="81250" y2="16105"/>
                        <a14:backgroundMark x1="83008" y1="12738" x2="86816" y2="13763"/>
                        <a14:backgroundMark x1="87402" y1="14202" x2="94824" y2="10249"/>
                        <a14:backgroundMark x1="89160" y1="9517" x2="88184" y2="13763"/>
                      </a14:backgroundRemoval>
                    </a14:imgEffect>
                  </a14:imgLayer>
                </a14:imgProps>
              </a:ext>
              <a:ext uri="{28A0092B-C50C-407E-A947-70E740481C1C}">
                <a14:useLocalDpi xmlns:a14="http://schemas.microsoft.com/office/drawing/2010/main" val="0"/>
              </a:ext>
            </a:extLst>
          </a:blip>
          <a:srcRect l="80106" t="938" r="9115" b="87246"/>
          <a:stretch>
            <a:fillRect/>
          </a:stretch>
        </p:blipFill>
        <p:spPr>
          <a:xfrm>
            <a:off x="114301" y="142876"/>
            <a:ext cx="991054" cy="657225"/>
          </a:xfrm>
          <a:prstGeom prst="rect">
            <a:avLst/>
          </a:prstGeom>
        </p:spPr>
      </p:pic>
      <p:sp>
        <p:nvSpPr>
          <p:cNvPr id="24" name="文本框 23"/>
          <p:cNvSpPr txBox="1"/>
          <p:nvPr/>
        </p:nvSpPr>
        <p:spPr>
          <a:xfrm>
            <a:off x="1400174" y="285750"/>
            <a:ext cx="2314575" cy="400110"/>
          </a:xfrm>
          <a:prstGeom prst="rect">
            <a:avLst/>
          </a:prstGeom>
          <a:noFill/>
        </p:spPr>
        <p:txBody>
          <a:bodyPr wrap="square" rtlCol="0">
            <a:spAutoFit/>
          </a:bodyPr>
          <a:lstStyle/>
          <a:p>
            <a:r>
              <a:rPr lang="zh-CN" altLang="en-US" sz="2000">
                <a:latin typeface="微软雅黑" panose="020b0503020204020204" pitchFamily="34" charset="-122"/>
                <a:ea typeface="微软雅黑" panose="020b0503020204020204" pitchFamily="34" charset="-122"/>
              </a:rPr>
              <a:t>点击添加副标题</a:t>
            </a:r>
            <a:endParaRPr lang="zh-CN" altLang="en-US" sz="2000">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rcRect b="6388"/>
          <a:stretch>
            <a:fillRect/>
          </a:stretch>
        </p:blipFill>
        <p:spPr>
          <a:xfrm>
            <a:off x="-400049" y="0"/>
            <a:ext cx="12592050" cy="6858000"/>
          </a:xfrm>
          <a:prstGeom prst="rect">
            <a:avLst/>
          </a:prstGeom>
        </p:spPr>
      </p:pic>
      <p:pic>
        <p:nvPicPr>
          <p:cNvPr id="5" name="图片 4"/>
          <p:cNvPicPr>
            <a:picLocks noChangeAspect="1"/>
          </p:cNvPicPr>
          <p:nvPr/>
        </p:nvPicPr>
        <p:blipFill>
          <a:blip r:embed="rId3"/>
          <a:stretch>
            <a:fillRect/>
          </a:stretch>
        </p:blipFill>
        <p:spPr>
          <a:xfrm>
            <a:off x="3788455" y="3772533"/>
            <a:ext cx="291296" cy="394107"/>
          </a:xfrm>
          <a:prstGeom prst="rect">
            <a:avLst/>
          </a:prstGeom>
        </p:spPr>
      </p:pic>
      <p:pic>
        <p:nvPicPr>
          <p:cNvPr id="6" name="图片 5"/>
          <p:cNvPicPr>
            <a:picLocks noChangeAspect="1"/>
          </p:cNvPicPr>
          <p:nvPr/>
        </p:nvPicPr>
        <p:blipFill>
          <a:blip r:embed="rId4">
            <a:extLst>
              <a:ext uri="{BEBA8EAE-BF5A-486C-A8C5-ECC9F3942E4B}">
                <a14:imgProps xmlns:a14="http://schemas.microsoft.com/office/drawing/2010/main">
                  <a14:imgLayer r:embed="rId5">
                    <a14:imgEffect>
                      <a14:backgroundRemoval t="37042" b="43192" l="9961" r="48730"/>
                    </a14:imgEffect>
                  </a14:imgLayer>
                </a14:imgProps>
              </a:ext>
              <a:ext uri="{28A0092B-C50C-407E-A947-70E740481C1C}">
                <a14:useLocalDpi xmlns:a14="http://schemas.microsoft.com/office/drawing/2010/main" val="0"/>
              </a:ext>
            </a:extLst>
          </a:blip>
          <a:srcRect l="42539" t="36223" r="54063" b="56223"/>
          <a:stretch>
            <a:fillRect/>
          </a:stretch>
        </p:blipFill>
        <p:spPr>
          <a:xfrm>
            <a:off x="2057286" y="3614073"/>
            <a:ext cx="381114" cy="512532"/>
          </a:xfrm>
          <a:prstGeom prst="rect">
            <a:avLst/>
          </a:prstGeom>
        </p:spPr>
      </p:pic>
      <p:pic>
        <p:nvPicPr>
          <p:cNvPr id="7" name="图片 6"/>
          <p:cNvPicPr>
            <a:picLocks noChangeAspect="1"/>
          </p:cNvPicPr>
          <p:nvPr/>
        </p:nvPicPr>
        <p:blipFill>
          <a:blip r:embed="rId3"/>
          <a:stretch>
            <a:fillRect/>
          </a:stretch>
        </p:blipFill>
        <p:spPr>
          <a:xfrm>
            <a:off x="10846481" y="5496062"/>
            <a:ext cx="414564" cy="560881"/>
          </a:xfrm>
          <a:prstGeom prst="rect">
            <a:avLst/>
          </a:prstGeom>
        </p:spPr>
      </p:pic>
      <p:pic>
        <p:nvPicPr>
          <p:cNvPr id="8" name="图片 7"/>
          <p:cNvPicPr>
            <a:picLocks noChangeAspect="1"/>
          </p:cNvPicPr>
          <p:nvPr/>
        </p:nvPicPr>
        <p:blipFill>
          <a:blip r:embed="rId3"/>
          <a:stretch>
            <a:fillRect/>
          </a:stretch>
        </p:blipFill>
        <p:spPr>
          <a:xfrm>
            <a:off x="9027205" y="5069434"/>
            <a:ext cx="414564" cy="560881"/>
          </a:xfrm>
          <a:prstGeom prst="rect">
            <a:avLst/>
          </a:prstGeom>
        </p:spPr>
      </p:pic>
      <p:pic>
        <p:nvPicPr>
          <p:cNvPr id="9" name="图片 8"/>
          <p:cNvPicPr>
            <a:picLocks noChangeAspect="1"/>
          </p:cNvPicPr>
          <p:nvPr/>
        </p:nvPicPr>
        <p:blipFill>
          <a:blip r:embed="rId3"/>
          <a:stretch>
            <a:fillRect/>
          </a:stretch>
        </p:blipFill>
        <p:spPr>
          <a:xfrm>
            <a:off x="4853152" y="4149478"/>
            <a:ext cx="414564" cy="560881"/>
          </a:xfrm>
          <a:prstGeom prst="rect">
            <a:avLst/>
          </a:prstGeom>
        </p:spPr>
      </p:pic>
      <p:pic>
        <p:nvPicPr>
          <p:cNvPr id="10" name="图片 9"/>
          <p:cNvPicPr>
            <a:picLocks noChangeAspect="1"/>
          </p:cNvPicPr>
          <p:nvPr/>
        </p:nvPicPr>
        <p:blipFill>
          <a:blip r:embed="rId3"/>
          <a:stretch>
            <a:fillRect/>
          </a:stretch>
        </p:blipFill>
        <p:spPr>
          <a:xfrm>
            <a:off x="6193518" y="5767439"/>
            <a:ext cx="414564" cy="560881"/>
          </a:xfrm>
          <a:prstGeom prst="rect">
            <a:avLst/>
          </a:prstGeom>
        </p:spPr>
      </p:pic>
      <p:pic>
        <p:nvPicPr>
          <p:cNvPr id="11" name="图片 10"/>
          <p:cNvPicPr>
            <a:picLocks noChangeAspect="1"/>
          </p:cNvPicPr>
          <p:nvPr/>
        </p:nvPicPr>
        <p:blipFill>
          <a:blip r:embed="rId3"/>
          <a:stretch>
            <a:fillRect/>
          </a:stretch>
        </p:blipFill>
        <p:spPr>
          <a:xfrm>
            <a:off x="7402423" y="4290000"/>
            <a:ext cx="355690" cy="481228"/>
          </a:xfrm>
          <a:prstGeom prst="rect">
            <a:avLst/>
          </a:prstGeom>
        </p:spPr>
      </p:pic>
      <p:pic>
        <p:nvPicPr>
          <p:cNvPr id="12" name="图片 11"/>
          <p:cNvPicPr>
            <a:picLocks noChangeAspect="1"/>
          </p:cNvPicPr>
          <p:nvPr/>
        </p:nvPicPr>
        <p:blipFill>
          <a:blip r:embed="rId3"/>
          <a:stretch>
            <a:fillRect/>
          </a:stretch>
        </p:blipFill>
        <p:spPr>
          <a:xfrm>
            <a:off x="6608082" y="4590767"/>
            <a:ext cx="323080" cy="437109"/>
          </a:xfrm>
          <a:prstGeom prst="rect">
            <a:avLst/>
          </a:prstGeom>
        </p:spPr>
      </p:pic>
      <p:pic>
        <p:nvPicPr>
          <p:cNvPr id="13" name="图片 12"/>
          <p:cNvPicPr>
            <a:picLocks noChangeAspect="1"/>
          </p:cNvPicPr>
          <p:nvPr/>
        </p:nvPicPr>
        <p:blipFill>
          <a:blip r:embed="rId3"/>
          <a:stretch>
            <a:fillRect/>
          </a:stretch>
        </p:blipFill>
        <p:spPr>
          <a:xfrm>
            <a:off x="9703254" y="6328320"/>
            <a:ext cx="308192" cy="416966"/>
          </a:xfrm>
          <a:prstGeom prst="rect">
            <a:avLst/>
          </a:prstGeom>
        </p:spPr>
      </p:pic>
      <p:sp>
        <p:nvSpPr>
          <p:cNvPr id="15" name="文本框 14"/>
          <p:cNvSpPr txBox="1"/>
          <p:nvPr/>
        </p:nvSpPr>
        <p:spPr>
          <a:xfrm>
            <a:off x="4399783" y="2473661"/>
            <a:ext cx="2507343" cy="1015663"/>
          </a:xfrm>
          <a:prstGeom prst="rect">
            <a:avLst/>
          </a:prstGeom>
          <a:noFill/>
        </p:spPr>
        <p:txBody>
          <a:bodyPr wrap="square" rtlCol="0">
            <a:spAutoFit/>
          </a:bodyPr>
          <a:lstStyle/>
          <a:p>
            <a:r>
              <a:rPr lang="zh-CN" altLang="en-US" sz="6000">
                <a:solidFill>
                  <a:srgbClr val="4B7303"/>
                </a:solidFill>
                <a:latin typeface="微软雅黑" panose="020b0503020204020204" pitchFamily="34" charset="-122"/>
                <a:ea typeface="微软雅黑" panose="020b0503020204020204" pitchFamily="34" charset="-122"/>
              </a:rPr>
              <a:t>目录</a:t>
            </a:r>
            <a:endParaRPr lang="zh-CN" altLang="en-US" sz="6000">
              <a:solidFill>
                <a:srgbClr val="4B7303"/>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3395440" y="3636743"/>
            <a:ext cx="4757738" cy="3108543"/>
          </a:xfrm>
          <a:prstGeom prst="rect">
            <a:avLst/>
          </a:prstGeom>
          <a:noFill/>
        </p:spPr>
        <p:txBody>
          <a:bodyPr wrap="square" rtlCol="0">
            <a:spAutoFit/>
          </a:bodyPr>
          <a:lstStyle/>
          <a:p>
            <a:r>
              <a:rPr lang="en-US" altLang="zh-CN" sz="2800">
                <a:solidFill>
                  <a:srgbClr val="4B7303"/>
                </a:solidFill>
                <a:latin typeface="微软雅黑" panose="020b0503020204020204" pitchFamily="34" charset="-122"/>
                <a:ea typeface="微软雅黑" panose="020b0503020204020204" pitchFamily="34" charset="-122"/>
              </a:rPr>
              <a:t>1.</a:t>
            </a:r>
            <a:r>
              <a:rPr lang="zh-CN" altLang="en-US" sz="2800">
                <a:solidFill>
                  <a:srgbClr val="4B7303"/>
                </a:solidFill>
                <a:latin typeface="微软雅黑" panose="020b0503020204020204" pitchFamily="34" charset="-122"/>
                <a:ea typeface="微软雅黑" panose="020b0503020204020204" pitchFamily="34" charset="-122"/>
              </a:rPr>
              <a:t>点击此处添加标题内容</a:t>
            </a:r>
            <a:endParaRPr lang="en-US" altLang="zh-CN" sz="2800">
              <a:solidFill>
                <a:srgbClr val="4B7303"/>
              </a:solidFill>
              <a:latin typeface="微软雅黑" panose="020b0503020204020204" pitchFamily="34" charset="-122"/>
              <a:ea typeface="微软雅黑" panose="020b0503020204020204" pitchFamily="34" charset="-122"/>
            </a:endParaRPr>
          </a:p>
          <a:p>
            <a:endParaRPr lang="en-US" altLang="zh-CN" sz="2800">
              <a:solidFill>
                <a:srgbClr val="4B7303"/>
              </a:solidFill>
              <a:latin typeface="微软雅黑" panose="020b0503020204020204" pitchFamily="34" charset="-122"/>
              <a:ea typeface="微软雅黑" panose="020b0503020204020204" pitchFamily="34" charset="-122"/>
            </a:endParaRPr>
          </a:p>
          <a:p>
            <a:r>
              <a:rPr lang="en-US" altLang="zh-CN" sz="2800">
                <a:solidFill>
                  <a:srgbClr val="4B7303"/>
                </a:solidFill>
                <a:latin typeface="微软雅黑" panose="020b0503020204020204" pitchFamily="34" charset="-122"/>
                <a:ea typeface="微软雅黑" panose="020b0503020204020204" pitchFamily="34" charset="-122"/>
              </a:rPr>
              <a:t>2.</a:t>
            </a:r>
            <a:r>
              <a:rPr lang="zh-CN" altLang="en-US" sz="2800">
                <a:solidFill>
                  <a:srgbClr val="4B7303"/>
                </a:solidFill>
                <a:latin typeface="微软雅黑" panose="020b0503020204020204" pitchFamily="34" charset="-122"/>
                <a:ea typeface="微软雅黑" panose="020b0503020204020204" pitchFamily="34" charset="-122"/>
              </a:rPr>
              <a:t>点击此处添加标题内容</a:t>
            </a:r>
            <a:endParaRPr lang="en-US" altLang="zh-CN" sz="2800">
              <a:solidFill>
                <a:srgbClr val="4B7303"/>
              </a:solidFill>
              <a:latin typeface="微软雅黑" panose="020b0503020204020204" pitchFamily="34" charset="-122"/>
              <a:ea typeface="微软雅黑" panose="020b0503020204020204" pitchFamily="34" charset="-122"/>
            </a:endParaRPr>
          </a:p>
          <a:p>
            <a:endParaRPr lang="en-US" altLang="zh-CN" sz="2800">
              <a:solidFill>
                <a:srgbClr val="4B7303"/>
              </a:solidFill>
              <a:latin typeface="微软雅黑" panose="020b0503020204020204" pitchFamily="34" charset="-122"/>
              <a:ea typeface="微软雅黑" panose="020b0503020204020204" pitchFamily="34" charset="-122"/>
            </a:endParaRPr>
          </a:p>
          <a:p>
            <a:r>
              <a:rPr lang="en-US" altLang="zh-CN" sz="2800">
                <a:solidFill>
                  <a:srgbClr val="4B7303"/>
                </a:solidFill>
                <a:latin typeface="微软雅黑" panose="020b0503020204020204" pitchFamily="34" charset="-122"/>
                <a:ea typeface="微软雅黑" panose="020b0503020204020204" pitchFamily="34" charset="-122"/>
              </a:rPr>
              <a:t>3.</a:t>
            </a:r>
            <a:r>
              <a:rPr lang="zh-CN" altLang="en-US" sz="2800">
                <a:solidFill>
                  <a:srgbClr val="4B7303"/>
                </a:solidFill>
                <a:latin typeface="微软雅黑" panose="020b0503020204020204" pitchFamily="34" charset="-122"/>
                <a:ea typeface="微软雅黑" panose="020b0503020204020204" pitchFamily="34" charset="-122"/>
              </a:rPr>
              <a:t>点击此处添加标题内容</a:t>
            </a:r>
            <a:endParaRPr lang="en-US" altLang="zh-CN" sz="2800">
              <a:solidFill>
                <a:srgbClr val="4B7303"/>
              </a:solidFill>
              <a:latin typeface="微软雅黑" panose="020b0503020204020204" pitchFamily="34" charset="-122"/>
              <a:ea typeface="微软雅黑" panose="020b0503020204020204" pitchFamily="34" charset="-122"/>
            </a:endParaRPr>
          </a:p>
          <a:p>
            <a:endParaRPr lang="en-US" altLang="zh-CN" sz="2800">
              <a:solidFill>
                <a:srgbClr val="4B7303"/>
              </a:solidFill>
              <a:latin typeface="微软雅黑" panose="020b0503020204020204" pitchFamily="34" charset="-122"/>
              <a:ea typeface="微软雅黑" panose="020b0503020204020204" pitchFamily="34" charset="-122"/>
            </a:endParaRPr>
          </a:p>
          <a:p>
            <a:r>
              <a:rPr lang="en-US" altLang="zh-CN" sz="2800">
                <a:solidFill>
                  <a:srgbClr val="4B7303"/>
                </a:solidFill>
                <a:latin typeface="微软雅黑" panose="020b0503020204020204" pitchFamily="34" charset="-122"/>
                <a:ea typeface="微软雅黑" panose="020b0503020204020204" pitchFamily="34" charset="-122"/>
              </a:rPr>
              <a:t>4.</a:t>
            </a:r>
            <a:r>
              <a:rPr lang="zh-CN" altLang="en-US" sz="2800">
                <a:solidFill>
                  <a:srgbClr val="4B7303"/>
                </a:solidFill>
                <a:latin typeface="微软雅黑" panose="020b0503020204020204" pitchFamily="34" charset="-122"/>
                <a:ea typeface="微软雅黑" panose="020b0503020204020204" pitchFamily="34" charset="-122"/>
              </a:rPr>
              <a:t>点击此处添加标题内容</a:t>
            </a:r>
            <a:endParaRPr lang="zh-CN" altLang="en-US" sz="2800">
              <a:solidFill>
                <a:srgbClr val="4B7303"/>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Rectangle 5"/>
          <p:cNvSpPr>
            <a:spLocks noChangeArrowheads="1"/>
          </p:cNvSpPr>
          <p:nvPr/>
        </p:nvSpPr>
        <p:spPr bwMode="auto">
          <a:xfrm rot="10800000" flipH="1" flipV="1">
            <a:off x="3606049" y="1709070"/>
            <a:ext cx="1030302" cy="553523"/>
          </a:xfrm>
          <a:prstGeom prst="rect">
            <a:avLst/>
          </a:prstGeom>
          <a:solidFill>
            <a:srgbClr val="4B7303"/>
          </a:solidFill>
          <a:ln w="7938" cap="flat">
            <a:noFill/>
            <a:prstDash val="solid"/>
            <a:miter lim="800000"/>
          </a:ln>
        </p:spPr>
        <p:txBody>
          <a:bodyPr vert="horz" wrap="square" lIns="91440" tIns="45720" rIns="91440" bIns="45720" numCol="1" anchor="t" anchorCtr="0" compatLnSpc="1"/>
          <a:lstStyle/>
          <a:p>
            <a:endParaRPr lang="id-ID"/>
          </a:p>
        </p:txBody>
      </p:sp>
      <p:sp>
        <p:nvSpPr>
          <p:cNvPr id="4" name="Shape 313"/>
          <p:cNvSpPr/>
          <p:nvPr/>
        </p:nvSpPr>
        <p:spPr>
          <a:xfrm>
            <a:off x="3967064" y="1838812"/>
            <a:ext cx="298499" cy="289302"/>
          </a:xfrm>
          <a:custGeom>
            <a:cxnLst>
              <a:cxn ang="0">
                <a:pos x="wd2" y="hd2"/>
              </a:cxn>
              <a:cxn ang="5400000">
                <a:pos x="wd2" y="hd2"/>
              </a:cxn>
              <a:cxn ang="10800000">
                <a:pos x="wd2" y="hd2"/>
              </a:cxn>
              <a:cxn ang="16200000">
                <a:pos x="wd2" y="hd2"/>
              </a:cxn>
            </a:cxnLst>
            <a:rect l="0" t="0" r="r" b="b"/>
            <a:pathLst>
              <a:path w="21500" h="21600" extrusionOk="0">
                <a:moveTo>
                  <a:pt x="8400" y="0"/>
                </a:moveTo>
                <a:cubicBezTo>
                  <a:pt x="3600" y="0"/>
                  <a:pt x="0" y="3946"/>
                  <a:pt x="0" y="8723"/>
                </a:cubicBezTo>
                <a:cubicBezTo>
                  <a:pt x="0" y="13500"/>
                  <a:pt x="3600" y="17238"/>
                  <a:pt x="8400" y="17238"/>
                </a:cubicBezTo>
                <a:cubicBezTo>
                  <a:pt x="10400" y="17238"/>
                  <a:pt x="12200" y="16615"/>
                  <a:pt x="13600" y="15369"/>
                </a:cubicBezTo>
                <a:cubicBezTo>
                  <a:pt x="13600" y="15369"/>
                  <a:pt x="13800" y="15577"/>
                  <a:pt x="13800" y="15785"/>
                </a:cubicBezTo>
                <a:cubicBezTo>
                  <a:pt x="19000" y="20977"/>
                  <a:pt x="19000" y="20977"/>
                  <a:pt x="19000" y="20977"/>
                </a:cubicBezTo>
                <a:cubicBezTo>
                  <a:pt x="19400" y="21392"/>
                  <a:pt x="19800" y="21600"/>
                  <a:pt x="20000" y="21600"/>
                </a:cubicBezTo>
                <a:cubicBezTo>
                  <a:pt x="20400" y="21600"/>
                  <a:pt x="20800" y="21392"/>
                  <a:pt x="21200" y="20977"/>
                </a:cubicBezTo>
                <a:cubicBezTo>
                  <a:pt x="21600" y="20562"/>
                  <a:pt x="21600" y="19523"/>
                  <a:pt x="21200" y="18900"/>
                </a:cubicBezTo>
                <a:cubicBezTo>
                  <a:pt x="16000" y="13500"/>
                  <a:pt x="16000" y="13500"/>
                  <a:pt x="16000" y="13500"/>
                </a:cubicBezTo>
                <a:cubicBezTo>
                  <a:pt x="15800" y="13500"/>
                  <a:pt x="15600" y="13292"/>
                  <a:pt x="15400" y="13292"/>
                </a:cubicBezTo>
                <a:cubicBezTo>
                  <a:pt x="16200" y="11838"/>
                  <a:pt x="16600" y="10385"/>
                  <a:pt x="16600" y="8723"/>
                </a:cubicBezTo>
                <a:cubicBezTo>
                  <a:pt x="16600" y="3946"/>
                  <a:pt x="13000" y="0"/>
                  <a:pt x="8400" y="0"/>
                </a:cubicBezTo>
                <a:close/>
                <a:moveTo>
                  <a:pt x="8400" y="2700"/>
                </a:moveTo>
                <a:cubicBezTo>
                  <a:pt x="11600" y="2700"/>
                  <a:pt x="14200" y="5400"/>
                  <a:pt x="14200" y="8723"/>
                </a:cubicBezTo>
                <a:cubicBezTo>
                  <a:pt x="14200" y="9762"/>
                  <a:pt x="13800" y="10800"/>
                  <a:pt x="13200" y="11838"/>
                </a:cubicBezTo>
                <a:cubicBezTo>
                  <a:pt x="12800" y="12669"/>
                  <a:pt x="12800" y="12669"/>
                  <a:pt x="12800" y="12669"/>
                </a:cubicBezTo>
                <a:cubicBezTo>
                  <a:pt x="12000" y="13292"/>
                  <a:pt x="12000" y="13292"/>
                  <a:pt x="12000" y="13292"/>
                </a:cubicBezTo>
                <a:cubicBezTo>
                  <a:pt x="11000" y="14123"/>
                  <a:pt x="9600" y="14538"/>
                  <a:pt x="8400" y="14538"/>
                </a:cubicBezTo>
                <a:cubicBezTo>
                  <a:pt x="5200" y="14538"/>
                  <a:pt x="2600" y="12046"/>
                  <a:pt x="2600" y="8723"/>
                </a:cubicBezTo>
                <a:cubicBezTo>
                  <a:pt x="2600" y="5400"/>
                  <a:pt x="5200" y="2700"/>
                  <a:pt x="8400" y="2700"/>
                </a:cubicBezTo>
                <a:close/>
              </a:path>
            </a:pathLst>
          </a:custGeom>
          <a:solidFill>
            <a:srgbClr val="FFFFFF"/>
          </a:solidFill>
          <a:ln w="12700" cap="flat">
            <a:noFill/>
            <a:miter lim="400000"/>
          </a:ln>
          <a:effectLst/>
        </p:spPr>
        <p:txBody>
          <a:bodyPr wrap="square" lIns="0" tIns="0" rIns="0" bIns="0" numCol="1" anchor="t">
            <a:noAutofit/>
          </a:bodyPr>
          <a:lstStyle/>
          <a:p>
            <a:pPr lvl="0">
              <a:lnSpc>
                <a:spcPct val="100000"/>
              </a:lnSpc>
              <a:defRPr sz="3200">
                <a:solidFill>
                  <a:srgbClr val="FFFFFF"/>
                </a:solidFill>
                <a:latin typeface="+mn-lt"/>
                <a:ea typeface="+mn-ea"/>
                <a:cs typeface="+mn-cs"/>
                <a:sym typeface="Helvetica Light"/>
              </a:defRPr>
            </a:pPr>
          </a:p>
        </p:txBody>
      </p:sp>
      <p:sp>
        <p:nvSpPr>
          <p:cNvPr id="5" name="Rectangle 11"/>
          <p:cNvSpPr>
            <a:spLocks noChangeArrowheads="1"/>
          </p:cNvSpPr>
          <p:nvPr/>
        </p:nvSpPr>
        <p:spPr bwMode="auto">
          <a:xfrm rot="10800000" flipH="1" flipV="1">
            <a:off x="3606049" y="2733803"/>
            <a:ext cx="1030302" cy="553523"/>
          </a:xfrm>
          <a:prstGeom prst="rect">
            <a:avLst/>
          </a:prstGeom>
          <a:solidFill>
            <a:srgbClr val="4B7303"/>
          </a:solidFill>
          <a:ln w="7938" cap="flat">
            <a:noFill/>
            <a:prstDash val="solid"/>
            <a:miter lim="800000"/>
          </a:ln>
        </p:spPr>
        <p:txBody>
          <a:bodyPr vert="horz" wrap="square" lIns="91440" tIns="45720" rIns="91440" bIns="45720" numCol="1" anchor="t" anchorCtr="0" compatLnSpc="1"/>
          <a:lstStyle/>
          <a:p>
            <a:endParaRPr lang="id-ID"/>
          </a:p>
        </p:txBody>
      </p:sp>
      <p:sp>
        <p:nvSpPr>
          <p:cNvPr id="6" name="Shape 335"/>
          <p:cNvSpPr/>
          <p:nvPr/>
        </p:nvSpPr>
        <p:spPr>
          <a:xfrm>
            <a:off x="3950530" y="2888755"/>
            <a:ext cx="298499" cy="317544"/>
          </a:xfrm>
          <a:custGeom>
            <a:cxnLst>
              <a:cxn ang="0">
                <a:pos x="wd2" y="hd2"/>
              </a:cxn>
              <a:cxn ang="5400000">
                <a:pos x="wd2" y="hd2"/>
              </a:cxn>
              <a:cxn ang="10800000">
                <a:pos x="wd2" y="hd2"/>
              </a:cxn>
              <a:cxn ang="16200000">
                <a:pos x="wd2" y="hd2"/>
              </a:cxn>
            </a:cxnLst>
            <a:rect l="0" t="0" r="r" b="b"/>
            <a:pathLst>
              <a:path w="21600" h="21567" extrusionOk="0">
                <a:moveTo>
                  <a:pt x="10665" y="9681"/>
                </a:moveTo>
                <a:cubicBezTo>
                  <a:pt x="10079" y="14119"/>
                  <a:pt x="7081" y="15033"/>
                  <a:pt x="7081" y="18117"/>
                </a:cubicBezTo>
                <a:cubicBezTo>
                  <a:pt x="7081" y="20023"/>
                  <a:pt x="8782" y="21567"/>
                  <a:pt x="10799" y="21567"/>
                </a:cubicBezTo>
                <a:cubicBezTo>
                  <a:pt x="12818" y="21567"/>
                  <a:pt x="14519" y="20023"/>
                  <a:pt x="14519" y="18117"/>
                </a:cubicBezTo>
                <a:cubicBezTo>
                  <a:pt x="14519" y="15033"/>
                  <a:pt x="11521" y="14119"/>
                  <a:pt x="10935" y="9681"/>
                </a:cubicBezTo>
                <a:cubicBezTo>
                  <a:pt x="10917" y="9547"/>
                  <a:pt x="10683" y="9547"/>
                  <a:pt x="10665" y="9681"/>
                </a:cubicBezTo>
                <a:close/>
                <a:moveTo>
                  <a:pt x="18015" y="101"/>
                </a:moveTo>
                <a:cubicBezTo>
                  <a:pt x="17997" y="-33"/>
                  <a:pt x="17762" y="-33"/>
                  <a:pt x="17744" y="101"/>
                </a:cubicBezTo>
                <a:cubicBezTo>
                  <a:pt x="17159" y="4539"/>
                  <a:pt x="14160" y="5453"/>
                  <a:pt x="14160" y="8537"/>
                </a:cubicBezTo>
                <a:cubicBezTo>
                  <a:pt x="14160" y="10442"/>
                  <a:pt x="15863" y="11987"/>
                  <a:pt x="17880" y="11987"/>
                </a:cubicBezTo>
                <a:cubicBezTo>
                  <a:pt x="19897" y="11987"/>
                  <a:pt x="21600" y="10442"/>
                  <a:pt x="21600" y="8537"/>
                </a:cubicBezTo>
                <a:cubicBezTo>
                  <a:pt x="21600" y="5453"/>
                  <a:pt x="18602" y="4539"/>
                  <a:pt x="18015" y="101"/>
                </a:cubicBezTo>
                <a:close/>
                <a:moveTo>
                  <a:pt x="3856" y="101"/>
                </a:moveTo>
                <a:cubicBezTo>
                  <a:pt x="3838" y="-33"/>
                  <a:pt x="3603" y="-33"/>
                  <a:pt x="3586" y="101"/>
                </a:cubicBezTo>
                <a:cubicBezTo>
                  <a:pt x="2999" y="4539"/>
                  <a:pt x="0" y="5453"/>
                  <a:pt x="0" y="8537"/>
                </a:cubicBezTo>
                <a:cubicBezTo>
                  <a:pt x="0" y="10442"/>
                  <a:pt x="1703" y="11987"/>
                  <a:pt x="3720" y="11987"/>
                </a:cubicBezTo>
                <a:cubicBezTo>
                  <a:pt x="5739" y="11987"/>
                  <a:pt x="7440" y="10442"/>
                  <a:pt x="7440" y="8537"/>
                </a:cubicBezTo>
                <a:cubicBezTo>
                  <a:pt x="7440" y="5453"/>
                  <a:pt x="4442" y="4539"/>
                  <a:pt x="3856" y="101"/>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7" name="Rectangle 18"/>
          <p:cNvSpPr>
            <a:spLocks noChangeArrowheads="1"/>
          </p:cNvSpPr>
          <p:nvPr/>
        </p:nvSpPr>
        <p:spPr bwMode="auto">
          <a:xfrm rot="10800000" flipH="1" flipV="1">
            <a:off x="3606049" y="3942638"/>
            <a:ext cx="1030302" cy="553523"/>
          </a:xfrm>
          <a:prstGeom prst="rect">
            <a:avLst/>
          </a:prstGeom>
          <a:solidFill>
            <a:srgbClr val="4B7303"/>
          </a:solidFill>
          <a:ln w="7938" cap="flat">
            <a:noFill/>
            <a:prstDash val="solid"/>
            <a:miter lim="800000"/>
          </a:ln>
        </p:spPr>
        <p:txBody>
          <a:bodyPr vert="horz" wrap="square" lIns="91440" tIns="45720" rIns="91440" bIns="45720" numCol="1" anchor="t" anchorCtr="0" compatLnSpc="1"/>
          <a:lstStyle/>
          <a:p>
            <a:endParaRPr lang="id-ID"/>
          </a:p>
        </p:txBody>
      </p:sp>
      <p:sp>
        <p:nvSpPr>
          <p:cNvPr id="8" name="Shape 339"/>
          <p:cNvSpPr/>
          <p:nvPr/>
        </p:nvSpPr>
        <p:spPr>
          <a:xfrm>
            <a:off x="3980575" y="4107044"/>
            <a:ext cx="251107" cy="262463"/>
          </a:xfrm>
          <a:custGeom>
            <a:cxnLst>
              <a:cxn ang="0">
                <a:pos x="wd2" y="hd2"/>
              </a:cxn>
              <a:cxn ang="5400000">
                <a:pos x="wd2" y="hd2"/>
              </a:cxn>
              <a:cxn ang="10800000">
                <a:pos x="wd2" y="hd2"/>
              </a:cxn>
              <a:cxn ang="16200000">
                <a:pos x="wd2" y="hd2"/>
              </a:cxn>
            </a:cxnLst>
            <a:rect l="0" t="0" r="r" b="b"/>
            <a:pathLst>
              <a:path w="21600" h="21600" extrusionOk="0">
                <a:moveTo>
                  <a:pt x="11679" y="19547"/>
                </a:moveTo>
                <a:lnTo>
                  <a:pt x="11679" y="14693"/>
                </a:lnTo>
                <a:lnTo>
                  <a:pt x="9921" y="14693"/>
                </a:lnTo>
                <a:lnTo>
                  <a:pt x="9921" y="19547"/>
                </a:lnTo>
                <a:cubicBezTo>
                  <a:pt x="5768" y="19134"/>
                  <a:pt x="2465" y="15832"/>
                  <a:pt x="2052" y="11679"/>
                </a:cubicBezTo>
                <a:lnTo>
                  <a:pt x="6907" y="11679"/>
                </a:lnTo>
                <a:lnTo>
                  <a:pt x="6907" y="9921"/>
                </a:lnTo>
                <a:lnTo>
                  <a:pt x="2052" y="9921"/>
                </a:lnTo>
                <a:cubicBezTo>
                  <a:pt x="2465" y="5768"/>
                  <a:pt x="5768" y="2466"/>
                  <a:pt x="9921" y="2054"/>
                </a:cubicBezTo>
                <a:lnTo>
                  <a:pt x="9921" y="6907"/>
                </a:lnTo>
                <a:lnTo>
                  <a:pt x="11679" y="6907"/>
                </a:lnTo>
                <a:lnTo>
                  <a:pt x="11679" y="2054"/>
                </a:lnTo>
                <a:cubicBezTo>
                  <a:pt x="15832" y="2466"/>
                  <a:pt x="19135" y="5768"/>
                  <a:pt x="19548" y="9921"/>
                </a:cubicBezTo>
                <a:lnTo>
                  <a:pt x="14693" y="9921"/>
                </a:lnTo>
                <a:lnTo>
                  <a:pt x="14693" y="11679"/>
                </a:lnTo>
                <a:lnTo>
                  <a:pt x="19548" y="11679"/>
                </a:lnTo>
                <a:cubicBezTo>
                  <a:pt x="19135" y="15832"/>
                  <a:pt x="15832" y="19134"/>
                  <a:pt x="11679" y="19547"/>
                </a:cubicBezTo>
                <a:close/>
                <a:moveTo>
                  <a:pt x="10799" y="0"/>
                </a:moveTo>
                <a:cubicBezTo>
                  <a:pt x="4835" y="0"/>
                  <a:pt x="0" y="4836"/>
                  <a:pt x="0" y="10800"/>
                </a:cubicBezTo>
                <a:cubicBezTo>
                  <a:pt x="0" y="16765"/>
                  <a:pt x="4835" y="21600"/>
                  <a:pt x="10799" y="21600"/>
                </a:cubicBezTo>
                <a:cubicBezTo>
                  <a:pt x="16765" y="21600"/>
                  <a:pt x="21600" y="16765"/>
                  <a:pt x="21600" y="10800"/>
                </a:cubicBezTo>
                <a:cubicBezTo>
                  <a:pt x="21600" y="4836"/>
                  <a:pt x="16765" y="0"/>
                  <a:pt x="10799" y="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9" name="Rectangle 5"/>
          <p:cNvSpPr>
            <a:spLocks noChangeArrowheads="1"/>
          </p:cNvSpPr>
          <p:nvPr/>
        </p:nvSpPr>
        <p:spPr bwMode="auto">
          <a:xfrm flipH="1">
            <a:off x="7439105" y="1740815"/>
            <a:ext cx="1030302" cy="548792"/>
          </a:xfrm>
          <a:prstGeom prst="rect">
            <a:avLst/>
          </a:prstGeom>
          <a:solidFill>
            <a:srgbClr val="4B7303"/>
          </a:solidFill>
          <a:ln w="7938" cap="flat">
            <a:noFill/>
            <a:prstDash val="solid"/>
            <a:miter lim="800000"/>
          </a:ln>
        </p:spPr>
        <p:txBody>
          <a:bodyPr vert="horz" wrap="square" lIns="91440" tIns="45720" rIns="91440" bIns="45720" numCol="1" anchor="t" anchorCtr="0" compatLnSpc="1"/>
          <a:lstStyle/>
          <a:p>
            <a:endParaRPr lang="id-ID"/>
          </a:p>
        </p:txBody>
      </p:sp>
      <p:grpSp>
        <p:nvGrpSpPr>
          <p:cNvPr id="10" name="Group 174"/>
          <p:cNvGrpSpPr/>
          <p:nvPr/>
        </p:nvGrpSpPr>
        <p:grpSpPr>
          <a:xfrm>
            <a:off x="7842057" y="1895815"/>
            <a:ext cx="256059" cy="238767"/>
            <a:chOff x="7908311" y="2282136"/>
            <a:chExt cx="295275" cy="275336"/>
          </a:xfrm>
          <a:solidFill>
            <a:srgbClr val="FFFFFF"/>
          </a:solidFill>
        </p:grpSpPr>
        <p:sp>
          <p:nvSpPr>
            <p:cNvPr id="11" name="Shape 343"/>
            <p:cNvSpPr/>
            <p:nvPr/>
          </p:nvSpPr>
          <p:spPr>
            <a:xfrm>
              <a:off x="7927261" y="2282136"/>
              <a:ext cx="79052" cy="79052"/>
            </a:xfrm>
            <a:custGeom>
              <a:cxnLst>
                <a:cxn ang="0">
                  <a:pos x="wd2" y="hd2"/>
                </a:cxn>
                <a:cxn ang="5400000">
                  <a:pos x="wd2" y="hd2"/>
                </a:cxn>
                <a:cxn ang="10800000">
                  <a:pos x="wd2" y="hd2"/>
                </a:cxn>
                <a:cxn ang="16200000">
                  <a:pos x="wd2" y="hd2"/>
                </a:cxn>
              </a:cxnLst>
              <a:rect l="0" t="0" r="r" b="b"/>
              <a:pathLst>
                <a:path w="21600" h="21600" extrusionOk="0">
                  <a:moveTo>
                    <a:pt x="10799" y="21600"/>
                  </a:moveTo>
                  <a:cubicBezTo>
                    <a:pt x="13782" y="21600"/>
                    <a:pt x="16326" y="20546"/>
                    <a:pt x="18434" y="18437"/>
                  </a:cubicBezTo>
                  <a:cubicBezTo>
                    <a:pt x="20546" y="16328"/>
                    <a:pt x="21600" y="13782"/>
                    <a:pt x="21600" y="10801"/>
                  </a:cubicBezTo>
                  <a:cubicBezTo>
                    <a:pt x="21600" y="7820"/>
                    <a:pt x="20546" y="5274"/>
                    <a:pt x="18434" y="3166"/>
                  </a:cubicBezTo>
                  <a:cubicBezTo>
                    <a:pt x="16326" y="1054"/>
                    <a:pt x="13782" y="0"/>
                    <a:pt x="10799" y="0"/>
                  </a:cubicBezTo>
                  <a:cubicBezTo>
                    <a:pt x="7818" y="0"/>
                    <a:pt x="5274" y="1054"/>
                    <a:pt x="3163" y="3166"/>
                  </a:cubicBezTo>
                  <a:cubicBezTo>
                    <a:pt x="1054" y="5274"/>
                    <a:pt x="0" y="7818"/>
                    <a:pt x="0" y="10801"/>
                  </a:cubicBezTo>
                  <a:cubicBezTo>
                    <a:pt x="0" y="13782"/>
                    <a:pt x="1054" y="16328"/>
                    <a:pt x="3163" y="18437"/>
                  </a:cubicBezTo>
                  <a:cubicBezTo>
                    <a:pt x="5274" y="20546"/>
                    <a:pt x="7818" y="21600"/>
                    <a:pt x="10799" y="21600"/>
                  </a:cubicBezTo>
                  <a:cubicBezTo>
                    <a:pt x="10799" y="21600"/>
                    <a:pt x="10799" y="21600"/>
                    <a:pt x="10799" y="21600"/>
                  </a:cubicBezTo>
                  <a:close/>
                </a:path>
              </a:pathLst>
            </a:custGeom>
            <a:grp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12" name="Shape 344"/>
            <p:cNvSpPr/>
            <p:nvPr/>
          </p:nvSpPr>
          <p:spPr>
            <a:xfrm>
              <a:off x="7995959" y="2320037"/>
              <a:ext cx="118573" cy="118573"/>
            </a:xfrm>
            <a:custGeom>
              <a:cxnLst>
                <a:cxn ang="0">
                  <a:pos x="wd2" y="hd2"/>
                </a:cxn>
                <a:cxn ang="5400000">
                  <a:pos x="wd2" y="hd2"/>
                </a:cxn>
                <a:cxn ang="10800000">
                  <a:pos x="wd2" y="hd2"/>
                </a:cxn>
                <a:cxn ang="16200000">
                  <a:pos x="wd2" y="hd2"/>
                </a:cxn>
              </a:cxnLst>
              <a:rect l="0" t="0" r="r" b="b"/>
              <a:pathLst>
                <a:path w="21600" h="21600" extrusionOk="0">
                  <a:moveTo>
                    <a:pt x="3164" y="18436"/>
                  </a:moveTo>
                  <a:cubicBezTo>
                    <a:pt x="5273" y="20546"/>
                    <a:pt x="7818" y="21600"/>
                    <a:pt x="10800" y="21600"/>
                  </a:cubicBezTo>
                  <a:cubicBezTo>
                    <a:pt x="13782" y="21600"/>
                    <a:pt x="16327" y="20546"/>
                    <a:pt x="18436" y="18436"/>
                  </a:cubicBezTo>
                  <a:cubicBezTo>
                    <a:pt x="20546" y="16327"/>
                    <a:pt x="21600" y="13782"/>
                    <a:pt x="21600" y="10800"/>
                  </a:cubicBezTo>
                  <a:cubicBezTo>
                    <a:pt x="21600" y="7818"/>
                    <a:pt x="20546" y="5273"/>
                    <a:pt x="18436" y="3164"/>
                  </a:cubicBezTo>
                  <a:cubicBezTo>
                    <a:pt x="16327" y="1054"/>
                    <a:pt x="13782" y="0"/>
                    <a:pt x="10800" y="0"/>
                  </a:cubicBezTo>
                  <a:cubicBezTo>
                    <a:pt x="7818" y="0"/>
                    <a:pt x="5273" y="1055"/>
                    <a:pt x="3164" y="3164"/>
                  </a:cubicBezTo>
                  <a:cubicBezTo>
                    <a:pt x="1055" y="5273"/>
                    <a:pt x="0" y="7818"/>
                    <a:pt x="0" y="10800"/>
                  </a:cubicBezTo>
                  <a:cubicBezTo>
                    <a:pt x="0" y="13782"/>
                    <a:pt x="1055" y="16327"/>
                    <a:pt x="3164" y="18436"/>
                  </a:cubicBezTo>
                  <a:cubicBezTo>
                    <a:pt x="3164" y="18436"/>
                    <a:pt x="3164" y="18436"/>
                    <a:pt x="3164" y="18436"/>
                  </a:cubicBezTo>
                  <a:close/>
                </a:path>
              </a:pathLst>
            </a:custGeom>
            <a:grp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13" name="Shape 345"/>
            <p:cNvSpPr/>
            <p:nvPr/>
          </p:nvSpPr>
          <p:spPr>
            <a:xfrm>
              <a:off x="8104926" y="2282136"/>
              <a:ext cx="79052" cy="79052"/>
            </a:xfrm>
            <a:custGeom>
              <a:cxnLst>
                <a:cxn ang="0">
                  <a:pos x="wd2" y="hd2"/>
                </a:cxn>
                <a:cxn ang="5400000">
                  <a:pos x="wd2" y="hd2"/>
                </a:cxn>
                <a:cxn ang="10800000">
                  <a:pos x="wd2" y="hd2"/>
                </a:cxn>
                <a:cxn ang="16200000">
                  <a:pos x="wd2" y="hd2"/>
                </a:cxn>
              </a:cxnLst>
              <a:rect l="0" t="0" r="r" b="b"/>
              <a:pathLst>
                <a:path w="21600" h="21600" extrusionOk="0">
                  <a:moveTo>
                    <a:pt x="10799" y="21600"/>
                  </a:moveTo>
                  <a:cubicBezTo>
                    <a:pt x="13780" y="21600"/>
                    <a:pt x="16326" y="20546"/>
                    <a:pt x="18434" y="18437"/>
                  </a:cubicBezTo>
                  <a:cubicBezTo>
                    <a:pt x="20546" y="16328"/>
                    <a:pt x="21600" y="13782"/>
                    <a:pt x="21600" y="10801"/>
                  </a:cubicBezTo>
                  <a:cubicBezTo>
                    <a:pt x="21600" y="7820"/>
                    <a:pt x="20546" y="5274"/>
                    <a:pt x="18434" y="3166"/>
                  </a:cubicBezTo>
                  <a:cubicBezTo>
                    <a:pt x="16326" y="1054"/>
                    <a:pt x="13780" y="0"/>
                    <a:pt x="10799" y="0"/>
                  </a:cubicBezTo>
                  <a:cubicBezTo>
                    <a:pt x="7818" y="0"/>
                    <a:pt x="5272" y="1054"/>
                    <a:pt x="3163" y="3166"/>
                  </a:cubicBezTo>
                  <a:cubicBezTo>
                    <a:pt x="1054" y="5274"/>
                    <a:pt x="0" y="7818"/>
                    <a:pt x="0" y="10801"/>
                  </a:cubicBezTo>
                  <a:cubicBezTo>
                    <a:pt x="0" y="13782"/>
                    <a:pt x="1054" y="16328"/>
                    <a:pt x="3163" y="18437"/>
                  </a:cubicBezTo>
                  <a:cubicBezTo>
                    <a:pt x="5272" y="20546"/>
                    <a:pt x="7818" y="21600"/>
                    <a:pt x="10799" y="21600"/>
                  </a:cubicBezTo>
                  <a:cubicBezTo>
                    <a:pt x="10799" y="21600"/>
                    <a:pt x="10799" y="21600"/>
                    <a:pt x="10799" y="21600"/>
                  </a:cubicBezTo>
                  <a:close/>
                </a:path>
              </a:pathLst>
            </a:custGeom>
            <a:grp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14" name="Shape 346"/>
            <p:cNvSpPr/>
            <p:nvPr/>
          </p:nvSpPr>
          <p:spPr>
            <a:xfrm>
              <a:off x="8112033" y="2360308"/>
              <a:ext cx="91553" cy="79061"/>
            </a:xfrm>
            <a:custGeom>
              <a:cxnLst>
                <a:cxn ang="0">
                  <a:pos x="wd2" y="hd2"/>
                </a:cxn>
                <a:cxn ang="5400000">
                  <a:pos x="wd2" y="hd2"/>
                </a:cxn>
                <a:cxn ang="10800000">
                  <a:pos x="wd2" y="hd2"/>
                </a:cxn>
                <a:cxn ang="16200000">
                  <a:pos x="wd2" y="hd2"/>
                </a:cxn>
              </a:cxnLst>
              <a:rect l="0" t="0" r="r" b="b"/>
              <a:pathLst>
                <a:path w="21598" h="21600" extrusionOk="0">
                  <a:moveTo>
                    <a:pt x="17081" y="0"/>
                  </a:moveTo>
                  <a:cubicBezTo>
                    <a:pt x="16937" y="0"/>
                    <a:pt x="16409" y="296"/>
                    <a:pt x="15499" y="887"/>
                  </a:cubicBezTo>
                  <a:cubicBezTo>
                    <a:pt x="14588" y="1479"/>
                    <a:pt x="13403" y="2076"/>
                    <a:pt x="11947" y="2680"/>
                  </a:cubicBezTo>
                  <a:cubicBezTo>
                    <a:pt x="10491" y="3284"/>
                    <a:pt x="9046" y="3587"/>
                    <a:pt x="7612" y="3587"/>
                  </a:cubicBezTo>
                  <a:cubicBezTo>
                    <a:pt x="5986" y="3587"/>
                    <a:pt x="4372" y="3264"/>
                    <a:pt x="2768" y="2617"/>
                  </a:cubicBezTo>
                  <a:cubicBezTo>
                    <a:pt x="2890" y="3656"/>
                    <a:pt x="2951" y="4586"/>
                    <a:pt x="2951" y="5400"/>
                  </a:cubicBezTo>
                  <a:cubicBezTo>
                    <a:pt x="2951" y="9308"/>
                    <a:pt x="1967" y="12908"/>
                    <a:pt x="0" y="16200"/>
                  </a:cubicBezTo>
                  <a:cubicBezTo>
                    <a:pt x="3934" y="16339"/>
                    <a:pt x="7151" y="18138"/>
                    <a:pt x="9653" y="21600"/>
                  </a:cubicBezTo>
                  <a:lnTo>
                    <a:pt x="14534" y="21600"/>
                  </a:lnTo>
                  <a:cubicBezTo>
                    <a:pt x="16525" y="21600"/>
                    <a:pt x="18199" y="21028"/>
                    <a:pt x="19559" y="19890"/>
                  </a:cubicBezTo>
                  <a:cubicBezTo>
                    <a:pt x="20919" y="18751"/>
                    <a:pt x="21598" y="17085"/>
                    <a:pt x="21598" y="14890"/>
                  </a:cubicBezTo>
                  <a:cubicBezTo>
                    <a:pt x="21600" y="4965"/>
                    <a:pt x="20094" y="0"/>
                    <a:pt x="17081" y="0"/>
                  </a:cubicBezTo>
                  <a:cubicBezTo>
                    <a:pt x="17081" y="0"/>
                    <a:pt x="17081" y="0"/>
                    <a:pt x="17081" y="0"/>
                  </a:cubicBezTo>
                  <a:close/>
                </a:path>
              </a:pathLst>
            </a:custGeom>
            <a:grp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15" name="Shape 347"/>
            <p:cNvSpPr/>
            <p:nvPr/>
          </p:nvSpPr>
          <p:spPr>
            <a:xfrm>
              <a:off x="7948582" y="2429005"/>
              <a:ext cx="217390" cy="128467"/>
            </a:xfrm>
            <a:custGeom>
              <a:cxnLst>
                <a:cxn ang="0">
                  <a:pos x="wd2" y="hd2"/>
                </a:cxn>
                <a:cxn ang="5400000">
                  <a:pos x="wd2" y="hd2"/>
                </a:cxn>
                <a:cxn ang="10800000">
                  <a:pos x="wd2" y="hd2"/>
                </a:cxn>
                <a:cxn ang="16200000">
                  <a:pos x="wd2" y="hd2"/>
                </a:cxn>
              </a:cxnLst>
              <a:rect l="0" t="0" r="r" b="b"/>
              <a:pathLst>
                <a:path w="21600" h="21600" extrusionOk="0">
                  <a:moveTo>
                    <a:pt x="21332" y="9360"/>
                  </a:moveTo>
                  <a:cubicBezTo>
                    <a:pt x="21225" y="8347"/>
                    <a:pt x="21089" y="7408"/>
                    <a:pt x="20925" y="6543"/>
                  </a:cubicBezTo>
                  <a:cubicBezTo>
                    <a:pt x="20761" y="5678"/>
                    <a:pt x="20542" y="4834"/>
                    <a:pt x="20266" y="4011"/>
                  </a:cubicBezTo>
                  <a:cubicBezTo>
                    <a:pt x="19989" y="3190"/>
                    <a:pt x="19673" y="2489"/>
                    <a:pt x="19314" y="1909"/>
                  </a:cubicBezTo>
                  <a:cubicBezTo>
                    <a:pt x="18957" y="1329"/>
                    <a:pt x="18519" y="867"/>
                    <a:pt x="18002" y="520"/>
                  </a:cubicBezTo>
                  <a:cubicBezTo>
                    <a:pt x="17487" y="175"/>
                    <a:pt x="16916" y="0"/>
                    <a:pt x="16292" y="0"/>
                  </a:cubicBezTo>
                  <a:cubicBezTo>
                    <a:pt x="16190" y="0"/>
                    <a:pt x="15970" y="187"/>
                    <a:pt x="15632" y="559"/>
                  </a:cubicBezTo>
                  <a:cubicBezTo>
                    <a:pt x="15295" y="931"/>
                    <a:pt x="14922" y="1348"/>
                    <a:pt x="14512" y="1805"/>
                  </a:cubicBezTo>
                  <a:cubicBezTo>
                    <a:pt x="14103" y="2264"/>
                    <a:pt x="13557" y="2680"/>
                    <a:pt x="12871" y="3051"/>
                  </a:cubicBezTo>
                  <a:cubicBezTo>
                    <a:pt x="12185" y="3423"/>
                    <a:pt x="11496" y="3610"/>
                    <a:pt x="10800" y="3610"/>
                  </a:cubicBezTo>
                  <a:cubicBezTo>
                    <a:pt x="10104" y="3610"/>
                    <a:pt x="9414" y="3423"/>
                    <a:pt x="8729" y="3051"/>
                  </a:cubicBezTo>
                  <a:cubicBezTo>
                    <a:pt x="8043" y="2680"/>
                    <a:pt x="7496" y="2264"/>
                    <a:pt x="7087" y="1805"/>
                  </a:cubicBezTo>
                  <a:cubicBezTo>
                    <a:pt x="6678" y="1348"/>
                    <a:pt x="6304" y="931"/>
                    <a:pt x="5967" y="559"/>
                  </a:cubicBezTo>
                  <a:cubicBezTo>
                    <a:pt x="5630" y="187"/>
                    <a:pt x="5410" y="0"/>
                    <a:pt x="5308" y="0"/>
                  </a:cubicBezTo>
                  <a:cubicBezTo>
                    <a:pt x="4684" y="0"/>
                    <a:pt x="4113" y="175"/>
                    <a:pt x="3597" y="520"/>
                  </a:cubicBezTo>
                  <a:cubicBezTo>
                    <a:pt x="3081" y="867"/>
                    <a:pt x="2643" y="1329"/>
                    <a:pt x="2286" y="1909"/>
                  </a:cubicBezTo>
                  <a:cubicBezTo>
                    <a:pt x="1927" y="2488"/>
                    <a:pt x="1611" y="3190"/>
                    <a:pt x="1334" y="4011"/>
                  </a:cubicBezTo>
                  <a:cubicBezTo>
                    <a:pt x="1058" y="4834"/>
                    <a:pt x="839" y="5678"/>
                    <a:pt x="675" y="6543"/>
                  </a:cubicBezTo>
                  <a:cubicBezTo>
                    <a:pt x="511" y="7408"/>
                    <a:pt x="375" y="8347"/>
                    <a:pt x="268" y="9360"/>
                  </a:cubicBezTo>
                  <a:cubicBezTo>
                    <a:pt x="161" y="10371"/>
                    <a:pt x="89" y="11314"/>
                    <a:pt x="53" y="12189"/>
                  </a:cubicBezTo>
                  <a:cubicBezTo>
                    <a:pt x="17" y="13063"/>
                    <a:pt x="0" y="13959"/>
                    <a:pt x="0" y="14877"/>
                  </a:cubicBezTo>
                  <a:cubicBezTo>
                    <a:pt x="0" y="16953"/>
                    <a:pt x="372" y="18593"/>
                    <a:pt x="1119" y="19795"/>
                  </a:cubicBezTo>
                  <a:cubicBezTo>
                    <a:pt x="1866" y="20998"/>
                    <a:pt x="2858" y="21600"/>
                    <a:pt x="4096" y="21600"/>
                  </a:cubicBezTo>
                  <a:lnTo>
                    <a:pt x="17504" y="21600"/>
                  </a:lnTo>
                  <a:cubicBezTo>
                    <a:pt x="18741" y="21600"/>
                    <a:pt x="19734" y="20998"/>
                    <a:pt x="20480" y="19795"/>
                  </a:cubicBezTo>
                  <a:cubicBezTo>
                    <a:pt x="21227" y="18593"/>
                    <a:pt x="21600" y="16953"/>
                    <a:pt x="21600" y="14877"/>
                  </a:cubicBezTo>
                  <a:cubicBezTo>
                    <a:pt x="21600" y="13959"/>
                    <a:pt x="21582" y="13063"/>
                    <a:pt x="21547" y="12189"/>
                  </a:cubicBezTo>
                  <a:cubicBezTo>
                    <a:pt x="21511" y="11314"/>
                    <a:pt x="21439" y="10371"/>
                    <a:pt x="21332" y="9360"/>
                  </a:cubicBezTo>
                  <a:cubicBezTo>
                    <a:pt x="21332" y="9360"/>
                    <a:pt x="21332" y="9360"/>
                    <a:pt x="21332" y="9360"/>
                  </a:cubicBezTo>
                  <a:close/>
                </a:path>
              </a:pathLst>
            </a:custGeom>
            <a:grp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16" name="Shape 348"/>
            <p:cNvSpPr/>
            <p:nvPr/>
          </p:nvSpPr>
          <p:spPr>
            <a:xfrm>
              <a:off x="7908311" y="2360308"/>
              <a:ext cx="91562" cy="79052"/>
            </a:xfrm>
            <a:custGeom>
              <a:cxnLst>
                <a:cxn ang="0">
                  <a:pos x="wd2" y="hd2"/>
                </a:cxn>
                <a:cxn ang="5400000">
                  <a:pos x="wd2" y="hd2"/>
                </a:cxn>
                <a:cxn ang="10800000">
                  <a:pos x="wd2" y="hd2"/>
                </a:cxn>
                <a:cxn ang="16200000">
                  <a:pos x="wd2" y="hd2"/>
                </a:cxn>
              </a:cxnLst>
              <a:rect l="0" t="0" r="r" b="b"/>
              <a:pathLst>
                <a:path w="21600" h="21600" extrusionOk="0">
                  <a:moveTo>
                    <a:pt x="21600" y="16202"/>
                  </a:moveTo>
                  <a:cubicBezTo>
                    <a:pt x="19631" y="12910"/>
                    <a:pt x="18649" y="9310"/>
                    <a:pt x="18649" y="5401"/>
                  </a:cubicBezTo>
                  <a:cubicBezTo>
                    <a:pt x="18649" y="4586"/>
                    <a:pt x="18710" y="3659"/>
                    <a:pt x="18832" y="2617"/>
                  </a:cubicBezTo>
                  <a:cubicBezTo>
                    <a:pt x="17228" y="3264"/>
                    <a:pt x="15614" y="3588"/>
                    <a:pt x="13986" y="3588"/>
                  </a:cubicBezTo>
                  <a:cubicBezTo>
                    <a:pt x="12554" y="3588"/>
                    <a:pt x="11109" y="3284"/>
                    <a:pt x="9653" y="2680"/>
                  </a:cubicBezTo>
                  <a:cubicBezTo>
                    <a:pt x="8197" y="2076"/>
                    <a:pt x="7012" y="1479"/>
                    <a:pt x="6101" y="887"/>
                  </a:cubicBezTo>
                  <a:cubicBezTo>
                    <a:pt x="5191" y="296"/>
                    <a:pt x="4663" y="0"/>
                    <a:pt x="4516" y="0"/>
                  </a:cubicBezTo>
                  <a:cubicBezTo>
                    <a:pt x="1506" y="0"/>
                    <a:pt x="0" y="4966"/>
                    <a:pt x="0" y="14892"/>
                  </a:cubicBezTo>
                  <a:cubicBezTo>
                    <a:pt x="0" y="17087"/>
                    <a:pt x="681" y="18753"/>
                    <a:pt x="2039" y="19893"/>
                  </a:cubicBezTo>
                  <a:cubicBezTo>
                    <a:pt x="3399" y="21030"/>
                    <a:pt x="5075" y="21600"/>
                    <a:pt x="7066" y="21600"/>
                  </a:cubicBezTo>
                  <a:lnTo>
                    <a:pt x="11947" y="21600"/>
                  </a:lnTo>
                  <a:cubicBezTo>
                    <a:pt x="14449" y="18141"/>
                    <a:pt x="17664" y="16341"/>
                    <a:pt x="21600" y="16202"/>
                  </a:cubicBezTo>
                  <a:cubicBezTo>
                    <a:pt x="21600" y="16202"/>
                    <a:pt x="21600" y="16202"/>
                    <a:pt x="21600" y="16202"/>
                  </a:cubicBezTo>
                  <a:close/>
                </a:path>
              </a:pathLst>
            </a:custGeom>
            <a:grp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p>
          </p:txBody>
        </p:sp>
      </p:grpSp>
      <p:sp>
        <p:nvSpPr>
          <p:cNvPr id="17" name="Rectangle 11"/>
          <p:cNvSpPr>
            <a:spLocks noChangeArrowheads="1"/>
          </p:cNvSpPr>
          <p:nvPr/>
        </p:nvSpPr>
        <p:spPr bwMode="auto">
          <a:xfrm flipH="1">
            <a:off x="7439104" y="2733803"/>
            <a:ext cx="1030302" cy="548793"/>
          </a:xfrm>
          <a:prstGeom prst="rect">
            <a:avLst/>
          </a:prstGeom>
          <a:solidFill>
            <a:srgbClr val="4B7303"/>
          </a:solidFill>
          <a:ln w="7938" cap="flat">
            <a:noFill/>
            <a:prstDash val="solid"/>
            <a:miter lim="800000"/>
          </a:ln>
        </p:spPr>
        <p:txBody>
          <a:bodyPr vert="horz" wrap="square" lIns="91440" tIns="45720" rIns="91440" bIns="45720" numCol="1" anchor="t" anchorCtr="0" compatLnSpc="1"/>
          <a:lstStyle/>
          <a:p>
            <a:endParaRPr lang="id-ID"/>
          </a:p>
        </p:txBody>
      </p:sp>
      <p:sp>
        <p:nvSpPr>
          <p:cNvPr id="18" name="Shape 353"/>
          <p:cNvSpPr/>
          <p:nvPr/>
        </p:nvSpPr>
        <p:spPr>
          <a:xfrm>
            <a:off x="7832442" y="2908051"/>
            <a:ext cx="275336" cy="275336"/>
          </a:xfrm>
          <a:custGeom>
            <a:cxnLst>
              <a:cxn ang="0">
                <a:pos x="wd2" y="hd2"/>
              </a:cxn>
              <a:cxn ang="5400000">
                <a:pos x="wd2" y="hd2"/>
              </a:cxn>
              <a:cxn ang="10800000">
                <a:pos x="wd2" y="hd2"/>
              </a:cxn>
              <a:cxn ang="16200000">
                <a:pos x="wd2" y="hd2"/>
              </a:cxn>
            </a:cxnLst>
            <a:rect l="0" t="0" r="r" b="b"/>
            <a:pathLst>
              <a:path w="21600" h="21600" extrusionOk="0">
                <a:moveTo>
                  <a:pt x="18689" y="16769"/>
                </a:moveTo>
                <a:lnTo>
                  <a:pt x="16743" y="18701"/>
                </a:lnTo>
                <a:cubicBezTo>
                  <a:pt x="16496" y="18931"/>
                  <a:pt x="16196" y="19045"/>
                  <a:pt x="15843" y="19045"/>
                </a:cubicBezTo>
                <a:cubicBezTo>
                  <a:pt x="15481" y="19045"/>
                  <a:pt x="15181" y="18926"/>
                  <a:pt x="14943" y="18688"/>
                </a:cubicBezTo>
                <a:lnTo>
                  <a:pt x="12217" y="15948"/>
                </a:lnTo>
                <a:cubicBezTo>
                  <a:pt x="11970" y="15702"/>
                  <a:pt x="11847" y="15401"/>
                  <a:pt x="11847" y="15049"/>
                </a:cubicBezTo>
                <a:cubicBezTo>
                  <a:pt x="11847" y="14678"/>
                  <a:pt x="11992" y="14356"/>
                  <a:pt x="12283" y="14082"/>
                </a:cubicBezTo>
                <a:cubicBezTo>
                  <a:pt x="12310" y="14109"/>
                  <a:pt x="12392" y="14193"/>
                  <a:pt x="12528" y="14334"/>
                </a:cubicBezTo>
                <a:cubicBezTo>
                  <a:pt x="12664" y="14475"/>
                  <a:pt x="12760" y="14570"/>
                  <a:pt x="12813" y="14618"/>
                </a:cubicBezTo>
                <a:cubicBezTo>
                  <a:pt x="12866" y="14667"/>
                  <a:pt x="12949" y="14733"/>
                  <a:pt x="13064" y="14817"/>
                </a:cubicBezTo>
                <a:cubicBezTo>
                  <a:pt x="13178" y="14901"/>
                  <a:pt x="13291" y="14958"/>
                  <a:pt x="13401" y="14989"/>
                </a:cubicBezTo>
                <a:cubicBezTo>
                  <a:pt x="13512" y="15020"/>
                  <a:pt x="13633" y="15035"/>
                  <a:pt x="13765" y="15035"/>
                </a:cubicBezTo>
                <a:cubicBezTo>
                  <a:pt x="14118" y="15035"/>
                  <a:pt x="14418" y="14911"/>
                  <a:pt x="14666" y="14665"/>
                </a:cubicBezTo>
                <a:cubicBezTo>
                  <a:pt x="14912" y="14418"/>
                  <a:pt x="15036" y="14118"/>
                  <a:pt x="15036" y="13765"/>
                </a:cubicBezTo>
                <a:cubicBezTo>
                  <a:pt x="15036" y="13633"/>
                  <a:pt x="15020" y="13512"/>
                  <a:pt x="14990" y="13401"/>
                </a:cubicBezTo>
                <a:cubicBezTo>
                  <a:pt x="14958" y="13291"/>
                  <a:pt x="14901" y="13178"/>
                  <a:pt x="14817" y="13063"/>
                </a:cubicBezTo>
                <a:cubicBezTo>
                  <a:pt x="14733" y="12949"/>
                  <a:pt x="14667" y="12865"/>
                  <a:pt x="14619" y="12812"/>
                </a:cubicBezTo>
                <a:cubicBezTo>
                  <a:pt x="14571" y="12760"/>
                  <a:pt x="14475" y="12664"/>
                  <a:pt x="14334" y="12527"/>
                </a:cubicBezTo>
                <a:cubicBezTo>
                  <a:pt x="14193" y="12391"/>
                  <a:pt x="14109" y="12309"/>
                  <a:pt x="14083" y="12283"/>
                </a:cubicBezTo>
                <a:cubicBezTo>
                  <a:pt x="14348" y="12000"/>
                  <a:pt x="14665" y="11859"/>
                  <a:pt x="15035" y="11859"/>
                </a:cubicBezTo>
                <a:cubicBezTo>
                  <a:pt x="15388" y="11859"/>
                  <a:pt x="15689" y="11982"/>
                  <a:pt x="15936" y="12230"/>
                </a:cubicBezTo>
                <a:lnTo>
                  <a:pt x="18688" y="14982"/>
                </a:lnTo>
                <a:cubicBezTo>
                  <a:pt x="18936" y="15230"/>
                  <a:pt x="19059" y="15530"/>
                  <a:pt x="19059" y="15883"/>
                </a:cubicBezTo>
                <a:cubicBezTo>
                  <a:pt x="19059" y="16227"/>
                  <a:pt x="18936" y="16523"/>
                  <a:pt x="18689" y="16769"/>
                </a:cubicBezTo>
                <a:cubicBezTo>
                  <a:pt x="18689" y="16769"/>
                  <a:pt x="18689" y="16769"/>
                  <a:pt x="18689" y="16769"/>
                </a:cubicBezTo>
                <a:close/>
                <a:moveTo>
                  <a:pt x="9318" y="7518"/>
                </a:moveTo>
                <a:cubicBezTo>
                  <a:pt x="9292" y="7492"/>
                  <a:pt x="9210" y="7408"/>
                  <a:pt x="9073" y="7267"/>
                </a:cubicBezTo>
                <a:cubicBezTo>
                  <a:pt x="8936" y="7125"/>
                  <a:pt x="8841" y="7030"/>
                  <a:pt x="8789" y="6982"/>
                </a:cubicBezTo>
                <a:cubicBezTo>
                  <a:pt x="8736" y="6933"/>
                  <a:pt x="8652" y="6868"/>
                  <a:pt x="8537" y="6784"/>
                </a:cubicBezTo>
                <a:cubicBezTo>
                  <a:pt x="8422" y="6699"/>
                  <a:pt x="8310" y="6642"/>
                  <a:pt x="8199" y="6611"/>
                </a:cubicBezTo>
                <a:cubicBezTo>
                  <a:pt x="8089" y="6581"/>
                  <a:pt x="7968" y="6565"/>
                  <a:pt x="7835" y="6565"/>
                </a:cubicBezTo>
                <a:cubicBezTo>
                  <a:pt x="7482" y="6565"/>
                  <a:pt x="7183" y="6688"/>
                  <a:pt x="6936" y="6936"/>
                </a:cubicBezTo>
                <a:cubicBezTo>
                  <a:pt x="6688" y="7183"/>
                  <a:pt x="6565" y="7482"/>
                  <a:pt x="6565" y="7835"/>
                </a:cubicBezTo>
                <a:cubicBezTo>
                  <a:pt x="6565" y="7968"/>
                  <a:pt x="6581" y="8089"/>
                  <a:pt x="6611" y="8199"/>
                </a:cubicBezTo>
                <a:cubicBezTo>
                  <a:pt x="6642" y="8310"/>
                  <a:pt x="6699" y="8422"/>
                  <a:pt x="6784" y="8537"/>
                </a:cubicBezTo>
                <a:cubicBezTo>
                  <a:pt x="6867" y="8652"/>
                  <a:pt x="6933" y="8736"/>
                  <a:pt x="6982" y="8788"/>
                </a:cubicBezTo>
                <a:cubicBezTo>
                  <a:pt x="7030" y="8841"/>
                  <a:pt x="7125" y="8936"/>
                  <a:pt x="7266" y="9073"/>
                </a:cubicBezTo>
                <a:cubicBezTo>
                  <a:pt x="7407" y="9210"/>
                  <a:pt x="7491" y="9292"/>
                  <a:pt x="7518" y="9318"/>
                </a:cubicBezTo>
                <a:cubicBezTo>
                  <a:pt x="7253" y="9592"/>
                  <a:pt x="6935" y="9728"/>
                  <a:pt x="6565" y="9728"/>
                </a:cubicBezTo>
                <a:cubicBezTo>
                  <a:pt x="6203" y="9728"/>
                  <a:pt x="5903" y="9609"/>
                  <a:pt x="5665" y="9371"/>
                </a:cubicBezTo>
                <a:lnTo>
                  <a:pt x="2912" y="6618"/>
                </a:lnTo>
                <a:cubicBezTo>
                  <a:pt x="2665" y="6371"/>
                  <a:pt x="2541" y="6070"/>
                  <a:pt x="2541" y="5717"/>
                </a:cubicBezTo>
                <a:cubicBezTo>
                  <a:pt x="2541" y="5374"/>
                  <a:pt x="2664" y="5078"/>
                  <a:pt x="2912" y="4831"/>
                </a:cubicBezTo>
                <a:lnTo>
                  <a:pt x="4858" y="2898"/>
                </a:lnTo>
                <a:cubicBezTo>
                  <a:pt x="5113" y="2660"/>
                  <a:pt x="5414" y="2541"/>
                  <a:pt x="5758" y="2541"/>
                </a:cubicBezTo>
                <a:cubicBezTo>
                  <a:pt x="6110" y="2541"/>
                  <a:pt x="6411" y="2665"/>
                  <a:pt x="6657" y="2912"/>
                </a:cubicBezTo>
                <a:lnTo>
                  <a:pt x="9384" y="5652"/>
                </a:lnTo>
                <a:cubicBezTo>
                  <a:pt x="9631" y="5898"/>
                  <a:pt x="9754" y="6199"/>
                  <a:pt x="9754" y="6551"/>
                </a:cubicBezTo>
                <a:cubicBezTo>
                  <a:pt x="9754" y="6922"/>
                  <a:pt x="9609" y="7244"/>
                  <a:pt x="9318" y="7518"/>
                </a:cubicBezTo>
                <a:cubicBezTo>
                  <a:pt x="9318" y="7518"/>
                  <a:pt x="9318" y="7518"/>
                  <a:pt x="9318" y="7518"/>
                </a:cubicBezTo>
                <a:close/>
                <a:moveTo>
                  <a:pt x="20488" y="13182"/>
                </a:moveTo>
                <a:lnTo>
                  <a:pt x="17735" y="10429"/>
                </a:lnTo>
                <a:cubicBezTo>
                  <a:pt x="16994" y="9688"/>
                  <a:pt x="16094" y="9318"/>
                  <a:pt x="15035" y="9318"/>
                </a:cubicBezTo>
                <a:cubicBezTo>
                  <a:pt x="13959" y="9318"/>
                  <a:pt x="13041" y="9706"/>
                  <a:pt x="12283" y="10482"/>
                </a:cubicBezTo>
                <a:lnTo>
                  <a:pt x="11118" y="9318"/>
                </a:lnTo>
                <a:cubicBezTo>
                  <a:pt x="11894" y="8559"/>
                  <a:pt x="12283" y="7637"/>
                  <a:pt x="12283" y="6551"/>
                </a:cubicBezTo>
                <a:cubicBezTo>
                  <a:pt x="12283" y="5492"/>
                  <a:pt x="11916" y="4597"/>
                  <a:pt x="11184" y="3865"/>
                </a:cubicBezTo>
                <a:lnTo>
                  <a:pt x="8457" y="1125"/>
                </a:lnTo>
                <a:cubicBezTo>
                  <a:pt x="7725" y="375"/>
                  <a:pt x="6825" y="0"/>
                  <a:pt x="5757" y="0"/>
                </a:cubicBezTo>
                <a:cubicBezTo>
                  <a:pt x="4698" y="0"/>
                  <a:pt x="3803" y="366"/>
                  <a:pt x="3071" y="1099"/>
                </a:cubicBezTo>
                <a:lnTo>
                  <a:pt x="1125" y="3031"/>
                </a:lnTo>
                <a:cubicBezTo>
                  <a:pt x="375" y="3764"/>
                  <a:pt x="0" y="4659"/>
                  <a:pt x="0" y="5717"/>
                </a:cubicBezTo>
                <a:cubicBezTo>
                  <a:pt x="0" y="6776"/>
                  <a:pt x="370" y="7677"/>
                  <a:pt x="1112" y="8418"/>
                </a:cubicBezTo>
                <a:lnTo>
                  <a:pt x="3865" y="11171"/>
                </a:lnTo>
                <a:cubicBezTo>
                  <a:pt x="4606" y="11912"/>
                  <a:pt x="5506" y="12283"/>
                  <a:pt x="6565" y="12283"/>
                </a:cubicBezTo>
                <a:cubicBezTo>
                  <a:pt x="7641" y="12283"/>
                  <a:pt x="8559" y="11894"/>
                  <a:pt x="9318" y="11118"/>
                </a:cubicBezTo>
                <a:lnTo>
                  <a:pt x="10482" y="12283"/>
                </a:lnTo>
                <a:cubicBezTo>
                  <a:pt x="9706" y="13041"/>
                  <a:pt x="9318" y="13963"/>
                  <a:pt x="9318" y="15049"/>
                </a:cubicBezTo>
                <a:cubicBezTo>
                  <a:pt x="9318" y="16108"/>
                  <a:pt x="9684" y="17003"/>
                  <a:pt x="10416" y="17735"/>
                </a:cubicBezTo>
                <a:lnTo>
                  <a:pt x="13143" y="20475"/>
                </a:lnTo>
                <a:cubicBezTo>
                  <a:pt x="13876" y="21225"/>
                  <a:pt x="14775" y="21600"/>
                  <a:pt x="15843" y="21600"/>
                </a:cubicBezTo>
                <a:cubicBezTo>
                  <a:pt x="16902" y="21600"/>
                  <a:pt x="17797" y="21234"/>
                  <a:pt x="18529" y="20501"/>
                </a:cubicBezTo>
                <a:lnTo>
                  <a:pt x="20475" y="18569"/>
                </a:lnTo>
                <a:cubicBezTo>
                  <a:pt x="21225" y="17836"/>
                  <a:pt x="21600" y="16941"/>
                  <a:pt x="21600" y="15883"/>
                </a:cubicBezTo>
                <a:cubicBezTo>
                  <a:pt x="21600" y="14824"/>
                  <a:pt x="21230" y="13924"/>
                  <a:pt x="20488" y="13182"/>
                </a:cubicBezTo>
                <a:cubicBezTo>
                  <a:pt x="20488" y="13182"/>
                  <a:pt x="20488" y="13182"/>
                  <a:pt x="20488" y="13182"/>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19" name="Rectangle 18"/>
          <p:cNvSpPr>
            <a:spLocks noChangeArrowheads="1"/>
          </p:cNvSpPr>
          <p:nvPr/>
        </p:nvSpPr>
        <p:spPr bwMode="auto">
          <a:xfrm flipH="1">
            <a:off x="7439104" y="3939646"/>
            <a:ext cx="1030302" cy="548793"/>
          </a:xfrm>
          <a:prstGeom prst="rect">
            <a:avLst/>
          </a:prstGeom>
          <a:solidFill>
            <a:srgbClr val="4B7303"/>
          </a:solidFill>
          <a:ln w="7938" cap="flat">
            <a:noFill/>
            <a:prstDash val="solid"/>
            <a:miter lim="800000"/>
          </a:ln>
        </p:spPr>
        <p:txBody>
          <a:bodyPr vert="horz" wrap="square" lIns="91440" tIns="45720" rIns="91440" bIns="45720" numCol="1" anchor="t" anchorCtr="0" compatLnSpc="1"/>
          <a:lstStyle/>
          <a:p>
            <a:endParaRPr lang="id-ID"/>
          </a:p>
        </p:txBody>
      </p:sp>
      <p:sp>
        <p:nvSpPr>
          <p:cNvPr id="20" name="Shape 357"/>
          <p:cNvSpPr/>
          <p:nvPr/>
        </p:nvSpPr>
        <p:spPr>
          <a:xfrm>
            <a:off x="7832119" y="4107044"/>
            <a:ext cx="256717" cy="237859"/>
          </a:xfrm>
          <a:custGeom>
            <a:cxnLst>
              <a:cxn ang="0">
                <a:pos x="wd2" y="hd2"/>
              </a:cxn>
              <a:cxn ang="5400000">
                <a:pos x="wd2" y="hd2"/>
              </a:cxn>
              <a:cxn ang="10800000">
                <a:pos x="wd2" y="hd2"/>
              </a:cxn>
              <a:cxn ang="16200000">
                <a:pos x="wd2" y="hd2"/>
              </a:cxn>
            </a:cxnLst>
            <a:rect l="0" t="0" r="r" b="b"/>
            <a:pathLst>
              <a:path w="20480" h="21024" extrusionOk="0">
                <a:moveTo>
                  <a:pt x="18800" y="1728"/>
                </a:moveTo>
                <a:cubicBezTo>
                  <a:pt x="16810" y="-576"/>
                  <a:pt x="13583" y="-576"/>
                  <a:pt x="11591" y="1728"/>
                </a:cubicBezTo>
                <a:lnTo>
                  <a:pt x="10239" y="3293"/>
                </a:lnTo>
                <a:lnTo>
                  <a:pt x="8887" y="1728"/>
                </a:lnTo>
                <a:cubicBezTo>
                  <a:pt x="6897" y="-576"/>
                  <a:pt x="3670" y="-576"/>
                  <a:pt x="1680" y="1728"/>
                </a:cubicBezTo>
                <a:cubicBezTo>
                  <a:pt x="-560" y="4320"/>
                  <a:pt x="-560" y="8522"/>
                  <a:pt x="1680" y="11115"/>
                </a:cubicBezTo>
                <a:lnTo>
                  <a:pt x="10239" y="21024"/>
                </a:lnTo>
                <a:lnTo>
                  <a:pt x="18800" y="11115"/>
                </a:lnTo>
                <a:cubicBezTo>
                  <a:pt x="21040" y="8522"/>
                  <a:pt x="21040" y="4320"/>
                  <a:pt x="18800" y="1728"/>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21" name="Freeform 19"/>
          <p:cNvSpPr/>
          <p:nvPr/>
        </p:nvSpPr>
        <p:spPr bwMode="auto">
          <a:xfrm rot="2138875">
            <a:off x="5405132" y="1966113"/>
            <a:ext cx="1139684" cy="2187401"/>
          </a:xfrm>
          <a:custGeom>
            <a:cxnLst>
              <a:cxn ang="0">
                <a:pos x="1334" y="5376"/>
              </a:cxn>
              <a:cxn ang="0">
                <a:pos x="1446" y="5654"/>
              </a:cxn>
              <a:cxn ang="0">
                <a:pos x="1491" y="5711"/>
              </a:cxn>
              <a:cxn ang="0">
                <a:pos x="1523" y="5784"/>
              </a:cxn>
              <a:cxn ang="0">
                <a:pos x="1540" y="5864"/>
              </a:cxn>
              <a:cxn ang="0">
                <a:pos x="1536" y="5943"/>
              </a:cxn>
              <a:cxn ang="0">
                <a:pos x="1511" y="6015"/>
              </a:cxn>
              <a:cxn ang="0">
                <a:pos x="1461" y="6071"/>
              </a:cxn>
              <a:cxn ang="0">
                <a:pos x="1384" y="6103"/>
              </a:cxn>
              <a:cxn ang="0">
                <a:pos x="1334" y="6927"/>
              </a:cxn>
              <a:cxn ang="0">
                <a:pos x="2277" y="6946"/>
              </a:cxn>
              <a:cxn ang="0">
                <a:pos x="2226" y="6893"/>
              </a:cxn>
              <a:cxn ang="0">
                <a:pos x="2195" y="6838"/>
              </a:cxn>
              <a:cxn ang="0">
                <a:pos x="2185" y="6782"/>
              </a:cxn>
              <a:cxn ang="0">
                <a:pos x="2192" y="6728"/>
              </a:cxn>
              <a:cxn ang="0">
                <a:pos x="2214" y="6678"/>
              </a:cxn>
              <a:cxn ang="0">
                <a:pos x="2251" y="6634"/>
              </a:cxn>
              <a:cxn ang="0">
                <a:pos x="2298" y="6597"/>
              </a:cxn>
              <a:cxn ang="0">
                <a:pos x="2305" y="6151"/>
              </a:cxn>
              <a:cxn ang="0">
                <a:pos x="2226" y="6127"/>
              </a:cxn>
              <a:cxn ang="0">
                <a:pos x="2168" y="6079"/>
              </a:cxn>
              <a:cxn ang="0">
                <a:pos x="2129" y="6014"/>
              </a:cxn>
              <a:cxn ang="0">
                <a:pos x="2114" y="5940"/>
              </a:cxn>
              <a:cxn ang="0">
                <a:pos x="2121" y="5866"/>
              </a:cxn>
              <a:cxn ang="0">
                <a:pos x="2156" y="5797"/>
              </a:cxn>
              <a:cxn ang="0">
                <a:pos x="2217" y="5746"/>
              </a:cxn>
              <a:cxn ang="0">
                <a:pos x="2291" y="4775"/>
              </a:cxn>
              <a:cxn ang="0">
                <a:pos x="2674" y="3734"/>
              </a:cxn>
              <a:cxn ang="0">
                <a:pos x="2946" y="3597"/>
              </a:cxn>
              <a:cxn ang="0">
                <a:pos x="3190" y="3422"/>
              </a:cxn>
              <a:cxn ang="0">
                <a:pos x="3404" y="3211"/>
              </a:cxn>
              <a:cxn ang="0">
                <a:pos x="3583" y="2968"/>
              </a:cxn>
              <a:cxn ang="0">
                <a:pos x="3724" y="2700"/>
              </a:cxn>
              <a:cxn ang="0">
                <a:pos x="3821" y="2409"/>
              </a:cxn>
              <a:cxn ang="0">
                <a:pos x="3873" y="2100"/>
              </a:cxn>
              <a:cxn ang="0">
                <a:pos x="3869" y="1741"/>
              </a:cxn>
              <a:cxn ang="0">
                <a:pos x="3791" y="1363"/>
              </a:cxn>
              <a:cxn ang="0">
                <a:pos x="3645" y="1015"/>
              </a:cxn>
              <a:cxn ang="0">
                <a:pos x="3436" y="706"/>
              </a:cxn>
              <a:cxn ang="0">
                <a:pos x="3173" y="442"/>
              </a:cxn>
              <a:cxn ang="0">
                <a:pos x="2864" y="234"/>
              </a:cxn>
              <a:cxn ang="0">
                <a:pos x="2517" y="87"/>
              </a:cxn>
              <a:cxn ang="0">
                <a:pos x="2138" y="10"/>
              </a:cxn>
              <a:cxn ang="0">
                <a:pos x="1741" y="10"/>
              </a:cxn>
              <a:cxn ang="0">
                <a:pos x="1363" y="87"/>
              </a:cxn>
              <a:cxn ang="0">
                <a:pos x="1015" y="234"/>
              </a:cxn>
              <a:cxn ang="0">
                <a:pos x="705" y="442"/>
              </a:cxn>
              <a:cxn ang="0">
                <a:pos x="443" y="706"/>
              </a:cxn>
              <a:cxn ang="0">
                <a:pos x="234" y="1015"/>
              </a:cxn>
              <a:cxn ang="0">
                <a:pos x="87" y="1363"/>
              </a:cxn>
              <a:cxn ang="0">
                <a:pos x="10" y="1741"/>
              </a:cxn>
              <a:cxn ang="0">
                <a:pos x="6" y="2090"/>
              </a:cxn>
              <a:cxn ang="0">
                <a:pos x="51" y="2381"/>
              </a:cxn>
              <a:cxn ang="0">
                <a:pos x="137" y="2657"/>
              </a:cxn>
              <a:cxn ang="0">
                <a:pos x="262" y="2913"/>
              </a:cxn>
              <a:cxn ang="0">
                <a:pos x="422" y="3146"/>
              </a:cxn>
              <a:cxn ang="0">
                <a:pos x="613" y="3353"/>
              </a:cxn>
              <a:cxn ang="0">
                <a:pos x="831" y="3531"/>
              </a:cxn>
              <a:cxn ang="0">
                <a:pos x="1075" y="3676"/>
              </a:cxn>
            </a:cxnLst>
            <a:rect l="0" t="0" r="r" b="b"/>
            <a:pathLst>
              <a:path w="3879" h="7445">
                <a:moveTo>
                  <a:pt x="1205" y="3735"/>
                </a:moveTo>
                <a:lnTo>
                  <a:pt x="1205" y="4556"/>
                </a:lnTo>
                <a:lnTo>
                  <a:pt x="1334" y="4739"/>
                </a:lnTo>
                <a:lnTo>
                  <a:pt x="1334" y="5376"/>
                </a:lnTo>
                <a:lnTo>
                  <a:pt x="1411" y="5426"/>
                </a:lnTo>
                <a:lnTo>
                  <a:pt x="1418" y="5634"/>
                </a:lnTo>
                <a:lnTo>
                  <a:pt x="1433" y="5643"/>
                </a:lnTo>
                <a:lnTo>
                  <a:pt x="1446" y="5654"/>
                </a:lnTo>
                <a:lnTo>
                  <a:pt x="1458" y="5667"/>
                </a:lnTo>
                <a:lnTo>
                  <a:pt x="1470" y="5680"/>
                </a:lnTo>
                <a:lnTo>
                  <a:pt x="1481" y="5695"/>
                </a:lnTo>
                <a:lnTo>
                  <a:pt x="1491" y="5711"/>
                </a:lnTo>
                <a:lnTo>
                  <a:pt x="1501" y="5728"/>
                </a:lnTo>
                <a:lnTo>
                  <a:pt x="1509" y="5746"/>
                </a:lnTo>
                <a:lnTo>
                  <a:pt x="1517" y="5764"/>
                </a:lnTo>
                <a:lnTo>
                  <a:pt x="1523" y="5784"/>
                </a:lnTo>
                <a:lnTo>
                  <a:pt x="1529" y="5803"/>
                </a:lnTo>
                <a:lnTo>
                  <a:pt x="1533" y="5823"/>
                </a:lnTo>
                <a:lnTo>
                  <a:pt x="1536" y="5844"/>
                </a:lnTo>
                <a:lnTo>
                  <a:pt x="1540" y="5864"/>
                </a:lnTo>
                <a:lnTo>
                  <a:pt x="1541" y="5884"/>
                </a:lnTo>
                <a:lnTo>
                  <a:pt x="1540" y="5903"/>
                </a:lnTo>
                <a:lnTo>
                  <a:pt x="1539" y="5923"/>
                </a:lnTo>
                <a:lnTo>
                  <a:pt x="1536" y="5943"/>
                </a:lnTo>
                <a:lnTo>
                  <a:pt x="1532" y="5962"/>
                </a:lnTo>
                <a:lnTo>
                  <a:pt x="1527" y="5981"/>
                </a:lnTo>
                <a:lnTo>
                  <a:pt x="1519" y="5998"/>
                </a:lnTo>
                <a:lnTo>
                  <a:pt x="1511" y="6015"/>
                </a:lnTo>
                <a:lnTo>
                  <a:pt x="1501" y="6030"/>
                </a:lnTo>
                <a:lnTo>
                  <a:pt x="1489" y="6046"/>
                </a:lnTo>
                <a:lnTo>
                  <a:pt x="1476" y="6059"/>
                </a:lnTo>
                <a:lnTo>
                  <a:pt x="1461" y="6071"/>
                </a:lnTo>
                <a:lnTo>
                  <a:pt x="1445" y="6081"/>
                </a:lnTo>
                <a:lnTo>
                  <a:pt x="1426" y="6091"/>
                </a:lnTo>
                <a:lnTo>
                  <a:pt x="1406" y="6098"/>
                </a:lnTo>
                <a:lnTo>
                  <a:pt x="1384" y="6103"/>
                </a:lnTo>
                <a:lnTo>
                  <a:pt x="1361" y="6106"/>
                </a:lnTo>
                <a:lnTo>
                  <a:pt x="1334" y="6109"/>
                </a:lnTo>
                <a:lnTo>
                  <a:pt x="1334" y="6367"/>
                </a:lnTo>
                <a:lnTo>
                  <a:pt x="1334" y="6927"/>
                </a:lnTo>
                <a:lnTo>
                  <a:pt x="1852" y="7445"/>
                </a:lnTo>
                <a:lnTo>
                  <a:pt x="2311" y="6970"/>
                </a:lnTo>
                <a:lnTo>
                  <a:pt x="2294" y="6958"/>
                </a:lnTo>
                <a:lnTo>
                  <a:pt x="2277" y="6946"/>
                </a:lnTo>
                <a:lnTo>
                  <a:pt x="2263" y="6933"/>
                </a:lnTo>
                <a:lnTo>
                  <a:pt x="2249" y="6920"/>
                </a:lnTo>
                <a:lnTo>
                  <a:pt x="2237" y="6906"/>
                </a:lnTo>
                <a:lnTo>
                  <a:pt x="2226" y="6893"/>
                </a:lnTo>
                <a:lnTo>
                  <a:pt x="2216" y="6879"/>
                </a:lnTo>
                <a:lnTo>
                  <a:pt x="2209" y="6866"/>
                </a:lnTo>
                <a:lnTo>
                  <a:pt x="2201" y="6851"/>
                </a:lnTo>
                <a:lnTo>
                  <a:pt x="2195" y="6838"/>
                </a:lnTo>
                <a:lnTo>
                  <a:pt x="2191" y="6824"/>
                </a:lnTo>
                <a:lnTo>
                  <a:pt x="2188" y="6809"/>
                </a:lnTo>
                <a:lnTo>
                  <a:pt x="2185" y="6796"/>
                </a:lnTo>
                <a:lnTo>
                  <a:pt x="2185" y="6782"/>
                </a:lnTo>
                <a:lnTo>
                  <a:pt x="2185" y="6768"/>
                </a:lnTo>
                <a:lnTo>
                  <a:pt x="2187" y="6754"/>
                </a:lnTo>
                <a:lnTo>
                  <a:pt x="2189" y="6741"/>
                </a:lnTo>
                <a:lnTo>
                  <a:pt x="2192" y="6728"/>
                </a:lnTo>
                <a:lnTo>
                  <a:pt x="2195" y="6714"/>
                </a:lnTo>
                <a:lnTo>
                  <a:pt x="2201" y="6702"/>
                </a:lnTo>
                <a:lnTo>
                  <a:pt x="2208" y="6690"/>
                </a:lnTo>
                <a:lnTo>
                  <a:pt x="2214" y="6678"/>
                </a:lnTo>
                <a:lnTo>
                  <a:pt x="2222" y="6666"/>
                </a:lnTo>
                <a:lnTo>
                  <a:pt x="2231" y="6655"/>
                </a:lnTo>
                <a:lnTo>
                  <a:pt x="2240" y="6644"/>
                </a:lnTo>
                <a:lnTo>
                  <a:pt x="2251" y="6634"/>
                </a:lnTo>
                <a:lnTo>
                  <a:pt x="2262" y="6624"/>
                </a:lnTo>
                <a:lnTo>
                  <a:pt x="2273" y="6614"/>
                </a:lnTo>
                <a:lnTo>
                  <a:pt x="2286" y="6605"/>
                </a:lnTo>
                <a:lnTo>
                  <a:pt x="2298" y="6597"/>
                </a:lnTo>
                <a:lnTo>
                  <a:pt x="2312" y="6590"/>
                </a:lnTo>
                <a:lnTo>
                  <a:pt x="2327" y="6582"/>
                </a:lnTo>
                <a:lnTo>
                  <a:pt x="2327" y="6152"/>
                </a:lnTo>
                <a:lnTo>
                  <a:pt x="2305" y="6151"/>
                </a:lnTo>
                <a:lnTo>
                  <a:pt x="2284" y="6147"/>
                </a:lnTo>
                <a:lnTo>
                  <a:pt x="2264" y="6142"/>
                </a:lnTo>
                <a:lnTo>
                  <a:pt x="2245" y="6135"/>
                </a:lnTo>
                <a:lnTo>
                  <a:pt x="2226" y="6127"/>
                </a:lnTo>
                <a:lnTo>
                  <a:pt x="2210" y="6117"/>
                </a:lnTo>
                <a:lnTo>
                  <a:pt x="2195" y="6105"/>
                </a:lnTo>
                <a:lnTo>
                  <a:pt x="2181" y="6093"/>
                </a:lnTo>
                <a:lnTo>
                  <a:pt x="2168" y="6079"/>
                </a:lnTo>
                <a:lnTo>
                  <a:pt x="2157" y="6063"/>
                </a:lnTo>
                <a:lnTo>
                  <a:pt x="2146" y="6048"/>
                </a:lnTo>
                <a:lnTo>
                  <a:pt x="2137" y="6031"/>
                </a:lnTo>
                <a:lnTo>
                  <a:pt x="2129" y="6014"/>
                </a:lnTo>
                <a:lnTo>
                  <a:pt x="2124" y="5996"/>
                </a:lnTo>
                <a:lnTo>
                  <a:pt x="2118" y="5977"/>
                </a:lnTo>
                <a:lnTo>
                  <a:pt x="2116" y="5959"/>
                </a:lnTo>
                <a:lnTo>
                  <a:pt x="2114" y="5940"/>
                </a:lnTo>
                <a:lnTo>
                  <a:pt x="2114" y="5921"/>
                </a:lnTo>
                <a:lnTo>
                  <a:pt x="2115" y="5902"/>
                </a:lnTo>
                <a:lnTo>
                  <a:pt x="2117" y="5884"/>
                </a:lnTo>
                <a:lnTo>
                  <a:pt x="2121" y="5866"/>
                </a:lnTo>
                <a:lnTo>
                  <a:pt x="2128" y="5847"/>
                </a:lnTo>
                <a:lnTo>
                  <a:pt x="2136" y="5831"/>
                </a:lnTo>
                <a:lnTo>
                  <a:pt x="2145" y="5814"/>
                </a:lnTo>
                <a:lnTo>
                  <a:pt x="2156" y="5797"/>
                </a:lnTo>
                <a:lnTo>
                  <a:pt x="2169" y="5783"/>
                </a:lnTo>
                <a:lnTo>
                  <a:pt x="2183" y="5769"/>
                </a:lnTo>
                <a:lnTo>
                  <a:pt x="2200" y="5757"/>
                </a:lnTo>
                <a:lnTo>
                  <a:pt x="2217" y="5746"/>
                </a:lnTo>
                <a:lnTo>
                  <a:pt x="2238" y="5736"/>
                </a:lnTo>
                <a:lnTo>
                  <a:pt x="2259" y="5727"/>
                </a:lnTo>
                <a:lnTo>
                  <a:pt x="2284" y="5720"/>
                </a:lnTo>
                <a:lnTo>
                  <a:pt x="2291" y="4775"/>
                </a:lnTo>
                <a:lnTo>
                  <a:pt x="2499" y="4577"/>
                </a:lnTo>
                <a:lnTo>
                  <a:pt x="2531" y="3786"/>
                </a:lnTo>
                <a:lnTo>
                  <a:pt x="2604" y="3762"/>
                </a:lnTo>
                <a:lnTo>
                  <a:pt x="2674" y="3734"/>
                </a:lnTo>
                <a:lnTo>
                  <a:pt x="2745" y="3703"/>
                </a:lnTo>
                <a:lnTo>
                  <a:pt x="2813" y="3671"/>
                </a:lnTo>
                <a:lnTo>
                  <a:pt x="2881" y="3635"/>
                </a:lnTo>
                <a:lnTo>
                  <a:pt x="2946" y="3597"/>
                </a:lnTo>
                <a:lnTo>
                  <a:pt x="3010" y="3556"/>
                </a:lnTo>
                <a:lnTo>
                  <a:pt x="3072" y="3513"/>
                </a:lnTo>
                <a:lnTo>
                  <a:pt x="3131" y="3469"/>
                </a:lnTo>
                <a:lnTo>
                  <a:pt x="3190" y="3422"/>
                </a:lnTo>
                <a:lnTo>
                  <a:pt x="3246" y="3372"/>
                </a:lnTo>
                <a:lnTo>
                  <a:pt x="3301" y="3320"/>
                </a:lnTo>
                <a:lnTo>
                  <a:pt x="3353" y="3266"/>
                </a:lnTo>
                <a:lnTo>
                  <a:pt x="3404" y="3211"/>
                </a:lnTo>
                <a:lnTo>
                  <a:pt x="3453" y="3153"/>
                </a:lnTo>
                <a:lnTo>
                  <a:pt x="3498" y="3093"/>
                </a:lnTo>
                <a:lnTo>
                  <a:pt x="3542" y="3032"/>
                </a:lnTo>
                <a:lnTo>
                  <a:pt x="3583" y="2968"/>
                </a:lnTo>
                <a:lnTo>
                  <a:pt x="3623" y="2904"/>
                </a:lnTo>
                <a:lnTo>
                  <a:pt x="3659" y="2838"/>
                </a:lnTo>
                <a:lnTo>
                  <a:pt x="3693" y="2770"/>
                </a:lnTo>
                <a:lnTo>
                  <a:pt x="3724" y="2700"/>
                </a:lnTo>
                <a:lnTo>
                  <a:pt x="3753" y="2629"/>
                </a:lnTo>
                <a:lnTo>
                  <a:pt x="3778" y="2558"/>
                </a:lnTo>
                <a:lnTo>
                  <a:pt x="3801" y="2484"/>
                </a:lnTo>
                <a:lnTo>
                  <a:pt x="3821" y="2409"/>
                </a:lnTo>
                <a:lnTo>
                  <a:pt x="3839" y="2334"/>
                </a:lnTo>
                <a:lnTo>
                  <a:pt x="3853" y="2257"/>
                </a:lnTo>
                <a:lnTo>
                  <a:pt x="3864" y="2178"/>
                </a:lnTo>
                <a:lnTo>
                  <a:pt x="3873" y="2100"/>
                </a:lnTo>
                <a:lnTo>
                  <a:pt x="3877" y="2020"/>
                </a:lnTo>
                <a:lnTo>
                  <a:pt x="3879" y="1939"/>
                </a:lnTo>
                <a:lnTo>
                  <a:pt x="3876" y="1839"/>
                </a:lnTo>
                <a:lnTo>
                  <a:pt x="3869" y="1741"/>
                </a:lnTo>
                <a:lnTo>
                  <a:pt x="3856" y="1644"/>
                </a:lnTo>
                <a:lnTo>
                  <a:pt x="3840" y="1548"/>
                </a:lnTo>
                <a:lnTo>
                  <a:pt x="3818" y="1454"/>
                </a:lnTo>
                <a:lnTo>
                  <a:pt x="3791" y="1363"/>
                </a:lnTo>
                <a:lnTo>
                  <a:pt x="3762" y="1272"/>
                </a:lnTo>
                <a:lnTo>
                  <a:pt x="3726" y="1184"/>
                </a:lnTo>
                <a:lnTo>
                  <a:pt x="3688" y="1099"/>
                </a:lnTo>
                <a:lnTo>
                  <a:pt x="3645" y="1015"/>
                </a:lnTo>
                <a:lnTo>
                  <a:pt x="3598" y="934"/>
                </a:lnTo>
                <a:lnTo>
                  <a:pt x="3547" y="855"/>
                </a:lnTo>
                <a:lnTo>
                  <a:pt x="3493" y="779"/>
                </a:lnTo>
                <a:lnTo>
                  <a:pt x="3436" y="706"/>
                </a:lnTo>
                <a:lnTo>
                  <a:pt x="3375" y="636"/>
                </a:lnTo>
                <a:lnTo>
                  <a:pt x="3311" y="568"/>
                </a:lnTo>
                <a:lnTo>
                  <a:pt x="3244" y="504"/>
                </a:lnTo>
                <a:lnTo>
                  <a:pt x="3173" y="442"/>
                </a:lnTo>
                <a:lnTo>
                  <a:pt x="3100" y="385"/>
                </a:lnTo>
                <a:lnTo>
                  <a:pt x="3024" y="331"/>
                </a:lnTo>
                <a:lnTo>
                  <a:pt x="2945" y="280"/>
                </a:lnTo>
                <a:lnTo>
                  <a:pt x="2864" y="234"/>
                </a:lnTo>
                <a:lnTo>
                  <a:pt x="2780" y="191"/>
                </a:lnTo>
                <a:lnTo>
                  <a:pt x="2694" y="152"/>
                </a:lnTo>
                <a:lnTo>
                  <a:pt x="2606" y="118"/>
                </a:lnTo>
                <a:lnTo>
                  <a:pt x="2517" y="87"/>
                </a:lnTo>
                <a:lnTo>
                  <a:pt x="2424" y="61"/>
                </a:lnTo>
                <a:lnTo>
                  <a:pt x="2330" y="40"/>
                </a:lnTo>
                <a:lnTo>
                  <a:pt x="2235" y="22"/>
                </a:lnTo>
                <a:lnTo>
                  <a:pt x="2138" y="10"/>
                </a:lnTo>
                <a:lnTo>
                  <a:pt x="2040" y="2"/>
                </a:lnTo>
                <a:lnTo>
                  <a:pt x="1939" y="0"/>
                </a:lnTo>
                <a:lnTo>
                  <a:pt x="1840" y="2"/>
                </a:lnTo>
                <a:lnTo>
                  <a:pt x="1741" y="10"/>
                </a:lnTo>
                <a:lnTo>
                  <a:pt x="1645" y="22"/>
                </a:lnTo>
                <a:lnTo>
                  <a:pt x="1549" y="40"/>
                </a:lnTo>
                <a:lnTo>
                  <a:pt x="1455" y="61"/>
                </a:lnTo>
                <a:lnTo>
                  <a:pt x="1363" y="87"/>
                </a:lnTo>
                <a:lnTo>
                  <a:pt x="1273" y="118"/>
                </a:lnTo>
                <a:lnTo>
                  <a:pt x="1184" y="152"/>
                </a:lnTo>
                <a:lnTo>
                  <a:pt x="1098" y="191"/>
                </a:lnTo>
                <a:lnTo>
                  <a:pt x="1015" y="234"/>
                </a:lnTo>
                <a:lnTo>
                  <a:pt x="934" y="280"/>
                </a:lnTo>
                <a:lnTo>
                  <a:pt x="855" y="331"/>
                </a:lnTo>
                <a:lnTo>
                  <a:pt x="779" y="385"/>
                </a:lnTo>
                <a:lnTo>
                  <a:pt x="705" y="442"/>
                </a:lnTo>
                <a:lnTo>
                  <a:pt x="636" y="504"/>
                </a:lnTo>
                <a:lnTo>
                  <a:pt x="568" y="568"/>
                </a:lnTo>
                <a:lnTo>
                  <a:pt x="503" y="636"/>
                </a:lnTo>
                <a:lnTo>
                  <a:pt x="443" y="706"/>
                </a:lnTo>
                <a:lnTo>
                  <a:pt x="385" y="779"/>
                </a:lnTo>
                <a:lnTo>
                  <a:pt x="331" y="855"/>
                </a:lnTo>
                <a:lnTo>
                  <a:pt x="280" y="934"/>
                </a:lnTo>
                <a:lnTo>
                  <a:pt x="234" y="1015"/>
                </a:lnTo>
                <a:lnTo>
                  <a:pt x="191" y="1099"/>
                </a:lnTo>
                <a:lnTo>
                  <a:pt x="152" y="1184"/>
                </a:lnTo>
                <a:lnTo>
                  <a:pt x="117" y="1272"/>
                </a:lnTo>
                <a:lnTo>
                  <a:pt x="87" y="1363"/>
                </a:lnTo>
                <a:lnTo>
                  <a:pt x="61" y="1454"/>
                </a:lnTo>
                <a:lnTo>
                  <a:pt x="39" y="1548"/>
                </a:lnTo>
                <a:lnTo>
                  <a:pt x="22" y="1644"/>
                </a:lnTo>
                <a:lnTo>
                  <a:pt x="10" y="1741"/>
                </a:lnTo>
                <a:lnTo>
                  <a:pt x="2" y="1839"/>
                </a:lnTo>
                <a:lnTo>
                  <a:pt x="0" y="1939"/>
                </a:lnTo>
                <a:lnTo>
                  <a:pt x="1" y="2015"/>
                </a:lnTo>
                <a:lnTo>
                  <a:pt x="6" y="2090"/>
                </a:lnTo>
                <a:lnTo>
                  <a:pt x="12" y="2164"/>
                </a:lnTo>
                <a:lnTo>
                  <a:pt x="22" y="2238"/>
                </a:lnTo>
                <a:lnTo>
                  <a:pt x="35" y="2309"/>
                </a:lnTo>
                <a:lnTo>
                  <a:pt x="51" y="2381"/>
                </a:lnTo>
                <a:lnTo>
                  <a:pt x="68" y="2452"/>
                </a:lnTo>
                <a:lnTo>
                  <a:pt x="88" y="2521"/>
                </a:lnTo>
                <a:lnTo>
                  <a:pt x="112" y="2590"/>
                </a:lnTo>
                <a:lnTo>
                  <a:pt x="137" y="2657"/>
                </a:lnTo>
                <a:lnTo>
                  <a:pt x="165" y="2722"/>
                </a:lnTo>
                <a:lnTo>
                  <a:pt x="194" y="2787"/>
                </a:lnTo>
                <a:lnTo>
                  <a:pt x="227" y="2851"/>
                </a:lnTo>
                <a:lnTo>
                  <a:pt x="262" y="2913"/>
                </a:lnTo>
                <a:lnTo>
                  <a:pt x="298" y="2974"/>
                </a:lnTo>
                <a:lnTo>
                  <a:pt x="338" y="3032"/>
                </a:lnTo>
                <a:lnTo>
                  <a:pt x="379" y="3090"/>
                </a:lnTo>
                <a:lnTo>
                  <a:pt x="422" y="3146"/>
                </a:lnTo>
                <a:lnTo>
                  <a:pt x="467" y="3201"/>
                </a:lnTo>
                <a:lnTo>
                  <a:pt x="513" y="3253"/>
                </a:lnTo>
                <a:lnTo>
                  <a:pt x="562" y="3304"/>
                </a:lnTo>
                <a:lnTo>
                  <a:pt x="613" y="3353"/>
                </a:lnTo>
                <a:lnTo>
                  <a:pt x="665" y="3401"/>
                </a:lnTo>
                <a:lnTo>
                  <a:pt x="719" y="3446"/>
                </a:lnTo>
                <a:lnTo>
                  <a:pt x="775" y="3489"/>
                </a:lnTo>
                <a:lnTo>
                  <a:pt x="831" y="3531"/>
                </a:lnTo>
                <a:lnTo>
                  <a:pt x="891" y="3571"/>
                </a:lnTo>
                <a:lnTo>
                  <a:pt x="950" y="3607"/>
                </a:lnTo>
                <a:lnTo>
                  <a:pt x="1012" y="3642"/>
                </a:lnTo>
                <a:lnTo>
                  <a:pt x="1075" y="3676"/>
                </a:lnTo>
                <a:lnTo>
                  <a:pt x="1140" y="3706"/>
                </a:lnTo>
                <a:lnTo>
                  <a:pt x="1205" y="3735"/>
                </a:lnTo>
                <a:close/>
              </a:path>
            </a:pathLst>
          </a:custGeom>
          <a:solidFill>
            <a:srgbClr val="4B730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22" name="Freeform 20"/>
          <p:cNvSpPr/>
          <p:nvPr/>
        </p:nvSpPr>
        <p:spPr bwMode="auto">
          <a:xfrm rot="1560975">
            <a:off x="6295313" y="2305143"/>
            <a:ext cx="309889" cy="308498"/>
          </a:xfrm>
          <a:custGeom>
            <a:cxnLst>
              <a:cxn ang="0">
                <a:pos x="579" y="3"/>
              </a:cxn>
              <a:cxn ang="0">
                <a:pos x="657" y="17"/>
              </a:cxn>
              <a:cxn ang="0">
                <a:pos x="730" y="42"/>
              </a:cxn>
              <a:cxn ang="0">
                <a:pos x="797" y="76"/>
              </a:cxn>
              <a:cxn ang="0">
                <a:pos x="859" y="120"/>
              </a:cxn>
              <a:cxn ang="0">
                <a:pos x="914" y="172"/>
              </a:cxn>
              <a:cxn ang="0">
                <a:pos x="961" y="232"/>
              </a:cxn>
              <a:cxn ang="0">
                <a:pos x="999" y="298"/>
              </a:cxn>
              <a:cxn ang="0">
                <a:pos x="1027" y="370"/>
              </a:cxn>
              <a:cxn ang="0">
                <a:pos x="1044" y="446"/>
              </a:cxn>
              <a:cxn ang="0">
                <a:pos x="1051" y="525"/>
              </a:cxn>
              <a:cxn ang="0">
                <a:pos x="1044" y="606"/>
              </a:cxn>
              <a:cxn ang="0">
                <a:pos x="1027" y="682"/>
              </a:cxn>
              <a:cxn ang="0">
                <a:pos x="999" y="753"/>
              </a:cxn>
              <a:cxn ang="0">
                <a:pos x="961" y="819"/>
              </a:cxn>
              <a:cxn ang="0">
                <a:pos x="914" y="878"/>
              </a:cxn>
              <a:cxn ang="0">
                <a:pos x="859" y="930"/>
              </a:cxn>
              <a:cxn ang="0">
                <a:pos x="797" y="974"/>
              </a:cxn>
              <a:cxn ang="0">
                <a:pos x="730" y="1010"/>
              </a:cxn>
              <a:cxn ang="0">
                <a:pos x="657" y="1034"/>
              </a:cxn>
              <a:cxn ang="0">
                <a:pos x="579" y="1048"/>
              </a:cxn>
              <a:cxn ang="0">
                <a:pos x="498" y="1049"/>
              </a:cxn>
              <a:cxn ang="0">
                <a:pos x="420" y="1040"/>
              </a:cxn>
              <a:cxn ang="0">
                <a:pos x="345" y="1019"/>
              </a:cxn>
              <a:cxn ang="0">
                <a:pos x="275" y="988"/>
              </a:cxn>
              <a:cxn ang="0">
                <a:pos x="211" y="946"/>
              </a:cxn>
              <a:cxn ang="0">
                <a:pos x="154" y="897"/>
              </a:cxn>
              <a:cxn ang="0">
                <a:pos x="104" y="840"/>
              </a:cxn>
              <a:cxn ang="0">
                <a:pos x="63" y="776"/>
              </a:cxn>
              <a:cxn ang="0">
                <a:pos x="32" y="706"/>
              </a:cxn>
              <a:cxn ang="0">
                <a:pos x="10" y="631"/>
              </a:cxn>
              <a:cxn ang="0">
                <a:pos x="0" y="553"/>
              </a:cxn>
              <a:cxn ang="0">
                <a:pos x="3" y="471"/>
              </a:cxn>
              <a:cxn ang="0">
                <a:pos x="17" y="394"/>
              </a:cxn>
              <a:cxn ang="0">
                <a:pos x="41" y="321"/>
              </a:cxn>
              <a:cxn ang="0">
                <a:pos x="77" y="253"/>
              </a:cxn>
              <a:cxn ang="0">
                <a:pos x="120" y="191"/>
              </a:cxn>
              <a:cxn ang="0">
                <a:pos x="173" y="137"/>
              </a:cxn>
              <a:cxn ang="0">
                <a:pos x="232" y="89"/>
              </a:cxn>
              <a:cxn ang="0">
                <a:pos x="297" y="52"/>
              </a:cxn>
              <a:cxn ang="0">
                <a:pos x="369" y="24"/>
              </a:cxn>
              <a:cxn ang="0">
                <a:pos x="445" y="7"/>
              </a:cxn>
              <a:cxn ang="0">
                <a:pos x="526" y="0"/>
              </a:cxn>
            </a:cxnLst>
            <a:rect l="0" t="0" r="r" b="b"/>
            <a:pathLst>
              <a:path w="1051" h="1051">
                <a:moveTo>
                  <a:pt x="526" y="0"/>
                </a:moveTo>
                <a:lnTo>
                  <a:pt x="552" y="1"/>
                </a:lnTo>
                <a:lnTo>
                  <a:pt x="579" y="3"/>
                </a:lnTo>
                <a:lnTo>
                  <a:pt x="605" y="7"/>
                </a:lnTo>
                <a:lnTo>
                  <a:pt x="632" y="11"/>
                </a:lnTo>
                <a:lnTo>
                  <a:pt x="657" y="17"/>
                </a:lnTo>
                <a:lnTo>
                  <a:pt x="681" y="24"/>
                </a:lnTo>
                <a:lnTo>
                  <a:pt x="706" y="32"/>
                </a:lnTo>
                <a:lnTo>
                  <a:pt x="730" y="42"/>
                </a:lnTo>
                <a:lnTo>
                  <a:pt x="753" y="52"/>
                </a:lnTo>
                <a:lnTo>
                  <a:pt x="775" y="64"/>
                </a:lnTo>
                <a:lnTo>
                  <a:pt x="797" y="76"/>
                </a:lnTo>
                <a:lnTo>
                  <a:pt x="819" y="89"/>
                </a:lnTo>
                <a:lnTo>
                  <a:pt x="839" y="105"/>
                </a:lnTo>
                <a:lnTo>
                  <a:pt x="859" y="120"/>
                </a:lnTo>
                <a:lnTo>
                  <a:pt x="879" y="137"/>
                </a:lnTo>
                <a:lnTo>
                  <a:pt x="897" y="155"/>
                </a:lnTo>
                <a:lnTo>
                  <a:pt x="914" y="172"/>
                </a:lnTo>
                <a:lnTo>
                  <a:pt x="931" y="191"/>
                </a:lnTo>
                <a:lnTo>
                  <a:pt x="946" y="211"/>
                </a:lnTo>
                <a:lnTo>
                  <a:pt x="961" y="232"/>
                </a:lnTo>
                <a:lnTo>
                  <a:pt x="975" y="253"/>
                </a:lnTo>
                <a:lnTo>
                  <a:pt x="987" y="275"/>
                </a:lnTo>
                <a:lnTo>
                  <a:pt x="999" y="298"/>
                </a:lnTo>
                <a:lnTo>
                  <a:pt x="1009" y="321"/>
                </a:lnTo>
                <a:lnTo>
                  <a:pt x="1019" y="344"/>
                </a:lnTo>
                <a:lnTo>
                  <a:pt x="1027" y="370"/>
                </a:lnTo>
                <a:lnTo>
                  <a:pt x="1035" y="394"/>
                </a:lnTo>
                <a:lnTo>
                  <a:pt x="1040" y="419"/>
                </a:lnTo>
                <a:lnTo>
                  <a:pt x="1044" y="446"/>
                </a:lnTo>
                <a:lnTo>
                  <a:pt x="1048" y="471"/>
                </a:lnTo>
                <a:lnTo>
                  <a:pt x="1050" y="499"/>
                </a:lnTo>
                <a:lnTo>
                  <a:pt x="1051" y="525"/>
                </a:lnTo>
                <a:lnTo>
                  <a:pt x="1050" y="553"/>
                </a:lnTo>
                <a:lnTo>
                  <a:pt x="1048" y="579"/>
                </a:lnTo>
                <a:lnTo>
                  <a:pt x="1044" y="606"/>
                </a:lnTo>
                <a:lnTo>
                  <a:pt x="1040" y="631"/>
                </a:lnTo>
                <a:lnTo>
                  <a:pt x="1035" y="657"/>
                </a:lnTo>
                <a:lnTo>
                  <a:pt x="1027" y="682"/>
                </a:lnTo>
                <a:lnTo>
                  <a:pt x="1019" y="706"/>
                </a:lnTo>
                <a:lnTo>
                  <a:pt x="1009" y="729"/>
                </a:lnTo>
                <a:lnTo>
                  <a:pt x="999" y="753"/>
                </a:lnTo>
                <a:lnTo>
                  <a:pt x="987" y="776"/>
                </a:lnTo>
                <a:lnTo>
                  <a:pt x="975" y="798"/>
                </a:lnTo>
                <a:lnTo>
                  <a:pt x="961" y="819"/>
                </a:lnTo>
                <a:lnTo>
                  <a:pt x="946" y="840"/>
                </a:lnTo>
                <a:lnTo>
                  <a:pt x="931" y="860"/>
                </a:lnTo>
                <a:lnTo>
                  <a:pt x="914" y="878"/>
                </a:lnTo>
                <a:lnTo>
                  <a:pt x="897" y="897"/>
                </a:lnTo>
                <a:lnTo>
                  <a:pt x="879" y="914"/>
                </a:lnTo>
                <a:lnTo>
                  <a:pt x="859" y="930"/>
                </a:lnTo>
                <a:lnTo>
                  <a:pt x="839" y="946"/>
                </a:lnTo>
                <a:lnTo>
                  <a:pt x="819" y="961"/>
                </a:lnTo>
                <a:lnTo>
                  <a:pt x="797" y="974"/>
                </a:lnTo>
                <a:lnTo>
                  <a:pt x="775" y="988"/>
                </a:lnTo>
                <a:lnTo>
                  <a:pt x="753" y="999"/>
                </a:lnTo>
                <a:lnTo>
                  <a:pt x="730" y="1010"/>
                </a:lnTo>
                <a:lnTo>
                  <a:pt x="706" y="1019"/>
                </a:lnTo>
                <a:lnTo>
                  <a:pt x="681" y="1027"/>
                </a:lnTo>
                <a:lnTo>
                  <a:pt x="657" y="1034"/>
                </a:lnTo>
                <a:lnTo>
                  <a:pt x="632" y="1040"/>
                </a:lnTo>
                <a:lnTo>
                  <a:pt x="605" y="1045"/>
                </a:lnTo>
                <a:lnTo>
                  <a:pt x="579" y="1048"/>
                </a:lnTo>
                <a:lnTo>
                  <a:pt x="552" y="1049"/>
                </a:lnTo>
                <a:lnTo>
                  <a:pt x="526" y="1051"/>
                </a:lnTo>
                <a:lnTo>
                  <a:pt x="498" y="1049"/>
                </a:lnTo>
                <a:lnTo>
                  <a:pt x="472" y="1048"/>
                </a:lnTo>
                <a:lnTo>
                  <a:pt x="445" y="1045"/>
                </a:lnTo>
                <a:lnTo>
                  <a:pt x="420" y="1040"/>
                </a:lnTo>
                <a:lnTo>
                  <a:pt x="394" y="1034"/>
                </a:lnTo>
                <a:lnTo>
                  <a:pt x="369" y="1027"/>
                </a:lnTo>
                <a:lnTo>
                  <a:pt x="345" y="1019"/>
                </a:lnTo>
                <a:lnTo>
                  <a:pt x="320" y="1010"/>
                </a:lnTo>
                <a:lnTo>
                  <a:pt x="297" y="999"/>
                </a:lnTo>
                <a:lnTo>
                  <a:pt x="275" y="988"/>
                </a:lnTo>
                <a:lnTo>
                  <a:pt x="253" y="974"/>
                </a:lnTo>
                <a:lnTo>
                  <a:pt x="232" y="961"/>
                </a:lnTo>
                <a:lnTo>
                  <a:pt x="211" y="946"/>
                </a:lnTo>
                <a:lnTo>
                  <a:pt x="191" y="930"/>
                </a:lnTo>
                <a:lnTo>
                  <a:pt x="173" y="914"/>
                </a:lnTo>
                <a:lnTo>
                  <a:pt x="154" y="897"/>
                </a:lnTo>
                <a:lnTo>
                  <a:pt x="136" y="878"/>
                </a:lnTo>
                <a:lnTo>
                  <a:pt x="120" y="860"/>
                </a:lnTo>
                <a:lnTo>
                  <a:pt x="104" y="840"/>
                </a:lnTo>
                <a:lnTo>
                  <a:pt x="90" y="819"/>
                </a:lnTo>
                <a:lnTo>
                  <a:pt x="77" y="798"/>
                </a:lnTo>
                <a:lnTo>
                  <a:pt x="63" y="776"/>
                </a:lnTo>
                <a:lnTo>
                  <a:pt x="52" y="753"/>
                </a:lnTo>
                <a:lnTo>
                  <a:pt x="41" y="729"/>
                </a:lnTo>
                <a:lnTo>
                  <a:pt x="32" y="706"/>
                </a:lnTo>
                <a:lnTo>
                  <a:pt x="24" y="682"/>
                </a:lnTo>
                <a:lnTo>
                  <a:pt x="17" y="657"/>
                </a:lnTo>
                <a:lnTo>
                  <a:pt x="10" y="631"/>
                </a:lnTo>
                <a:lnTo>
                  <a:pt x="6" y="606"/>
                </a:lnTo>
                <a:lnTo>
                  <a:pt x="3" y="579"/>
                </a:lnTo>
                <a:lnTo>
                  <a:pt x="0" y="553"/>
                </a:lnTo>
                <a:lnTo>
                  <a:pt x="0" y="525"/>
                </a:lnTo>
                <a:lnTo>
                  <a:pt x="0" y="499"/>
                </a:lnTo>
                <a:lnTo>
                  <a:pt x="3" y="471"/>
                </a:lnTo>
                <a:lnTo>
                  <a:pt x="6" y="446"/>
                </a:lnTo>
                <a:lnTo>
                  <a:pt x="10" y="419"/>
                </a:lnTo>
                <a:lnTo>
                  <a:pt x="17" y="394"/>
                </a:lnTo>
                <a:lnTo>
                  <a:pt x="24" y="370"/>
                </a:lnTo>
                <a:lnTo>
                  <a:pt x="32" y="344"/>
                </a:lnTo>
                <a:lnTo>
                  <a:pt x="41" y="321"/>
                </a:lnTo>
                <a:lnTo>
                  <a:pt x="52" y="298"/>
                </a:lnTo>
                <a:lnTo>
                  <a:pt x="63" y="275"/>
                </a:lnTo>
                <a:lnTo>
                  <a:pt x="77" y="253"/>
                </a:lnTo>
                <a:lnTo>
                  <a:pt x="90" y="232"/>
                </a:lnTo>
                <a:lnTo>
                  <a:pt x="104" y="211"/>
                </a:lnTo>
                <a:lnTo>
                  <a:pt x="120" y="191"/>
                </a:lnTo>
                <a:lnTo>
                  <a:pt x="136" y="172"/>
                </a:lnTo>
                <a:lnTo>
                  <a:pt x="154" y="155"/>
                </a:lnTo>
                <a:lnTo>
                  <a:pt x="173" y="137"/>
                </a:lnTo>
                <a:lnTo>
                  <a:pt x="191" y="120"/>
                </a:lnTo>
                <a:lnTo>
                  <a:pt x="211" y="105"/>
                </a:lnTo>
                <a:lnTo>
                  <a:pt x="232" y="89"/>
                </a:lnTo>
                <a:lnTo>
                  <a:pt x="253" y="76"/>
                </a:lnTo>
                <a:lnTo>
                  <a:pt x="275" y="64"/>
                </a:lnTo>
                <a:lnTo>
                  <a:pt x="297" y="52"/>
                </a:lnTo>
                <a:lnTo>
                  <a:pt x="320" y="42"/>
                </a:lnTo>
                <a:lnTo>
                  <a:pt x="345" y="32"/>
                </a:lnTo>
                <a:lnTo>
                  <a:pt x="369" y="24"/>
                </a:lnTo>
                <a:lnTo>
                  <a:pt x="394" y="17"/>
                </a:lnTo>
                <a:lnTo>
                  <a:pt x="420" y="11"/>
                </a:lnTo>
                <a:lnTo>
                  <a:pt x="445" y="7"/>
                </a:lnTo>
                <a:lnTo>
                  <a:pt x="472" y="3"/>
                </a:lnTo>
                <a:lnTo>
                  <a:pt x="498" y="1"/>
                </a:lnTo>
                <a:lnTo>
                  <a:pt x="526" y="0"/>
                </a:lnTo>
                <a:close/>
              </a:path>
            </a:pathLst>
          </a:custGeom>
          <a:solidFill>
            <a:schemeClr val="bg1"/>
          </a:solidFill>
          <a:ln w="9525">
            <a:noFill/>
            <a:round/>
          </a:ln>
          <a:effectLst/>
        </p:spPr>
        <p:txBody>
          <a:bodyPr/>
          <a:lstStyle/>
          <a:p>
            <a:pPr eaLnBrk="1" fontAlgn="auto" hangingPunct="1">
              <a:spcBef>
                <a:spcPct val="0"/>
              </a:spcBef>
              <a:spcAft>
                <a:spcPct val="0"/>
              </a:spcAft>
              <a:defRPr/>
            </a:pPr>
            <a:endParaRPr lang="en-US">
              <a:latin typeface="+mn-lt"/>
            </a:endParaRPr>
          </a:p>
        </p:txBody>
      </p:sp>
      <p:sp>
        <p:nvSpPr>
          <p:cNvPr id="23" name="文本框 8"/>
          <p:cNvSpPr txBox="1"/>
          <p:nvPr/>
        </p:nvSpPr>
        <p:spPr>
          <a:xfrm>
            <a:off x="1155704" y="2044801"/>
            <a:ext cx="2178375" cy="32893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6660">
              <a:lnSpc>
                <a:spcPct val="120000"/>
              </a:lnSpc>
              <a:spcBef>
                <a:spcPct val="20000"/>
              </a:spcBef>
              <a:buNone/>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点击输入简要文字内容</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4" name="矩形 23"/>
          <p:cNvSpPr/>
          <p:nvPr/>
        </p:nvSpPr>
        <p:spPr>
          <a:xfrm>
            <a:off x="1507938" y="1709668"/>
            <a:ext cx="1826141" cy="387798"/>
          </a:xfrm>
          <a:prstGeom prst="rect">
            <a:avLst/>
          </a:prstGeom>
        </p:spPr>
        <p:txBody>
          <a:bodyPr wrap="none">
            <a:spAutoFit/>
          </a:bodyPr>
          <a:lstStyle/>
          <a:p>
            <a:pPr algn="r" fontAlgn="base">
              <a:lnSpc>
                <a:spcPct val="120000"/>
              </a:lnSpc>
              <a:spcBef>
                <a:spcPct val="20000"/>
              </a:spcBef>
              <a:spcAft>
                <a:spcPct val="0"/>
              </a:spcAft>
            </a:pPr>
            <a:r>
              <a:rPr lang="zh-CN" altLang="en-US" sz="1600" b="1">
                <a:solidFill>
                  <a:srgbClr val="4B7303"/>
                </a:solidFill>
                <a:latin typeface="微软雅黑" panose="020b0503020204020204" pitchFamily="34" charset="-122"/>
                <a:ea typeface="微软雅黑" panose="020b0503020204020204" pitchFamily="34" charset="-122"/>
              </a:rPr>
              <a:t>点击此处添加标题</a:t>
            </a:r>
            <a:endParaRPr lang="zh-CN" altLang="en-US" sz="1600" b="1">
              <a:solidFill>
                <a:srgbClr val="4B7303"/>
              </a:solidFill>
              <a:latin typeface="微软雅黑" panose="020b0503020204020204" pitchFamily="34" charset="-122"/>
              <a:ea typeface="微软雅黑" panose="020b0503020204020204" pitchFamily="34" charset="-122"/>
            </a:endParaRPr>
          </a:p>
        </p:txBody>
      </p:sp>
      <p:sp>
        <p:nvSpPr>
          <p:cNvPr id="25" name="文本框 8"/>
          <p:cNvSpPr txBox="1"/>
          <p:nvPr/>
        </p:nvSpPr>
        <p:spPr>
          <a:xfrm>
            <a:off x="1155704" y="3071072"/>
            <a:ext cx="2178375" cy="32893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6660">
              <a:lnSpc>
                <a:spcPct val="120000"/>
              </a:lnSpc>
              <a:spcBef>
                <a:spcPct val="20000"/>
              </a:spcBef>
              <a:buNone/>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点击输入简要文字内容</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6" name="矩形 25"/>
          <p:cNvSpPr/>
          <p:nvPr/>
        </p:nvSpPr>
        <p:spPr>
          <a:xfrm>
            <a:off x="1507938" y="2735939"/>
            <a:ext cx="1826141" cy="387798"/>
          </a:xfrm>
          <a:prstGeom prst="rect">
            <a:avLst/>
          </a:prstGeom>
        </p:spPr>
        <p:txBody>
          <a:bodyPr wrap="none">
            <a:spAutoFit/>
          </a:bodyPr>
          <a:lstStyle/>
          <a:p>
            <a:pPr algn="r" fontAlgn="base">
              <a:lnSpc>
                <a:spcPct val="120000"/>
              </a:lnSpc>
              <a:spcBef>
                <a:spcPct val="20000"/>
              </a:spcBef>
              <a:spcAft>
                <a:spcPct val="0"/>
              </a:spcAft>
            </a:pPr>
            <a:r>
              <a:rPr lang="zh-CN" altLang="en-US" sz="1600" b="1">
                <a:solidFill>
                  <a:srgbClr val="4B7303"/>
                </a:solidFill>
                <a:latin typeface="微软雅黑" panose="020b0503020204020204" pitchFamily="34" charset="-122"/>
                <a:ea typeface="微软雅黑" panose="020b0503020204020204" pitchFamily="34" charset="-122"/>
              </a:rPr>
              <a:t>点击此处添加标题</a:t>
            </a:r>
            <a:endParaRPr lang="zh-CN" altLang="en-US" sz="1600" b="1">
              <a:solidFill>
                <a:srgbClr val="4B7303"/>
              </a:solidFill>
              <a:latin typeface="微软雅黑" panose="020b0503020204020204" pitchFamily="34" charset="-122"/>
              <a:ea typeface="微软雅黑" panose="020b0503020204020204" pitchFamily="34" charset="-122"/>
            </a:endParaRPr>
          </a:p>
        </p:txBody>
      </p:sp>
      <p:sp>
        <p:nvSpPr>
          <p:cNvPr id="27" name="文本框 8"/>
          <p:cNvSpPr txBox="1"/>
          <p:nvPr/>
        </p:nvSpPr>
        <p:spPr>
          <a:xfrm>
            <a:off x="1155704" y="4250902"/>
            <a:ext cx="2178375" cy="32893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6660">
              <a:lnSpc>
                <a:spcPct val="120000"/>
              </a:lnSpc>
              <a:spcBef>
                <a:spcPct val="20000"/>
              </a:spcBef>
              <a:buNone/>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点击输入简要文字内容</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8" name="矩形 27"/>
          <p:cNvSpPr/>
          <p:nvPr/>
        </p:nvSpPr>
        <p:spPr>
          <a:xfrm>
            <a:off x="1507938" y="3915769"/>
            <a:ext cx="1826141" cy="387798"/>
          </a:xfrm>
          <a:prstGeom prst="rect">
            <a:avLst/>
          </a:prstGeom>
        </p:spPr>
        <p:txBody>
          <a:bodyPr wrap="none">
            <a:spAutoFit/>
          </a:bodyPr>
          <a:lstStyle/>
          <a:p>
            <a:pPr algn="r" fontAlgn="base">
              <a:lnSpc>
                <a:spcPct val="120000"/>
              </a:lnSpc>
              <a:spcBef>
                <a:spcPct val="20000"/>
              </a:spcBef>
              <a:spcAft>
                <a:spcPct val="0"/>
              </a:spcAft>
            </a:pPr>
            <a:r>
              <a:rPr lang="zh-CN" altLang="en-US" sz="1600" b="1">
                <a:solidFill>
                  <a:srgbClr val="4B7303"/>
                </a:solidFill>
                <a:latin typeface="微软雅黑" panose="020b0503020204020204" pitchFamily="34" charset="-122"/>
                <a:ea typeface="微软雅黑" panose="020b0503020204020204" pitchFamily="34" charset="-122"/>
              </a:rPr>
              <a:t>点击此处添加标题</a:t>
            </a:r>
            <a:endParaRPr lang="zh-CN" altLang="en-US" sz="1600" b="1">
              <a:solidFill>
                <a:srgbClr val="4B7303"/>
              </a:solidFill>
              <a:latin typeface="微软雅黑" panose="020b0503020204020204" pitchFamily="34" charset="-122"/>
              <a:ea typeface="微软雅黑" panose="020b0503020204020204" pitchFamily="34" charset="-122"/>
            </a:endParaRPr>
          </a:p>
        </p:txBody>
      </p:sp>
      <p:sp>
        <p:nvSpPr>
          <p:cNvPr id="29" name="文本框 8"/>
          <p:cNvSpPr txBox="1"/>
          <p:nvPr/>
        </p:nvSpPr>
        <p:spPr>
          <a:xfrm>
            <a:off x="8750356" y="2044801"/>
            <a:ext cx="2178375" cy="32893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660">
              <a:lnSpc>
                <a:spcPct val="120000"/>
              </a:lnSpc>
              <a:spcBef>
                <a:spcPct val="20000"/>
              </a:spcBef>
              <a:buNone/>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点击输入简要文字内容</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矩形 29"/>
          <p:cNvSpPr/>
          <p:nvPr/>
        </p:nvSpPr>
        <p:spPr>
          <a:xfrm>
            <a:off x="8750356" y="1709668"/>
            <a:ext cx="1826141" cy="362792"/>
          </a:xfrm>
          <a:prstGeom prst="rect">
            <a:avLst/>
          </a:prstGeom>
        </p:spPr>
        <p:txBody>
          <a:bodyPr wrap="none">
            <a:spAutoFit/>
          </a:bodyPr>
          <a:lstStyle/>
          <a:p>
            <a:pPr fontAlgn="base">
              <a:lnSpc>
                <a:spcPct val="120000"/>
              </a:lnSpc>
              <a:spcBef>
                <a:spcPct val="20000"/>
              </a:spcBef>
              <a:spcAft>
                <a:spcPct val="0"/>
              </a:spcAft>
            </a:pPr>
            <a:r>
              <a:rPr lang="zh-CN" altLang="en-US" sz="1600" b="1">
                <a:solidFill>
                  <a:srgbClr val="4B7303"/>
                </a:solidFill>
                <a:latin typeface="微软雅黑" panose="020b0503020204020204" pitchFamily="34" charset="-122"/>
                <a:ea typeface="微软雅黑" panose="020b0503020204020204" pitchFamily="34" charset="-122"/>
              </a:rPr>
              <a:t>点击此处添加标题</a:t>
            </a:r>
            <a:endParaRPr lang="zh-CN" altLang="en-US" sz="1600" b="1">
              <a:solidFill>
                <a:srgbClr val="4B7303"/>
              </a:solidFill>
              <a:latin typeface="微软雅黑" panose="020b0503020204020204" pitchFamily="34" charset="-122"/>
              <a:ea typeface="微软雅黑" panose="020b0503020204020204" pitchFamily="34" charset="-122"/>
            </a:endParaRPr>
          </a:p>
        </p:txBody>
      </p:sp>
      <p:sp>
        <p:nvSpPr>
          <p:cNvPr id="31" name="文本框 8"/>
          <p:cNvSpPr txBox="1"/>
          <p:nvPr/>
        </p:nvSpPr>
        <p:spPr>
          <a:xfrm>
            <a:off x="8750356" y="3039588"/>
            <a:ext cx="2178375" cy="32893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660">
              <a:lnSpc>
                <a:spcPct val="120000"/>
              </a:lnSpc>
              <a:spcBef>
                <a:spcPct val="20000"/>
              </a:spcBef>
              <a:buNone/>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点击输入简要文字内容</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2" name="矩形 31"/>
          <p:cNvSpPr/>
          <p:nvPr/>
        </p:nvSpPr>
        <p:spPr>
          <a:xfrm>
            <a:off x="8750356" y="2704455"/>
            <a:ext cx="1826141" cy="387798"/>
          </a:xfrm>
          <a:prstGeom prst="rect">
            <a:avLst/>
          </a:prstGeom>
        </p:spPr>
        <p:txBody>
          <a:bodyPr wrap="none">
            <a:spAutoFit/>
          </a:bodyPr>
          <a:lstStyle/>
          <a:p>
            <a:pPr fontAlgn="base">
              <a:lnSpc>
                <a:spcPct val="120000"/>
              </a:lnSpc>
              <a:spcBef>
                <a:spcPct val="20000"/>
              </a:spcBef>
              <a:spcAft>
                <a:spcPct val="0"/>
              </a:spcAft>
            </a:pPr>
            <a:r>
              <a:rPr lang="zh-CN" altLang="en-US" sz="1600" b="1">
                <a:solidFill>
                  <a:srgbClr val="4B7303"/>
                </a:solidFill>
                <a:latin typeface="微软雅黑" panose="020b0503020204020204" pitchFamily="34" charset="-122"/>
                <a:ea typeface="微软雅黑" panose="020b0503020204020204" pitchFamily="34" charset="-122"/>
              </a:rPr>
              <a:t>点击此处添加标题</a:t>
            </a:r>
            <a:endParaRPr lang="zh-CN" altLang="en-US" sz="1600" b="1">
              <a:solidFill>
                <a:srgbClr val="4B7303"/>
              </a:solidFill>
              <a:latin typeface="微软雅黑" panose="020b0503020204020204" pitchFamily="34" charset="-122"/>
              <a:ea typeface="微软雅黑" panose="020b0503020204020204" pitchFamily="34" charset="-122"/>
            </a:endParaRPr>
          </a:p>
        </p:txBody>
      </p:sp>
      <p:sp>
        <p:nvSpPr>
          <p:cNvPr id="33" name="文本框 8"/>
          <p:cNvSpPr txBox="1"/>
          <p:nvPr/>
        </p:nvSpPr>
        <p:spPr>
          <a:xfrm>
            <a:off x="8750356" y="4266183"/>
            <a:ext cx="2178375" cy="32893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660">
              <a:lnSpc>
                <a:spcPct val="120000"/>
              </a:lnSpc>
              <a:spcBef>
                <a:spcPct val="20000"/>
              </a:spcBef>
              <a:buNone/>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点击输入简要文字内容</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矩形 33"/>
          <p:cNvSpPr/>
          <p:nvPr/>
        </p:nvSpPr>
        <p:spPr>
          <a:xfrm>
            <a:off x="8750356" y="3931050"/>
            <a:ext cx="1826141" cy="362792"/>
          </a:xfrm>
          <a:prstGeom prst="rect">
            <a:avLst/>
          </a:prstGeom>
        </p:spPr>
        <p:txBody>
          <a:bodyPr wrap="none">
            <a:spAutoFit/>
          </a:bodyPr>
          <a:lstStyle/>
          <a:p>
            <a:pPr fontAlgn="base">
              <a:lnSpc>
                <a:spcPct val="120000"/>
              </a:lnSpc>
              <a:spcBef>
                <a:spcPct val="20000"/>
              </a:spcBef>
              <a:spcAft>
                <a:spcPct val="0"/>
              </a:spcAft>
            </a:pPr>
            <a:r>
              <a:rPr lang="zh-CN" altLang="en-US" sz="1600" b="1">
                <a:solidFill>
                  <a:srgbClr val="4B7303"/>
                </a:solidFill>
                <a:latin typeface="微软雅黑" panose="020b0503020204020204" pitchFamily="34" charset="-122"/>
                <a:ea typeface="微软雅黑" panose="020b0503020204020204" pitchFamily="34" charset="-122"/>
              </a:rPr>
              <a:t>点击此处添加标题</a:t>
            </a:r>
            <a:endParaRPr lang="zh-CN" altLang="en-US" sz="1600" b="1">
              <a:solidFill>
                <a:srgbClr val="4B7303"/>
              </a:solidFill>
              <a:latin typeface="微软雅黑" panose="020b0503020204020204" pitchFamily="34" charset="-122"/>
              <a:ea typeface="微软雅黑" panose="020b0503020204020204" pitchFamily="34" charset="-122"/>
            </a:endParaRPr>
          </a:p>
        </p:txBody>
      </p:sp>
      <p:sp>
        <p:nvSpPr>
          <p:cNvPr id="36" name="矩形 8"/>
          <p:cNvSpPr>
            <a:spLocks noChangeArrowheads="1"/>
          </p:cNvSpPr>
          <p:nvPr/>
        </p:nvSpPr>
        <p:spPr bwMode="auto">
          <a:xfrm>
            <a:off x="2044371" y="5239273"/>
            <a:ext cx="78612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单击此处编辑您要的内容，建议您在展示时采用微软雅黑字体，本模版所有图形线条及其相应素材均可自由编辑、改色、替换。更多使用说明和作品请详阅模版最末的使用手册。</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35" name="图片 34"/>
          <p:cNvPicPr>
            <a:picLocks noChangeAspect="1"/>
          </p:cNvPicPr>
          <p:nvPr/>
        </p:nvPicPr>
        <p:blipFill>
          <a:blip r:embed="rId2">
            <a:extLst>
              <a:ext uri="{BEBA8EAE-BF5A-486C-A8C5-ECC9F3942E4B}">
                <a14:imgProps xmlns:a14="http://schemas.microsoft.com/office/drawing/2010/main">
                  <a14:imgLayer r:embed="rId3">
                    <a14:imgEffect>
                      <a14:backgroundRemoval t="1318" b="17570" l="78223" r="95410">
                        <a14:foregroundMark x1="87695" y1="8638" x2="89160" y2="8638"/>
                        <a14:foregroundMark x1="88086" y1="10102" x2="89258" y2="8931"/>
                        <a14:backgroundMark x1="80176" y1="8785" x2="82813" y2="15813"/>
                        <a14:backgroundMark x1="80078" y1="10249" x2="81250" y2="16105"/>
                        <a14:backgroundMark x1="83008" y1="12738" x2="86816" y2="13763"/>
                        <a14:backgroundMark x1="87402" y1="14202" x2="94824" y2="10249"/>
                        <a14:backgroundMark x1="89160" y1="9517" x2="88184" y2="13763"/>
                      </a14:backgroundRemoval>
                    </a14:imgEffect>
                  </a14:imgLayer>
                </a14:imgProps>
              </a:ext>
              <a:ext uri="{28A0092B-C50C-407E-A947-70E740481C1C}">
                <a14:useLocalDpi xmlns:a14="http://schemas.microsoft.com/office/drawing/2010/main" val="0"/>
              </a:ext>
            </a:extLst>
          </a:blip>
          <a:srcRect l="80106" t="938" r="9115" b="87246"/>
          <a:stretch>
            <a:fillRect/>
          </a:stretch>
        </p:blipFill>
        <p:spPr>
          <a:xfrm>
            <a:off x="114301" y="142876"/>
            <a:ext cx="991054" cy="657225"/>
          </a:xfrm>
          <a:prstGeom prst="rect">
            <a:avLst/>
          </a:prstGeom>
        </p:spPr>
      </p:pic>
      <p:sp>
        <p:nvSpPr>
          <p:cNvPr id="37" name="文本框 36"/>
          <p:cNvSpPr txBox="1"/>
          <p:nvPr/>
        </p:nvSpPr>
        <p:spPr>
          <a:xfrm>
            <a:off x="1400174" y="285750"/>
            <a:ext cx="2314575" cy="400110"/>
          </a:xfrm>
          <a:prstGeom prst="rect">
            <a:avLst/>
          </a:prstGeom>
          <a:noFill/>
        </p:spPr>
        <p:txBody>
          <a:bodyPr wrap="square" rtlCol="0">
            <a:spAutoFit/>
          </a:bodyPr>
          <a:lstStyle/>
          <a:p>
            <a:r>
              <a:rPr lang="zh-CN" altLang="en-US" sz="2000">
                <a:latin typeface="微软雅黑" panose="020b0503020204020204" pitchFamily="34" charset="-122"/>
                <a:ea typeface="微软雅黑" panose="020b0503020204020204" pitchFamily="34" charset="-122"/>
              </a:rPr>
              <a:t>点击添加副标题</a:t>
            </a:r>
            <a:endParaRPr lang="zh-CN" altLang="en-US" sz="2000">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7" name="Straight Connector 36"/>
          <p:cNvCxnSpPr/>
          <p:nvPr/>
        </p:nvCxnSpPr>
        <p:spPr bwMode="auto">
          <a:xfrm flipH="1">
            <a:off x="4391025" y="1939925"/>
            <a:ext cx="0" cy="3525838"/>
          </a:xfrm>
          <a:prstGeom prst="line">
            <a:avLst/>
          </a:prstGeom>
          <a:ln w="12700">
            <a:solidFill>
              <a:srgbClr val="4B7303"/>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42"/>
          <p:cNvCxnSpPr/>
          <p:nvPr/>
        </p:nvCxnSpPr>
        <p:spPr bwMode="auto">
          <a:xfrm flipH="1">
            <a:off x="7588250" y="1939925"/>
            <a:ext cx="0" cy="3525838"/>
          </a:xfrm>
          <a:prstGeom prst="line">
            <a:avLst/>
          </a:prstGeom>
          <a:ln w="12700">
            <a:solidFill>
              <a:srgbClr val="4B7303"/>
            </a:solidFill>
          </a:ln>
          <a:effectLst/>
        </p:spPr>
        <p:style>
          <a:lnRef idx="2">
            <a:schemeClr val="accent1"/>
          </a:lnRef>
          <a:fillRef idx="0">
            <a:schemeClr val="accent1"/>
          </a:fillRef>
          <a:effectRef idx="1">
            <a:schemeClr val="accent1"/>
          </a:effectRef>
          <a:fontRef idx="minor">
            <a:schemeClr val="tx1"/>
          </a:fontRef>
        </p:style>
      </p:cxnSp>
      <p:sp>
        <p:nvSpPr>
          <p:cNvPr id="9" name="Oval 6"/>
          <p:cNvSpPr/>
          <p:nvPr/>
        </p:nvSpPr>
        <p:spPr bwMode="auto">
          <a:xfrm>
            <a:off x="2178050" y="2082800"/>
            <a:ext cx="1355725" cy="1357313"/>
          </a:xfrm>
          <a:prstGeom prst="ellipse">
            <a:avLst/>
          </a:prstGeom>
          <a:solidFill>
            <a:srgbClr val="4B73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2800" b="1">
              <a:latin typeface="Arial" panose="020b0604020202020204" pitchFamily="34" charset="0"/>
              <a:ea typeface="微软雅黑" panose="020b0503020204020204" pitchFamily="34" charset="-122"/>
              <a:sym typeface="Arial" panose="020b0604020202020204" pitchFamily="34" charset="0"/>
            </a:endParaRPr>
          </a:p>
        </p:txBody>
      </p:sp>
      <p:sp>
        <p:nvSpPr>
          <p:cNvPr id="10" name="Oval 23"/>
          <p:cNvSpPr/>
          <p:nvPr/>
        </p:nvSpPr>
        <p:spPr bwMode="auto">
          <a:xfrm>
            <a:off x="5345113" y="2082800"/>
            <a:ext cx="1357312" cy="1357313"/>
          </a:xfrm>
          <a:prstGeom prst="ellipse">
            <a:avLst/>
          </a:prstGeom>
          <a:solidFill>
            <a:srgbClr val="4B7303"/>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76200" tIns="609442" rIns="76201" bIns="609441"/>
          <a:lstStyle/>
          <a:p>
            <a:pPr defTabSz="533400" eaLnBrk="1" fontAlgn="auto" hangingPunct="1">
              <a:lnSpc>
                <a:spcPct val="90000"/>
              </a:lnSpc>
              <a:spcAft>
                <a:spcPct val="35000"/>
              </a:spcAft>
              <a:defRPr/>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Oval 39"/>
          <p:cNvSpPr/>
          <p:nvPr/>
        </p:nvSpPr>
        <p:spPr bwMode="auto">
          <a:xfrm>
            <a:off x="8543925" y="2082800"/>
            <a:ext cx="1355725" cy="1357313"/>
          </a:xfrm>
          <a:prstGeom prst="ellipse">
            <a:avLst/>
          </a:prstGeom>
          <a:solidFill>
            <a:srgbClr val="4B73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2800" b="1">
              <a:latin typeface="Arial" panose="020b0604020202020204" pitchFamily="34" charset="0"/>
              <a:ea typeface="微软雅黑" panose="020b0503020204020204" pitchFamily="34" charset="-122"/>
              <a:sym typeface="Arial" panose="020b0604020202020204" pitchFamily="34" charset="0"/>
            </a:endParaRPr>
          </a:p>
        </p:txBody>
      </p:sp>
      <p:grpSp>
        <p:nvGrpSpPr>
          <p:cNvPr id="12" name="组合 11"/>
          <p:cNvGrpSpPr/>
          <p:nvPr/>
        </p:nvGrpSpPr>
        <p:grpSpPr>
          <a:xfrm>
            <a:off x="5862021" y="2545073"/>
            <a:ext cx="378949" cy="423074"/>
            <a:chOff x="6016626" y="5110164"/>
            <a:chExt cx="231775" cy="258763"/>
          </a:xfrm>
          <a:solidFill>
            <a:schemeClr val="bg1"/>
          </a:solidFill>
        </p:grpSpPr>
        <p:sp>
          <p:nvSpPr>
            <p:cNvPr id="13" name="Rectangle 74"/>
            <p:cNvSpPr>
              <a:spLocks noChangeArrowheads="1"/>
            </p:cNvSpPr>
            <p:nvPr/>
          </p:nvSpPr>
          <p:spPr bwMode="auto">
            <a:xfrm>
              <a:off x="6119813" y="5281614"/>
              <a:ext cx="23813" cy="873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ct val="0"/>
                </a:spcBef>
                <a:spcAft>
                  <a:spcPct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75"/>
            <p:cNvSpPr/>
            <p:nvPr/>
          </p:nvSpPr>
          <p:spPr bwMode="auto">
            <a:xfrm>
              <a:off x="6016626" y="5110164"/>
              <a:ext cx="207963" cy="73025"/>
            </a:xfrm>
            <a:custGeom>
              <a:gdLst>
                <a:gd name="T0" fmla="*/ 115 w 231"/>
                <a:gd name="T1" fmla="*/ 28 h 81"/>
                <a:gd name="T2" fmla="*/ 30 w 231"/>
                <a:gd name="T3" fmla="*/ 28 h 81"/>
                <a:gd name="T4" fmla="*/ 25 w 231"/>
                <a:gd name="T5" fmla="*/ 30 h 81"/>
                <a:gd name="T6" fmla="*/ 2 w 231"/>
                <a:gd name="T7" fmla="*/ 50 h 81"/>
                <a:gd name="T8" fmla="*/ 0 w 231"/>
                <a:gd name="T9" fmla="*/ 54 h 81"/>
                <a:gd name="T10" fmla="*/ 0 w 231"/>
                <a:gd name="T11" fmla="*/ 55 h 81"/>
                <a:gd name="T12" fmla="*/ 2 w 231"/>
                <a:gd name="T13" fmla="*/ 60 h 81"/>
                <a:gd name="T14" fmla="*/ 25 w 231"/>
                <a:gd name="T15" fmla="*/ 79 h 81"/>
                <a:gd name="T16" fmla="*/ 30 w 231"/>
                <a:gd name="T17" fmla="*/ 81 h 81"/>
                <a:gd name="T18" fmla="*/ 229 w 231"/>
                <a:gd name="T19" fmla="*/ 81 h 81"/>
                <a:gd name="T20" fmla="*/ 231 w 231"/>
                <a:gd name="T21" fmla="*/ 78 h 81"/>
                <a:gd name="T22" fmla="*/ 231 w 231"/>
                <a:gd name="T23" fmla="*/ 31 h 81"/>
                <a:gd name="T24" fmla="*/ 229 w 231"/>
                <a:gd name="T25" fmla="*/ 28 h 81"/>
                <a:gd name="T26" fmla="*/ 142 w 231"/>
                <a:gd name="T27" fmla="*/ 28 h 81"/>
                <a:gd name="T28" fmla="*/ 142 w 231"/>
                <a:gd name="T29" fmla="*/ 13 h 81"/>
                <a:gd name="T30" fmla="*/ 142 w 231"/>
                <a:gd name="T31" fmla="*/ 0 h 81"/>
                <a:gd name="T32" fmla="*/ 115 w 231"/>
                <a:gd name="T33" fmla="*/ 0 h 81"/>
                <a:gd name="T34" fmla="*/ 115 w 231"/>
                <a:gd name="T35" fmla="*/ 13 h 81"/>
                <a:gd name="T36" fmla="*/ 115 w 231"/>
                <a:gd name="T37" fmla="*/ 28 h 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 h="81">
                  <a:moveTo>
                    <a:pt x="115" y="28"/>
                  </a:moveTo>
                  <a:cubicBezTo>
                    <a:pt x="30" y="28"/>
                    <a:pt x="30" y="28"/>
                    <a:pt x="30" y="28"/>
                  </a:cubicBezTo>
                  <a:cubicBezTo>
                    <a:pt x="28" y="28"/>
                    <a:pt x="26" y="29"/>
                    <a:pt x="25" y="30"/>
                  </a:cubicBezTo>
                  <a:cubicBezTo>
                    <a:pt x="2" y="50"/>
                    <a:pt x="2" y="50"/>
                    <a:pt x="2" y="50"/>
                  </a:cubicBezTo>
                  <a:cubicBezTo>
                    <a:pt x="1" y="51"/>
                    <a:pt x="0" y="53"/>
                    <a:pt x="0" y="54"/>
                  </a:cubicBezTo>
                  <a:cubicBezTo>
                    <a:pt x="0" y="55"/>
                    <a:pt x="0" y="55"/>
                    <a:pt x="0" y="55"/>
                  </a:cubicBezTo>
                  <a:cubicBezTo>
                    <a:pt x="0" y="56"/>
                    <a:pt x="1" y="59"/>
                    <a:pt x="2" y="60"/>
                  </a:cubicBezTo>
                  <a:cubicBezTo>
                    <a:pt x="25" y="79"/>
                    <a:pt x="25" y="79"/>
                    <a:pt x="25" y="79"/>
                  </a:cubicBezTo>
                  <a:cubicBezTo>
                    <a:pt x="26" y="80"/>
                    <a:pt x="28" y="81"/>
                    <a:pt x="30" y="81"/>
                  </a:cubicBezTo>
                  <a:cubicBezTo>
                    <a:pt x="229" y="81"/>
                    <a:pt x="229" y="81"/>
                    <a:pt x="229" y="81"/>
                  </a:cubicBezTo>
                  <a:cubicBezTo>
                    <a:pt x="230" y="81"/>
                    <a:pt x="231" y="80"/>
                    <a:pt x="231" y="78"/>
                  </a:cubicBezTo>
                  <a:cubicBezTo>
                    <a:pt x="231" y="31"/>
                    <a:pt x="231" y="31"/>
                    <a:pt x="231" y="31"/>
                  </a:cubicBezTo>
                  <a:cubicBezTo>
                    <a:pt x="231" y="30"/>
                    <a:pt x="230" y="28"/>
                    <a:pt x="229" y="28"/>
                  </a:cubicBezTo>
                  <a:cubicBezTo>
                    <a:pt x="142" y="28"/>
                    <a:pt x="142" y="28"/>
                    <a:pt x="142" y="28"/>
                  </a:cubicBezTo>
                  <a:cubicBezTo>
                    <a:pt x="142" y="13"/>
                    <a:pt x="142" y="13"/>
                    <a:pt x="142" y="13"/>
                  </a:cubicBezTo>
                  <a:cubicBezTo>
                    <a:pt x="142" y="0"/>
                    <a:pt x="142" y="0"/>
                    <a:pt x="142" y="0"/>
                  </a:cubicBezTo>
                  <a:cubicBezTo>
                    <a:pt x="115" y="0"/>
                    <a:pt x="115" y="0"/>
                    <a:pt x="115" y="0"/>
                  </a:cubicBezTo>
                  <a:cubicBezTo>
                    <a:pt x="115" y="13"/>
                    <a:pt x="115" y="13"/>
                    <a:pt x="115" y="13"/>
                  </a:cubicBezTo>
                  <a:lnTo>
                    <a:pt x="11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76"/>
            <p:cNvSpPr/>
            <p:nvPr/>
          </p:nvSpPr>
          <p:spPr bwMode="auto">
            <a:xfrm>
              <a:off x="6040438" y="5197476"/>
              <a:ext cx="207963" cy="71438"/>
            </a:xfrm>
            <a:custGeom>
              <a:gdLst>
                <a:gd name="T0" fmla="*/ 89 w 231"/>
                <a:gd name="T1" fmla="*/ 27 h 80"/>
                <a:gd name="T2" fmla="*/ 3 w 231"/>
                <a:gd name="T3" fmla="*/ 27 h 80"/>
                <a:gd name="T4" fmla="*/ 0 w 231"/>
                <a:gd name="T5" fmla="*/ 30 h 80"/>
                <a:gd name="T6" fmla="*/ 0 w 231"/>
                <a:gd name="T7" fmla="*/ 77 h 80"/>
                <a:gd name="T8" fmla="*/ 3 w 231"/>
                <a:gd name="T9" fmla="*/ 80 h 80"/>
                <a:gd name="T10" fmla="*/ 202 w 231"/>
                <a:gd name="T11" fmla="*/ 80 h 80"/>
                <a:gd name="T12" fmla="*/ 206 w 231"/>
                <a:gd name="T13" fmla="*/ 78 h 80"/>
                <a:gd name="T14" fmla="*/ 229 w 231"/>
                <a:gd name="T15" fmla="*/ 59 h 80"/>
                <a:gd name="T16" fmla="*/ 231 w 231"/>
                <a:gd name="T17" fmla="*/ 54 h 80"/>
                <a:gd name="T18" fmla="*/ 231 w 231"/>
                <a:gd name="T19" fmla="*/ 53 h 80"/>
                <a:gd name="T20" fmla="*/ 229 w 231"/>
                <a:gd name="T21" fmla="*/ 49 h 80"/>
                <a:gd name="T22" fmla="*/ 206 w 231"/>
                <a:gd name="T23" fmla="*/ 29 h 80"/>
                <a:gd name="T24" fmla="*/ 202 w 231"/>
                <a:gd name="T25" fmla="*/ 27 h 80"/>
                <a:gd name="T26" fmla="*/ 116 w 231"/>
                <a:gd name="T27" fmla="*/ 27 h 80"/>
                <a:gd name="T28" fmla="*/ 116 w 231"/>
                <a:gd name="T29" fmla="*/ 12 h 80"/>
                <a:gd name="T30" fmla="*/ 116 w 231"/>
                <a:gd name="T31" fmla="*/ 1 h 80"/>
                <a:gd name="T32" fmla="*/ 116 w 231"/>
                <a:gd name="T33" fmla="*/ 0 h 80"/>
                <a:gd name="T34" fmla="*/ 89 w 231"/>
                <a:gd name="T35" fmla="*/ 0 h 80"/>
                <a:gd name="T36" fmla="*/ 89 w 231"/>
                <a:gd name="T37" fmla="*/ 1 h 80"/>
                <a:gd name="T38" fmla="*/ 89 w 231"/>
                <a:gd name="T39" fmla="*/ 12 h 80"/>
                <a:gd name="T40" fmla="*/ 89 w 231"/>
                <a:gd name="T41" fmla="*/ 27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1" h="80">
                  <a:moveTo>
                    <a:pt x="89" y="27"/>
                  </a:moveTo>
                  <a:cubicBezTo>
                    <a:pt x="3" y="27"/>
                    <a:pt x="3" y="27"/>
                    <a:pt x="3" y="27"/>
                  </a:cubicBezTo>
                  <a:cubicBezTo>
                    <a:pt x="1" y="27"/>
                    <a:pt x="0" y="29"/>
                    <a:pt x="0" y="30"/>
                  </a:cubicBezTo>
                  <a:cubicBezTo>
                    <a:pt x="0" y="77"/>
                    <a:pt x="0" y="77"/>
                    <a:pt x="0" y="77"/>
                  </a:cubicBezTo>
                  <a:cubicBezTo>
                    <a:pt x="0" y="79"/>
                    <a:pt x="1" y="80"/>
                    <a:pt x="3" y="80"/>
                  </a:cubicBezTo>
                  <a:cubicBezTo>
                    <a:pt x="202" y="80"/>
                    <a:pt x="202" y="80"/>
                    <a:pt x="202" y="80"/>
                  </a:cubicBezTo>
                  <a:cubicBezTo>
                    <a:pt x="203" y="80"/>
                    <a:pt x="205" y="79"/>
                    <a:pt x="206" y="78"/>
                  </a:cubicBezTo>
                  <a:cubicBezTo>
                    <a:pt x="229" y="59"/>
                    <a:pt x="229" y="59"/>
                    <a:pt x="229" y="59"/>
                  </a:cubicBezTo>
                  <a:cubicBezTo>
                    <a:pt x="230" y="58"/>
                    <a:pt x="231" y="55"/>
                    <a:pt x="231" y="54"/>
                  </a:cubicBezTo>
                  <a:cubicBezTo>
                    <a:pt x="231" y="53"/>
                    <a:pt x="231" y="53"/>
                    <a:pt x="231" y="53"/>
                  </a:cubicBezTo>
                  <a:cubicBezTo>
                    <a:pt x="231" y="52"/>
                    <a:pt x="230" y="50"/>
                    <a:pt x="229" y="49"/>
                  </a:cubicBezTo>
                  <a:cubicBezTo>
                    <a:pt x="206" y="29"/>
                    <a:pt x="206" y="29"/>
                    <a:pt x="206" y="29"/>
                  </a:cubicBezTo>
                  <a:cubicBezTo>
                    <a:pt x="205" y="28"/>
                    <a:pt x="203" y="27"/>
                    <a:pt x="202" y="27"/>
                  </a:cubicBezTo>
                  <a:cubicBezTo>
                    <a:pt x="116" y="27"/>
                    <a:pt x="116" y="27"/>
                    <a:pt x="116" y="27"/>
                  </a:cubicBezTo>
                  <a:cubicBezTo>
                    <a:pt x="116" y="12"/>
                    <a:pt x="116" y="12"/>
                    <a:pt x="116" y="12"/>
                  </a:cubicBezTo>
                  <a:cubicBezTo>
                    <a:pt x="116" y="1"/>
                    <a:pt x="116" y="1"/>
                    <a:pt x="116" y="1"/>
                  </a:cubicBezTo>
                  <a:cubicBezTo>
                    <a:pt x="116" y="0"/>
                    <a:pt x="116" y="0"/>
                    <a:pt x="116" y="0"/>
                  </a:cubicBezTo>
                  <a:cubicBezTo>
                    <a:pt x="89" y="0"/>
                    <a:pt x="89" y="0"/>
                    <a:pt x="89" y="0"/>
                  </a:cubicBezTo>
                  <a:cubicBezTo>
                    <a:pt x="89" y="1"/>
                    <a:pt x="89" y="1"/>
                    <a:pt x="89" y="1"/>
                  </a:cubicBezTo>
                  <a:cubicBezTo>
                    <a:pt x="89" y="12"/>
                    <a:pt x="89" y="12"/>
                    <a:pt x="89" y="12"/>
                  </a:cubicBezTo>
                  <a:lnTo>
                    <a:pt x="89"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组合 15"/>
          <p:cNvGrpSpPr/>
          <p:nvPr/>
        </p:nvGrpSpPr>
        <p:grpSpPr>
          <a:xfrm>
            <a:off x="9057121" y="2593091"/>
            <a:ext cx="360779" cy="423072"/>
            <a:chOff x="6537326" y="5110164"/>
            <a:chExt cx="220662" cy="258762"/>
          </a:xfrm>
          <a:solidFill>
            <a:schemeClr val="bg1"/>
          </a:solidFill>
        </p:grpSpPr>
        <p:sp>
          <p:nvSpPr>
            <p:cNvPr id="17" name="Freeform 77"/>
            <p:cNvSpPr/>
            <p:nvPr/>
          </p:nvSpPr>
          <p:spPr bwMode="auto">
            <a:xfrm>
              <a:off x="6580188" y="5110164"/>
              <a:ext cx="177800" cy="149225"/>
            </a:xfrm>
            <a:custGeom>
              <a:gdLst>
                <a:gd name="T0" fmla="*/ 134 w 196"/>
                <a:gd name="T1" fmla="*/ 102 h 167"/>
                <a:gd name="T2" fmla="*/ 196 w 196"/>
                <a:gd name="T3" fmla="*/ 34 h 167"/>
                <a:gd name="T4" fmla="*/ 76 w 196"/>
                <a:gd name="T5" fmla="*/ 22 h 167"/>
                <a:gd name="T6" fmla="*/ 0 w 196"/>
                <a:gd name="T7" fmla="*/ 2 h 167"/>
                <a:gd name="T8" fmla="*/ 0 w 196"/>
                <a:gd name="T9" fmla="*/ 137 h 167"/>
                <a:gd name="T10" fmla="*/ 39 w 196"/>
                <a:gd name="T11" fmla="*/ 135 h 167"/>
                <a:gd name="T12" fmla="*/ 191 w 196"/>
                <a:gd name="T13" fmla="*/ 160 h 167"/>
                <a:gd name="T14" fmla="*/ 134 w 196"/>
                <a:gd name="T15" fmla="*/ 102 h 16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167">
                  <a:moveTo>
                    <a:pt x="134" y="102"/>
                  </a:moveTo>
                  <a:cubicBezTo>
                    <a:pt x="134" y="87"/>
                    <a:pt x="196" y="34"/>
                    <a:pt x="196" y="34"/>
                  </a:cubicBezTo>
                  <a:cubicBezTo>
                    <a:pt x="164" y="48"/>
                    <a:pt x="117" y="44"/>
                    <a:pt x="76" y="22"/>
                  </a:cubicBezTo>
                  <a:cubicBezTo>
                    <a:pt x="35" y="0"/>
                    <a:pt x="0" y="2"/>
                    <a:pt x="0" y="2"/>
                  </a:cubicBezTo>
                  <a:cubicBezTo>
                    <a:pt x="0" y="137"/>
                    <a:pt x="0" y="137"/>
                    <a:pt x="0" y="137"/>
                  </a:cubicBezTo>
                  <a:cubicBezTo>
                    <a:pt x="2" y="136"/>
                    <a:pt x="11" y="133"/>
                    <a:pt x="39" y="135"/>
                  </a:cubicBezTo>
                  <a:cubicBezTo>
                    <a:pt x="73" y="139"/>
                    <a:pt x="160" y="167"/>
                    <a:pt x="191" y="160"/>
                  </a:cubicBezTo>
                  <a:cubicBezTo>
                    <a:pt x="191" y="160"/>
                    <a:pt x="134" y="112"/>
                    <a:pt x="134"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Rectangle 78"/>
            <p:cNvSpPr>
              <a:spLocks noChangeArrowheads="1"/>
            </p:cNvSpPr>
            <p:nvPr/>
          </p:nvSpPr>
          <p:spPr bwMode="auto">
            <a:xfrm>
              <a:off x="6537326" y="5111751"/>
              <a:ext cx="22225"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ct val="0"/>
                </a:spcBef>
                <a:spcAft>
                  <a:spcPct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p:cNvGrpSpPr/>
          <p:nvPr/>
        </p:nvGrpSpPr>
        <p:grpSpPr>
          <a:xfrm>
            <a:off x="2642698" y="2542439"/>
            <a:ext cx="425668" cy="423073"/>
            <a:chOff x="5483226" y="5110164"/>
            <a:chExt cx="260350" cy="258763"/>
          </a:xfrm>
          <a:solidFill>
            <a:schemeClr val="bg1"/>
          </a:solidFill>
        </p:grpSpPr>
        <p:sp>
          <p:nvSpPr>
            <p:cNvPr id="20" name="Freeform 368"/>
            <p:cNvSpPr/>
            <p:nvPr/>
          </p:nvSpPr>
          <p:spPr bwMode="auto">
            <a:xfrm>
              <a:off x="5522913" y="5275264"/>
              <a:ext cx="82550" cy="93663"/>
            </a:xfrm>
            <a:custGeom>
              <a:gdLst>
                <a:gd name="T0" fmla="*/ 0 w 92"/>
                <a:gd name="T1" fmla="*/ 0 h 104"/>
                <a:gd name="T2" fmla="*/ 18 w 92"/>
                <a:gd name="T3" fmla="*/ 24 h 104"/>
                <a:gd name="T4" fmla="*/ 18 w 92"/>
                <a:gd name="T5" fmla="*/ 89 h 104"/>
                <a:gd name="T6" fmla="*/ 33 w 92"/>
                <a:gd name="T7" fmla="*/ 104 h 104"/>
                <a:gd name="T8" fmla="*/ 76 w 92"/>
                <a:gd name="T9" fmla="*/ 104 h 104"/>
                <a:gd name="T10" fmla="*/ 92 w 92"/>
                <a:gd name="T11" fmla="*/ 89 h 104"/>
                <a:gd name="T12" fmla="*/ 74 w 92"/>
                <a:gd name="T13" fmla="*/ 24 h 104"/>
                <a:gd name="T14" fmla="*/ 84 w 92"/>
                <a:gd name="T15" fmla="*/ 9 h 104"/>
                <a:gd name="T16" fmla="*/ 22 w 92"/>
                <a:gd name="T17" fmla="*/ 2 h 104"/>
                <a:gd name="T18" fmla="*/ 0 w 92"/>
                <a:gd name="T19" fmla="*/ 0 h 1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04">
                  <a:moveTo>
                    <a:pt x="0" y="0"/>
                  </a:moveTo>
                  <a:cubicBezTo>
                    <a:pt x="18" y="24"/>
                    <a:pt x="18" y="24"/>
                    <a:pt x="18" y="24"/>
                  </a:cubicBezTo>
                  <a:cubicBezTo>
                    <a:pt x="18" y="89"/>
                    <a:pt x="18" y="89"/>
                    <a:pt x="18" y="89"/>
                  </a:cubicBezTo>
                  <a:cubicBezTo>
                    <a:pt x="18" y="97"/>
                    <a:pt x="25" y="104"/>
                    <a:pt x="33" y="104"/>
                  </a:cubicBezTo>
                  <a:cubicBezTo>
                    <a:pt x="76" y="104"/>
                    <a:pt x="76" y="104"/>
                    <a:pt x="76" y="104"/>
                  </a:cubicBezTo>
                  <a:cubicBezTo>
                    <a:pt x="85" y="104"/>
                    <a:pt x="92" y="97"/>
                    <a:pt x="92" y="89"/>
                  </a:cubicBezTo>
                  <a:cubicBezTo>
                    <a:pt x="74" y="24"/>
                    <a:pt x="74" y="24"/>
                    <a:pt x="74" y="24"/>
                  </a:cubicBezTo>
                  <a:cubicBezTo>
                    <a:pt x="84" y="9"/>
                    <a:pt x="84" y="9"/>
                    <a:pt x="84" y="9"/>
                  </a:cubicBezTo>
                  <a:cubicBezTo>
                    <a:pt x="62" y="5"/>
                    <a:pt x="40" y="2"/>
                    <a:pt x="22" y="2"/>
                  </a:cubicBezTo>
                  <a:cubicBezTo>
                    <a:pt x="14" y="2"/>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369"/>
            <p:cNvSpPr/>
            <p:nvPr/>
          </p:nvSpPr>
          <p:spPr bwMode="auto">
            <a:xfrm>
              <a:off x="5564188" y="5110164"/>
              <a:ext cx="179388" cy="196850"/>
            </a:xfrm>
            <a:custGeom>
              <a:gdLst>
                <a:gd name="T0" fmla="*/ 0 w 198"/>
                <a:gd name="T1" fmla="*/ 160 h 219"/>
                <a:gd name="T2" fmla="*/ 198 w 198"/>
                <a:gd name="T3" fmla="*/ 219 h 219"/>
                <a:gd name="T4" fmla="*/ 198 w 198"/>
                <a:gd name="T5" fmla="*/ 0 h 219"/>
                <a:gd name="T6" fmla="*/ 0 w 198"/>
                <a:gd name="T7" fmla="*/ 59 h 219"/>
                <a:gd name="T8" fmla="*/ 0 w 198"/>
                <a:gd name="T9" fmla="*/ 160 h 219"/>
              </a:gdLst>
              <a:cxnLst>
                <a:cxn ang="0">
                  <a:pos x="T0" y="T1"/>
                </a:cxn>
                <a:cxn ang="0">
                  <a:pos x="T2" y="T3"/>
                </a:cxn>
                <a:cxn ang="0">
                  <a:pos x="T4" y="T5"/>
                </a:cxn>
                <a:cxn ang="0">
                  <a:pos x="T6" y="T7"/>
                </a:cxn>
                <a:cxn ang="0">
                  <a:pos x="T8" y="T9"/>
                </a:cxn>
              </a:cxnLst>
              <a:rect l="0" t="0" r="r" b="b"/>
              <a:pathLst>
                <a:path w="198" h="219">
                  <a:moveTo>
                    <a:pt x="0" y="160"/>
                  </a:moveTo>
                  <a:cubicBezTo>
                    <a:pt x="78" y="168"/>
                    <a:pt x="185" y="207"/>
                    <a:pt x="198" y="219"/>
                  </a:cubicBezTo>
                  <a:cubicBezTo>
                    <a:pt x="198" y="0"/>
                    <a:pt x="198" y="0"/>
                    <a:pt x="198" y="0"/>
                  </a:cubicBezTo>
                  <a:cubicBezTo>
                    <a:pt x="182" y="14"/>
                    <a:pt x="77" y="52"/>
                    <a:pt x="0" y="59"/>
                  </a:cubicBezTo>
                  <a:lnTo>
                    <a:pt x="0" y="1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370"/>
            <p:cNvSpPr/>
            <p:nvPr/>
          </p:nvSpPr>
          <p:spPr bwMode="auto">
            <a:xfrm>
              <a:off x="5483226" y="5164139"/>
              <a:ext cx="52388" cy="88900"/>
            </a:xfrm>
            <a:custGeom>
              <a:gdLst>
                <a:gd name="T0" fmla="*/ 57 w 57"/>
                <a:gd name="T1" fmla="*/ 98 h 98"/>
                <a:gd name="T2" fmla="*/ 57 w 57"/>
                <a:gd name="T3" fmla="*/ 0 h 98"/>
                <a:gd name="T4" fmla="*/ 0 w 57"/>
                <a:gd name="T5" fmla="*/ 49 h 98"/>
                <a:gd name="T6" fmla="*/ 57 w 57"/>
                <a:gd name="T7" fmla="*/ 98 h 98"/>
              </a:gdLst>
              <a:cxnLst>
                <a:cxn ang="0">
                  <a:pos x="T0" y="T1"/>
                </a:cxn>
                <a:cxn ang="0">
                  <a:pos x="T2" y="T3"/>
                </a:cxn>
                <a:cxn ang="0">
                  <a:pos x="T4" y="T5"/>
                </a:cxn>
                <a:cxn ang="0">
                  <a:pos x="T6" y="T7"/>
                </a:cxn>
              </a:cxnLst>
              <a:rect l="0" t="0" r="r" b="b"/>
              <a:pathLst>
                <a:path w="57" h="98">
                  <a:moveTo>
                    <a:pt x="57" y="98"/>
                  </a:moveTo>
                  <a:cubicBezTo>
                    <a:pt x="57" y="0"/>
                    <a:pt x="57" y="0"/>
                    <a:pt x="57" y="0"/>
                  </a:cubicBezTo>
                  <a:cubicBezTo>
                    <a:pt x="11" y="3"/>
                    <a:pt x="0" y="31"/>
                    <a:pt x="0" y="49"/>
                  </a:cubicBezTo>
                  <a:cubicBezTo>
                    <a:pt x="0" y="68"/>
                    <a:pt x="10" y="94"/>
                    <a:pt x="57"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9229" name="矩形 22"/>
          <p:cNvSpPr>
            <a:spLocks noChangeArrowheads="1"/>
          </p:cNvSpPr>
          <p:nvPr/>
        </p:nvSpPr>
        <p:spPr bwMode="auto">
          <a:xfrm>
            <a:off x="1884363" y="4090988"/>
            <a:ext cx="2078037"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230" name="TextBox 13"/>
          <p:cNvSpPr txBox="1">
            <a:spLocks noChangeArrowheads="1"/>
          </p:cNvSpPr>
          <p:nvPr/>
        </p:nvSpPr>
        <p:spPr bwMode="auto">
          <a:xfrm>
            <a:off x="2276475" y="3709988"/>
            <a:ext cx="1293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rgbClr val="4B7303"/>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4B7303"/>
              </a:solidFill>
              <a:latin typeface="Arial" panose="020b0604020202020204" pitchFamily="34" charset="0"/>
              <a:ea typeface="微软雅黑" panose="020b0503020204020204" pitchFamily="34" charset="-122"/>
              <a:sym typeface="Arial" panose="020b0604020202020204" pitchFamily="34" charset="0"/>
            </a:endParaRPr>
          </a:p>
        </p:txBody>
      </p:sp>
      <p:sp>
        <p:nvSpPr>
          <p:cNvPr id="9231" name="矩形 24"/>
          <p:cNvSpPr>
            <a:spLocks noChangeArrowheads="1"/>
          </p:cNvSpPr>
          <p:nvPr/>
        </p:nvSpPr>
        <p:spPr bwMode="auto">
          <a:xfrm>
            <a:off x="4949825" y="4090988"/>
            <a:ext cx="207645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232" name="TextBox 13"/>
          <p:cNvSpPr txBox="1">
            <a:spLocks noChangeArrowheads="1"/>
          </p:cNvSpPr>
          <p:nvPr/>
        </p:nvSpPr>
        <p:spPr bwMode="auto">
          <a:xfrm>
            <a:off x="5340350" y="3709988"/>
            <a:ext cx="1295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rgbClr val="4B7303"/>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4B7303"/>
              </a:solidFill>
              <a:latin typeface="Arial" panose="020b0604020202020204" pitchFamily="34" charset="0"/>
              <a:ea typeface="微软雅黑" panose="020b0503020204020204" pitchFamily="34" charset="-122"/>
              <a:sym typeface="Arial" panose="020b0604020202020204" pitchFamily="34" charset="0"/>
            </a:endParaRPr>
          </a:p>
        </p:txBody>
      </p:sp>
      <p:sp>
        <p:nvSpPr>
          <p:cNvPr id="9233" name="矩形 26"/>
          <p:cNvSpPr>
            <a:spLocks noChangeArrowheads="1"/>
          </p:cNvSpPr>
          <p:nvPr/>
        </p:nvSpPr>
        <p:spPr bwMode="auto">
          <a:xfrm>
            <a:off x="8148638" y="4090988"/>
            <a:ext cx="2078037"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234" name="TextBox 13"/>
          <p:cNvSpPr txBox="1">
            <a:spLocks noChangeArrowheads="1"/>
          </p:cNvSpPr>
          <p:nvPr/>
        </p:nvSpPr>
        <p:spPr bwMode="auto">
          <a:xfrm>
            <a:off x="8539163" y="3709988"/>
            <a:ext cx="1295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rgbClr val="4B7303"/>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4B7303"/>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4" name="图片 23"/>
          <p:cNvPicPr>
            <a:picLocks noChangeAspect="1"/>
          </p:cNvPicPr>
          <p:nvPr/>
        </p:nvPicPr>
        <p:blipFill>
          <a:blip r:embed="rId2">
            <a:extLst>
              <a:ext uri="{BEBA8EAE-BF5A-486C-A8C5-ECC9F3942E4B}">
                <a14:imgProps xmlns:a14="http://schemas.microsoft.com/office/drawing/2010/main">
                  <a14:imgLayer r:embed="rId3">
                    <a14:imgEffect>
                      <a14:backgroundRemoval t="1318" b="17570" l="78223" r="95410">
                        <a14:foregroundMark x1="87695" y1="8638" x2="89160" y2="8638"/>
                        <a14:foregroundMark x1="88086" y1="10102" x2="89258" y2="8931"/>
                        <a14:backgroundMark x1="80176" y1="8785" x2="82813" y2="15813"/>
                        <a14:backgroundMark x1="80078" y1="10249" x2="81250" y2="16105"/>
                        <a14:backgroundMark x1="83008" y1="12738" x2="86816" y2="13763"/>
                        <a14:backgroundMark x1="87402" y1="14202" x2="94824" y2="10249"/>
                        <a14:backgroundMark x1="89160" y1="9517" x2="88184" y2="13763"/>
                      </a14:backgroundRemoval>
                    </a14:imgEffect>
                  </a14:imgLayer>
                </a14:imgProps>
              </a:ext>
              <a:ext uri="{28A0092B-C50C-407E-A947-70E740481C1C}">
                <a14:useLocalDpi xmlns:a14="http://schemas.microsoft.com/office/drawing/2010/main" val="0"/>
              </a:ext>
            </a:extLst>
          </a:blip>
          <a:srcRect l="80106" t="938" r="9115" b="87246"/>
          <a:stretch>
            <a:fillRect/>
          </a:stretch>
        </p:blipFill>
        <p:spPr>
          <a:xfrm>
            <a:off x="114301" y="142876"/>
            <a:ext cx="991054" cy="657225"/>
          </a:xfrm>
          <a:prstGeom prst="rect">
            <a:avLst/>
          </a:prstGeom>
        </p:spPr>
      </p:pic>
      <p:sp>
        <p:nvSpPr>
          <p:cNvPr id="25" name="文本框 24"/>
          <p:cNvSpPr txBox="1"/>
          <p:nvPr/>
        </p:nvSpPr>
        <p:spPr>
          <a:xfrm>
            <a:off x="1400174" y="285750"/>
            <a:ext cx="2314575" cy="400110"/>
          </a:xfrm>
          <a:prstGeom prst="rect">
            <a:avLst/>
          </a:prstGeom>
          <a:noFill/>
        </p:spPr>
        <p:txBody>
          <a:bodyPr wrap="square" rtlCol="0">
            <a:spAutoFit/>
          </a:bodyPr>
          <a:lstStyle/>
          <a:p>
            <a:r>
              <a:rPr lang="zh-CN" altLang="en-US" sz="2000">
                <a:latin typeface="微软雅黑" panose="020b0503020204020204" pitchFamily="34" charset="-122"/>
                <a:ea typeface="微软雅黑" panose="020b0503020204020204" pitchFamily="34" charset="-122"/>
              </a:rPr>
              <a:t>点击添加副标题</a:t>
            </a:r>
            <a:endParaRPr lang="zh-CN" altLang="en-US" sz="2000">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rcRect b="6388"/>
          <a:stretch>
            <a:fillRect/>
          </a:stretch>
        </p:blipFill>
        <p:spPr>
          <a:xfrm>
            <a:off x="-400049" y="0"/>
            <a:ext cx="12592050" cy="7131264"/>
          </a:xfrm>
          <a:prstGeom prst="rect">
            <a:avLst/>
          </a:prstGeom>
        </p:spPr>
      </p:pic>
      <p:pic>
        <p:nvPicPr>
          <p:cNvPr id="5" name="图片 4"/>
          <p:cNvPicPr>
            <a:picLocks noChangeAspect="1"/>
          </p:cNvPicPr>
          <p:nvPr/>
        </p:nvPicPr>
        <p:blipFill>
          <a:blip r:embed="rId3"/>
          <a:stretch>
            <a:fillRect/>
          </a:stretch>
        </p:blipFill>
        <p:spPr>
          <a:xfrm>
            <a:off x="3788455" y="3772533"/>
            <a:ext cx="291296" cy="394107"/>
          </a:xfrm>
          <a:prstGeom prst="rect">
            <a:avLst/>
          </a:prstGeom>
        </p:spPr>
      </p:pic>
      <p:pic>
        <p:nvPicPr>
          <p:cNvPr id="6" name="图片 5"/>
          <p:cNvPicPr>
            <a:picLocks noChangeAspect="1"/>
          </p:cNvPicPr>
          <p:nvPr/>
        </p:nvPicPr>
        <p:blipFill>
          <a:blip r:embed="rId4">
            <a:extLst>
              <a:ext uri="{BEBA8EAE-BF5A-486C-A8C5-ECC9F3942E4B}">
                <a14:imgProps xmlns:a14="http://schemas.microsoft.com/office/drawing/2010/main">
                  <a14:imgLayer r:embed="rId5">
                    <a14:imgEffect>
                      <a14:backgroundRemoval t="37042" b="43192" l="9961" r="48730"/>
                    </a14:imgEffect>
                  </a14:imgLayer>
                </a14:imgProps>
              </a:ext>
              <a:ext uri="{28A0092B-C50C-407E-A947-70E740481C1C}">
                <a14:useLocalDpi xmlns:a14="http://schemas.microsoft.com/office/drawing/2010/main" val="0"/>
              </a:ext>
            </a:extLst>
          </a:blip>
          <a:srcRect l="42539" t="36223" r="54063" b="56223"/>
          <a:stretch>
            <a:fillRect/>
          </a:stretch>
        </p:blipFill>
        <p:spPr>
          <a:xfrm>
            <a:off x="2057286" y="3614073"/>
            <a:ext cx="381114" cy="512532"/>
          </a:xfrm>
          <a:prstGeom prst="rect">
            <a:avLst/>
          </a:prstGeom>
        </p:spPr>
      </p:pic>
      <p:pic>
        <p:nvPicPr>
          <p:cNvPr id="7" name="图片 6"/>
          <p:cNvPicPr>
            <a:picLocks noChangeAspect="1"/>
          </p:cNvPicPr>
          <p:nvPr/>
        </p:nvPicPr>
        <p:blipFill>
          <a:blip r:embed="rId3"/>
          <a:stretch>
            <a:fillRect/>
          </a:stretch>
        </p:blipFill>
        <p:spPr>
          <a:xfrm>
            <a:off x="10846481" y="5496062"/>
            <a:ext cx="414564" cy="560881"/>
          </a:xfrm>
          <a:prstGeom prst="rect">
            <a:avLst/>
          </a:prstGeom>
        </p:spPr>
      </p:pic>
      <p:pic>
        <p:nvPicPr>
          <p:cNvPr id="8" name="图片 7"/>
          <p:cNvPicPr>
            <a:picLocks noChangeAspect="1"/>
          </p:cNvPicPr>
          <p:nvPr/>
        </p:nvPicPr>
        <p:blipFill>
          <a:blip r:embed="rId3"/>
          <a:stretch>
            <a:fillRect/>
          </a:stretch>
        </p:blipFill>
        <p:spPr>
          <a:xfrm>
            <a:off x="9027205" y="5069434"/>
            <a:ext cx="414564" cy="560881"/>
          </a:xfrm>
          <a:prstGeom prst="rect">
            <a:avLst/>
          </a:prstGeom>
        </p:spPr>
      </p:pic>
      <p:pic>
        <p:nvPicPr>
          <p:cNvPr id="9" name="图片 8"/>
          <p:cNvPicPr>
            <a:picLocks noChangeAspect="1"/>
          </p:cNvPicPr>
          <p:nvPr/>
        </p:nvPicPr>
        <p:blipFill>
          <a:blip r:embed="rId3"/>
          <a:stretch>
            <a:fillRect/>
          </a:stretch>
        </p:blipFill>
        <p:spPr>
          <a:xfrm>
            <a:off x="4853152" y="4149478"/>
            <a:ext cx="414564" cy="560881"/>
          </a:xfrm>
          <a:prstGeom prst="rect">
            <a:avLst/>
          </a:prstGeom>
        </p:spPr>
      </p:pic>
      <p:pic>
        <p:nvPicPr>
          <p:cNvPr id="10" name="图片 9"/>
          <p:cNvPicPr>
            <a:picLocks noChangeAspect="1"/>
          </p:cNvPicPr>
          <p:nvPr/>
        </p:nvPicPr>
        <p:blipFill>
          <a:blip r:embed="rId3"/>
          <a:stretch>
            <a:fillRect/>
          </a:stretch>
        </p:blipFill>
        <p:spPr>
          <a:xfrm>
            <a:off x="6193518" y="5767439"/>
            <a:ext cx="414564" cy="560881"/>
          </a:xfrm>
          <a:prstGeom prst="rect">
            <a:avLst/>
          </a:prstGeom>
        </p:spPr>
      </p:pic>
      <p:pic>
        <p:nvPicPr>
          <p:cNvPr id="11" name="图片 10"/>
          <p:cNvPicPr>
            <a:picLocks noChangeAspect="1"/>
          </p:cNvPicPr>
          <p:nvPr/>
        </p:nvPicPr>
        <p:blipFill>
          <a:blip r:embed="rId3"/>
          <a:stretch>
            <a:fillRect/>
          </a:stretch>
        </p:blipFill>
        <p:spPr>
          <a:xfrm>
            <a:off x="7402423" y="4290000"/>
            <a:ext cx="355690" cy="481228"/>
          </a:xfrm>
          <a:prstGeom prst="rect">
            <a:avLst/>
          </a:prstGeom>
        </p:spPr>
      </p:pic>
      <p:pic>
        <p:nvPicPr>
          <p:cNvPr id="12" name="图片 11"/>
          <p:cNvPicPr>
            <a:picLocks noChangeAspect="1"/>
          </p:cNvPicPr>
          <p:nvPr/>
        </p:nvPicPr>
        <p:blipFill>
          <a:blip r:embed="rId3"/>
          <a:stretch>
            <a:fillRect/>
          </a:stretch>
        </p:blipFill>
        <p:spPr>
          <a:xfrm>
            <a:off x="6608082" y="4590767"/>
            <a:ext cx="323080" cy="437109"/>
          </a:xfrm>
          <a:prstGeom prst="rect">
            <a:avLst/>
          </a:prstGeom>
        </p:spPr>
      </p:pic>
      <p:pic>
        <p:nvPicPr>
          <p:cNvPr id="13" name="图片 12"/>
          <p:cNvPicPr>
            <a:picLocks noChangeAspect="1"/>
          </p:cNvPicPr>
          <p:nvPr/>
        </p:nvPicPr>
        <p:blipFill>
          <a:blip r:embed="rId3"/>
          <a:stretch>
            <a:fillRect/>
          </a:stretch>
        </p:blipFill>
        <p:spPr>
          <a:xfrm>
            <a:off x="9703254" y="6328320"/>
            <a:ext cx="308192" cy="416966"/>
          </a:xfrm>
          <a:prstGeom prst="rect">
            <a:avLst/>
          </a:prstGeom>
        </p:spPr>
      </p:pic>
      <p:sp>
        <p:nvSpPr>
          <p:cNvPr id="15" name="文本框 14"/>
          <p:cNvSpPr txBox="1"/>
          <p:nvPr/>
        </p:nvSpPr>
        <p:spPr>
          <a:xfrm>
            <a:off x="4541328" y="3155000"/>
            <a:ext cx="3605756" cy="1107996"/>
          </a:xfrm>
          <a:prstGeom prst="rect">
            <a:avLst/>
          </a:prstGeom>
          <a:noFill/>
        </p:spPr>
        <p:txBody>
          <a:bodyPr wrap="square" rtlCol="0">
            <a:spAutoFit/>
          </a:bodyPr>
          <a:lstStyle/>
          <a:p>
            <a:r>
              <a:rPr lang="zh-CN" altLang="en-US" sz="6600">
                <a:solidFill>
                  <a:srgbClr val="4B7303"/>
                </a:solidFill>
                <a:latin typeface="方正稚艺简体" panose="03000509000000000000" pitchFamily="65" charset="-122"/>
                <a:ea typeface="方正稚艺简体" panose="03000509000000000000" pitchFamily="65" charset="-122"/>
              </a:rPr>
              <a:t>第四章</a:t>
            </a:r>
            <a:endParaRPr lang="zh-CN" altLang="en-US" sz="6600">
              <a:solidFill>
                <a:srgbClr val="4B7303"/>
              </a:solidFill>
              <a:latin typeface="方正稚艺简体" panose="03000509000000000000" pitchFamily="65" charset="-122"/>
              <a:ea typeface="方正稚艺简体" panose="03000509000000000000" pitchFamily="65" charset="-122"/>
            </a:endParaRPr>
          </a:p>
        </p:txBody>
      </p:sp>
      <p:sp>
        <p:nvSpPr>
          <p:cNvPr id="16" name="文本框 15"/>
          <p:cNvSpPr txBox="1"/>
          <p:nvPr/>
        </p:nvSpPr>
        <p:spPr>
          <a:xfrm>
            <a:off x="3163433" y="4516892"/>
            <a:ext cx="5919789" cy="1384995"/>
          </a:xfrm>
          <a:prstGeom prst="rect">
            <a:avLst/>
          </a:prstGeom>
          <a:noFill/>
        </p:spPr>
        <p:txBody>
          <a:bodyPr wrap="square" rtlCol="0">
            <a:spAutoFit/>
          </a:bodyPr>
          <a:lstStyle/>
          <a:p>
            <a:r>
              <a:rPr lang="zh-CN" altLang="en-US" sz="4400">
                <a:solidFill>
                  <a:srgbClr val="4B7303"/>
                </a:solidFill>
                <a:latin typeface="方正稚艺简体" panose="03000509000000000000" pitchFamily="65" charset="-122"/>
                <a:ea typeface="方正稚艺简体" panose="03000509000000000000" pitchFamily="65" charset="-122"/>
              </a:rPr>
              <a:t>点击此处添加标题内容</a:t>
            </a:r>
            <a:endParaRPr lang="en-US" altLang="zh-CN" sz="4400">
              <a:solidFill>
                <a:srgbClr val="4B7303"/>
              </a:solidFill>
              <a:latin typeface="方正稚艺简体" panose="03000509000000000000" pitchFamily="65" charset="-122"/>
              <a:ea typeface="方正稚艺简体" panose="03000509000000000000" pitchFamily="65" charset="-122"/>
            </a:endParaRPr>
          </a:p>
          <a:p>
            <a:r>
              <a:rPr lang="zh-CN" altLang="en-US" sz="2000" b="1">
                <a:solidFill>
                  <a:srgbClr val="4B7303"/>
                </a:solidFill>
                <a:latin typeface="方正稚艺简体" panose="03000509000000000000" pitchFamily="65" charset="-122"/>
                <a:ea typeface="方正稚艺简体" panose="03000509000000000000" pitchFamily="65" charset="-122"/>
              </a:rPr>
              <a:t>点击此处添加您所需要的文字信息添加文字信息添加文字信息文字和图片均可随意编辑</a:t>
            </a:r>
            <a:endParaRPr lang="zh-CN" altLang="en-US" sz="2000" b="1">
              <a:solidFill>
                <a:srgbClr val="4B7303"/>
              </a:solidFill>
              <a:latin typeface="方正稚艺简体" panose="03000509000000000000" pitchFamily="65" charset="-122"/>
              <a:ea typeface="方正稚艺简体" panose="03000509000000000000" pitchFamily="65" charset="-122"/>
            </a:endParaRPr>
          </a:p>
        </p:txBody>
      </p:sp>
    </p:spTree>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8197" name="直接连接符 11"/>
          <p:cNvCxnSpPr>
            <a:cxnSpLocks noChangeShapeType="1"/>
          </p:cNvCxnSpPr>
          <p:nvPr/>
        </p:nvCxnSpPr>
        <p:spPr bwMode="auto">
          <a:xfrm>
            <a:off x="1735138" y="3536950"/>
            <a:ext cx="8416925" cy="0"/>
          </a:xfrm>
          <a:prstGeom prst="line">
            <a:avLst/>
          </a:prstGeom>
          <a:noFill/>
          <a:ln w="6350">
            <a:solidFill>
              <a:srgbClr val="4B7303"/>
            </a:solidFill>
            <a:round/>
          </a:ln>
          <a:extLst>
            <a:ext uri="{909E8E84-426E-40DD-AFC4-6F175D3DCCD1}">
              <a14:hiddenFill xmlns:a14="http://schemas.microsoft.com/office/drawing/2010/main">
                <a:noFill/>
              </a14:hiddenFill>
            </a:ext>
          </a:extLst>
        </p:spPr>
      </p:cxnSp>
      <p:sp>
        <p:nvSpPr>
          <p:cNvPr id="8198" name="Freeform 98"/>
          <p:cNvSpPr>
            <a:spLocks noEditPoints="1"/>
          </p:cNvSpPr>
          <p:nvPr/>
        </p:nvSpPr>
        <p:spPr bwMode="auto">
          <a:xfrm>
            <a:off x="7956550" y="2066925"/>
            <a:ext cx="985838" cy="835025"/>
          </a:xfrm>
          <a:custGeom>
            <a:gdLst>
              <a:gd name="T0" fmla="*/ 2147483647 w 288"/>
              <a:gd name="T1" fmla="*/ 2147483647 h 244"/>
              <a:gd name="T2" fmla="*/ 2147483647 w 288"/>
              <a:gd name="T3" fmla="*/ 0 h 244"/>
              <a:gd name="T4" fmla="*/ 2147483647 w 288"/>
              <a:gd name="T5" fmla="*/ 2147483647 h 244"/>
              <a:gd name="T6" fmla="*/ 2147483647 w 288"/>
              <a:gd name="T7" fmla="*/ 0 h 244"/>
              <a:gd name="T8" fmla="*/ 2147483647 w 288"/>
              <a:gd name="T9" fmla="*/ 2147483647 h 244"/>
              <a:gd name="T10" fmla="*/ 0 w 288"/>
              <a:gd name="T11" fmla="*/ 2147483647 h 244"/>
              <a:gd name="T12" fmla="*/ 0 w 288"/>
              <a:gd name="T13" fmla="*/ 2147483647 h 244"/>
              <a:gd name="T14" fmla="*/ 2147483647 w 288"/>
              <a:gd name="T15" fmla="*/ 2147483647 h 244"/>
              <a:gd name="T16" fmla="*/ 2147483647 w 288"/>
              <a:gd name="T17" fmla="*/ 2147483647 h 244"/>
              <a:gd name="T18" fmla="*/ 2147483647 w 288"/>
              <a:gd name="T19" fmla="*/ 2147483647 h 244"/>
              <a:gd name="T20" fmla="*/ 2147483647 w 288"/>
              <a:gd name="T21" fmla="*/ 2147483647 h 244"/>
              <a:gd name="T22" fmla="*/ 2147483647 w 288"/>
              <a:gd name="T23" fmla="*/ 2147483647 h 244"/>
              <a:gd name="T24" fmla="*/ 2147483647 w 288"/>
              <a:gd name="T25" fmla="*/ 2147483647 h 244"/>
              <a:gd name="T26" fmla="*/ 2147483647 w 288"/>
              <a:gd name="T27" fmla="*/ 2147483647 h 244"/>
              <a:gd name="T28" fmla="*/ 2147483647 w 288"/>
              <a:gd name="T29" fmla="*/ 2147483647 h 244"/>
              <a:gd name="T30" fmla="*/ 2147483647 w 288"/>
              <a:gd name="T31" fmla="*/ 2147483647 h 244"/>
              <a:gd name="T32" fmla="*/ 2147483647 w 288"/>
              <a:gd name="T33" fmla="*/ 2147483647 h 244"/>
              <a:gd name="T34" fmla="*/ 2147483647 w 288"/>
              <a:gd name="T35" fmla="*/ 2147483647 h 244"/>
              <a:gd name="T36" fmla="*/ 2147483647 w 288"/>
              <a:gd name="T37" fmla="*/ 2147483647 h 244"/>
              <a:gd name="T38" fmla="*/ 2147483647 w 288"/>
              <a:gd name="T39" fmla="*/ 2147483647 h 244"/>
              <a:gd name="T40" fmla="*/ 2147483647 w 288"/>
              <a:gd name="T41" fmla="*/ 2147483647 h 244"/>
              <a:gd name="T42" fmla="*/ 2147483647 w 288"/>
              <a:gd name="T43" fmla="*/ 2147483647 h 244"/>
              <a:gd name="T44" fmla="*/ 2147483647 w 288"/>
              <a:gd name="T45" fmla="*/ 2147483647 h 244"/>
              <a:gd name="T46" fmla="*/ 2147483647 w 288"/>
              <a:gd name="T47" fmla="*/ 2147483647 h 244"/>
              <a:gd name="T48" fmla="*/ 2147483647 w 288"/>
              <a:gd name="T49" fmla="*/ 2147483647 h 244"/>
              <a:gd name="T50" fmla="*/ 2147483647 w 288"/>
              <a:gd name="T51" fmla="*/ 2147483647 h 244"/>
              <a:gd name="T52" fmla="*/ 2147483647 w 288"/>
              <a:gd name="T53" fmla="*/ 2147483647 h 2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88" h="244">
                <a:moveTo>
                  <a:pt x="262" y="36"/>
                </a:moveTo>
                <a:cubicBezTo>
                  <a:pt x="262" y="0"/>
                  <a:pt x="262" y="0"/>
                  <a:pt x="262" y="0"/>
                </a:cubicBezTo>
                <a:cubicBezTo>
                  <a:pt x="160" y="0"/>
                  <a:pt x="145" y="33"/>
                  <a:pt x="144" y="35"/>
                </a:cubicBezTo>
                <a:cubicBezTo>
                  <a:pt x="143" y="33"/>
                  <a:pt x="127" y="0"/>
                  <a:pt x="26" y="0"/>
                </a:cubicBezTo>
                <a:cubicBezTo>
                  <a:pt x="26" y="36"/>
                  <a:pt x="26" y="36"/>
                  <a:pt x="26" y="36"/>
                </a:cubicBezTo>
                <a:cubicBezTo>
                  <a:pt x="18" y="35"/>
                  <a:pt x="9" y="35"/>
                  <a:pt x="0" y="35"/>
                </a:cubicBezTo>
                <a:cubicBezTo>
                  <a:pt x="0" y="219"/>
                  <a:pt x="0" y="219"/>
                  <a:pt x="0" y="219"/>
                </a:cubicBezTo>
                <a:cubicBezTo>
                  <a:pt x="0" y="219"/>
                  <a:pt x="79" y="210"/>
                  <a:pt x="119" y="231"/>
                </a:cubicBezTo>
                <a:cubicBezTo>
                  <a:pt x="126" y="235"/>
                  <a:pt x="133" y="244"/>
                  <a:pt x="144" y="244"/>
                </a:cubicBezTo>
                <a:cubicBezTo>
                  <a:pt x="155" y="244"/>
                  <a:pt x="162" y="235"/>
                  <a:pt x="169" y="231"/>
                </a:cubicBezTo>
                <a:cubicBezTo>
                  <a:pt x="208" y="210"/>
                  <a:pt x="288" y="219"/>
                  <a:pt x="288" y="219"/>
                </a:cubicBezTo>
                <a:cubicBezTo>
                  <a:pt x="288" y="35"/>
                  <a:pt x="288" y="35"/>
                  <a:pt x="288" y="35"/>
                </a:cubicBezTo>
                <a:cubicBezTo>
                  <a:pt x="278" y="35"/>
                  <a:pt x="270" y="35"/>
                  <a:pt x="262" y="36"/>
                </a:cubicBezTo>
                <a:close/>
                <a:moveTo>
                  <a:pt x="39" y="13"/>
                </a:moveTo>
                <a:cubicBezTo>
                  <a:pt x="117" y="16"/>
                  <a:pt x="131" y="39"/>
                  <a:pt x="132" y="41"/>
                </a:cubicBezTo>
                <a:cubicBezTo>
                  <a:pt x="135" y="48"/>
                  <a:pt x="135" y="48"/>
                  <a:pt x="135" y="48"/>
                </a:cubicBezTo>
                <a:cubicBezTo>
                  <a:pt x="135" y="207"/>
                  <a:pt x="135" y="207"/>
                  <a:pt x="135" y="207"/>
                </a:cubicBezTo>
                <a:cubicBezTo>
                  <a:pt x="107" y="191"/>
                  <a:pt x="66" y="188"/>
                  <a:pt x="40" y="188"/>
                </a:cubicBezTo>
                <a:cubicBezTo>
                  <a:pt x="40" y="188"/>
                  <a:pt x="39" y="188"/>
                  <a:pt x="39" y="188"/>
                </a:cubicBezTo>
                <a:lnTo>
                  <a:pt x="39" y="13"/>
                </a:lnTo>
                <a:close/>
                <a:moveTo>
                  <a:pt x="248" y="13"/>
                </a:moveTo>
                <a:cubicBezTo>
                  <a:pt x="248" y="188"/>
                  <a:pt x="248" y="188"/>
                  <a:pt x="248" y="188"/>
                </a:cubicBezTo>
                <a:cubicBezTo>
                  <a:pt x="248" y="188"/>
                  <a:pt x="248" y="188"/>
                  <a:pt x="247" y="188"/>
                </a:cubicBezTo>
                <a:cubicBezTo>
                  <a:pt x="221" y="188"/>
                  <a:pt x="180" y="191"/>
                  <a:pt x="152" y="207"/>
                </a:cubicBezTo>
                <a:cubicBezTo>
                  <a:pt x="152" y="49"/>
                  <a:pt x="152" y="49"/>
                  <a:pt x="152" y="49"/>
                </a:cubicBezTo>
                <a:cubicBezTo>
                  <a:pt x="156" y="41"/>
                  <a:pt x="156" y="41"/>
                  <a:pt x="156" y="41"/>
                </a:cubicBezTo>
                <a:cubicBezTo>
                  <a:pt x="156" y="39"/>
                  <a:pt x="171" y="16"/>
                  <a:pt x="248" y="13"/>
                </a:cubicBezTo>
                <a:close/>
              </a:path>
            </a:pathLst>
          </a:custGeom>
          <a:solidFill>
            <a:srgbClr val="4B7303"/>
          </a:solidFill>
          <a:ln>
            <a:noFill/>
          </a:ln>
        </p:spPr>
        <p:txBody>
          <a:bodyPr/>
          <a:lstStyle/>
          <a:p>
            <a:endParaRPr lang="zh-CN" altLang="en-US"/>
          </a:p>
        </p:txBody>
      </p:sp>
      <p:sp>
        <p:nvSpPr>
          <p:cNvPr id="8199" name="矩形 13"/>
          <p:cNvSpPr>
            <a:spLocks noChangeArrowheads="1"/>
          </p:cNvSpPr>
          <p:nvPr/>
        </p:nvSpPr>
        <p:spPr bwMode="auto">
          <a:xfrm>
            <a:off x="1735138" y="3751263"/>
            <a:ext cx="3651250" cy="1670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1400">
                <a:solidFill>
                  <a:srgbClr val="262626"/>
                </a:solidFill>
                <a:latin typeface="微软雅黑" panose="020b0503020204020204" pitchFamily="34" charset="-122"/>
                <a:ea typeface="微软雅黑" panose="020b0503020204020204" pitchFamily="34" charset="-122"/>
              </a:rPr>
              <a:t>我们拥有全国领先的</a:t>
            </a:r>
            <a:r>
              <a:rPr lang="en-US" altLang="zh-CN" sz="1400">
                <a:solidFill>
                  <a:srgbClr val="262626"/>
                </a:solidFill>
                <a:latin typeface="微软雅黑" panose="020b0503020204020204" pitchFamily="34" charset="-122"/>
                <a:ea typeface="微软雅黑" panose="020b0503020204020204" pitchFamily="34" charset="-122"/>
              </a:rPr>
              <a:t>PPT</a:t>
            </a:r>
            <a:r>
              <a:rPr lang="zh-CN" altLang="en-US" sz="1400">
                <a:solidFill>
                  <a:srgbClr val="262626"/>
                </a:solidFill>
                <a:latin typeface="微软雅黑" panose="020b0503020204020204" pitchFamily="34" charset="-122"/>
                <a:ea typeface="微软雅黑" panose="020b0503020204020204" pitchFamily="34" charset="-122"/>
              </a:rPr>
              <a:t>设计团队，并在商务展示领域为您提供领先行业的呈现方式与创意构成。因为专业、愈逐极致，我们力求为客户提供兼顾商业价值体现与视觉艺术并重的作品。</a:t>
            </a:r>
            <a:endParaRPr lang="en-US" altLang="zh-CN" sz="1400">
              <a:solidFill>
                <a:srgbClr val="262626"/>
              </a:solidFill>
              <a:latin typeface="微软雅黑" panose="020b0503020204020204" pitchFamily="34" charset="-122"/>
              <a:ea typeface="微软雅黑" panose="020b0503020204020204" pitchFamily="34" charset="-122"/>
            </a:endParaRPr>
          </a:p>
        </p:txBody>
      </p:sp>
      <p:sp>
        <p:nvSpPr>
          <p:cNvPr id="8200" name="矩形 14"/>
          <p:cNvSpPr>
            <a:spLocks noChangeArrowheads="1"/>
          </p:cNvSpPr>
          <p:nvPr/>
        </p:nvSpPr>
        <p:spPr bwMode="auto">
          <a:xfrm>
            <a:off x="6500813" y="3751263"/>
            <a:ext cx="3651250" cy="1670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1400">
                <a:solidFill>
                  <a:srgbClr val="262626"/>
                </a:solidFill>
                <a:latin typeface="微软雅黑" panose="020b0503020204020204" pitchFamily="34" charset="-122"/>
                <a:ea typeface="微软雅黑" panose="020b0503020204020204" pitchFamily="34" charset="-122"/>
              </a:rPr>
              <a:t>我们拥有全国领先的</a:t>
            </a:r>
            <a:r>
              <a:rPr lang="en-US" altLang="zh-CN" sz="1400">
                <a:solidFill>
                  <a:srgbClr val="262626"/>
                </a:solidFill>
                <a:latin typeface="微软雅黑" panose="020b0503020204020204" pitchFamily="34" charset="-122"/>
                <a:ea typeface="微软雅黑" panose="020b0503020204020204" pitchFamily="34" charset="-122"/>
              </a:rPr>
              <a:t>PPT</a:t>
            </a:r>
            <a:r>
              <a:rPr lang="zh-CN" altLang="en-US" sz="1400">
                <a:solidFill>
                  <a:srgbClr val="262626"/>
                </a:solidFill>
                <a:latin typeface="微软雅黑" panose="020b0503020204020204" pitchFamily="34" charset="-122"/>
                <a:ea typeface="微软雅黑" panose="020b0503020204020204" pitchFamily="34" charset="-122"/>
              </a:rPr>
              <a:t>设计团队，并在商务展示领域为您提供领先行业的呈现方式与创意构成。因为专业、愈逐极致，我们力求为客户提供兼顾商业价值体现与视觉艺术并重的作品。</a:t>
            </a:r>
            <a:endParaRPr lang="en-US" altLang="zh-CN" sz="1400">
              <a:solidFill>
                <a:srgbClr val="262626"/>
              </a:solidFill>
              <a:latin typeface="微软雅黑" panose="020b0503020204020204" pitchFamily="34" charset="-122"/>
              <a:ea typeface="微软雅黑" panose="020b0503020204020204" pitchFamily="34" charset="-122"/>
            </a:endParaRPr>
          </a:p>
        </p:txBody>
      </p:sp>
      <p:sp>
        <p:nvSpPr>
          <p:cNvPr id="8201" name="矩形 15"/>
          <p:cNvSpPr>
            <a:spLocks noChangeArrowheads="1"/>
          </p:cNvSpPr>
          <p:nvPr/>
        </p:nvSpPr>
        <p:spPr bwMode="auto">
          <a:xfrm>
            <a:off x="2381250" y="2987675"/>
            <a:ext cx="2154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rgbClr val="4B7303"/>
                </a:solidFill>
                <a:latin typeface="微软雅黑" panose="020b0503020204020204" pitchFamily="34" charset="-122"/>
                <a:ea typeface="微软雅黑" panose="020b0503020204020204" pitchFamily="34" charset="-122"/>
              </a:rPr>
              <a:t>点击添加标题</a:t>
            </a:r>
            <a:endParaRPr lang="zh-CN" altLang="en-US" sz="2400" b="1">
              <a:solidFill>
                <a:srgbClr val="4B7303"/>
              </a:solidFill>
            </a:endParaRPr>
          </a:p>
        </p:txBody>
      </p:sp>
      <p:sp>
        <p:nvSpPr>
          <p:cNvPr id="8202" name="矩形 16"/>
          <p:cNvSpPr>
            <a:spLocks noChangeArrowheads="1"/>
          </p:cNvSpPr>
          <p:nvPr/>
        </p:nvSpPr>
        <p:spPr bwMode="auto">
          <a:xfrm>
            <a:off x="7372350" y="2987675"/>
            <a:ext cx="2154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rgbClr val="4B7303"/>
                </a:solidFill>
                <a:latin typeface="微软雅黑" panose="020b0503020204020204" pitchFamily="34" charset="-122"/>
                <a:ea typeface="微软雅黑" panose="020b0503020204020204" pitchFamily="34" charset="-122"/>
              </a:rPr>
              <a:t>点击添加标题</a:t>
            </a:r>
            <a:endParaRPr lang="zh-CN" altLang="en-US" sz="2400" b="1">
              <a:solidFill>
                <a:srgbClr val="4B7303"/>
              </a:solidFill>
            </a:endParaRPr>
          </a:p>
        </p:txBody>
      </p:sp>
      <p:sp>
        <p:nvSpPr>
          <p:cNvPr id="9" name="Freeform 98"/>
          <p:cNvSpPr>
            <a:spLocks noEditPoints="1"/>
          </p:cNvSpPr>
          <p:nvPr/>
        </p:nvSpPr>
        <p:spPr bwMode="auto">
          <a:xfrm>
            <a:off x="2965450" y="1938338"/>
            <a:ext cx="985838" cy="835025"/>
          </a:xfrm>
          <a:custGeom>
            <a:gdLst>
              <a:gd name="T0" fmla="*/ 2147483647 w 288"/>
              <a:gd name="T1" fmla="*/ 2147483647 h 244"/>
              <a:gd name="T2" fmla="*/ 2147483647 w 288"/>
              <a:gd name="T3" fmla="*/ 0 h 244"/>
              <a:gd name="T4" fmla="*/ 2147483647 w 288"/>
              <a:gd name="T5" fmla="*/ 2147483647 h 244"/>
              <a:gd name="T6" fmla="*/ 2147483647 w 288"/>
              <a:gd name="T7" fmla="*/ 0 h 244"/>
              <a:gd name="T8" fmla="*/ 2147483647 w 288"/>
              <a:gd name="T9" fmla="*/ 2147483647 h 244"/>
              <a:gd name="T10" fmla="*/ 0 w 288"/>
              <a:gd name="T11" fmla="*/ 2147483647 h 244"/>
              <a:gd name="T12" fmla="*/ 0 w 288"/>
              <a:gd name="T13" fmla="*/ 2147483647 h 244"/>
              <a:gd name="T14" fmla="*/ 2147483647 w 288"/>
              <a:gd name="T15" fmla="*/ 2147483647 h 244"/>
              <a:gd name="T16" fmla="*/ 2147483647 w 288"/>
              <a:gd name="T17" fmla="*/ 2147483647 h 244"/>
              <a:gd name="T18" fmla="*/ 2147483647 w 288"/>
              <a:gd name="T19" fmla="*/ 2147483647 h 244"/>
              <a:gd name="T20" fmla="*/ 2147483647 w 288"/>
              <a:gd name="T21" fmla="*/ 2147483647 h 244"/>
              <a:gd name="T22" fmla="*/ 2147483647 w 288"/>
              <a:gd name="T23" fmla="*/ 2147483647 h 244"/>
              <a:gd name="T24" fmla="*/ 2147483647 w 288"/>
              <a:gd name="T25" fmla="*/ 2147483647 h 244"/>
              <a:gd name="T26" fmla="*/ 2147483647 w 288"/>
              <a:gd name="T27" fmla="*/ 2147483647 h 244"/>
              <a:gd name="T28" fmla="*/ 2147483647 w 288"/>
              <a:gd name="T29" fmla="*/ 2147483647 h 244"/>
              <a:gd name="T30" fmla="*/ 2147483647 w 288"/>
              <a:gd name="T31" fmla="*/ 2147483647 h 244"/>
              <a:gd name="T32" fmla="*/ 2147483647 w 288"/>
              <a:gd name="T33" fmla="*/ 2147483647 h 244"/>
              <a:gd name="T34" fmla="*/ 2147483647 w 288"/>
              <a:gd name="T35" fmla="*/ 2147483647 h 244"/>
              <a:gd name="T36" fmla="*/ 2147483647 w 288"/>
              <a:gd name="T37" fmla="*/ 2147483647 h 244"/>
              <a:gd name="T38" fmla="*/ 2147483647 w 288"/>
              <a:gd name="T39" fmla="*/ 2147483647 h 244"/>
              <a:gd name="T40" fmla="*/ 2147483647 w 288"/>
              <a:gd name="T41" fmla="*/ 2147483647 h 244"/>
              <a:gd name="T42" fmla="*/ 2147483647 w 288"/>
              <a:gd name="T43" fmla="*/ 2147483647 h 244"/>
              <a:gd name="T44" fmla="*/ 2147483647 w 288"/>
              <a:gd name="T45" fmla="*/ 2147483647 h 244"/>
              <a:gd name="T46" fmla="*/ 2147483647 w 288"/>
              <a:gd name="T47" fmla="*/ 2147483647 h 244"/>
              <a:gd name="T48" fmla="*/ 2147483647 w 288"/>
              <a:gd name="T49" fmla="*/ 2147483647 h 244"/>
              <a:gd name="T50" fmla="*/ 2147483647 w 288"/>
              <a:gd name="T51" fmla="*/ 2147483647 h 244"/>
              <a:gd name="T52" fmla="*/ 2147483647 w 288"/>
              <a:gd name="T53" fmla="*/ 2147483647 h 2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88" h="244">
                <a:moveTo>
                  <a:pt x="262" y="36"/>
                </a:moveTo>
                <a:cubicBezTo>
                  <a:pt x="262" y="0"/>
                  <a:pt x="262" y="0"/>
                  <a:pt x="262" y="0"/>
                </a:cubicBezTo>
                <a:cubicBezTo>
                  <a:pt x="160" y="0"/>
                  <a:pt x="145" y="33"/>
                  <a:pt x="144" y="35"/>
                </a:cubicBezTo>
                <a:cubicBezTo>
                  <a:pt x="143" y="33"/>
                  <a:pt x="127" y="0"/>
                  <a:pt x="26" y="0"/>
                </a:cubicBezTo>
                <a:cubicBezTo>
                  <a:pt x="26" y="36"/>
                  <a:pt x="26" y="36"/>
                  <a:pt x="26" y="36"/>
                </a:cubicBezTo>
                <a:cubicBezTo>
                  <a:pt x="18" y="35"/>
                  <a:pt x="9" y="35"/>
                  <a:pt x="0" y="35"/>
                </a:cubicBezTo>
                <a:cubicBezTo>
                  <a:pt x="0" y="219"/>
                  <a:pt x="0" y="219"/>
                  <a:pt x="0" y="219"/>
                </a:cubicBezTo>
                <a:cubicBezTo>
                  <a:pt x="0" y="219"/>
                  <a:pt x="79" y="210"/>
                  <a:pt x="119" y="231"/>
                </a:cubicBezTo>
                <a:cubicBezTo>
                  <a:pt x="126" y="235"/>
                  <a:pt x="133" y="244"/>
                  <a:pt x="144" y="244"/>
                </a:cubicBezTo>
                <a:cubicBezTo>
                  <a:pt x="155" y="244"/>
                  <a:pt x="162" y="235"/>
                  <a:pt x="169" y="231"/>
                </a:cubicBezTo>
                <a:cubicBezTo>
                  <a:pt x="208" y="210"/>
                  <a:pt x="288" y="219"/>
                  <a:pt x="288" y="219"/>
                </a:cubicBezTo>
                <a:cubicBezTo>
                  <a:pt x="288" y="35"/>
                  <a:pt x="288" y="35"/>
                  <a:pt x="288" y="35"/>
                </a:cubicBezTo>
                <a:cubicBezTo>
                  <a:pt x="278" y="35"/>
                  <a:pt x="270" y="35"/>
                  <a:pt x="262" y="36"/>
                </a:cubicBezTo>
                <a:close/>
                <a:moveTo>
                  <a:pt x="39" y="13"/>
                </a:moveTo>
                <a:cubicBezTo>
                  <a:pt x="117" y="16"/>
                  <a:pt x="131" y="39"/>
                  <a:pt x="132" y="41"/>
                </a:cubicBezTo>
                <a:cubicBezTo>
                  <a:pt x="135" y="48"/>
                  <a:pt x="135" y="48"/>
                  <a:pt x="135" y="48"/>
                </a:cubicBezTo>
                <a:cubicBezTo>
                  <a:pt x="135" y="207"/>
                  <a:pt x="135" y="207"/>
                  <a:pt x="135" y="207"/>
                </a:cubicBezTo>
                <a:cubicBezTo>
                  <a:pt x="107" y="191"/>
                  <a:pt x="66" y="188"/>
                  <a:pt x="40" y="188"/>
                </a:cubicBezTo>
                <a:cubicBezTo>
                  <a:pt x="40" y="188"/>
                  <a:pt x="39" y="188"/>
                  <a:pt x="39" y="188"/>
                </a:cubicBezTo>
                <a:lnTo>
                  <a:pt x="39" y="13"/>
                </a:lnTo>
                <a:close/>
                <a:moveTo>
                  <a:pt x="248" y="13"/>
                </a:moveTo>
                <a:cubicBezTo>
                  <a:pt x="248" y="188"/>
                  <a:pt x="248" y="188"/>
                  <a:pt x="248" y="188"/>
                </a:cubicBezTo>
                <a:cubicBezTo>
                  <a:pt x="248" y="188"/>
                  <a:pt x="248" y="188"/>
                  <a:pt x="247" y="188"/>
                </a:cubicBezTo>
                <a:cubicBezTo>
                  <a:pt x="221" y="188"/>
                  <a:pt x="180" y="191"/>
                  <a:pt x="152" y="207"/>
                </a:cubicBezTo>
                <a:cubicBezTo>
                  <a:pt x="152" y="49"/>
                  <a:pt x="152" y="49"/>
                  <a:pt x="152" y="49"/>
                </a:cubicBezTo>
                <a:cubicBezTo>
                  <a:pt x="156" y="41"/>
                  <a:pt x="156" y="41"/>
                  <a:pt x="156" y="41"/>
                </a:cubicBezTo>
                <a:cubicBezTo>
                  <a:pt x="156" y="39"/>
                  <a:pt x="171" y="16"/>
                  <a:pt x="248" y="13"/>
                </a:cubicBezTo>
                <a:close/>
              </a:path>
            </a:pathLst>
          </a:custGeom>
          <a:solidFill>
            <a:srgbClr val="4B7303"/>
          </a:solidFill>
          <a:ln>
            <a:noFill/>
          </a:ln>
        </p:spPr>
        <p:txBody>
          <a:bodyPr/>
          <a:lstStyle/>
          <a:p>
            <a:endParaRPr lang="zh-CN" altLang="en-US"/>
          </a:p>
        </p:txBody>
      </p:sp>
      <p:pic>
        <p:nvPicPr>
          <p:cNvPr id="10" name="图片 9"/>
          <p:cNvPicPr>
            <a:picLocks noChangeAspect="1"/>
          </p:cNvPicPr>
          <p:nvPr/>
        </p:nvPicPr>
        <p:blipFill>
          <a:blip r:embed="rId2">
            <a:extLst>
              <a:ext uri="{BEBA8EAE-BF5A-486C-A8C5-ECC9F3942E4B}">
                <a14:imgProps xmlns:a14="http://schemas.microsoft.com/office/drawing/2010/main">
                  <a14:imgLayer r:embed="rId3">
                    <a14:imgEffect>
                      <a14:backgroundRemoval t="1318" b="17570" l="78223" r="95410">
                        <a14:foregroundMark x1="87695" y1="8638" x2="89160" y2="8638"/>
                        <a14:foregroundMark x1="88086" y1="10102" x2="89258" y2="8931"/>
                        <a14:backgroundMark x1="80176" y1="8785" x2="82813" y2="15813"/>
                        <a14:backgroundMark x1="80078" y1="10249" x2="81250" y2="16105"/>
                        <a14:backgroundMark x1="83008" y1="12738" x2="86816" y2="13763"/>
                        <a14:backgroundMark x1="87402" y1="14202" x2="94824" y2="10249"/>
                        <a14:backgroundMark x1="89160" y1="9517" x2="88184" y2="13763"/>
                      </a14:backgroundRemoval>
                    </a14:imgEffect>
                  </a14:imgLayer>
                </a14:imgProps>
              </a:ext>
              <a:ext uri="{28A0092B-C50C-407E-A947-70E740481C1C}">
                <a14:useLocalDpi xmlns:a14="http://schemas.microsoft.com/office/drawing/2010/main" val="0"/>
              </a:ext>
            </a:extLst>
          </a:blip>
          <a:srcRect l="80106" t="938" r="9115" b="87246"/>
          <a:stretch>
            <a:fillRect/>
          </a:stretch>
        </p:blipFill>
        <p:spPr>
          <a:xfrm>
            <a:off x="114301" y="142876"/>
            <a:ext cx="991054" cy="657225"/>
          </a:xfrm>
          <a:prstGeom prst="rect">
            <a:avLst/>
          </a:prstGeom>
        </p:spPr>
      </p:pic>
      <p:sp>
        <p:nvSpPr>
          <p:cNvPr id="11" name="文本框 10"/>
          <p:cNvSpPr txBox="1"/>
          <p:nvPr/>
        </p:nvSpPr>
        <p:spPr>
          <a:xfrm>
            <a:off x="1400174" y="285750"/>
            <a:ext cx="2314575" cy="400110"/>
          </a:xfrm>
          <a:prstGeom prst="rect">
            <a:avLst/>
          </a:prstGeom>
          <a:noFill/>
        </p:spPr>
        <p:txBody>
          <a:bodyPr wrap="square" rtlCol="0">
            <a:spAutoFit/>
          </a:bodyPr>
          <a:lstStyle/>
          <a:p>
            <a:r>
              <a:rPr lang="zh-CN" altLang="en-US" sz="2000">
                <a:latin typeface="微软雅黑" panose="020b0503020204020204" pitchFamily="34" charset="-122"/>
                <a:ea typeface="微软雅黑" panose="020b0503020204020204" pitchFamily="34" charset="-122"/>
              </a:rPr>
              <a:t>点击添加副标题</a:t>
            </a:r>
            <a:endParaRPr lang="zh-CN" altLang="en-US" sz="2000">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Arc 10"/>
          <p:cNvSpPr/>
          <p:nvPr/>
        </p:nvSpPr>
        <p:spPr>
          <a:xfrm>
            <a:off x="8200390" y="2388235"/>
            <a:ext cx="2171065" cy="2170430"/>
          </a:xfrm>
          <a:prstGeom prst="arc">
            <a:avLst>
              <a:gd name="adj1" fmla="val 21571566"/>
              <a:gd name="adj2" fmla="val 10822907"/>
            </a:avLst>
          </a:prstGeom>
          <a:solidFill>
            <a:srgbClr val="4B7303"/>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65000"/>
                  <a:lumOff val="35000"/>
                </a:schemeClr>
              </a:solidFill>
            </a:endParaRPr>
          </a:p>
        </p:txBody>
      </p:sp>
      <p:sp>
        <p:nvSpPr>
          <p:cNvPr id="2" name="Rectangle 15"/>
          <p:cNvSpPr/>
          <p:nvPr/>
        </p:nvSpPr>
        <p:spPr>
          <a:xfrm>
            <a:off x="8350885" y="1976755"/>
            <a:ext cx="1873250" cy="1278890"/>
          </a:xfrm>
          <a:prstGeom prst="rect">
            <a:avLst/>
          </a:prstGeom>
        </p:spPr>
        <p:txBody>
          <a:bodyPr wrap="square">
            <a:spAutoFit/>
          </a:bodyPr>
          <a:lstStyle/>
          <a:p>
            <a:pPr marL="0" marR="0" lvl="0" algn="ctr" defTabSz="914400" rtl="0" eaLnBrk="1" latinLnBrk="0" hangingPunct="1">
              <a:lnSpc>
                <a:spcPct val="130000"/>
              </a:lnSpc>
              <a:spcBef>
                <a:spcPct val="0"/>
              </a:spcBef>
              <a:spcAft>
                <a:spcPct val="0"/>
              </a:spcAft>
              <a:buClrTx/>
              <a:buSzTx/>
              <a:buFontTx/>
              <a:buNone/>
              <a:defRPr/>
            </a:pPr>
            <a:r>
              <a:rPr lang="zh-CN" altLang="en-US" sz="1200" kern="0" noProof="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sym typeface="+mn-ea"/>
              </a:rPr>
              <a:t>此处输入您的文本，在此处输入您的文本，在此处输入您的文本在此处输入您的文本，在此处输入您的文本</a:t>
            </a:r>
            <a:endParaRPr lang="zh-CN" altLang="en-US" sz="1200" kern="0" noProof="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17" name="AutoShape 7"/>
          <p:cNvSpPr/>
          <p:nvPr/>
        </p:nvSpPr>
        <p:spPr bwMode="auto">
          <a:xfrm>
            <a:off x="9015095" y="3691255"/>
            <a:ext cx="588645" cy="589915"/>
          </a:xfrm>
          <a:custGeom>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19" name="AutoShape 8"/>
          <p:cNvSpPr/>
          <p:nvPr/>
        </p:nvSpPr>
        <p:spPr bwMode="auto">
          <a:xfrm>
            <a:off x="9272905" y="3949065"/>
            <a:ext cx="73025" cy="73660"/>
          </a:xfrm>
          <a:custGeom>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0" name="AutoShape 9"/>
          <p:cNvSpPr/>
          <p:nvPr/>
        </p:nvSpPr>
        <p:spPr bwMode="auto">
          <a:xfrm>
            <a:off x="9197975" y="3876040"/>
            <a:ext cx="220980" cy="220980"/>
          </a:xfrm>
          <a:custGeom>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1" name="AutoShape 10"/>
          <p:cNvSpPr/>
          <p:nvPr/>
        </p:nvSpPr>
        <p:spPr bwMode="auto">
          <a:xfrm>
            <a:off x="9345930" y="4022725"/>
            <a:ext cx="92075" cy="94615"/>
          </a:xfrm>
          <a:custGeom>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2" name="AutoShape 11"/>
          <p:cNvSpPr/>
          <p:nvPr/>
        </p:nvSpPr>
        <p:spPr bwMode="auto">
          <a:xfrm>
            <a:off x="9382125" y="4060190"/>
            <a:ext cx="131445" cy="135255"/>
          </a:xfrm>
          <a:custGeom>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3" name="AutoShape 12"/>
          <p:cNvSpPr/>
          <p:nvPr/>
        </p:nvSpPr>
        <p:spPr bwMode="auto">
          <a:xfrm>
            <a:off x="9364345" y="4041775"/>
            <a:ext cx="111760" cy="113665"/>
          </a:xfrm>
          <a:custGeom>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4" name="AutoShape 13"/>
          <p:cNvSpPr/>
          <p:nvPr/>
        </p:nvSpPr>
        <p:spPr bwMode="auto">
          <a:xfrm>
            <a:off x="9179560" y="3857625"/>
            <a:ext cx="92075" cy="93345"/>
          </a:xfrm>
          <a:custGeom>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5" name="AutoShape 14"/>
          <p:cNvSpPr/>
          <p:nvPr/>
        </p:nvSpPr>
        <p:spPr bwMode="auto">
          <a:xfrm>
            <a:off x="9107170" y="3783965"/>
            <a:ext cx="131445" cy="133985"/>
          </a:xfrm>
          <a:custGeom>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6" name="AutoShape 15"/>
          <p:cNvSpPr/>
          <p:nvPr/>
        </p:nvSpPr>
        <p:spPr bwMode="auto">
          <a:xfrm>
            <a:off x="9144000" y="3820795"/>
            <a:ext cx="111760" cy="114300"/>
          </a:xfrm>
          <a:custGeom>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4" name="Arc 9"/>
          <p:cNvSpPr/>
          <p:nvPr/>
        </p:nvSpPr>
        <p:spPr>
          <a:xfrm>
            <a:off x="6001385" y="2388235"/>
            <a:ext cx="2171065" cy="2170430"/>
          </a:xfrm>
          <a:prstGeom prst="arc">
            <a:avLst>
              <a:gd name="adj1" fmla="val 10782369"/>
              <a:gd name="adj2" fmla="val 0"/>
            </a:avLst>
          </a:prstGeom>
          <a:solidFill>
            <a:srgbClr val="4B7303"/>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65000"/>
                  <a:lumOff val="35000"/>
                </a:schemeClr>
              </a:solidFill>
            </a:endParaRPr>
          </a:p>
        </p:txBody>
      </p:sp>
      <p:sp>
        <p:nvSpPr>
          <p:cNvPr id="13" name="Rectangle 12"/>
          <p:cNvSpPr/>
          <p:nvPr/>
        </p:nvSpPr>
        <p:spPr>
          <a:xfrm>
            <a:off x="6164580" y="3864610"/>
            <a:ext cx="1873250" cy="1278890"/>
          </a:xfrm>
          <a:prstGeom prst="rect">
            <a:avLst/>
          </a:prstGeom>
        </p:spPr>
        <p:txBody>
          <a:bodyPr wrap="square">
            <a:spAutoFit/>
          </a:bodyPr>
          <a:lstStyle/>
          <a:p>
            <a:pPr marL="0" marR="0" lvl="0" algn="ctr" defTabSz="914400" rtl="0" eaLnBrk="1" latinLnBrk="0" hangingPunct="1">
              <a:lnSpc>
                <a:spcPct val="130000"/>
              </a:lnSpc>
              <a:spcBef>
                <a:spcPct val="0"/>
              </a:spcBef>
              <a:spcAft>
                <a:spcPct val="0"/>
              </a:spcAft>
              <a:buClrTx/>
              <a:buSzTx/>
              <a:buFontTx/>
              <a:buNone/>
              <a:defRPr/>
            </a:pPr>
            <a:r>
              <a:rPr lang="zh-CN" altLang="en-US" sz="1200" kern="0" noProof="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sym typeface="+mn-ea"/>
              </a:rPr>
              <a:t>此处输入您的文本，在此处输入您的文本，在此处输入您的文本在此处输入您的文本，在此处输入您的文本</a:t>
            </a:r>
            <a:endParaRPr lang="zh-CN" altLang="en-US" sz="1200" kern="0" noProof="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sym typeface="+mn-ea"/>
            </a:endParaRPr>
          </a:p>
        </p:txBody>
      </p:sp>
      <p:grpSp>
        <p:nvGrpSpPr>
          <p:cNvPr id="35" name="Group 33"/>
          <p:cNvGrpSpPr/>
          <p:nvPr/>
        </p:nvGrpSpPr>
        <p:grpSpPr>
          <a:xfrm>
            <a:off x="6816090" y="2714625"/>
            <a:ext cx="589915" cy="514985"/>
            <a:chOff x="4800505" y="2786674"/>
            <a:chExt cx="366676" cy="320373"/>
          </a:xfrm>
          <a:solidFill>
            <a:schemeClr val="bg1"/>
          </a:solidFill>
        </p:grpSpPr>
        <p:sp>
          <p:nvSpPr>
            <p:cNvPr id="5" name="AutoShape 43"/>
            <p:cNvSpPr/>
            <p:nvPr/>
          </p:nvSpPr>
          <p:spPr bwMode="auto">
            <a:xfrm>
              <a:off x="4800505" y="2786674"/>
              <a:ext cx="366676" cy="26343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8" name="AutoShape 44"/>
            <p:cNvSpPr/>
            <p:nvPr/>
          </p:nvSpPr>
          <p:spPr bwMode="auto">
            <a:xfrm>
              <a:off x="5132766" y="2901184"/>
              <a:ext cx="22526" cy="12577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9" name="AutoShape 45"/>
            <p:cNvSpPr/>
            <p:nvPr/>
          </p:nvSpPr>
          <p:spPr bwMode="auto">
            <a:xfrm>
              <a:off x="5120877" y="3038217"/>
              <a:ext cx="46304" cy="6883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grpSp>
      <p:sp>
        <p:nvSpPr>
          <p:cNvPr id="8" name="Arc 7"/>
          <p:cNvSpPr/>
          <p:nvPr/>
        </p:nvSpPr>
        <p:spPr>
          <a:xfrm>
            <a:off x="1602740" y="2388235"/>
            <a:ext cx="2171065" cy="2170430"/>
          </a:xfrm>
          <a:prstGeom prst="arc">
            <a:avLst>
              <a:gd name="adj1" fmla="val 10782369"/>
              <a:gd name="adj2" fmla="val 0"/>
            </a:avLst>
          </a:prstGeom>
          <a:solidFill>
            <a:srgbClr val="4B7303"/>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65000"/>
                  <a:lumOff val="35000"/>
                </a:schemeClr>
              </a:solidFill>
            </a:endParaRPr>
          </a:p>
        </p:txBody>
      </p:sp>
      <p:sp>
        <p:nvSpPr>
          <p:cNvPr id="14" name="Rectangle 13"/>
          <p:cNvSpPr/>
          <p:nvPr/>
        </p:nvSpPr>
        <p:spPr>
          <a:xfrm>
            <a:off x="1765300" y="3864610"/>
            <a:ext cx="1873250" cy="1278890"/>
          </a:xfrm>
          <a:prstGeom prst="rect">
            <a:avLst/>
          </a:prstGeom>
        </p:spPr>
        <p:txBody>
          <a:bodyPr wrap="square">
            <a:spAutoFit/>
          </a:bodyPr>
          <a:lstStyle/>
          <a:p>
            <a:pPr marL="0" marR="0" lvl="0" algn="ctr" defTabSz="914400" rtl="0" eaLnBrk="1" latinLnBrk="0" hangingPunct="1">
              <a:lnSpc>
                <a:spcPct val="130000"/>
              </a:lnSpc>
              <a:spcBef>
                <a:spcPct val="0"/>
              </a:spcBef>
              <a:spcAft>
                <a:spcPct val="0"/>
              </a:spcAft>
              <a:buClrTx/>
              <a:buSzTx/>
              <a:buFontTx/>
              <a:buNone/>
              <a:defRPr/>
            </a:pPr>
            <a:r>
              <a:rPr lang="zh-CN" altLang="en-US" sz="1200" kern="0" noProof="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sym typeface="+mn-ea"/>
              </a:rPr>
              <a:t>此处输入您的文本，在此处输入您的文本，在此处输入您的文本在此处输入您的文本，在此处输入您的文本</a:t>
            </a:r>
            <a:endParaRPr lang="zh-CN" altLang="en-US" sz="1200" kern="0" noProof="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sym typeface="+mn-ea"/>
            </a:endParaRPr>
          </a:p>
        </p:txBody>
      </p:sp>
      <p:grpSp>
        <p:nvGrpSpPr>
          <p:cNvPr id="37" name="Group 35"/>
          <p:cNvGrpSpPr/>
          <p:nvPr/>
        </p:nvGrpSpPr>
        <p:grpSpPr>
          <a:xfrm>
            <a:off x="2498725" y="2633345"/>
            <a:ext cx="441960" cy="589915"/>
            <a:chOff x="1868971" y="2767277"/>
            <a:chExt cx="274694" cy="366676"/>
          </a:xfrm>
          <a:solidFill>
            <a:schemeClr val="bg1"/>
          </a:solidFill>
        </p:grpSpPr>
        <p:sp>
          <p:nvSpPr>
            <p:cNvPr id="30" name="AutoShape 115"/>
            <p:cNvSpPr/>
            <p:nvPr/>
          </p:nvSpPr>
          <p:spPr bwMode="auto">
            <a:xfrm>
              <a:off x="1868971" y="2767277"/>
              <a:ext cx="274694" cy="36667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31" name="AutoShape 116"/>
            <p:cNvSpPr/>
            <p:nvPr/>
          </p:nvSpPr>
          <p:spPr bwMode="auto">
            <a:xfrm>
              <a:off x="1983479" y="2985030"/>
              <a:ext cx="45678" cy="6883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grpSp>
      <p:sp>
        <p:nvSpPr>
          <p:cNvPr id="9" name="Arc 8"/>
          <p:cNvSpPr/>
          <p:nvPr/>
        </p:nvSpPr>
        <p:spPr>
          <a:xfrm>
            <a:off x="3801745" y="2388235"/>
            <a:ext cx="2171065" cy="2170430"/>
          </a:xfrm>
          <a:prstGeom prst="arc">
            <a:avLst>
              <a:gd name="adj1" fmla="val 21571566"/>
              <a:gd name="adj2" fmla="val 10822907"/>
            </a:avLst>
          </a:prstGeom>
          <a:solidFill>
            <a:srgbClr val="4B7303"/>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65000"/>
                  <a:lumOff val="35000"/>
                </a:schemeClr>
              </a:solidFill>
            </a:endParaRPr>
          </a:p>
        </p:txBody>
      </p:sp>
      <p:sp>
        <p:nvSpPr>
          <p:cNvPr id="15" name="Rectangle 14"/>
          <p:cNvSpPr/>
          <p:nvPr/>
        </p:nvSpPr>
        <p:spPr>
          <a:xfrm>
            <a:off x="3952240" y="1976755"/>
            <a:ext cx="1873250" cy="1278890"/>
          </a:xfrm>
          <a:prstGeom prst="rect">
            <a:avLst/>
          </a:prstGeom>
        </p:spPr>
        <p:txBody>
          <a:bodyPr wrap="square">
            <a:spAutoFit/>
          </a:bodyPr>
          <a:lstStyle/>
          <a:p>
            <a:pPr marL="0" marR="0" lvl="0" algn="ctr" defTabSz="914400" rtl="0" eaLnBrk="1" latinLnBrk="0" hangingPunct="1">
              <a:lnSpc>
                <a:spcPct val="130000"/>
              </a:lnSpc>
              <a:spcBef>
                <a:spcPct val="0"/>
              </a:spcBef>
              <a:spcAft>
                <a:spcPct val="0"/>
              </a:spcAft>
              <a:buClrTx/>
              <a:buSzTx/>
              <a:buFontTx/>
              <a:buNone/>
              <a:defRPr/>
            </a:pPr>
            <a:r>
              <a:rPr lang="zh-CN" altLang="en-US" sz="1200" kern="0" noProof="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sym typeface="+mn-ea"/>
              </a:rPr>
              <a:t>此处输入您的文本，在此处输入您的文本，在此处输入您的文本在此处输入您的文本，在此处输入您的文本</a:t>
            </a:r>
            <a:endParaRPr lang="zh-CN" altLang="en-US" sz="1200" kern="0" noProof="0">
              <a:ln>
                <a:noFill/>
              </a:ln>
              <a:solidFill>
                <a:schemeClr val="tx1">
                  <a:lumMod val="85000"/>
                  <a:lumOff val="15000"/>
                </a:schemeClr>
              </a:solidFill>
              <a:uLnTx/>
              <a:uFillTx/>
              <a:latin typeface="微软雅黑" panose="020b0503020204020204" pitchFamily="34" charset="-122"/>
              <a:ea typeface="微软雅黑" panose="020b0503020204020204" pitchFamily="34" charset="-122"/>
              <a:cs typeface="Arial" panose="020b0604020202020204" pitchFamily="34" charset="0"/>
              <a:sym typeface="+mn-ea"/>
            </a:endParaRPr>
          </a:p>
        </p:txBody>
      </p:sp>
      <p:grpSp>
        <p:nvGrpSpPr>
          <p:cNvPr id="39" name="Group 36"/>
          <p:cNvGrpSpPr/>
          <p:nvPr/>
        </p:nvGrpSpPr>
        <p:grpSpPr>
          <a:xfrm>
            <a:off x="4612640" y="3773170"/>
            <a:ext cx="588645" cy="441325"/>
            <a:chOff x="359092" y="2813581"/>
            <a:chExt cx="366051" cy="274694"/>
          </a:xfrm>
          <a:solidFill>
            <a:schemeClr val="bg1"/>
          </a:solidFill>
        </p:grpSpPr>
        <p:sp>
          <p:nvSpPr>
            <p:cNvPr id="32" name="AutoShape 118"/>
            <p:cNvSpPr/>
            <p:nvPr/>
          </p:nvSpPr>
          <p:spPr bwMode="auto">
            <a:xfrm>
              <a:off x="359092" y="2813581"/>
              <a:ext cx="366051" cy="274694"/>
            </a:xfrm>
            <a:custGeom>
              <a:gdLst>
                <a:gd name="T0" fmla="*/ 10732 w 21464"/>
                <a:gd name="T1" fmla="*/ 10800 h 21600"/>
                <a:gd name="T2" fmla="*/ 10732 w 21464"/>
                <a:gd name="T3" fmla="*/ 10800 h 21600"/>
                <a:gd name="T4" fmla="*/ 10732 w 21464"/>
                <a:gd name="T5" fmla="*/ 10800 h 21600"/>
                <a:gd name="T6" fmla="*/ 10732 w 21464"/>
                <a:gd name="T7" fmla="*/ 10800 h 21600"/>
              </a:gdLst>
              <a:cxnLst>
                <a:cxn ang="0">
                  <a:pos x="T0" y="T1"/>
                </a:cxn>
                <a:cxn ang="0">
                  <a:pos x="T2" y="T3"/>
                </a:cxn>
                <a:cxn ang="0">
                  <a:pos x="T4" y="T5"/>
                </a:cxn>
                <a:cxn ang="0">
                  <a:pos x="T6" y="T7"/>
                </a:cxn>
              </a:cxnLst>
              <a:rect l="0" t="0" r="r" b="b"/>
              <a:pathLst>
                <a:path w="21464" h="21600">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33" name="AutoShape 119"/>
            <p:cNvSpPr/>
            <p:nvPr/>
          </p:nvSpPr>
          <p:spPr bwMode="auto">
            <a:xfrm>
              <a:off x="587481" y="2916200"/>
              <a:ext cx="68830" cy="6883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grpSp>
      <p:pic>
        <p:nvPicPr>
          <p:cNvPr id="34" name="图片 33"/>
          <p:cNvPicPr>
            <a:picLocks noChangeAspect="1"/>
          </p:cNvPicPr>
          <p:nvPr/>
        </p:nvPicPr>
        <p:blipFill>
          <a:blip r:embed="rId2">
            <a:extLst>
              <a:ext uri="{BEBA8EAE-BF5A-486C-A8C5-ECC9F3942E4B}">
                <a14:imgProps xmlns:a14="http://schemas.microsoft.com/office/drawing/2010/main">
                  <a14:imgLayer r:embed="rId3">
                    <a14:imgEffect>
                      <a14:backgroundRemoval t="1318" b="17570" l="78223" r="95410">
                        <a14:foregroundMark x1="87695" y1="8638" x2="89160" y2="8638"/>
                        <a14:foregroundMark x1="88086" y1="10102" x2="89258" y2="8931"/>
                        <a14:backgroundMark x1="80176" y1="8785" x2="82813" y2="15813"/>
                        <a14:backgroundMark x1="80078" y1="10249" x2="81250" y2="16105"/>
                        <a14:backgroundMark x1="83008" y1="12738" x2="86816" y2="13763"/>
                        <a14:backgroundMark x1="87402" y1="14202" x2="94824" y2="10249"/>
                        <a14:backgroundMark x1="89160" y1="9517" x2="88184" y2="13763"/>
                      </a14:backgroundRemoval>
                    </a14:imgEffect>
                  </a14:imgLayer>
                </a14:imgProps>
              </a:ext>
              <a:ext uri="{28A0092B-C50C-407E-A947-70E740481C1C}">
                <a14:useLocalDpi xmlns:a14="http://schemas.microsoft.com/office/drawing/2010/main" val="0"/>
              </a:ext>
            </a:extLst>
          </a:blip>
          <a:srcRect l="80106" t="938" r="9115" b="87246"/>
          <a:stretch>
            <a:fillRect/>
          </a:stretch>
        </p:blipFill>
        <p:spPr>
          <a:xfrm>
            <a:off x="114301" y="142876"/>
            <a:ext cx="991054" cy="657225"/>
          </a:xfrm>
          <a:prstGeom prst="rect">
            <a:avLst/>
          </a:prstGeom>
        </p:spPr>
      </p:pic>
      <p:sp>
        <p:nvSpPr>
          <p:cNvPr id="36" name="文本框 35"/>
          <p:cNvSpPr txBox="1"/>
          <p:nvPr/>
        </p:nvSpPr>
        <p:spPr>
          <a:xfrm>
            <a:off x="1400174" y="285750"/>
            <a:ext cx="2314575" cy="400110"/>
          </a:xfrm>
          <a:prstGeom prst="rect">
            <a:avLst/>
          </a:prstGeom>
          <a:noFill/>
        </p:spPr>
        <p:txBody>
          <a:bodyPr wrap="square" rtlCol="0">
            <a:spAutoFit/>
          </a:bodyPr>
          <a:lstStyle/>
          <a:p>
            <a:r>
              <a:rPr lang="zh-CN" altLang="en-US" sz="2000">
                <a:latin typeface="微软雅黑" panose="020b0503020204020204" pitchFamily="34" charset="-122"/>
                <a:ea typeface="微软雅黑" panose="020b0503020204020204" pitchFamily="34" charset="-122"/>
              </a:rPr>
              <a:t>点击添加副标题</a:t>
            </a:r>
            <a:endParaRPr lang="zh-CN" altLang="en-US" sz="2000">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8" name="组合 7"/>
          <p:cNvGrpSpPr/>
          <p:nvPr/>
        </p:nvGrpSpPr>
        <p:grpSpPr>
          <a:xfrm>
            <a:off x="1581785" y="1774190"/>
            <a:ext cx="9019540" cy="3507105"/>
            <a:chOff x="1288" y="2298"/>
            <a:chExt cx="16592" cy="6452"/>
          </a:xfrm>
        </p:grpSpPr>
        <p:sp>
          <p:nvSpPr>
            <p:cNvPr id="15" name="MH_SubTitle_1"/>
            <p:cNvSpPr/>
            <p:nvPr/>
          </p:nvSpPr>
          <p:spPr>
            <a:xfrm>
              <a:off x="6245" y="2298"/>
              <a:ext cx="3232" cy="3226"/>
            </a:xfrm>
            <a:custGeom>
              <a:gdLst>
                <a:gd name="connsiteX0" fmla="*/ 713459 w 1426918"/>
                <a:gd name="connsiteY0" fmla="*/ 0 h 1426918"/>
                <a:gd name="connsiteX1" fmla="*/ 713459 w 1426918"/>
                <a:gd name="connsiteY1" fmla="*/ 1 h 1426918"/>
                <a:gd name="connsiteX2" fmla="*/ 1426918 w 1426918"/>
                <a:gd name="connsiteY2" fmla="*/ 713460 h 1426918"/>
                <a:gd name="connsiteX3" fmla="*/ 1426918 w 1426918"/>
                <a:gd name="connsiteY3" fmla="*/ 1426918 h 1426918"/>
                <a:gd name="connsiteX4" fmla="*/ 713459 w 1426918"/>
                <a:gd name="connsiteY4" fmla="*/ 1426918 h 1426918"/>
                <a:gd name="connsiteX5" fmla="*/ 0 w 1426918"/>
                <a:gd name="connsiteY5" fmla="*/ 713459 h 1426918"/>
                <a:gd name="connsiteX6" fmla="*/ 713459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lnTo>
                    <a:pt x="713459" y="1"/>
                  </a:lnTo>
                  <a:cubicBezTo>
                    <a:pt x="1107492" y="1"/>
                    <a:pt x="1426918" y="319427"/>
                    <a:pt x="1426918" y="713460"/>
                  </a:cubicBezTo>
                  <a:lnTo>
                    <a:pt x="1426918" y="1426918"/>
                  </a:lnTo>
                  <a:lnTo>
                    <a:pt x="713459" y="1426918"/>
                  </a:lnTo>
                  <a:cubicBezTo>
                    <a:pt x="319426" y="1426918"/>
                    <a:pt x="0" y="1107492"/>
                    <a:pt x="0" y="713459"/>
                  </a:cubicBezTo>
                  <a:cubicBezTo>
                    <a:pt x="0" y="319426"/>
                    <a:pt x="319426" y="0"/>
                    <a:pt x="713459" y="0"/>
                  </a:cubicBezTo>
                  <a:close/>
                </a:path>
              </a:pathLst>
            </a:custGeom>
            <a:solidFill>
              <a:srgbClr val="4B7303"/>
            </a:solidFill>
            <a:ln w="12700" cap="flat" cmpd="sng" algn="ctr">
              <a:no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r>
                <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charset="-122"/>
                  <a:cs typeface="+mn-cs"/>
                </a:rPr>
                <a:t>S</a:t>
              </a: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charset="-122"/>
                <a:cs typeface="+mn-cs"/>
              </a:endParaRPr>
            </a:p>
          </p:txBody>
        </p:sp>
        <p:sp>
          <p:nvSpPr>
            <p:cNvPr id="2" name="MH_SubTitle_2"/>
            <p:cNvSpPr/>
            <p:nvPr/>
          </p:nvSpPr>
          <p:spPr>
            <a:xfrm>
              <a:off x="9477" y="2298"/>
              <a:ext cx="3237" cy="3226"/>
            </a:xfrm>
            <a:custGeom>
              <a:gdLst>
                <a:gd name="connsiteX0" fmla="*/ 713459 w 1426918"/>
                <a:gd name="connsiteY0" fmla="*/ 0 h 1426918"/>
                <a:gd name="connsiteX1" fmla="*/ 1426918 w 1426918"/>
                <a:gd name="connsiteY1" fmla="*/ 713459 h 1426918"/>
                <a:gd name="connsiteX2" fmla="*/ 1426917 w 1426918"/>
                <a:gd name="connsiteY2" fmla="*/ 713459 h 1426918"/>
                <a:gd name="connsiteX3" fmla="*/ 713458 w 1426918"/>
                <a:gd name="connsiteY3" fmla="*/ 1426918 h 1426918"/>
                <a:gd name="connsiteX4" fmla="*/ 0 w 1426918"/>
                <a:gd name="connsiteY4" fmla="*/ 1426918 h 1426918"/>
                <a:gd name="connsiteX5" fmla="*/ 0 w 1426918"/>
                <a:gd name="connsiteY5" fmla="*/ 713459 h 1426918"/>
                <a:gd name="connsiteX6" fmla="*/ 713459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cubicBezTo>
                    <a:pt x="1107492" y="0"/>
                    <a:pt x="1426918" y="319426"/>
                    <a:pt x="1426918" y="713459"/>
                  </a:cubicBezTo>
                  <a:lnTo>
                    <a:pt x="1426917" y="713459"/>
                  </a:lnTo>
                  <a:cubicBezTo>
                    <a:pt x="1426917" y="1107492"/>
                    <a:pt x="1107491" y="1426918"/>
                    <a:pt x="713458" y="1426918"/>
                  </a:cubicBezTo>
                  <a:lnTo>
                    <a:pt x="0" y="1426918"/>
                  </a:lnTo>
                  <a:lnTo>
                    <a:pt x="0" y="713459"/>
                  </a:lnTo>
                  <a:cubicBezTo>
                    <a:pt x="0" y="319426"/>
                    <a:pt x="319426" y="0"/>
                    <a:pt x="713459" y="0"/>
                  </a:cubicBezTo>
                  <a:close/>
                </a:path>
              </a:pathLst>
            </a:custGeom>
            <a:solidFill>
              <a:srgbClr val="4B7303"/>
            </a:solidFill>
            <a:ln w="12700" cap="flat" cmpd="sng" algn="ctr">
              <a:no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r>
                <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charset="-122"/>
                  <a:cs typeface="+mn-cs"/>
                </a:rPr>
                <a:t>W</a:t>
              </a: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charset="-122"/>
                <a:cs typeface="+mn-cs"/>
              </a:endParaRPr>
            </a:p>
          </p:txBody>
        </p:sp>
        <p:sp>
          <p:nvSpPr>
            <p:cNvPr id="17" name="MH_SubTitle_3"/>
            <p:cNvSpPr/>
            <p:nvPr/>
          </p:nvSpPr>
          <p:spPr>
            <a:xfrm>
              <a:off x="6245" y="5524"/>
              <a:ext cx="3232" cy="3226"/>
            </a:xfrm>
            <a:custGeom>
              <a:gdLst>
                <a:gd name="connsiteX0" fmla="*/ 713460 w 1426918"/>
                <a:gd name="connsiteY0" fmla="*/ 0 h 1426918"/>
                <a:gd name="connsiteX1" fmla="*/ 1426918 w 1426918"/>
                <a:gd name="connsiteY1" fmla="*/ 0 h 1426918"/>
                <a:gd name="connsiteX2" fmla="*/ 1426918 w 1426918"/>
                <a:gd name="connsiteY2" fmla="*/ 713459 h 1426918"/>
                <a:gd name="connsiteX3" fmla="*/ 713459 w 1426918"/>
                <a:gd name="connsiteY3" fmla="*/ 1426918 h 1426918"/>
                <a:gd name="connsiteX4" fmla="*/ 0 w 1426918"/>
                <a:gd name="connsiteY4" fmla="*/ 713459 h 1426918"/>
                <a:gd name="connsiteX5" fmla="*/ 1 w 1426918"/>
                <a:gd name="connsiteY5" fmla="*/ 713459 h 1426918"/>
                <a:gd name="connsiteX6" fmla="*/ 713460 w 1426918"/>
                <a:gd name="connsiteY6" fmla="*/ 0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60" y="0"/>
                  </a:moveTo>
                  <a:lnTo>
                    <a:pt x="1426918" y="0"/>
                  </a:lnTo>
                  <a:lnTo>
                    <a:pt x="1426918" y="713459"/>
                  </a:lnTo>
                  <a:cubicBezTo>
                    <a:pt x="1426918" y="1107492"/>
                    <a:pt x="1107492" y="1426918"/>
                    <a:pt x="713459" y="1426918"/>
                  </a:cubicBezTo>
                  <a:cubicBezTo>
                    <a:pt x="319426" y="1426918"/>
                    <a:pt x="0" y="1107492"/>
                    <a:pt x="0" y="713459"/>
                  </a:cubicBezTo>
                  <a:lnTo>
                    <a:pt x="1" y="713459"/>
                  </a:lnTo>
                  <a:cubicBezTo>
                    <a:pt x="1" y="319426"/>
                    <a:pt x="319427" y="0"/>
                    <a:pt x="713460" y="0"/>
                  </a:cubicBezTo>
                  <a:close/>
                </a:path>
              </a:pathLst>
            </a:custGeom>
            <a:solidFill>
              <a:srgbClr val="4B7303"/>
            </a:solidFill>
            <a:ln w="12700" cap="flat" cmpd="sng" algn="ctr">
              <a:no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r>
                <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charset="-122"/>
                  <a:cs typeface="+mn-cs"/>
                </a:rPr>
                <a:t>O</a:t>
              </a: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charset="-122"/>
                <a:cs typeface="+mn-cs"/>
              </a:endParaRPr>
            </a:p>
          </p:txBody>
        </p:sp>
        <p:sp>
          <p:nvSpPr>
            <p:cNvPr id="18" name="MH_SubTitle_4"/>
            <p:cNvSpPr/>
            <p:nvPr/>
          </p:nvSpPr>
          <p:spPr>
            <a:xfrm>
              <a:off x="9477" y="5524"/>
              <a:ext cx="3237" cy="3226"/>
            </a:xfrm>
            <a:custGeom>
              <a:gdLst>
                <a:gd name="connsiteX0" fmla="*/ 0 w 1426918"/>
                <a:gd name="connsiteY0" fmla="*/ 0 h 1426918"/>
                <a:gd name="connsiteX1" fmla="*/ 713459 w 1426918"/>
                <a:gd name="connsiteY1" fmla="*/ 0 h 1426918"/>
                <a:gd name="connsiteX2" fmla="*/ 1426918 w 1426918"/>
                <a:gd name="connsiteY2" fmla="*/ 713459 h 1426918"/>
                <a:gd name="connsiteX3" fmla="*/ 713459 w 1426918"/>
                <a:gd name="connsiteY3" fmla="*/ 1426918 h 1426918"/>
                <a:gd name="connsiteX4" fmla="*/ 713459 w 1426918"/>
                <a:gd name="connsiteY4" fmla="*/ 1426917 h 1426918"/>
                <a:gd name="connsiteX5" fmla="*/ 0 w 1426918"/>
                <a:gd name="connsiteY5" fmla="*/ 713458 h 1426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918" h="1426918">
                  <a:moveTo>
                    <a:pt x="0" y="0"/>
                  </a:moveTo>
                  <a:lnTo>
                    <a:pt x="713459" y="0"/>
                  </a:lnTo>
                  <a:cubicBezTo>
                    <a:pt x="1107492" y="0"/>
                    <a:pt x="1426918" y="319426"/>
                    <a:pt x="1426918" y="713459"/>
                  </a:cubicBezTo>
                  <a:cubicBezTo>
                    <a:pt x="1426918" y="1107492"/>
                    <a:pt x="1107492" y="1426918"/>
                    <a:pt x="713459" y="1426918"/>
                  </a:cubicBezTo>
                  <a:lnTo>
                    <a:pt x="713459" y="1426917"/>
                  </a:lnTo>
                  <a:cubicBezTo>
                    <a:pt x="319426" y="1426917"/>
                    <a:pt x="0" y="1107491"/>
                    <a:pt x="0" y="713458"/>
                  </a:cubicBezTo>
                  <a:close/>
                </a:path>
              </a:pathLst>
            </a:custGeom>
            <a:solidFill>
              <a:srgbClr val="4B7303"/>
            </a:solidFill>
            <a:ln w="12700" cap="flat" cmpd="sng" algn="ctr">
              <a:noFill/>
              <a:prstDash val="solid"/>
              <a:miter lim="800000"/>
            </a:ln>
            <a:effectLst/>
          </p:spPr>
          <p:txBody>
            <a:bodyPr anchor="ctr"/>
            <a:lstStyle/>
            <a:p>
              <a:pPr marL="0" marR="0" lvl="0" indent="0" algn="ctr" defTabSz="914400" rtl="0" eaLnBrk="1" latinLnBrk="0" hangingPunct="1">
                <a:spcBef>
                  <a:spcPct val="0"/>
                </a:spcBef>
                <a:spcAft>
                  <a:spcPct val="0"/>
                </a:spcAft>
                <a:buClrTx/>
                <a:buSzTx/>
                <a:buFontTx/>
                <a:buNone/>
                <a:defRPr/>
              </a:pPr>
              <a:r>
                <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charset="-122"/>
                  <a:cs typeface="+mn-cs"/>
                </a:rPr>
                <a:t>T</a:t>
              </a:r>
              <a:endParaRPr kumimoji="0" lang="en-US" altLang="zh-CN" sz="5400" b="1" i="0" u="none" strike="noStrike" kern="0" cap="none" spc="0" normalizeH="0" baseline="0" noProof="0">
                <a:ln>
                  <a:noFill/>
                </a:ln>
                <a:solidFill>
                  <a:schemeClr val="bg1"/>
                </a:solidFill>
                <a:effectLst/>
                <a:uLnTx/>
                <a:uFillTx/>
                <a:latin typeface="Times New Roman" panose="02020603050405020304"/>
                <a:ea typeface="幼圆" panose="02010509060101010101" charset="-122"/>
                <a:cs typeface="+mn-cs"/>
              </a:endParaRPr>
            </a:p>
          </p:txBody>
        </p:sp>
        <p:sp>
          <p:nvSpPr>
            <p:cNvPr id="88" name="文本框 87"/>
            <p:cNvSpPr txBox="1"/>
            <p:nvPr/>
          </p:nvSpPr>
          <p:spPr>
            <a:xfrm>
              <a:off x="13178" y="2908"/>
              <a:ext cx="4673" cy="171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r>
                <a:rPr lang="zh-CN" altLang="da-DK" b="1">
                  <a:solidFill>
                    <a:srgbClr val="4B7303"/>
                  </a:solidFill>
                  <a:latin typeface="微软雅黑" panose="020b0503020204020204" pitchFamily="34" charset="-122"/>
                  <a:ea typeface="微软雅黑" panose="020b0503020204020204" pitchFamily="34" charset="-122"/>
                </a:rPr>
                <a:t>输入文本</a:t>
              </a:r>
              <a:endParaRPr lang="zh-CN" altLang="da-DK" b="1">
                <a:solidFill>
                  <a:srgbClr val="4B7303"/>
                </a:solidFill>
                <a:latin typeface="微软雅黑" panose="020b0503020204020204" pitchFamily="34" charset="-122"/>
                <a:ea typeface="微软雅黑" panose="020b0503020204020204" pitchFamily="34" charset="-122"/>
              </a:endParaRPr>
            </a:p>
            <a:p>
              <a:pPr indent="0"/>
              <a:r>
                <a:rPr lang="zh-CN" altLang="da-DK" sz="120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a:solidFill>
                    <a:schemeClr val="tx1"/>
                  </a:solidFill>
                  <a:latin typeface="微软雅黑" panose="020b0503020204020204" pitchFamily="34" charset="-122"/>
                  <a:ea typeface="微软雅黑" panose="020b0503020204020204" pitchFamily="34" charset="-122"/>
                  <a:sym typeface="+mn-ea"/>
                </a:rPr>
                <a:t>，</a:t>
              </a:r>
              <a:r>
                <a:rPr lang="zh-CN" altLang="da-DK" sz="120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a:solidFill>
                    <a:schemeClr val="tx1"/>
                  </a:solidFill>
                  <a:latin typeface="微软雅黑" panose="020b0503020204020204" pitchFamily="34" charset="-122"/>
                  <a:ea typeface="微软雅黑" panose="020b0503020204020204" pitchFamily="34" charset="-122"/>
                  <a:sym typeface="+mn-ea"/>
                </a:rPr>
                <a:t>，</a:t>
              </a:r>
              <a:r>
                <a:rPr lang="zh-CN" altLang="da-DK" sz="120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a:solidFill>
                    <a:schemeClr val="tx1"/>
                  </a:solidFill>
                  <a:latin typeface="微软雅黑" panose="020b0503020204020204" pitchFamily="34" charset="-122"/>
                  <a:ea typeface="微软雅黑" panose="020b0503020204020204" pitchFamily="34" charset="-122"/>
                  <a:sym typeface="+mn-ea"/>
                </a:rPr>
                <a:t>，</a:t>
              </a:r>
              <a:r>
                <a:rPr lang="zh-CN" altLang="da-DK" sz="120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a:solidFill>
                    <a:schemeClr val="tx1"/>
                  </a:solidFill>
                  <a:latin typeface="微软雅黑" panose="020b0503020204020204" pitchFamily="34" charset="-122"/>
                  <a:ea typeface="微软雅黑" panose="020b0503020204020204" pitchFamily="34" charset="-122"/>
                  <a:sym typeface="+mn-ea"/>
                </a:rPr>
                <a:t>，</a:t>
              </a:r>
              <a:r>
                <a:rPr lang="zh-CN" altLang="da-DK" sz="1200">
                  <a:solidFill>
                    <a:schemeClr val="tx1"/>
                  </a:solidFill>
                  <a:latin typeface="微软雅黑" panose="020b0503020204020204" pitchFamily="34" charset="-122"/>
                  <a:ea typeface="微软雅黑" panose="020b0503020204020204" pitchFamily="34" charset="-122"/>
                  <a:sym typeface="+mn-ea"/>
                </a:rPr>
                <a:t>单击此处输入文本</a:t>
              </a:r>
              <a:endParaRPr lang="zh-CN" altLang="da-DK" sz="1200">
                <a:solidFill>
                  <a:schemeClr val="tx1"/>
                </a:solidFill>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1289" y="3360"/>
              <a:ext cx="4673" cy="120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sz="120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a:solidFill>
                    <a:schemeClr val="tx1"/>
                  </a:solidFill>
                  <a:latin typeface="微软雅黑" panose="020b0503020204020204" pitchFamily="34" charset="-122"/>
                  <a:ea typeface="微软雅黑" panose="020b0503020204020204" pitchFamily="34" charset="-122"/>
                  <a:sym typeface="+mn-ea"/>
                </a:rPr>
                <a:t>，</a:t>
              </a:r>
              <a:r>
                <a:rPr lang="zh-CN" altLang="da-DK" sz="120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a:solidFill>
                    <a:schemeClr val="tx1"/>
                  </a:solidFill>
                  <a:latin typeface="微软雅黑" panose="020b0503020204020204" pitchFamily="34" charset="-122"/>
                  <a:ea typeface="微软雅黑" panose="020b0503020204020204" pitchFamily="34" charset="-122"/>
                  <a:sym typeface="+mn-ea"/>
                </a:rPr>
                <a:t>，</a:t>
              </a:r>
              <a:r>
                <a:rPr lang="zh-CN" altLang="da-DK" sz="120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a:solidFill>
                    <a:schemeClr val="tx1"/>
                  </a:solidFill>
                  <a:latin typeface="微软雅黑" panose="020b0503020204020204" pitchFamily="34" charset="-122"/>
                  <a:ea typeface="微软雅黑" panose="020b0503020204020204" pitchFamily="34" charset="-122"/>
                  <a:sym typeface="+mn-ea"/>
                </a:rPr>
                <a:t>，</a:t>
              </a:r>
              <a:r>
                <a:rPr lang="zh-CN" altLang="da-DK" sz="120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a:solidFill>
                    <a:schemeClr val="tx1"/>
                  </a:solidFill>
                  <a:latin typeface="微软雅黑" panose="020b0503020204020204" pitchFamily="34" charset="-122"/>
                  <a:ea typeface="微软雅黑" panose="020b0503020204020204" pitchFamily="34" charset="-122"/>
                  <a:sym typeface="+mn-ea"/>
                </a:rPr>
                <a:t>，</a:t>
              </a:r>
              <a:r>
                <a:rPr lang="zh-CN" altLang="da-DK" sz="1200">
                  <a:solidFill>
                    <a:schemeClr val="tx1"/>
                  </a:solidFill>
                  <a:latin typeface="微软雅黑" panose="020b0503020204020204" pitchFamily="34" charset="-122"/>
                  <a:ea typeface="微软雅黑" panose="020b0503020204020204" pitchFamily="34" charset="-122"/>
                  <a:sym typeface="+mn-ea"/>
                </a:rPr>
                <a:t>单击此处输入文本</a:t>
              </a:r>
              <a:endParaRPr lang="zh-CN" altLang="da-DK" sz="1200">
                <a:solidFill>
                  <a:schemeClr val="tx1"/>
                </a:solidFill>
                <a:latin typeface="微软雅黑" panose="020b0503020204020204" pitchFamily="34" charset="-122"/>
                <a:ea typeface="微软雅黑" panose="020b0503020204020204" pitchFamily="34" charset="-122"/>
                <a:sym typeface="+mn-ea"/>
              </a:endParaRPr>
            </a:p>
          </p:txBody>
        </p:sp>
        <p:sp>
          <p:nvSpPr>
            <p:cNvPr id="11" name="文本框 10"/>
            <p:cNvSpPr txBox="1"/>
            <p:nvPr/>
          </p:nvSpPr>
          <p:spPr>
            <a:xfrm>
              <a:off x="3535" y="2799"/>
              <a:ext cx="2322" cy="67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b="1">
                  <a:solidFill>
                    <a:srgbClr val="4B7303"/>
                  </a:solidFill>
                  <a:latin typeface="微软雅黑" panose="020b0503020204020204" pitchFamily="34" charset="-122"/>
                  <a:ea typeface="微软雅黑" panose="020b0503020204020204" pitchFamily="34" charset="-122"/>
                </a:rPr>
                <a:t>输入文本</a:t>
              </a:r>
              <a:endParaRPr lang="zh-CN" altLang="da-DK" b="1">
                <a:solidFill>
                  <a:srgbClr val="4B7303"/>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1288" y="7367"/>
              <a:ext cx="4767" cy="120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sz="120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a:solidFill>
                    <a:schemeClr val="tx1"/>
                  </a:solidFill>
                  <a:latin typeface="微软雅黑" panose="020b0503020204020204" pitchFamily="34" charset="-122"/>
                  <a:ea typeface="微软雅黑" panose="020b0503020204020204" pitchFamily="34" charset="-122"/>
                  <a:sym typeface="+mn-ea"/>
                </a:rPr>
                <a:t>，</a:t>
              </a:r>
              <a:r>
                <a:rPr lang="zh-CN" altLang="da-DK" sz="120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a:solidFill>
                    <a:schemeClr val="tx1"/>
                  </a:solidFill>
                  <a:latin typeface="微软雅黑" panose="020b0503020204020204" pitchFamily="34" charset="-122"/>
                  <a:ea typeface="微软雅黑" panose="020b0503020204020204" pitchFamily="34" charset="-122"/>
                  <a:sym typeface="+mn-ea"/>
                </a:rPr>
                <a:t>，</a:t>
              </a:r>
              <a:r>
                <a:rPr lang="zh-CN" altLang="da-DK" sz="120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a:solidFill>
                    <a:schemeClr val="tx1"/>
                  </a:solidFill>
                  <a:latin typeface="微软雅黑" panose="020b0503020204020204" pitchFamily="34" charset="-122"/>
                  <a:ea typeface="微软雅黑" panose="020b0503020204020204" pitchFamily="34" charset="-122"/>
                  <a:sym typeface="+mn-ea"/>
                </a:rPr>
                <a:t>，</a:t>
              </a:r>
              <a:r>
                <a:rPr lang="zh-CN" altLang="da-DK" sz="120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a:solidFill>
                    <a:schemeClr val="tx1"/>
                  </a:solidFill>
                  <a:latin typeface="微软雅黑" panose="020b0503020204020204" pitchFamily="34" charset="-122"/>
                  <a:ea typeface="微软雅黑" panose="020b0503020204020204" pitchFamily="34" charset="-122"/>
                  <a:sym typeface="+mn-ea"/>
                </a:rPr>
                <a:t>，</a:t>
              </a:r>
              <a:r>
                <a:rPr lang="zh-CN" altLang="da-DK" sz="1200">
                  <a:solidFill>
                    <a:schemeClr val="tx1"/>
                  </a:solidFill>
                  <a:latin typeface="微软雅黑" panose="020b0503020204020204" pitchFamily="34" charset="-122"/>
                  <a:ea typeface="微软雅黑" panose="020b0503020204020204" pitchFamily="34" charset="-122"/>
                  <a:sym typeface="+mn-ea"/>
                </a:rPr>
                <a:t>单击此处输入文本</a:t>
              </a:r>
              <a:endParaRPr lang="zh-CN" altLang="da-DK" sz="1200">
                <a:solidFill>
                  <a:schemeClr val="tx1"/>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3733" y="6805"/>
              <a:ext cx="2125" cy="67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b="1">
                  <a:solidFill>
                    <a:srgbClr val="4B7303"/>
                  </a:solidFill>
                  <a:latin typeface="微软雅黑" panose="020b0503020204020204" pitchFamily="34" charset="-122"/>
                  <a:ea typeface="微软雅黑" panose="020b0503020204020204" pitchFamily="34" charset="-122"/>
                </a:rPr>
                <a:t>输入文本</a:t>
              </a:r>
              <a:endParaRPr lang="zh-CN" altLang="da-DK" b="1">
                <a:solidFill>
                  <a:srgbClr val="4B7303"/>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3178" y="6698"/>
              <a:ext cx="4702" cy="16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r>
                <a:rPr lang="zh-CN" altLang="da-DK" b="1">
                  <a:solidFill>
                    <a:srgbClr val="4B7303"/>
                  </a:solidFill>
                  <a:latin typeface="微软雅黑" panose="020b0503020204020204" pitchFamily="34" charset="-122"/>
                  <a:ea typeface="微软雅黑" panose="020b0503020204020204" pitchFamily="34" charset="-122"/>
                </a:rPr>
                <a:t>输入文本</a:t>
              </a:r>
              <a:endParaRPr lang="zh-CN" altLang="da-DK" b="1">
                <a:solidFill>
                  <a:srgbClr val="4B7303"/>
                </a:solidFill>
                <a:latin typeface="微软雅黑" panose="020b0503020204020204" pitchFamily="34" charset="-122"/>
                <a:ea typeface="微软雅黑" panose="020b0503020204020204" pitchFamily="34" charset="-122"/>
              </a:endParaRPr>
            </a:p>
            <a:p>
              <a:pPr indent="0"/>
              <a:r>
                <a:rPr lang="zh-CN" altLang="da-DK" sz="120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a:solidFill>
                    <a:schemeClr val="tx1"/>
                  </a:solidFill>
                  <a:latin typeface="微软雅黑" panose="020b0503020204020204" pitchFamily="34" charset="-122"/>
                  <a:ea typeface="微软雅黑" panose="020b0503020204020204" pitchFamily="34" charset="-122"/>
                  <a:sym typeface="+mn-ea"/>
                </a:rPr>
                <a:t>，</a:t>
              </a:r>
              <a:r>
                <a:rPr lang="zh-CN" altLang="da-DK" sz="120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a:solidFill>
                    <a:schemeClr val="tx1"/>
                  </a:solidFill>
                  <a:latin typeface="微软雅黑" panose="020b0503020204020204" pitchFamily="34" charset="-122"/>
                  <a:ea typeface="微软雅黑" panose="020b0503020204020204" pitchFamily="34" charset="-122"/>
                  <a:sym typeface="+mn-ea"/>
                </a:rPr>
                <a:t>，</a:t>
              </a:r>
              <a:r>
                <a:rPr lang="zh-CN" altLang="da-DK" sz="120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a:solidFill>
                    <a:schemeClr val="tx1"/>
                  </a:solidFill>
                  <a:latin typeface="微软雅黑" panose="020b0503020204020204" pitchFamily="34" charset="-122"/>
                  <a:ea typeface="微软雅黑" panose="020b0503020204020204" pitchFamily="34" charset="-122"/>
                  <a:sym typeface="+mn-ea"/>
                </a:rPr>
                <a:t>，</a:t>
              </a:r>
              <a:r>
                <a:rPr lang="zh-CN" altLang="da-DK" sz="120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a:solidFill>
                    <a:schemeClr val="tx1"/>
                  </a:solidFill>
                  <a:latin typeface="微软雅黑" panose="020b0503020204020204" pitchFamily="34" charset="-122"/>
                  <a:ea typeface="微软雅黑" panose="020b0503020204020204" pitchFamily="34" charset="-122"/>
                  <a:sym typeface="+mn-ea"/>
                </a:rPr>
                <a:t>，</a:t>
              </a:r>
              <a:r>
                <a:rPr lang="zh-CN" altLang="da-DK" sz="1200">
                  <a:solidFill>
                    <a:schemeClr val="tx1"/>
                  </a:solidFill>
                  <a:latin typeface="微软雅黑" panose="020b0503020204020204" pitchFamily="34" charset="-122"/>
                  <a:ea typeface="微软雅黑" panose="020b0503020204020204" pitchFamily="34" charset="-122"/>
                  <a:sym typeface="+mn-ea"/>
                </a:rPr>
                <a:t>单击此处输入文本</a:t>
              </a:r>
              <a:endParaRPr lang="zh-CN" altLang="da-DK" sz="1200">
                <a:solidFill>
                  <a:schemeClr val="tx1"/>
                </a:solidFill>
                <a:latin typeface="微软雅黑" panose="020b0503020204020204" pitchFamily="34" charset="-122"/>
                <a:ea typeface="微软雅黑" panose="020b0503020204020204" pitchFamily="34" charset="-122"/>
                <a:sym typeface="+mn-ea"/>
              </a:endParaRPr>
            </a:p>
          </p:txBody>
        </p:sp>
      </p:grpSp>
      <p:pic>
        <p:nvPicPr>
          <p:cNvPr id="19" name="图片 18"/>
          <p:cNvPicPr>
            <a:picLocks noChangeAspect="1"/>
          </p:cNvPicPr>
          <p:nvPr/>
        </p:nvPicPr>
        <p:blipFill>
          <a:blip r:embed="rId2">
            <a:extLst>
              <a:ext uri="{BEBA8EAE-BF5A-486C-A8C5-ECC9F3942E4B}">
                <a14:imgProps xmlns:a14="http://schemas.microsoft.com/office/drawing/2010/main">
                  <a14:imgLayer r:embed="rId3">
                    <a14:imgEffect>
                      <a14:backgroundRemoval t="1318" b="17570" l="78223" r="95410">
                        <a14:foregroundMark x1="87695" y1="8638" x2="89160" y2="8638"/>
                        <a14:foregroundMark x1="88086" y1="10102" x2="89258" y2="8931"/>
                        <a14:backgroundMark x1="80176" y1="8785" x2="82813" y2="15813"/>
                        <a14:backgroundMark x1="80078" y1="10249" x2="81250" y2="16105"/>
                        <a14:backgroundMark x1="83008" y1="12738" x2="86816" y2="13763"/>
                        <a14:backgroundMark x1="87402" y1="14202" x2="94824" y2="10249"/>
                        <a14:backgroundMark x1="89160" y1="9517" x2="88184" y2="13763"/>
                      </a14:backgroundRemoval>
                    </a14:imgEffect>
                  </a14:imgLayer>
                </a14:imgProps>
              </a:ext>
              <a:ext uri="{28A0092B-C50C-407E-A947-70E740481C1C}">
                <a14:useLocalDpi xmlns:a14="http://schemas.microsoft.com/office/drawing/2010/main" val="0"/>
              </a:ext>
            </a:extLst>
          </a:blip>
          <a:srcRect l="80106" t="938" r="9115" b="87246"/>
          <a:stretch>
            <a:fillRect/>
          </a:stretch>
        </p:blipFill>
        <p:spPr>
          <a:xfrm>
            <a:off x="114301" y="142876"/>
            <a:ext cx="991054" cy="657225"/>
          </a:xfrm>
          <a:prstGeom prst="rect">
            <a:avLst/>
          </a:prstGeom>
        </p:spPr>
      </p:pic>
      <p:sp>
        <p:nvSpPr>
          <p:cNvPr id="20" name="文本框 19"/>
          <p:cNvSpPr txBox="1"/>
          <p:nvPr/>
        </p:nvSpPr>
        <p:spPr>
          <a:xfrm>
            <a:off x="1400174" y="285750"/>
            <a:ext cx="2314575" cy="400110"/>
          </a:xfrm>
          <a:prstGeom prst="rect">
            <a:avLst/>
          </a:prstGeom>
          <a:noFill/>
        </p:spPr>
        <p:txBody>
          <a:bodyPr wrap="square" rtlCol="0">
            <a:spAutoFit/>
          </a:bodyPr>
          <a:lstStyle/>
          <a:p>
            <a:r>
              <a:rPr lang="zh-CN" altLang="en-US" sz="2000">
                <a:latin typeface="微软雅黑" panose="020b0503020204020204" pitchFamily="34" charset="-122"/>
                <a:ea typeface="微软雅黑" panose="020b0503020204020204" pitchFamily="34" charset="-122"/>
              </a:rPr>
              <a:t>点击添加副标题</a:t>
            </a:r>
            <a:endParaRPr lang="zh-CN" altLang="en-US" sz="2000">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7" name="Freeform 25"/>
          <p:cNvSpPr/>
          <p:nvPr/>
        </p:nvSpPr>
        <p:spPr bwMode="auto">
          <a:xfrm>
            <a:off x="1630680" y="2091690"/>
            <a:ext cx="1696085" cy="968375"/>
          </a:xfrm>
          <a:custGeom>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rgbClr val="4B7303"/>
          </a:solidFill>
          <a:ln>
            <a:noFill/>
          </a:ln>
        </p:spPr>
        <p:txBody>
          <a:bodyPr vert="horz" wrap="square" lIns="91440" tIns="45720" rIns="91440" bIns="45720" numCol="1" anchor="t" anchorCtr="0" compatLnSpc="1"/>
          <a:lstStyle/>
          <a:p>
            <a:endParaRPr lang="zh-CN" altLang="en-US">
              <a:solidFill>
                <a:schemeClr val="tx1"/>
              </a:solidFill>
            </a:endParaRPr>
          </a:p>
        </p:txBody>
      </p:sp>
      <p:sp>
        <p:nvSpPr>
          <p:cNvPr id="6" name="Freeform 25"/>
          <p:cNvSpPr/>
          <p:nvPr/>
        </p:nvSpPr>
        <p:spPr bwMode="auto">
          <a:xfrm>
            <a:off x="4815205" y="4378325"/>
            <a:ext cx="1846580" cy="1054100"/>
          </a:xfrm>
          <a:custGeom>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rgbClr val="4B7303"/>
          </a:solidFill>
          <a:ln>
            <a:noFill/>
          </a:ln>
        </p:spPr>
        <p:txBody>
          <a:bodyPr vert="horz" wrap="square" lIns="91440" tIns="45720" rIns="91440" bIns="45720" numCol="1" anchor="t" anchorCtr="0" compatLnSpc="1"/>
          <a:lstStyle/>
          <a:p>
            <a:endParaRPr lang="zh-CN" altLang="en-US">
              <a:solidFill>
                <a:schemeClr val="tx1"/>
              </a:solidFill>
            </a:endParaRPr>
          </a:p>
        </p:txBody>
      </p:sp>
      <p:sp>
        <p:nvSpPr>
          <p:cNvPr id="23" name="TextBox 9"/>
          <p:cNvSpPr txBox="1">
            <a:spLocks noChangeArrowheads="1"/>
          </p:cNvSpPr>
          <p:nvPr/>
        </p:nvSpPr>
        <p:spPr bwMode="auto">
          <a:xfrm>
            <a:off x="1861820" y="2385060"/>
            <a:ext cx="126619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chemeClr val="bg1"/>
                </a:solidFill>
                <a:latin typeface="微软雅黑" panose="020b0503020204020204" pitchFamily="34" charset="-122"/>
                <a:ea typeface="微软雅黑" panose="020b0503020204020204" pitchFamily="34" charset="-122"/>
              </a:rPr>
              <a:t>输入文字</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7" name="TextBox 9"/>
          <p:cNvSpPr txBox="1">
            <a:spLocks noChangeArrowheads="1"/>
          </p:cNvSpPr>
          <p:nvPr/>
        </p:nvSpPr>
        <p:spPr bwMode="auto">
          <a:xfrm>
            <a:off x="5103495" y="4704715"/>
            <a:ext cx="126619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chemeClr val="bg1"/>
                </a:solidFill>
                <a:latin typeface="微软雅黑" panose="020b0503020204020204" pitchFamily="34" charset="-122"/>
                <a:ea typeface="微软雅黑" panose="020b0503020204020204" pitchFamily="34" charset="-122"/>
              </a:rPr>
              <a:t>输入文字</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966470" y="3191510"/>
            <a:ext cx="3054985"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a:ln>
                  <a:noFill/>
                </a:ln>
                <a:solidFill>
                  <a:schemeClr val="tx1">
                    <a:lumMod val="65000"/>
                    <a:lumOff val="35000"/>
                  </a:schemeClr>
                </a:solidFill>
                <a:uLnTx/>
                <a:uFillTx/>
                <a:latin typeface="微软雅黑" panose="020b0503020204020204" pitchFamily="34" charset="-122"/>
                <a:ea typeface="微软雅黑" panose="020b0503020204020204" pitchFamily="34" charset="-122"/>
                <a:sym typeface="+mn-ea"/>
              </a:rPr>
              <a:t>在此输入您的描述内容，在此输入您的描述内容在此输入您的描述内容，在此输入您的描述内容</a:t>
            </a:r>
            <a:endParaRPr lang="zh-CN" altLang="en-US" sz="1200" kern="0" noProof="0">
              <a:ln>
                <a:noFill/>
              </a:ln>
              <a:solidFill>
                <a:schemeClr val="tx1">
                  <a:lumMod val="65000"/>
                  <a:lumOff val="35000"/>
                </a:schemeClr>
              </a:solidFill>
              <a:uLnTx/>
              <a:uFillTx/>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4233545" y="5565140"/>
            <a:ext cx="3054985"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a:ln>
                  <a:noFill/>
                </a:ln>
                <a:solidFill>
                  <a:schemeClr val="tx1">
                    <a:lumMod val="65000"/>
                    <a:lumOff val="35000"/>
                  </a:schemeClr>
                </a:solidFill>
                <a:uLnTx/>
                <a:uFillTx/>
                <a:latin typeface="微软雅黑" panose="020b0503020204020204" pitchFamily="34" charset="-122"/>
                <a:ea typeface="微软雅黑" panose="020b0503020204020204" pitchFamily="34" charset="-122"/>
                <a:sym typeface="+mn-ea"/>
              </a:rPr>
              <a:t>在此输入您的描述内容，在此输入您的描述内容在此输入您的描述内容，在此输入您的描述内容</a:t>
            </a:r>
            <a:endParaRPr lang="zh-CN" altLang="en-US" sz="1200" kern="0" noProof="0">
              <a:ln>
                <a:noFill/>
              </a:ln>
              <a:solidFill>
                <a:schemeClr val="tx1">
                  <a:lumMod val="65000"/>
                  <a:lumOff val="35000"/>
                </a:schemeClr>
              </a:solidFill>
              <a:uLnTx/>
              <a:uFillTx/>
              <a:latin typeface="微软雅黑" panose="020b0503020204020204" pitchFamily="34" charset="-122"/>
              <a:ea typeface="微软雅黑" panose="020b0503020204020204" pitchFamily="34" charset="-122"/>
              <a:sym typeface="+mn-ea"/>
            </a:endParaRPr>
          </a:p>
        </p:txBody>
      </p:sp>
      <p:sp>
        <p:nvSpPr>
          <p:cNvPr id="11" name="Freeform 25"/>
          <p:cNvSpPr/>
          <p:nvPr/>
        </p:nvSpPr>
        <p:spPr bwMode="auto">
          <a:xfrm>
            <a:off x="5667375" y="1278255"/>
            <a:ext cx="1846580" cy="1054100"/>
          </a:xfrm>
          <a:custGeom>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rgbClr val="4B7303"/>
          </a:solidFill>
          <a:ln>
            <a:noFill/>
          </a:ln>
        </p:spPr>
        <p:txBody>
          <a:bodyPr vert="horz" wrap="square" lIns="91440" tIns="45720" rIns="91440" bIns="45720" numCol="1" anchor="t" anchorCtr="0" compatLnSpc="1"/>
          <a:lstStyle/>
          <a:p>
            <a:endParaRPr lang="zh-CN" altLang="en-US">
              <a:solidFill>
                <a:schemeClr val="tx1"/>
              </a:solidFill>
            </a:endParaRPr>
          </a:p>
        </p:txBody>
      </p:sp>
      <p:sp>
        <p:nvSpPr>
          <p:cNvPr id="12" name="TextBox 9"/>
          <p:cNvSpPr txBox="1">
            <a:spLocks noChangeArrowheads="1"/>
          </p:cNvSpPr>
          <p:nvPr/>
        </p:nvSpPr>
        <p:spPr bwMode="auto">
          <a:xfrm>
            <a:off x="5955665" y="1604645"/>
            <a:ext cx="126619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chemeClr val="bg1"/>
                </a:solidFill>
                <a:latin typeface="微软雅黑" panose="020b0503020204020204" pitchFamily="34" charset="-122"/>
                <a:ea typeface="微软雅黑" panose="020b0503020204020204" pitchFamily="34" charset="-122"/>
              </a:rPr>
              <a:t>输入文字</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085715" y="2465070"/>
            <a:ext cx="3054985"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a:ln>
                  <a:noFill/>
                </a:ln>
                <a:solidFill>
                  <a:schemeClr val="tx1">
                    <a:lumMod val="65000"/>
                    <a:lumOff val="35000"/>
                  </a:schemeClr>
                </a:solidFill>
                <a:uLnTx/>
                <a:uFillTx/>
                <a:latin typeface="微软雅黑" panose="020b0503020204020204" pitchFamily="34" charset="-122"/>
                <a:ea typeface="微软雅黑" panose="020b0503020204020204" pitchFamily="34" charset="-122"/>
                <a:sym typeface="+mn-ea"/>
              </a:rPr>
              <a:t>在此输入您的描述内容，在此输入您的描述内容在此输入您的描述内容，在此输入您的描述内容</a:t>
            </a:r>
            <a:endParaRPr lang="zh-CN" altLang="en-US" sz="1200" kern="0" noProof="0">
              <a:ln>
                <a:noFill/>
              </a:ln>
              <a:solidFill>
                <a:schemeClr val="tx1">
                  <a:lumMod val="65000"/>
                  <a:lumOff val="35000"/>
                </a:schemeClr>
              </a:solidFill>
              <a:uLnTx/>
              <a:uFillTx/>
              <a:latin typeface="微软雅黑" panose="020b0503020204020204" pitchFamily="34" charset="-122"/>
              <a:ea typeface="微软雅黑" panose="020b0503020204020204" pitchFamily="34" charset="-122"/>
              <a:sym typeface="+mn-ea"/>
            </a:endParaRPr>
          </a:p>
        </p:txBody>
      </p:sp>
      <p:sp>
        <p:nvSpPr>
          <p:cNvPr id="14" name="Freeform 25"/>
          <p:cNvSpPr/>
          <p:nvPr/>
        </p:nvSpPr>
        <p:spPr bwMode="auto">
          <a:xfrm>
            <a:off x="8893810" y="3228340"/>
            <a:ext cx="1696085" cy="968375"/>
          </a:xfrm>
          <a:custGeom>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rgbClr val="4B7303"/>
          </a:solidFill>
          <a:ln>
            <a:noFill/>
          </a:ln>
        </p:spPr>
        <p:txBody>
          <a:bodyPr vert="horz" wrap="square" lIns="91440" tIns="45720" rIns="91440" bIns="45720" numCol="1" anchor="t" anchorCtr="0" compatLnSpc="1"/>
          <a:lstStyle/>
          <a:p>
            <a:endParaRPr lang="zh-CN" altLang="en-US">
              <a:solidFill>
                <a:schemeClr val="tx1"/>
              </a:solidFill>
            </a:endParaRPr>
          </a:p>
        </p:txBody>
      </p:sp>
      <p:sp>
        <p:nvSpPr>
          <p:cNvPr id="15" name="TextBox 9"/>
          <p:cNvSpPr txBox="1">
            <a:spLocks noChangeArrowheads="1"/>
          </p:cNvSpPr>
          <p:nvPr/>
        </p:nvSpPr>
        <p:spPr bwMode="auto">
          <a:xfrm>
            <a:off x="9124950" y="3521710"/>
            <a:ext cx="126619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chemeClr val="bg1"/>
                </a:solidFill>
                <a:latin typeface="微软雅黑" panose="020b0503020204020204" pitchFamily="34" charset="-122"/>
                <a:ea typeface="微软雅黑" panose="020b0503020204020204" pitchFamily="34" charset="-122"/>
              </a:rPr>
              <a:t>输入文字</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8229600" y="4328160"/>
            <a:ext cx="3054985"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a:ln>
                  <a:noFill/>
                </a:ln>
                <a:solidFill>
                  <a:schemeClr val="tx1">
                    <a:lumMod val="65000"/>
                    <a:lumOff val="35000"/>
                  </a:schemeClr>
                </a:solidFill>
                <a:uLnTx/>
                <a:uFillTx/>
                <a:latin typeface="微软雅黑" panose="020b0503020204020204" pitchFamily="34" charset="-122"/>
                <a:ea typeface="微软雅黑" panose="020b0503020204020204" pitchFamily="34" charset="-122"/>
                <a:sym typeface="+mn-ea"/>
              </a:rPr>
              <a:t>在此输入您的描述内容，在此输入您的描述内容在此输入您的描述内容，在此输入您的描述内容</a:t>
            </a:r>
            <a:endParaRPr lang="zh-CN" altLang="en-US" sz="1200" kern="0" noProof="0">
              <a:ln>
                <a:noFill/>
              </a:ln>
              <a:solidFill>
                <a:schemeClr val="tx1">
                  <a:lumMod val="65000"/>
                  <a:lumOff val="35000"/>
                </a:schemeClr>
              </a:solidFill>
              <a:uLnTx/>
              <a:uFillTx/>
              <a:latin typeface="微软雅黑" panose="020b0503020204020204" pitchFamily="34" charset="-122"/>
              <a:ea typeface="微软雅黑" panose="020b0503020204020204" pitchFamily="34" charset="-122"/>
              <a:sym typeface="+mn-ea"/>
            </a:endParaRPr>
          </a:p>
        </p:txBody>
      </p:sp>
      <p:pic>
        <p:nvPicPr>
          <p:cNvPr id="16" name="图片 15"/>
          <p:cNvPicPr>
            <a:picLocks noChangeAspect="1"/>
          </p:cNvPicPr>
          <p:nvPr/>
        </p:nvPicPr>
        <p:blipFill>
          <a:blip r:embed="rId2">
            <a:extLst>
              <a:ext uri="{BEBA8EAE-BF5A-486C-A8C5-ECC9F3942E4B}">
                <a14:imgProps xmlns:a14="http://schemas.microsoft.com/office/drawing/2010/main">
                  <a14:imgLayer r:embed="rId3">
                    <a14:imgEffect>
                      <a14:backgroundRemoval t="1318" b="17570" l="78223" r="95410">
                        <a14:foregroundMark x1="87695" y1="8638" x2="89160" y2="8638"/>
                        <a14:foregroundMark x1="88086" y1="10102" x2="89258" y2="8931"/>
                        <a14:backgroundMark x1="80176" y1="8785" x2="82813" y2="15813"/>
                        <a14:backgroundMark x1="80078" y1="10249" x2="81250" y2="16105"/>
                        <a14:backgroundMark x1="83008" y1="12738" x2="86816" y2="13763"/>
                        <a14:backgroundMark x1="87402" y1="14202" x2="94824" y2="10249"/>
                        <a14:backgroundMark x1="89160" y1="9517" x2="88184" y2="13763"/>
                      </a14:backgroundRemoval>
                    </a14:imgEffect>
                  </a14:imgLayer>
                </a14:imgProps>
              </a:ext>
              <a:ext uri="{28A0092B-C50C-407E-A947-70E740481C1C}">
                <a14:useLocalDpi xmlns:a14="http://schemas.microsoft.com/office/drawing/2010/main" val="0"/>
              </a:ext>
            </a:extLst>
          </a:blip>
          <a:srcRect l="80106" t="938" r="9115" b="87246"/>
          <a:stretch>
            <a:fillRect/>
          </a:stretch>
        </p:blipFill>
        <p:spPr>
          <a:xfrm>
            <a:off x="114301" y="142876"/>
            <a:ext cx="991054" cy="657225"/>
          </a:xfrm>
          <a:prstGeom prst="rect">
            <a:avLst/>
          </a:prstGeom>
        </p:spPr>
      </p:pic>
      <p:sp>
        <p:nvSpPr>
          <p:cNvPr id="17" name="文本框 16"/>
          <p:cNvSpPr txBox="1"/>
          <p:nvPr/>
        </p:nvSpPr>
        <p:spPr>
          <a:xfrm>
            <a:off x="1400174" y="285750"/>
            <a:ext cx="2314575" cy="400110"/>
          </a:xfrm>
          <a:prstGeom prst="rect">
            <a:avLst/>
          </a:prstGeom>
          <a:noFill/>
        </p:spPr>
        <p:txBody>
          <a:bodyPr wrap="square" rtlCol="0">
            <a:spAutoFit/>
          </a:bodyPr>
          <a:lstStyle/>
          <a:p>
            <a:r>
              <a:rPr lang="zh-CN" altLang="en-US" sz="2000">
                <a:latin typeface="微软雅黑" panose="020b0503020204020204" pitchFamily="34" charset="-122"/>
                <a:ea typeface="微软雅黑" panose="020b0503020204020204" pitchFamily="34" charset="-122"/>
              </a:rPr>
              <a:t>点击添加副标题</a:t>
            </a:r>
            <a:endParaRPr lang="zh-CN" altLang="en-US" sz="2000">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rcRect b="6388"/>
          <a:stretch>
            <a:fillRect/>
          </a:stretch>
        </p:blipFill>
        <p:spPr>
          <a:xfrm>
            <a:off x="-400049" y="0"/>
            <a:ext cx="12592050" cy="7131264"/>
          </a:xfrm>
          <a:prstGeom prst="rect">
            <a:avLst/>
          </a:prstGeom>
        </p:spPr>
      </p:pic>
      <p:pic>
        <p:nvPicPr>
          <p:cNvPr id="5" name="图片 4"/>
          <p:cNvPicPr>
            <a:picLocks noChangeAspect="1"/>
          </p:cNvPicPr>
          <p:nvPr/>
        </p:nvPicPr>
        <p:blipFill>
          <a:blip r:embed="rId3"/>
          <a:stretch>
            <a:fillRect/>
          </a:stretch>
        </p:blipFill>
        <p:spPr>
          <a:xfrm>
            <a:off x="3788455" y="3772533"/>
            <a:ext cx="291296" cy="394107"/>
          </a:xfrm>
          <a:prstGeom prst="rect">
            <a:avLst/>
          </a:prstGeom>
        </p:spPr>
      </p:pic>
      <p:pic>
        <p:nvPicPr>
          <p:cNvPr id="6" name="图片 5"/>
          <p:cNvPicPr>
            <a:picLocks noChangeAspect="1"/>
          </p:cNvPicPr>
          <p:nvPr/>
        </p:nvPicPr>
        <p:blipFill>
          <a:blip r:embed="rId4">
            <a:extLst>
              <a:ext uri="{BEBA8EAE-BF5A-486C-A8C5-ECC9F3942E4B}">
                <a14:imgProps xmlns:a14="http://schemas.microsoft.com/office/drawing/2010/main">
                  <a14:imgLayer r:embed="rId5">
                    <a14:imgEffect>
                      <a14:backgroundRemoval t="37042" b="43192" l="9961" r="48730"/>
                    </a14:imgEffect>
                  </a14:imgLayer>
                </a14:imgProps>
              </a:ext>
              <a:ext uri="{28A0092B-C50C-407E-A947-70E740481C1C}">
                <a14:useLocalDpi xmlns:a14="http://schemas.microsoft.com/office/drawing/2010/main" val="0"/>
              </a:ext>
            </a:extLst>
          </a:blip>
          <a:srcRect l="42539" t="36223" r="54063" b="56223"/>
          <a:stretch>
            <a:fillRect/>
          </a:stretch>
        </p:blipFill>
        <p:spPr>
          <a:xfrm>
            <a:off x="2057286" y="3614073"/>
            <a:ext cx="381114" cy="512532"/>
          </a:xfrm>
          <a:prstGeom prst="rect">
            <a:avLst/>
          </a:prstGeom>
        </p:spPr>
      </p:pic>
      <p:pic>
        <p:nvPicPr>
          <p:cNvPr id="7" name="图片 6"/>
          <p:cNvPicPr>
            <a:picLocks noChangeAspect="1"/>
          </p:cNvPicPr>
          <p:nvPr/>
        </p:nvPicPr>
        <p:blipFill>
          <a:blip r:embed="rId3"/>
          <a:stretch>
            <a:fillRect/>
          </a:stretch>
        </p:blipFill>
        <p:spPr>
          <a:xfrm>
            <a:off x="10846481" y="5496062"/>
            <a:ext cx="414564" cy="560881"/>
          </a:xfrm>
          <a:prstGeom prst="rect">
            <a:avLst/>
          </a:prstGeom>
        </p:spPr>
      </p:pic>
      <p:pic>
        <p:nvPicPr>
          <p:cNvPr id="8" name="图片 7"/>
          <p:cNvPicPr>
            <a:picLocks noChangeAspect="1"/>
          </p:cNvPicPr>
          <p:nvPr/>
        </p:nvPicPr>
        <p:blipFill>
          <a:blip r:embed="rId3"/>
          <a:stretch>
            <a:fillRect/>
          </a:stretch>
        </p:blipFill>
        <p:spPr>
          <a:xfrm>
            <a:off x="9027205" y="5069434"/>
            <a:ext cx="414564" cy="560881"/>
          </a:xfrm>
          <a:prstGeom prst="rect">
            <a:avLst/>
          </a:prstGeom>
        </p:spPr>
      </p:pic>
      <p:pic>
        <p:nvPicPr>
          <p:cNvPr id="9" name="图片 8"/>
          <p:cNvPicPr>
            <a:picLocks noChangeAspect="1"/>
          </p:cNvPicPr>
          <p:nvPr/>
        </p:nvPicPr>
        <p:blipFill>
          <a:blip r:embed="rId3"/>
          <a:stretch>
            <a:fillRect/>
          </a:stretch>
        </p:blipFill>
        <p:spPr>
          <a:xfrm>
            <a:off x="4853152" y="4149478"/>
            <a:ext cx="414564" cy="560881"/>
          </a:xfrm>
          <a:prstGeom prst="rect">
            <a:avLst/>
          </a:prstGeom>
        </p:spPr>
      </p:pic>
      <p:pic>
        <p:nvPicPr>
          <p:cNvPr id="10" name="图片 9"/>
          <p:cNvPicPr>
            <a:picLocks noChangeAspect="1"/>
          </p:cNvPicPr>
          <p:nvPr/>
        </p:nvPicPr>
        <p:blipFill>
          <a:blip r:embed="rId3"/>
          <a:stretch>
            <a:fillRect/>
          </a:stretch>
        </p:blipFill>
        <p:spPr>
          <a:xfrm>
            <a:off x="6193518" y="5767439"/>
            <a:ext cx="414564" cy="560881"/>
          </a:xfrm>
          <a:prstGeom prst="rect">
            <a:avLst/>
          </a:prstGeom>
        </p:spPr>
      </p:pic>
      <p:pic>
        <p:nvPicPr>
          <p:cNvPr id="11" name="图片 10"/>
          <p:cNvPicPr>
            <a:picLocks noChangeAspect="1"/>
          </p:cNvPicPr>
          <p:nvPr/>
        </p:nvPicPr>
        <p:blipFill>
          <a:blip r:embed="rId3"/>
          <a:stretch>
            <a:fillRect/>
          </a:stretch>
        </p:blipFill>
        <p:spPr>
          <a:xfrm>
            <a:off x="7402423" y="4290000"/>
            <a:ext cx="355690" cy="481228"/>
          </a:xfrm>
          <a:prstGeom prst="rect">
            <a:avLst/>
          </a:prstGeom>
        </p:spPr>
      </p:pic>
      <p:pic>
        <p:nvPicPr>
          <p:cNvPr id="12" name="图片 11"/>
          <p:cNvPicPr>
            <a:picLocks noChangeAspect="1"/>
          </p:cNvPicPr>
          <p:nvPr/>
        </p:nvPicPr>
        <p:blipFill>
          <a:blip r:embed="rId3"/>
          <a:stretch>
            <a:fillRect/>
          </a:stretch>
        </p:blipFill>
        <p:spPr>
          <a:xfrm>
            <a:off x="6608082" y="4590767"/>
            <a:ext cx="323080" cy="437109"/>
          </a:xfrm>
          <a:prstGeom prst="rect">
            <a:avLst/>
          </a:prstGeom>
        </p:spPr>
      </p:pic>
      <p:pic>
        <p:nvPicPr>
          <p:cNvPr id="13" name="图片 12"/>
          <p:cNvPicPr>
            <a:picLocks noChangeAspect="1"/>
          </p:cNvPicPr>
          <p:nvPr/>
        </p:nvPicPr>
        <p:blipFill>
          <a:blip r:embed="rId3"/>
          <a:stretch>
            <a:fillRect/>
          </a:stretch>
        </p:blipFill>
        <p:spPr>
          <a:xfrm>
            <a:off x="9703254" y="6328320"/>
            <a:ext cx="308192" cy="416966"/>
          </a:xfrm>
          <a:prstGeom prst="rect">
            <a:avLst/>
          </a:prstGeom>
        </p:spPr>
      </p:pic>
      <p:sp>
        <p:nvSpPr>
          <p:cNvPr id="14" name="矩形 13"/>
          <p:cNvSpPr/>
          <p:nvPr/>
        </p:nvSpPr>
        <p:spPr>
          <a:xfrm>
            <a:off x="2438400" y="3708031"/>
            <a:ext cx="6096000" cy="1754326"/>
          </a:xfrm>
          <a:prstGeom prst="rect">
            <a:avLst/>
          </a:prstGeom>
        </p:spPr>
        <p:txBody>
          <a:bodyPr>
            <a:spAutoFit/>
          </a:bodyPr>
          <a:lstStyle/>
          <a:p>
            <a:r>
              <a:rPr lang="zh-CN" altLang="en-US" sz="8000">
                <a:solidFill>
                  <a:srgbClr val="4B7303"/>
                </a:solidFill>
                <a:latin typeface="方正稚艺简体" panose="03000509000000000000" pitchFamily="65" charset="-122"/>
                <a:ea typeface="方正稚艺简体" panose="03000509000000000000" pitchFamily="65" charset="-122"/>
              </a:rPr>
              <a:t> 谢谢观赏</a:t>
            </a:r>
            <a:endParaRPr lang="en-US" altLang="zh-CN" sz="8000">
              <a:solidFill>
                <a:srgbClr val="4B7303"/>
              </a:solidFill>
              <a:latin typeface="方正稚艺简体" panose="03000509000000000000" pitchFamily="65" charset="-122"/>
              <a:ea typeface="方正稚艺简体" panose="03000509000000000000" pitchFamily="65" charset="-122"/>
            </a:endParaRPr>
          </a:p>
          <a:p>
            <a:r>
              <a:rPr lang="en-US" altLang="zh-CN">
                <a:solidFill>
                  <a:srgbClr val="4B7303"/>
                </a:solidFill>
              </a:rPr>
              <a:t>   </a:t>
            </a:r>
            <a:r>
              <a:rPr lang="en-US" altLang="zh-CN" sz="2800">
                <a:solidFill>
                  <a:srgbClr val="4B7303"/>
                </a:solidFill>
              </a:rPr>
              <a:t>THANK YOU FOR YOUR WATCHING</a:t>
            </a:r>
            <a:endParaRPr lang="en-US" altLang="zh-CN" sz="2800">
              <a:solidFill>
                <a:srgbClr val="4B7303"/>
              </a:solidFill>
            </a:endParaRPr>
          </a:p>
        </p:txBody>
      </p:sp>
    </p:spTree>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52738" y="2223933"/>
            <a:ext cx="447475" cy="492699"/>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4" name="矩形 3"/>
          <p:cNvSpPr/>
          <p:nvPr/>
        </p:nvSpPr>
        <p:spPr>
          <a:xfrm>
            <a:off x="3694260" y="2226315"/>
            <a:ext cx="7016771" cy="4926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32" tIns="0" rIns="134932"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71141" y="1651500"/>
            <a:ext cx="6981068" cy="5807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52208" y="1647931"/>
            <a:ext cx="640268" cy="58433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38917" name="矩形 11"/>
          <p:cNvSpPr/>
          <p:nvPr/>
        </p:nvSpPr>
        <p:spPr>
          <a:xfrm>
            <a:off x="2961166" y="2954649"/>
            <a:ext cx="6268204" cy="1268639"/>
          </a:xfrm>
          <a:prstGeom prst="rect">
            <a:avLst/>
          </a:prstGeom>
          <a:noFill/>
          <a:ln w="25400">
            <a:noFill/>
          </a:ln>
        </p:spPr>
        <p:txBody>
          <a:bodyPr lIns="91392" tIns="45694" rIns="91392" bIns="45694"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custDataLst>
              <p:tags r:id="rId8"/>
            </p:custDataLst>
          </p:nvPr>
        </p:nvPicPr>
        <p:blipFill>
          <a:blip r:embed="rId7"/>
          <a:stretch>
            <a:fillRect/>
          </a:stretch>
        </p:blipFill>
        <p:spPr>
          <a:xfrm>
            <a:off x="4667756" y="131755"/>
            <a:ext cx="2856217" cy="1428109"/>
          </a:xfrm>
          <a:prstGeom prst="rect">
            <a:avLst/>
          </a:prstGeom>
          <a:noFill/>
          <a:ln w="9525">
            <a:noFill/>
          </a:ln>
        </p:spPr>
      </p:pic>
      <p:pic>
        <p:nvPicPr>
          <p:cNvPr id="2" name="图片 1" descr="wxewm"/>
          <p:cNvPicPr>
            <a:picLocks noChangeAspect="1"/>
          </p:cNvPicPr>
          <p:nvPr>
            <p:custDataLst>
              <p:tags r:id="rId10"/>
            </p:custDataLst>
          </p:nvPr>
        </p:nvPicPr>
        <p:blipFill>
          <a:blip r:embed="rId9"/>
          <a:stretch>
            <a:fillRect/>
          </a:stretch>
        </p:blipFill>
        <p:spPr>
          <a:xfrm>
            <a:off x="4810125" y="3878580"/>
            <a:ext cx="2572385" cy="2572385"/>
          </a:xfrm>
          <a:prstGeom prst="rect">
            <a:avLst/>
          </a:prstGeom>
        </p:spPr>
      </p:pic>
      <p:sp>
        <p:nvSpPr>
          <p:cNvPr id="5" name="文本框 4"/>
          <p:cNvSpPr txBox="1"/>
          <p:nvPr/>
        </p:nvSpPr>
        <p:spPr>
          <a:xfrm>
            <a:off x="3540125" y="6450965"/>
            <a:ext cx="5113020" cy="254000"/>
          </a:xfrm>
          <a:prstGeom prst="rect">
            <a:avLst/>
          </a:prstGeom>
          <a:noFill/>
        </p:spPr>
        <p:txBody>
          <a:bodyPr wrap="square" rtlCol="0">
            <a:spAutoFit/>
          </a:bodyPr>
          <a:lstStyle/>
          <a:p>
            <a:r>
              <a:rPr lang="zh-CN" altLang="en-US" sz="1055" b="1">
                <a:solidFill>
                  <a:srgbClr val="4A452A"/>
                </a:solidFill>
                <a:latin typeface="微软雅黑" panose="020b0503020204020204" pitchFamily="34" charset="-122"/>
                <a:ea typeface="微软雅黑" panose="020b0503020204020204" pitchFamily="34" charset="-122"/>
              </a:rPr>
              <a:t>扫描关注公众号“PPT汇”收藏网站防止遗忘</a:t>
            </a:r>
            <a:r>
              <a:rPr lang="en-US" altLang="zh-CN" sz="1055" b="1">
                <a:solidFill>
                  <a:srgbClr val="4A452A"/>
                </a:solidFill>
                <a:latin typeface="微软雅黑" panose="020b0503020204020204" pitchFamily="34" charset="-122"/>
                <a:ea typeface="微软雅黑" panose="020b0503020204020204" pitchFamily="34" charset="-122"/>
              </a:rPr>
              <a:t>/</a:t>
            </a:r>
            <a:r>
              <a:rPr lang="zh-CN" altLang="en-US" sz="1055" b="1">
                <a:solidFill>
                  <a:srgbClr val="4A452A"/>
                </a:solidFill>
                <a:latin typeface="微软雅黑" panose="020b0503020204020204" pitchFamily="34" charset="-122"/>
                <a:ea typeface="微软雅黑" panose="020b0503020204020204" pitchFamily="34" charset="-122"/>
              </a:rPr>
              <a:t>免费获取更多精选PPT模板下载资源</a:t>
            </a:r>
            <a:endParaRPr lang="zh-CN" altLang="en-US" sz="1055" b="1">
              <a:solidFill>
                <a:srgbClr val="4A452A"/>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sh dir="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rcRect b="6388"/>
          <a:stretch>
            <a:fillRect/>
          </a:stretch>
        </p:blipFill>
        <p:spPr>
          <a:xfrm>
            <a:off x="-400049" y="0"/>
            <a:ext cx="12592050" cy="7131264"/>
          </a:xfrm>
          <a:prstGeom prst="rect">
            <a:avLst/>
          </a:prstGeom>
        </p:spPr>
      </p:pic>
      <p:pic>
        <p:nvPicPr>
          <p:cNvPr id="5" name="图片 4"/>
          <p:cNvPicPr>
            <a:picLocks noChangeAspect="1"/>
          </p:cNvPicPr>
          <p:nvPr/>
        </p:nvPicPr>
        <p:blipFill>
          <a:blip r:embed="rId3"/>
          <a:stretch>
            <a:fillRect/>
          </a:stretch>
        </p:blipFill>
        <p:spPr>
          <a:xfrm>
            <a:off x="3788455" y="3772533"/>
            <a:ext cx="291296" cy="394107"/>
          </a:xfrm>
          <a:prstGeom prst="rect">
            <a:avLst/>
          </a:prstGeom>
        </p:spPr>
      </p:pic>
      <p:pic>
        <p:nvPicPr>
          <p:cNvPr id="6" name="图片 5"/>
          <p:cNvPicPr>
            <a:picLocks noChangeAspect="1"/>
          </p:cNvPicPr>
          <p:nvPr/>
        </p:nvPicPr>
        <p:blipFill>
          <a:blip r:embed="rId4">
            <a:extLst>
              <a:ext uri="{BEBA8EAE-BF5A-486C-A8C5-ECC9F3942E4B}">
                <a14:imgProps xmlns:a14="http://schemas.microsoft.com/office/drawing/2010/main">
                  <a14:imgLayer r:embed="rId5">
                    <a14:imgEffect>
                      <a14:backgroundRemoval t="37042" b="43192" l="9961" r="48730"/>
                    </a14:imgEffect>
                  </a14:imgLayer>
                </a14:imgProps>
              </a:ext>
              <a:ext uri="{28A0092B-C50C-407E-A947-70E740481C1C}">
                <a14:useLocalDpi xmlns:a14="http://schemas.microsoft.com/office/drawing/2010/main" val="0"/>
              </a:ext>
            </a:extLst>
          </a:blip>
          <a:srcRect l="42539" t="36223" r="54063" b="56223"/>
          <a:stretch>
            <a:fillRect/>
          </a:stretch>
        </p:blipFill>
        <p:spPr>
          <a:xfrm>
            <a:off x="2057286" y="3614073"/>
            <a:ext cx="381114" cy="512532"/>
          </a:xfrm>
          <a:prstGeom prst="rect">
            <a:avLst/>
          </a:prstGeom>
        </p:spPr>
      </p:pic>
      <p:pic>
        <p:nvPicPr>
          <p:cNvPr id="7" name="图片 6"/>
          <p:cNvPicPr>
            <a:picLocks noChangeAspect="1"/>
          </p:cNvPicPr>
          <p:nvPr/>
        </p:nvPicPr>
        <p:blipFill>
          <a:blip r:embed="rId3"/>
          <a:stretch>
            <a:fillRect/>
          </a:stretch>
        </p:blipFill>
        <p:spPr>
          <a:xfrm>
            <a:off x="10846481" y="5496062"/>
            <a:ext cx="414564" cy="560881"/>
          </a:xfrm>
          <a:prstGeom prst="rect">
            <a:avLst/>
          </a:prstGeom>
        </p:spPr>
      </p:pic>
      <p:pic>
        <p:nvPicPr>
          <p:cNvPr id="8" name="图片 7"/>
          <p:cNvPicPr>
            <a:picLocks noChangeAspect="1"/>
          </p:cNvPicPr>
          <p:nvPr/>
        </p:nvPicPr>
        <p:blipFill>
          <a:blip r:embed="rId3"/>
          <a:stretch>
            <a:fillRect/>
          </a:stretch>
        </p:blipFill>
        <p:spPr>
          <a:xfrm>
            <a:off x="9027205" y="5069434"/>
            <a:ext cx="414564" cy="560881"/>
          </a:xfrm>
          <a:prstGeom prst="rect">
            <a:avLst/>
          </a:prstGeom>
        </p:spPr>
      </p:pic>
      <p:pic>
        <p:nvPicPr>
          <p:cNvPr id="9" name="图片 8"/>
          <p:cNvPicPr>
            <a:picLocks noChangeAspect="1"/>
          </p:cNvPicPr>
          <p:nvPr/>
        </p:nvPicPr>
        <p:blipFill>
          <a:blip r:embed="rId3"/>
          <a:stretch>
            <a:fillRect/>
          </a:stretch>
        </p:blipFill>
        <p:spPr>
          <a:xfrm>
            <a:off x="4853152" y="4149478"/>
            <a:ext cx="414564" cy="560881"/>
          </a:xfrm>
          <a:prstGeom prst="rect">
            <a:avLst/>
          </a:prstGeom>
        </p:spPr>
      </p:pic>
      <p:pic>
        <p:nvPicPr>
          <p:cNvPr id="10" name="图片 9"/>
          <p:cNvPicPr>
            <a:picLocks noChangeAspect="1"/>
          </p:cNvPicPr>
          <p:nvPr/>
        </p:nvPicPr>
        <p:blipFill>
          <a:blip r:embed="rId3"/>
          <a:stretch>
            <a:fillRect/>
          </a:stretch>
        </p:blipFill>
        <p:spPr>
          <a:xfrm>
            <a:off x="6193518" y="5767439"/>
            <a:ext cx="414564" cy="560881"/>
          </a:xfrm>
          <a:prstGeom prst="rect">
            <a:avLst/>
          </a:prstGeom>
        </p:spPr>
      </p:pic>
      <p:pic>
        <p:nvPicPr>
          <p:cNvPr id="11" name="图片 10"/>
          <p:cNvPicPr>
            <a:picLocks noChangeAspect="1"/>
          </p:cNvPicPr>
          <p:nvPr/>
        </p:nvPicPr>
        <p:blipFill>
          <a:blip r:embed="rId3"/>
          <a:stretch>
            <a:fillRect/>
          </a:stretch>
        </p:blipFill>
        <p:spPr>
          <a:xfrm>
            <a:off x="7402423" y="4290000"/>
            <a:ext cx="355690" cy="481228"/>
          </a:xfrm>
          <a:prstGeom prst="rect">
            <a:avLst/>
          </a:prstGeom>
        </p:spPr>
      </p:pic>
      <p:pic>
        <p:nvPicPr>
          <p:cNvPr id="12" name="图片 11"/>
          <p:cNvPicPr>
            <a:picLocks noChangeAspect="1"/>
          </p:cNvPicPr>
          <p:nvPr/>
        </p:nvPicPr>
        <p:blipFill>
          <a:blip r:embed="rId3"/>
          <a:stretch>
            <a:fillRect/>
          </a:stretch>
        </p:blipFill>
        <p:spPr>
          <a:xfrm>
            <a:off x="6608082" y="4590767"/>
            <a:ext cx="323080" cy="437109"/>
          </a:xfrm>
          <a:prstGeom prst="rect">
            <a:avLst/>
          </a:prstGeom>
        </p:spPr>
      </p:pic>
      <p:pic>
        <p:nvPicPr>
          <p:cNvPr id="13" name="图片 12"/>
          <p:cNvPicPr>
            <a:picLocks noChangeAspect="1"/>
          </p:cNvPicPr>
          <p:nvPr/>
        </p:nvPicPr>
        <p:blipFill>
          <a:blip r:embed="rId3"/>
          <a:stretch>
            <a:fillRect/>
          </a:stretch>
        </p:blipFill>
        <p:spPr>
          <a:xfrm>
            <a:off x="9703254" y="6328320"/>
            <a:ext cx="308192" cy="416966"/>
          </a:xfrm>
          <a:prstGeom prst="rect">
            <a:avLst/>
          </a:prstGeom>
        </p:spPr>
      </p:pic>
      <p:sp>
        <p:nvSpPr>
          <p:cNvPr id="15" name="文本框 14"/>
          <p:cNvSpPr txBox="1"/>
          <p:nvPr/>
        </p:nvSpPr>
        <p:spPr>
          <a:xfrm>
            <a:off x="4541328" y="3155000"/>
            <a:ext cx="3605756" cy="1107996"/>
          </a:xfrm>
          <a:prstGeom prst="rect">
            <a:avLst/>
          </a:prstGeom>
          <a:noFill/>
        </p:spPr>
        <p:txBody>
          <a:bodyPr wrap="square" rtlCol="0">
            <a:spAutoFit/>
          </a:bodyPr>
          <a:lstStyle/>
          <a:p>
            <a:r>
              <a:rPr lang="zh-CN" altLang="en-US" sz="6600">
                <a:solidFill>
                  <a:srgbClr val="4B7303"/>
                </a:solidFill>
                <a:latin typeface="方正稚艺简体" panose="03000509000000000000" pitchFamily="65" charset="-122"/>
                <a:ea typeface="方正稚艺简体" panose="03000509000000000000" pitchFamily="65" charset="-122"/>
              </a:rPr>
              <a:t>第一章</a:t>
            </a:r>
            <a:endParaRPr lang="zh-CN" altLang="en-US" sz="6600">
              <a:solidFill>
                <a:srgbClr val="4B7303"/>
              </a:solidFill>
              <a:latin typeface="方正稚艺简体" panose="03000509000000000000" pitchFamily="65" charset="-122"/>
              <a:ea typeface="方正稚艺简体" panose="03000509000000000000" pitchFamily="65" charset="-122"/>
            </a:endParaRPr>
          </a:p>
        </p:txBody>
      </p:sp>
      <p:sp>
        <p:nvSpPr>
          <p:cNvPr id="16" name="文本框 15"/>
          <p:cNvSpPr txBox="1"/>
          <p:nvPr/>
        </p:nvSpPr>
        <p:spPr>
          <a:xfrm>
            <a:off x="3163433" y="4516892"/>
            <a:ext cx="5919789" cy="1384995"/>
          </a:xfrm>
          <a:prstGeom prst="rect">
            <a:avLst/>
          </a:prstGeom>
          <a:noFill/>
        </p:spPr>
        <p:txBody>
          <a:bodyPr wrap="square" rtlCol="0">
            <a:spAutoFit/>
          </a:bodyPr>
          <a:lstStyle/>
          <a:p>
            <a:r>
              <a:rPr lang="zh-CN" altLang="en-US" sz="4400">
                <a:solidFill>
                  <a:srgbClr val="4B7303"/>
                </a:solidFill>
                <a:latin typeface="方正稚艺简体" panose="03000509000000000000" pitchFamily="65" charset="-122"/>
                <a:ea typeface="方正稚艺简体" panose="03000509000000000000" pitchFamily="65" charset="-122"/>
              </a:rPr>
              <a:t>点击此处添加标题内容</a:t>
            </a:r>
            <a:endParaRPr lang="en-US" altLang="zh-CN" sz="4400">
              <a:solidFill>
                <a:srgbClr val="4B7303"/>
              </a:solidFill>
              <a:latin typeface="方正稚艺简体" panose="03000509000000000000" pitchFamily="65" charset="-122"/>
              <a:ea typeface="方正稚艺简体" panose="03000509000000000000" pitchFamily="65" charset="-122"/>
            </a:endParaRPr>
          </a:p>
          <a:p>
            <a:pPr lvl="0"/>
            <a:r>
              <a:rPr lang="zh-CN" altLang="en-US" sz="2000" b="1">
                <a:solidFill>
                  <a:srgbClr val="4B7303"/>
                </a:solidFill>
                <a:latin typeface="方正稚艺简体" panose="03000509000000000000" pitchFamily="65" charset="-122"/>
                <a:ea typeface="方正稚艺简体" panose="03000509000000000000" pitchFamily="65" charset="-122"/>
              </a:rPr>
              <a:t>点击此处添加您所需要的文字信息添加文字信息添加文字信息文字和图片均可随意编辑</a:t>
            </a:r>
            <a:endParaRPr lang="zh-CN" altLang="en-US" sz="2000" b="1">
              <a:solidFill>
                <a:srgbClr val="4B7303"/>
              </a:solidFill>
              <a:latin typeface="方正稚艺简体" panose="03000509000000000000" pitchFamily="65" charset="-122"/>
              <a:ea typeface="方正稚艺简体" panose="03000509000000000000" pitchFamily="65" charset="-122"/>
            </a:endParaRPr>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7410" name="图片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36725" y="2071688"/>
            <a:ext cx="4816475"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2"/>
          <p:cNvSpPr>
            <a:spLocks noChangeArrowheads="1"/>
          </p:cNvSpPr>
          <p:nvPr/>
        </p:nvSpPr>
        <p:spPr bwMode="auto">
          <a:xfrm>
            <a:off x="5400675" y="4606925"/>
            <a:ext cx="5805488" cy="1498600"/>
          </a:xfrm>
          <a:prstGeom prst="rect">
            <a:avLst/>
          </a:prstGeom>
          <a:solidFill>
            <a:srgbClr val="4B7303">
              <a:alpha val="90979"/>
            </a:srgbClr>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endParaRPr>
          </a:p>
        </p:txBody>
      </p:sp>
      <p:sp>
        <p:nvSpPr>
          <p:cNvPr id="17412" name="矩形 9"/>
          <p:cNvSpPr>
            <a:spLocks noChangeArrowheads="1"/>
          </p:cNvSpPr>
          <p:nvPr/>
        </p:nvSpPr>
        <p:spPr bwMode="auto">
          <a:xfrm>
            <a:off x="7067550" y="4940300"/>
            <a:ext cx="40941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chemeClr val="bg1"/>
                </a:solidFill>
                <a:latin typeface="微软雅黑" panose="020b0503020204020204" pitchFamily="34" charset="-122"/>
                <a:ea typeface="微软雅黑" panose="020b0503020204020204" pitchFamily="34" charset="-122"/>
              </a:rPr>
              <a:t>单击此处编辑您要的内容，建议您在展示时采用微软雅黑字体，本模版所有图形线条及其相应素材均可自由编辑、改色、替换。</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7413" name="矩形 10"/>
          <p:cNvSpPr>
            <a:spLocks noChangeArrowheads="1"/>
          </p:cNvSpPr>
          <p:nvPr/>
        </p:nvSpPr>
        <p:spPr bwMode="auto">
          <a:xfrm>
            <a:off x="7389813" y="3321050"/>
            <a:ext cx="37719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sz="14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7414" name="TextBox 13"/>
          <p:cNvSpPr txBox="1">
            <a:spLocks noChangeArrowheads="1"/>
          </p:cNvSpPr>
          <p:nvPr/>
        </p:nvSpPr>
        <p:spPr bwMode="auto">
          <a:xfrm>
            <a:off x="7389813" y="2998788"/>
            <a:ext cx="2752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rgbClr val="4B7303"/>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4B7303"/>
              </a:solidFill>
              <a:latin typeface="Arial" panose="020b0604020202020204" pitchFamily="34" charset="0"/>
              <a:ea typeface="微软雅黑" panose="020b0503020204020204" pitchFamily="34" charset="-122"/>
              <a:sym typeface="Arial" panose="020b0604020202020204" pitchFamily="34" charset="0"/>
            </a:endParaRPr>
          </a:p>
        </p:txBody>
      </p:sp>
      <p:pic>
        <p:nvPicPr>
          <p:cNvPr id="7" name="图片 6"/>
          <p:cNvPicPr>
            <a:picLocks noChangeAspect="1"/>
          </p:cNvPicPr>
          <p:nvPr/>
        </p:nvPicPr>
        <p:blipFill>
          <a:blip r:embed="rId3">
            <a:extLst>
              <a:ext uri="{BEBA8EAE-BF5A-486C-A8C5-ECC9F3942E4B}">
                <a14:imgProps xmlns:a14="http://schemas.microsoft.com/office/drawing/2010/main">
                  <a14:imgLayer r:embed="rId4">
                    <a14:imgEffect>
                      <a14:backgroundRemoval t="1318" b="17570" l="78223" r="95410">
                        <a14:foregroundMark x1="87695" y1="8638" x2="89160" y2="8638"/>
                        <a14:foregroundMark x1="88086" y1="10102" x2="89258" y2="8931"/>
                        <a14:backgroundMark x1="80176" y1="8785" x2="82813" y2="15813"/>
                        <a14:backgroundMark x1="80078" y1="10249" x2="81250" y2="16105"/>
                        <a14:backgroundMark x1="83008" y1="12738" x2="86816" y2="13763"/>
                        <a14:backgroundMark x1="87402" y1="14202" x2="94824" y2="10249"/>
                        <a14:backgroundMark x1="89160" y1="9517" x2="88184" y2="13763"/>
                      </a14:backgroundRemoval>
                    </a14:imgEffect>
                  </a14:imgLayer>
                </a14:imgProps>
              </a:ext>
              <a:ext uri="{28A0092B-C50C-407E-A947-70E740481C1C}">
                <a14:useLocalDpi xmlns:a14="http://schemas.microsoft.com/office/drawing/2010/main" val="0"/>
              </a:ext>
            </a:extLst>
          </a:blip>
          <a:srcRect l="80106" t="938" r="9115" b="87246"/>
          <a:stretch>
            <a:fillRect/>
          </a:stretch>
        </p:blipFill>
        <p:spPr>
          <a:xfrm>
            <a:off x="114301" y="142876"/>
            <a:ext cx="991054" cy="657225"/>
          </a:xfrm>
          <a:prstGeom prst="rect">
            <a:avLst/>
          </a:prstGeom>
        </p:spPr>
      </p:pic>
      <p:sp>
        <p:nvSpPr>
          <p:cNvPr id="2" name="文本框 1"/>
          <p:cNvSpPr txBox="1"/>
          <p:nvPr/>
        </p:nvSpPr>
        <p:spPr>
          <a:xfrm>
            <a:off x="1400174" y="285750"/>
            <a:ext cx="2314575" cy="400110"/>
          </a:xfrm>
          <a:prstGeom prst="rect">
            <a:avLst/>
          </a:prstGeom>
          <a:noFill/>
        </p:spPr>
        <p:txBody>
          <a:bodyPr wrap="square" rtlCol="0">
            <a:spAutoFit/>
          </a:bodyPr>
          <a:lstStyle/>
          <a:p>
            <a:r>
              <a:rPr lang="zh-CN" altLang="en-US" sz="2000">
                <a:latin typeface="微软雅黑" panose="020b0503020204020204" pitchFamily="34" charset="-122"/>
                <a:ea typeface="微软雅黑" panose="020b0503020204020204" pitchFamily="34" charset="-122"/>
              </a:rPr>
              <a:t>点击添加副标题</a:t>
            </a:r>
            <a:endParaRPr lang="zh-CN" altLang="en-US" sz="2000">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2" name="组合 31"/>
          <p:cNvGrpSpPr/>
          <p:nvPr/>
        </p:nvGrpSpPr>
        <p:grpSpPr>
          <a:xfrm>
            <a:off x="976547" y="2130974"/>
            <a:ext cx="2836017" cy="1229380"/>
            <a:chOff x="986614" y="1598230"/>
            <a:chExt cx="2127013" cy="922035"/>
          </a:xfrm>
        </p:grpSpPr>
        <p:sp>
          <p:nvSpPr>
            <p:cNvPr id="33" name="Line 17"/>
            <p:cNvSpPr>
              <a:spLocks noChangeShapeType="1"/>
            </p:cNvSpPr>
            <p:nvPr/>
          </p:nvSpPr>
          <p:spPr bwMode="auto">
            <a:xfrm>
              <a:off x="1000325" y="1903553"/>
              <a:ext cx="2113302" cy="0"/>
            </a:xfrm>
            <a:prstGeom prst="line">
              <a:avLst/>
            </a:prstGeom>
            <a:noFill/>
            <a:ln w="19050">
              <a:solidFill>
                <a:srgbClr val="4B7303"/>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34" name="TextBox 19"/>
            <p:cNvSpPr txBox="1">
              <a:spLocks noChangeArrowheads="1"/>
            </p:cNvSpPr>
            <p:nvPr/>
          </p:nvSpPr>
          <p:spPr bwMode="auto">
            <a:xfrm>
              <a:off x="986614" y="1598230"/>
              <a:ext cx="1518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spAutoFit/>
            </a:bodyPr>
            <a:lstStyle/>
            <a:p>
              <a:pPr lvl="0" fontAlgn="base">
                <a:spcBef>
                  <a:spcPct val="0"/>
                </a:spcBef>
                <a:spcAft>
                  <a:spcPct val="0"/>
                </a:spcAft>
                <a:defRPr/>
              </a:pPr>
              <a:r>
                <a:rPr lang="zh-CN" altLang="en-US" sz="1600" kern="0">
                  <a:solidFill>
                    <a:srgbClr val="4B7303"/>
                  </a:solidFill>
                  <a:latin typeface="微软雅黑" panose="020b0503020204020204" pitchFamily="34" charset="-122"/>
                  <a:ea typeface="微软雅黑" panose="020b0503020204020204" pitchFamily="34" charset="-122"/>
                  <a:cs typeface="宋体" panose="02010600030101010101" pitchFamily="2" charset="-122"/>
                </a:rPr>
                <a:t>标题文本</a:t>
              </a:r>
              <a:endParaRPr lang="zh-CN" altLang="en-US" sz="2400" kern="0">
                <a:solidFill>
                  <a:srgbClr val="4B7303"/>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5" name="TextBox 20"/>
            <p:cNvSpPr txBox="1"/>
            <p:nvPr/>
          </p:nvSpPr>
          <p:spPr bwMode="auto">
            <a:xfrm>
              <a:off x="986614" y="1943184"/>
              <a:ext cx="2031852" cy="577081"/>
            </a:xfrm>
            <a:prstGeom prst="rect">
              <a:avLst/>
            </a:prstGeom>
            <a:noFill/>
          </p:spPr>
          <p:txBody>
            <a:bodyPr vert="horz" wrap="square" lIns="121920" tIns="60960" rIns="121920" bIns="60960" numCol="1" anchor="t" anchorCtr="0" compatLnSpc="1">
              <a:spAutoFit/>
            </a:bodyPr>
            <a:lstStyle/>
            <a:p>
              <a:pPr algn="just">
                <a:defRPr/>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单击此处添加文字阐述，添加简短问题说明文字，具体说明文字在此处添加此处。</a:t>
              </a:r>
              <a:endParaRPr lang="en-US" altLang="zh-CN"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3806673" y="1391258"/>
            <a:ext cx="4721743" cy="4524665"/>
            <a:chOff x="2730329" y="1043443"/>
            <a:chExt cx="3541307" cy="3393499"/>
          </a:xfrm>
        </p:grpSpPr>
        <p:sp>
          <p:nvSpPr>
            <p:cNvPr id="37" name="Rectangle 23"/>
            <p:cNvSpPr>
              <a:spLocks noChangeArrowheads="1"/>
            </p:cNvSpPr>
            <p:nvPr/>
          </p:nvSpPr>
          <p:spPr bwMode="auto">
            <a:xfrm>
              <a:off x="3823974" y="2458846"/>
              <a:ext cx="1303517" cy="684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2665">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endParaRPr lang="en-US" altLang="zh-CN" sz="266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AutoShape 4"/>
            <p:cNvSpPr>
              <a:spLocks noChangeArrowheads="1"/>
            </p:cNvSpPr>
            <p:nvPr/>
          </p:nvSpPr>
          <p:spPr bwMode="gray">
            <a:xfrm rot="19367480">
              <a:off x="2730329" y="1380604"/>
              <a:ext cx="3306983" cy="3056338"/>
            </a:xfrm>
            <a:custGeom>
              <a:gdLst>
                <a:gd name="G0" fmla="+- 2978742 0 0"/>
                <a:gd name="G1" fmla="+- -2701147 0 0"/>
                <a:gd name="G2" fmla="+- 2978742 0 -2701147"/>
                <a:gd name="G3" fmla="+- 10800 0 0"/>
                <a:gd name="G4" fmla="+- 0 0 2978742"/>
                <a:gd name="T0" fmla="*/ 360 256 1"/>
                <a:gd name="T1" fmla="*/ 0 256 1"/>
                <a:gd name="G5" fmla="+- G2 T0 T1"/>
                <a:gd name="G6" fmla="?: G2 G2 G5"/>
                <a:gd name="G7" fmla="+- 0 0 G6"/>
                <a:gd name="G8" fmla="+- 7349 0 0"/>
                <a:gd name="G9" fmla="+- 0 0 -2701147"/>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701147"/>
                <a:gd name="G36" fmla="sin G34 -2701147"/>
                <a:gd name="G37" fmla="+/ -2701147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92 w 21600"/>
                <a:gd name="T5" fmla="*/ 11199 h 21600"/>
                <a:gd name="T6" fmla="*/ 17626 w 21600"/>
                <a:gd name="T7" fmla="*/ 4820 h 21600"/>
                <a:gd name="T8" fmla="*/ 18143 w 21600"/>
                <a:gd name="T9" fmla="*/ 11071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018"/>
                    <a:pt x="17501" y="7297"/>
                    <a:pt x="16328" y="5957"/>
                  </a:cubicBezTo>
                  <a:lnTo>
                    <a:pt x="18924" y="3683"/>
                  </a:lnTo>
                  <a:cubicBezTo>
                    <a:pt x="20649" y="5653"/>
                    <a:pt x="21600" y="8182"/>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4B7303"/>
            </a:solidFill>
            <a:ln w="3175" cap="flat" cmpd="sng" algn="ctr">
              <a:noFill/>
              <a:prstDash val="solid"/>
            </a:ln>
            <a:effectLst/>
          </p:spPr>
          <p:txBody>
            <a:bodyPr lIns="0" rIns="0" anchor="ctr"/>
            <a:lstStyle/>
            <a:p>
              <a:pPr algn="ctr" defTabSz="1219200" fontAlgn="base">
                <a:lnSpc>
                  <a:spcPct val="120000"/>
                </a:lnSpc>
                <a:spcBef>
                  <a:spcPts val="800"/>
                </a:spcBef>
                <a:spcAft>
                  <a:spcPts val="800"/>
                </a:spcAft>
                <a:defRPr/>
              </a:pPr>
              <a:endParaRPr lang="zh-CN" altLang="en-US" sz="3735" kern="0">
                <a:solidFill>
                  <a:sysClr val="window" lastClr="FFFFFF"/>
                </a:solidFill>
                <a:latin typeface="微软雅黑" panose="020b0503020204020204" pitchFamily="34" charset="-122"/>
                <a:ea typeface="微软雅黑" panose="020b0503020204020204" pitchFamily="34" charset="-122"/>
              </a:endParaRPr>
            </a:p>
          </p:txBody>
        </p:sp>
        <p:sp>
          <p:nvSpPr>
            <p:cNvPr id="43" name="AutoShape 6"/>
            <p:cNvSpPr>
              <a:spLocks noChangeArrowheads="1"/>
            </p:cNvSpPr>
            <p:nvPr/>
          </p:nvSpPr>
          <p:spPr bwMode="gray">
            <a:xfrm rot="12146960">
              <a:off x="2963736" y="1349404"/>
              <a:ext cx="3307900" cy="3055491"/>
            </a:xfrm>
            <a:custGeom>
              <a:gdLst>
                <a:gd name="G0" fmla="+- 2978742 0 0"/>
                <a:gd name="G1" fmla="+- -2534030 0 0"/>
                <a:gd name="G2" fmla="+- 2978742 0 -2534030"/>
                <a:gd name="G3" fmla="+- 10800 0 0"/>
                <a:gd name="G4" fmla="+- 0 0 2978742"/>
                <a:gd name="T0" fmla="*/ 360 256 1"/>
                <a:gd name="T1" fmla="*/ 0 256 1"/>
                <a:gd name="G5" fmla="+- G2 T0 T1"/>
                <a:gd name="G6" fmla="?: G2 G2 G5"/>
                <a:gd name="G7" fmla="+- 0 0 G6"/>
                <a:gd name="G8" fmla="+- 7349 0 0"/>
                <a:gd name="G9" fmla="+- 0 0 -2534030"/>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534030"/>
                <a:gd name="G36" fmla="sin G34 -2534030"/>
                <a:gd name="G37" fmla="+/ -2534030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81 w 21600"/>
                <a:gd name="T5" fmla="*/ 11439 h 21600"/>
                <a:gd name="T6" fmla="*/ 17885 w 21600"/>
                <a:gd name="T7" fmla="*/ 5130 h 21600"/>
                <a:gd name="T8" fmla="*/ 18136 w 21600"/>
                <a:gd name="T9" fmla="*/ 11234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130"/>
                    <a:pt x="17580" y="7511"/>
                    <a:pt x="16538" y="6208"/>
                  </a:cubicBezTo>
                  <a:lnTo>
                    <a:pt x="19232" y="4052"/>
                  </a:lnTo>
                  <a:cubicBezTo>
                    <a:pt x="20765" y="5967"/>
                    <a:pt x="21600" y="8347"/>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4B7303"/>
            </a:solidFill>
            <a:ln w="3175" cap="flat" cmpd="sng" algn="ctr">
              <a:solidFill>
                <a:srgbClr val="EAEAEA"/>
              </a:solidFill>
              <a:prstDash val="solid"/>
            </a:ln>
            <a:effectLst/>
          </p:spPr>
          <p:txBody>
            <a:bodyPr anchor="ctr"/>
            <a:lstStyle/>
            <a:p>
              <a:pPr algn="ctr" defTabSz="1219200" fontAlgn="base">
                <a:lnSpc>
                  <a:spcPct val="120000"/>
                </a:lnSpc>
                <a:spcBef>
                  <a:spcPct val="0"/>
                </a:spcBef>
                <a:spcAft>
                  <a:spcPct val="0"/>
                </a:spcAft>
                <a:defRPr/>
              </a:pPr>
              <a:endParaRPr lang="zh-CN" altLang="en-US" sz="1600" kern="0">
                <a:solidFill>
                  <a:srgbClr val="4D4D4D"/>
                </a:solidFill>
                <a:latin typeface="微软雅黑" panose="020b0503020204020204" pitchFamily="34" charset="-122"/>
                <a:ea typeface="微软雅黑" panose="020b0503020204020204" pitchFamily="34" charset="-122"/>
              </a:endParaRPr>
            </a:p>
          </p:txBody>
        </p:sp>
        <p:sp>
          <p:nvSpPr>
            <p:cNvPr id="41" name="AutoShape 5"/>
            <p:cNvSpPr>
              <a:spLocks noChangeArrowheads="1"/>
            </p:cNvSpPr>
            <p:nvPr/>
          </p:nvSpPr>
          <p:spPr bwMode="gray">
            <a:xfrm rot="5078397">
              <a:off x="2821785" y="1169647"/>
              <a:ext cx="3307899" cy="3055491"/>
            </a:xfrm>
            <a:custGeom>
              <a:gdLst>
                <a:gd name="G0" fmla="+- 2978742 0 0"/>
                <a:gd name="G1" fmla="+- -2701274 0 0"/>
                <a:gd name="G2" fmla="+- 2978742 0 -2701274"/>
                <a:gd name="G3" fmla="+- 10800 0 0"/>
                <a:gd name="G4" fmla="+- 0 0 2978742"/>
                <a:gd name="T0" fmla="*/ 360 256 1"/>
                <a:gd name="T1" fmla="*/ 0 256 1"/>
                <a:gd name="G5" fmla="+- G2 T0 T1"/>
                <a:gd name="G6" fmla="?: G2 G2 G5"/>
                <a:gd name="G7" fmla="+- 0 0 G6"/>
                <a:gd name="G8" fmla="+- 7349 0 0"/>
                <a:gd name="G9" fmla="+- 0 0 -2701274"/>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701274"/>
                <a:gd name="G36" fmla="sin G34 -2701274"/>
                <a:gd name="G37" fmla="+/ -2701274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92 w 21600"/>
                <a:gd name="T5" fmla="*/ 11198 h 21600"/>
                <a:gd name="T6" fmla="*/ 17626 w 21600"/>
                <a:gd name="T7" fmla="*/ 4820 h 21600"/>
                <a:gd name="T8" fmla="*/ 18143 w 21600"/>
                <a:gd name="T9" fmla="*/ 11071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018"/>
                    <a:pt x="17501" y="7297"/>
                    <a:pt x="16327" y="5957"/>
                  </a:cubicBezTo>
                  <a:lnTo>
                    <a:pt x="18923" y="3683"/>
                  </a:lnTo>
                  <a:cubicBezTo>
                    <a:pt x="20648" y="5652"/>
                    <a:pt x="21600" y="8181"/>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4B7303"/>
            </a:solidFill>
            <a:ln w="3175" cap="flat" cmpd="sng" algn="ctr">
              <a:solidFill>
                <a:srgbClr val="2676FF">
                  <a:lumMod val="20000"/>
                  <a:lumOff val="80000"/>
                </a:srgbClr>
              </a:solidFill>
              <a:prstDash val="solid"/>
            </a:ln>
            <a:effectLst/>
          </p:spPr>
          <p:txBody>
            <a:bodyPr lIns="0" rIns="0" anchor="ctr"/>
            <a:lstStyle/>
            <a:p>
              <a:pPr marL="243205" indent="-243205" defTabSz="1219200" fontAlgn="base">
                <a:lnSpc>
                  <a:spcPct val="120000"/>
                </a:lnSpc>
                <a:spcBef>
                  <a:spcPts val="800"/>
                </a:spcBef>
                <a:spcAft>
                  <a:spcPts val="800"/>
                </a:spcAft>
                <a:buFont typeface="Arial" panose="020b0604020202020204" pitchFamily="34" charset="0"/>
                <a:buChar char="•"/>
                <a:defRPr/>
              </a:pPr>
              <a:endParaRPr lang="zh-CN" altLang="en-US" sz="1865" kern="0">
                <a:solidFill>
                  <a:prstClr val="white"/>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976547" y="4889757"/>
            <a:ext cx="2836017" cy="1229380"/>
            <a:chOff x="986614" y="1598230"/>
            <a:chExt cx="2127013" cy="922035"/>
          </a:xfrm>
        </p:grpSpPr>
        <p:sp>
          <p:nvSpPr>
            <p:cNvPr id="60" name="Line 17"/>
            <p:cNvSpPr>
              <a:spLocks noChangeShapeType="1"/>
            </p:cNvSpPr>
            <p:nvPr/>
          </p:nvSpPr>
          <p:spPr bwMode="auto">
            <a:xfrm>
              <a:off x="1000325" y="1903553"/>
              <a:ext cx="2113302" cy="0"/>
            </a:xfrm>
            <a:prstGeom prst="line">
              <a:avLst/>
            </a:prstGeom>
            <a:noFill/>
            <a:ln w="19050">
              <a:solidFill>
                <a:srgbClr val="4B7303"/>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61" name="TextBox 19"/>
            <p:cNvSpPr txBox="1">
              <a:spLocks noChangeArrowheads="1"/>
            </p:cNvSpPr>
            <p:nvPr/>
          </p:nvSpPr>
          <p:spPr bwMode="auto">
            <a:xfrm>
              <a:off x="986614" y="1598230"/>
              <a:ext cx="1518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spAutoFit/>
            </a:bodyPr>
            <a:lstStyle/>
            <a:p>
              <a:pPr lvl="0" fontAlgn="base">
                <a:spcBef>
                  <a:spcPct val="0"/>
                </a:spcBef>
                <a:spcAft>
                  <a:spcPct val="0"/>
                </a:spcAft>
                <a:defRPr/>
              </a:pPr>
              <a:r>
                <a:rPr lang="zh-CN" altLang="en-US" sz="1600" kern="0">
                  <a:solidFill>
                    <a:srgbClr val="4B7303"/>
                  </a:solidFill>
                  <a:latin typeface="微软雅黑" panose="020b0503020204020204" pitchFamily="34" charset="-122"/>
                  <a:ea typeface="微软雅黑" panose="020b0503020204020204" pitchFamily="34" charset="-122"/>
                  <a:cs typeface="宋体" panose="02010600030101010101" pitchFamily="2" charset="-122"/>
                </a:rPr>
                <a:t>标题文本</a:t>
              </a:r>
              <a:endParaRPr lang="zh-CN" altLang="en-US" sz="2400" kern="0">
                <a:solidFill>
                  <a:srgbClr val="4B7303"/>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62" name="TextBox 20"/>
            <p:cNvSpPr txBox="1"/>
            <p:nvPr/>
          </p:nvSpPr>
          <p:spPr bwMode="auto">
            <a:xfrm>
              <a:off x="986614" y="1943184"/>
              <a:ext cx="2031852" cy="577081"/>
            </a:xfrm>
            <a:prstGeom prst="rect">
              <a:avLst/>
            </a:prstGeom>
            <a:noFill/>
          </p:spPr>
          <p:txBody>
            <a:bodyPr vert="horz" wrap="square" lIns="121920" tIns="60960" rIns="121920" bIns="60960" numCol="1" anchor="t" anchorCtr="0" compatLnSpc="1">
              <a:spAutoFit/>
            </a:bodyPr>
            <a:lstStyle/>
            <a:p>
              <a:pPr algn="just">
                <a:defRPr/>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单击此处添加文字阐述，添加简短问题说明文字，具体说明文字在此处添加此处。</a:t>
              </a:r>
              <a:endParaRPr lang="en-US" altLang="zh-CN"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63" name="组合 62"/>
          <p:cNvGrpSpPr/>
          <p:nvPr/>
        </p:nvGrpSpPr>
        <p:grpSpPr>
          <a:xfrm>
            <a:off x="8649407" y="2130974"/>
            <a:ext cx="2836017" cy="1229380"/>
            <a:chOff x="986614" y="1598230"/>
            <a:chExt cx="2127013" cy="922035"/>
          </a:xfrm>
        </p:grpSpPr>
        <p:sp>
          <p:nvSpPr>
            <p:cNvPr id="64" name="Line 17"/>
            <p:cNvSpPr>
              <a:spLocks noChangeShapeType="1"/>
            </p:cNvSpPr>
            <p:nvPr/>
          </p:nvSpPr>
          <p:spPr bwMode="auto">
            <a:xfrm>
              <a:off x="1000325" y="1903553"/>
              <a:ext cx="2113302" cy="0"/>
            </a:xfrm>
            <a:prstGeom prst="line">
              <a:avLst/>
            </a:prstGeom>
            <a:noFill/>
            <a:ln w="19050">
              <a:solidFill>
                <a:srgbClr val="4B7303"/>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65" name="TextBox 19"/>
            <p:cNvSpPr txBox="1">
              <a:spLocks noChangeArrowheads="1"/>
            </p:cNvSpPr>
            <p:nvPr/>
          </p:nvSpPr>
          <p:spPr bwMode="auto">
            <a:xfrm>
              <a:off x="986614" y="1598230"/>
              <a:ext cx="1518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spAutoFit/>
            </a:bodyPr>
            <a:lstStyle/>
            <a:p>
              <a:pPr lvl="0" fontAlgn="base">
                <a:spcBef>
                  <a:spcPct val="0"/>
                </a:spcBef>
                <a:spcAft>
                  <a:spcPct val="0"/>
                </a:spcAft>
                <a:defRPr/>
              </a:pPr>
              <a:r>
                <a:rPr lang="zh-CN" altLang="en-US" sz="1600" kern="0">
                  <a:solidFill>
                    <a:srgbClr val="4B7303"/>
                  </a:solidFill>
                  <a:latin typeface="微软雅黑" panose="020b0503020204020204" pitchFamily="34" charset="-122"/>
                  <a:ea typeface="微软雅黑" panose="020b0503020204020204" pitchFamily="34" charset="-122"/>
                  <a:cs typeface="宋体" panose="02010600030101010101" pitchFamily="2" charset="-122"/>
                </a:rPr>
                <a:t>标题文本</a:t>
              </a:r>
              <a:endParaRPr lang="zh-CN" altLang="en-US" sz="2400" kern="0">
                <a:solidFill>
                  <a:srgbClr val="4B7303"/>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66" name="TextBox 20"/>
            <p:cNvSpPr txBox="1"/>
            <p:nvPr/>
          </p:nvSpPr>
          <p:spPr bwMode="auto">
            <a:xfrm>
              <a:off x="986614" y="1943184"/>
              <a:ext cx="2031852" cy="577081"/>
            </a:xfrm>
            <a:prstGeom prst="rect">
              <a:avLst/>
            </a:prstGeom>
            <a:noFill/>
          </p:spPr>
          <p:txBody>
            <a:bodyPr vert="horz" wrap="square" lIns="121920" tIns="60960" rIns="121920" bIns="60960" numCol="1" anchor="t" anchorCtr="0" compatLnSpc="1">
              <a:spAutoFit/>
            </a:bodyPr>
            <a:lstStyle/>
            <a:p>
              <a:pPr algn="just">
                <a:defRPr/>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单击此处添加文字阐述，添加简短问题说明文字，具体说明文字在此处添加此处。</a:t>
              </a:r>
              <a:endParaRPr lang="en-US" altLang="zh-CN"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67" name="组合 66"/>
          <p:cNvGrpSpPr/>
          <p:nvPr/>
        </p:nvGrpSpPr>
        <p:grpSpPr>
          <a:xfrm>
            <a:off x="8649407" y="4889757"/>
            <a:ext cx="2836017" cy="1229380"/>
            <a:chOff x="986614" y="1598230"/>
            <a:chExt cx="2127013" cy="922035"/>
          </a:xfrm>
        </p:grpSpPr>
        <p:sp>
          <p:nvSpPr>
            <p:cNvPr id="68" name="Line 17"/>
            <p:cNvSpPr>
              <a:spLocks noChangeShapeType="1"/>
            </p:cNvSpPr>
            <p:nvPr/>
          </p:nvSpPr>
          <p:spPr bwMode="auto">
            <a:xfrm>
              <a:off x="1000325" y="1903553"/>
              <a:ext cx="2113302" cy="0"/>
            </a:xfrm>
            <a:prstGeom prst="line">
              <a:avLst/>
            </a:prstGeom>
            <a:noFill/>
            <a:ln w="19050">
              <a:solidFill>
                <a:srgbClr val="4B7303"/>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69" name="TextBox 19"/>
            <p:cNvSpPr txBox="1">
              <a:spLocks noChangeArrowheads="1"/>
            </p:cNvSpPr>
            <p:nvPr/>
          </p:nvSpPr>
          <p:spPr bwMode="auto">
            <a:xfrm>
              <a:off x="986614" y="1598230"/>
              <a:ext cx="1518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spAutoFit/>
            </a:bodyPr>
            <a:lstStyle/>
            <a:p>
              <a:pPr lvl="0" fontAlgn="base">
                <a:spcBef>
                  <a:spcPct val="0"/>
                </a:spcBef>
                <a:spcAft>
                  <a:spcPct val="0"/>
                </a:spcAft>
                <a:defRPr/>
              </a:pPr>
              <a:r>
                <a:rPr lang="zh-CN" altLang="en-US" sz="1600" kern="0">
                  <a:solidFill>
                    <a:srgbClr val="4B7303"/>
                  </a:solidFill>
                  <a:latin typeface="微软雅黑" panose="020b0503020204020204" pitchFamily="34" charset="-122"/>
                  <a:ea typeface="微软雅黑" panose="020b0503020204020204" pitchFamily="34" charset="-122"/>
                  <a:cs typeface="宋体" panose="02010600030101010101" pitchFamily="2" charset="-122"/>
                </a:rPr>
                <a:t>标题文本</a:t>
              </a:r>
              <a:endParaRPr lang="zh-CN" altLang="en-US" sz="2400" kern="0">
                <a:solidFill>
                  <a:srgbClr val="4B7303"/>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70" name="TextBox 20"/>
            <p:cNvSpPr txBox="1"/>
            <p:nvPr/>
          </p:nvSpPr>
          <p:spPr bwMode="auto">
            <a:xfrm>
              <a:off x="986614" y="1943184"/>
              <a:ext cx="2031852" cy="577081"/>
            </a:xfrm>
            <a:prstGeom prst="rect">
              <a:avLst/>
            </a:prstGeom>
            <a:noFill/>
          </p:spPr>
          <p:txBody>
            <a:bodyPr vert="horz" wrap="square" lIns="121920" tIns="60960" rIns="121920" bIns="60960" numCol="1" anchor="t" anchorCtr="0" compatLnSpc="1">
              <a:spAutoFit/>
            </a:bodyPr>
            <a:lstStyle/>
            <a:p>
              <a:pPr algn="just">
                <a:defRPr/>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单击此处添加文字阐述，添加简短问题说明文字，具体说明文字在此处添加此处。</a:t>
              </a:r>
              <a:endParaRPr lang="en-US" altLang="zh-CN"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pic>
        <p:nvPicPr>
          <p:cNvPr id="27" name="图片 26"/>
          <p:cNvPicPr>
            <a:picLocks noChangeAspect="1"/>
          </p:cNvPicPr>
          <p:nvPr/>
        </p:nvPicPr>
        <p:blipFill>
          <a:blip r:embed="rId2">
            <a:extLst>
              <a:ext uri="{BEBA8EAE-BF5A-486C-A8C5-ECC9F3942E4B}">
                <a14:imgProps xmlns:a14="http://schemas.microsoft.com/office/drawing/2010/main">
                  <a14:imgLayer r:embed="rId3">
                    <a14:imgEffect>
                      <a14:backgroundRemoval t="1318" b="17570" l="78223" r="95410">
                        <a14:foregroundMark x1="87695" y1="8638" x2="89160" y2="8638"/>
                        <a14:foregroundMark x1="88086" y1="10102" x2="89258" y2="8931"/>
                        <a14:backgroundMark x1="80176" y1="8785" x2="82813" y2="15813"/>
                        <a14:backgroundMark x1="80078" y1="10249" x2="81250" y2="16105"/>
                        <a14:backgroundMark x1="83008" y1="12738" x2="86816" y2="13763"/>
                        <a14:backgroundMark x1="87402" y1="14202" x2="94824" y2="10249"/>
                        <a14:backgroundMark x1="89160" y1="9517" x2="88184" y2="13763"/>
                      </a14:backgroundRemoval>
                    </a14:imgEffect>
                  </a14:imgLayer>
                </a14:imgProps>
              </a:ext>
              <a:ext uri="{28A0092B-C50C-407E-A947-70E740481C1C}">
                <a14:useLocalDpi xmlns:a14="http://schemas.microsoft.com/office/drawing/2010/main" val="0"/>
              </a:ext>
            </a:extLst>
          </a:blip>
          <a:srcRect l="80106" t="938" r="9115" b="87246"/>
          <a:stretch>
            <a:fillRect/>
          </a:stretch>
        </p:blipFill>
        <p:spPr>
          <a:xfrm>
            <a:off x="114301" y="142876"/>
            <a:ext cx="991054" cy="657225"/>
          </a:xfrm>
          <a:prstGeom prst="rect">
            <a:avLst/>
          </a:prstGeom>
        </p:spPr>
      </p:pic>
      <p:sp>
        <p:nvSpPr>
          <p:cNvPr id="28" name="文本框 27"/>
          <p:cNvSpPr txBox="1"/>
          <p:nvPr/>
        </p:nvSpPr>
        <p:spPr>
          <a:xfrm>
            <a:off x="1400174" y="285750"/>
            <a:ext cx="2314575" cy="400110"/>
          </a:xfrm>
          <a:prstGeom prst="rect">
            <a:avLst/>
          </a:prstGeom>
          <a:noFill/>
        </p:spPr>
        <p:txBody>
          <a:bodyPr wrap="square" rtlCol="0">
            <a:spAutoFit/>
          </a:bodyPr>
          <a:lstStyle/>
          <a:p>
            <a:r>
              <a:rPr lang="zh-CN" altLang="en-US" sz="2000">
                <a:latin typeface="微软雅黑" panose="020b0503020204020204" pitchFamily="34" charset="-122"/>
                <a:ea typeface="微软雅黑" panose="020b0503020204020204" pitchFamily="34" charset="-122"/>
              </a:rPr>
              <a:t>点击添加副标题</a:t>
            </a:r>
            <a:endParaRPr lang="zh-CN" altLang="en-US" sz="2000">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heel(1)">
                                      <p:cBhvr>
                                        <p:cTn id="7" dur="2000"/>
                                        <p:tgtEl>
                                          <p:spTgt spid="36"/>
                                        </p:tgtEl>
                                      </p:cBhvr>
                                    </p:animEffect>
                                  </p:childTnLst>
                                </p:cTn>
                              </p:par>
                            </p:childTnLst>
                          </p:cTn>
                        </p:par>
                        <p:par>
                          <p:cTn id="8" fill="hold" nodeType="afterGroup">
                            <p:stCondLst>
                              <p:cond delay="2000"/>
                            </p:stCondLst>
                            <p:childTnLst>
                              <p:par>
                                <p:cTn id="9" presetID="2" presetClass="entr" presetSubtype="8"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2500"/>
                            </p:stCondLst>
                            <p:childTnLst>
                              <p:par>
                                <p:cTn id="14" presetID="2" presetClass="entr" presetSubtype="8"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additive="base">
                                        <p:cTn id="16" dur="500" fill="hold"/>
                                        <p:tgtEl>
                                          <p:spTgt spid="59"/>
                                        </p:tgtEl>
                                        <p:attrNameLst>
                                          <p:attrName>ppt_x</p:attrName>
                                        </p:attrNameLst>
                                      </p:cBhvr>
                                      <p:tavLst>
                                        <p:tav tm="0">
                                          <p:val>
                                            <p:strVal val="0-#ppt_w/2"/>
                                          </p:val>
                                        </p:tav>
                                        <p:tav tm="100000">
                                          <p:val>
                                            <p:strVal val="#ppt_x"/>
                                          </p:val>
                                        </p:tav>
                                      </p:tavLst>
                                    </p:anim>
                                    <p:anim calcmode="lin" valueType="num">
                                      <p:cBhvr additive="base">
                                        <p:cTn id="17" dur="500" fill="hold"/>
                                        <p:tgtEl>
                                          <p:spTgt spid="59"/>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3000"/>
                            </p:stCondLst>
                            <p:childTnLst>
                              <p:par>
                                <p:cTn id="19" presetID="2" presetClass="entr" presetSubtype="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additive="base">
                                        <p:cTn id="21" dur="500" fill="hold"/>
                                        <p:tgtEl>
                                          <p:spTgt spid="63"/>
                                        </p:tgtEl>
                                        <p:attrNameLst>
                                          <p:attrName>ppt_x</p:attrName>
                                        </p:attrNameLst>
                                      </p:cBhvr>
                                      <p:tavLst>
                                        <p:tav tm="0">
                                          <p:val>
                                            <p:strVal val="0-#ppt_w/2"/>
                                          </p:val>
                                        </p:tav>
                                        <p:tav tm="100000">
                                          <p:val>
                                            <p:strVal val="#ppt_x"/>
                                          </p:val>
                                        </p:tav>
                                      </p:tavLst>
                                    </p:anim>
                                    <p:anim calcmode="lin" valueType="num">
                                      <p:cBhvr additive="base">
                                        <p:cTn id="22" dur="500" fill="hold"/>
                                        <p:tgtEl>
                                          <p:spTgt spid="63"/>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3500"/>
                            </p:stCondLst>
                            <p:childTnLst>
                              <p:par>
                                <p:cTn id="24" presetID="2" presetClass="entr" presetSubtype="8" fill="hold" nodeType="after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additive="base">
                                        <p:cTn id="26" dur="500" fill="hold"/>
                                        <p:tgtEl>
                                          <p:spTgt spid="67"/>
                                        </p:tgtEl>
                                        <p:attrNameLst>
                                          <p:attrName>ppt_x</p:attrName>
                                        </p:attrNameLst>
                                      </p:cBhvr>
                                      <p:tavLst>
                                        <p:tav tm="0">
                                          <p:val>
                                            <p:strVal val="0-#ppt_w/2"/>
                                          </p:val>
                                        </p:tav>
                                        <p:tav tm="100000">
                                          <p:val>
                                            <p:strVal val="#ppt_x"/>
                                          </p:val>
                                        </p:tav>
                                      </p:tavLst>
                                    </p:anim>
                                    <p:anim calcmode="lin" valueType="num">
                                      <p:cBhvr additive="base">
                                        <p:cTn id="27"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2" name="TextBox 16"/>
          <p:cNvSpPr txBox="1"/>
          <p:nvPr/>
        </p:nvSpPr>
        <p:spPr>
          <a:xfrm>
            <a:off x="1953851" y="4901235"/>
            <a:ext cx="2267880" cy="1077218"/>
          </a:xfrm>
          <a:prstGeom prst="rect">
            <a:avLst/>
          </a:prstGeom>
          <a:noFill/>
        </p:spPr>
        <p:txBody>
          <a:bodyPr wrap="square" rtlCol="0">
            <a:spAutoFit/>
          </a:bodyPr>
          <a:lstStyle/>
          <a:p>
            <a:pPr algn="just">
              <a:defRPr/>
            </a:pPr>
            <a:r>
              <a:rPr lang="zh-CN" altLang="en-US" sz="160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600">
              <a:solidFill>
                <a:schemeClr val="tx1">
                  <a:lumMod val="65000"/>
                  <a:lumOff val="35000"/>
                </a:schemeClr>
              </a:solidFill>
              <a:latin typeface="方正兰亭纤黑简体" pitchFamily="65" charset="-122"/>
              <a:ea typeface="方正兰亭纤黑简体" pitchFamily="65" charset="-122"/>
            </a:endParaRPr>
          </a:p>
        </p:txBody>
      </p:sp>
      <p:sp>
        <p:nvSpPr>
          <p:cNvPr id="23" name="TextBox 17"/>
          <p:cNvSpPr txBox="1"/>
          <p:nvPr/>
        </p:nvSpPr>
        <p:spPr>
          <a:xfrm>
            <a:off x="5027909" y="4901235"/>
            <a:ext cx="2267880" cy="1077218"/>
          </a:xfrm>
          <a:prstGeom prst="rect">
            <a:avLst/>
          </a:prstGeom>
          <a:noFill/>
        </p:spPr>
        <p:txBody>
          <a:bodyPr wrap="square" rtlCol="0">
            <a:spAutoFit/>
          </a:bodyPr>
          <a:lstStyle/>
          <a:p>
            <a:pPr algn="just">
              <a:defRPr/>
            </a:pPr>
            <a:r>
              <a:rPr lang="zh-CN" altLang="en-US" sz="160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600">
              <a:solidFill>
                <a:schemeClr val="tx1">
                  <a:lumMod val="65000"/>
                  <a:lumOff val="35000"/>
                </a:schemeClr>
              </a:solidFill>
              <a:latin typeface="方正兰亭纤黑简体" pitchFamily="65" charset="-122"/>
              <a:ea typeface="方正兰亭纤黑简体" pitchFamily="65" charset="-122"/>
            </a:endParaRPr>
          </a:p>
        </p:txBody>
      </p:sp>
      <p:sp>
        <p:nvSpPr>
          <p:cNvPr id="24" name="TextBox 18"/>
          <p:cNvSpPr txBox="1"/>
          <p:nvPr/>
        </p:nvSpPr>
        <p:spPr>
          <a:xfrm>
            <a:off x="8101967" y="4901235"/>
            <a:ext cx="2267880" cy="1077218"/>
          </a:xfrm>
          <a:prstGeom prst="rect">
            <a:avLst/>
          </a:prstGeom>
          <a:noFill/>
        </p:spPr>
        <p:txBody>
          <a:bodyPr wrap="square" rtlCol="0">
            <a:spAutoFit/>
          </a:bodyPr>
          <a:lstStyle/>
          <a:p>
            <a:pPr algn="just">
              <a:defRPr/>
            </a:pPr>
            <a:r>
              <a:rPr lang="zh-CN" altLang="en-US" sz="160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600">
              <a:solidFill>
                <a:schemeClr val="tx1">
                  <a:lumMod val="65000"/>
                  <a:lumOff val="35000"/>
                </a:schemeClr>
              </a:solidFill>
              <a:latin typeface="方正兰亭纤黑简体" pitchFamily="65" charset="-122"/>
              <a:ea typeface="方正兰亭纤黑简体" pitchFamily="65" charset="-122"/>
            </a:endParaRPr>
          </a:p>
        </p:txBody>
      </p:sp>
      <p:sp>
        <p:nvSpPr>
          <p:cNvPr id="26" name="Freeform 4"/>
          <p:cNvSpPr/>
          <p:nvPr/>
        </p:nvSpPr>
        <p:spPr bwMode="auto">
          <a:xfrm>
            <a:off x="1556474" y="1622922"/>
            <a:ext cx="5875296" cy="3067751"/>
          </a:xfrm>
          <a:custGeom>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rgbClr val="4B7303"/>
            </a:solidFill>
            <a:prstDash val="solid"/>
            <a:round/>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a:ea typeface="宋体" panose="02010600030101010101" pitchFamily="2" charset="-122"/>
                <a:cs typeface="+mn-cs"/>
              </a:defRPr>
            </a:lvl5pPr>
            <a:lvl6pPr marL="2286000" algn="l" defTabSz="914400" rtl="0" eaLnBrk="1" latinLnBrk="0" hangingPunct="1">
              <a:defRPr sz="1300" b="1" kern="1200">
                <a:solidFill>
                  <a:srgbClr val="000000"/>
                </a:solidFill>
                <a:latin typeface="Arial"/>
                <a:ea typeface="宋体" panose="02010600030101010101" pitchFamily="2" charset="-122"/>
                <a:cs typeface="+mn-cs"/>
              </a:defRPr>
            </a:lvl6pPr>
            <a:lvl7pPr marL="2743200" algn="l" defTabSz="914400" rtl="0" eaLnBrk="1" latinLnBrk="0" hangingPunct="1">
              <a:defRPr sz="1300" b="1" kern="1200">
                <a:solidFill>
                  <a:srgbClr val="000000"/>
                </a:solidFill>
                <a:latin typeface="Arial"/>
                <a:ea typeface="宋体" panose="02010600030101010101" pitchFamily="2" charset="-122"/>
                <a:cs typeface="+mn-cs"/>
              </a:defRPr>
            </a:lvl7pPr>
            <a:lvl8pPr marL="3200400" algn="l" defTabSz="914400" rtl="0" eaLnBrk="1" latinLnBrk="0" hangingPunct="1">
              <a:defRPr sz="1300" b="1" kern="1200">
                <a:solidFill>
                  <a:srgbClr val="000000"/>
                </a:solidFill>
                <a:latin typeface="Arial"/>
                <a:ea typeface="宋体" panose="02010600030101010101" pitchFamily="2" charset="-122"/>
                <a:cs typeface="+mn-cs"/>
              </a:defRPr>
            </a:lvl8pPr>
            <a:lvl9pPr marL="3657600" algn="l" defTabSz="914400" rtl="0" eaLnBrk="1" latinLnBrk="0" hangingPunct="1">
              <a:defRPr sz="1300" b="1" kern="1200">
                <a:solidFill>
                  <a:srgbClr val="000000"/>
                </a:solidFill>
                <a:latin typeface="Arial"/>
                <a:ea typeface="宋体" panose="02010600030101010101" pitchFamily="2" charset="-122"/>
                <a:cs typeface="+mn-cs"/>
              </a:defRPr>
            </a:lvl9pPr>
          </a:lstStyle>
          <a:p>
            <a:pPr defTabSz="1219200">
              <a:defRPr/>
            </a:pPr>
            <a:endParaRPr lang="zh-CN" altLang="en-US" sz="1735"/>
          </a:p>
        </p:txBody>
      </p:sp>
      <p:sp>
        <p:nvSpPr>
          <p:cNvPr id="27" name="Freeform 5"/>
          <p:cNvSpPr/>
          <p:nvPr/>
        </p:nvSpPr>
        <p:spPr bwMode="auto">
          <a:xfrm flipH="1" flipV="1">
            <a:off x="4871227" y="1622922"/>
            <a:ext cx="5875296" cy="3067751"/>
          </a:xfrm>
          <a:custGeom>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rgbClr val="4B7303"/>
            </a:solidFill>
            <a:prstDash val="solid"/>
            <a:round/>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a:ea typeface="宋体" panose="02010600030101010101" pitchFamily="2" charset="-122"/>
                <a:cs typeface="+mn-cs"/>
              </a:defRPr>
            </a:lvl5pPr>
            <a:lvl6pPr marL="2286000" algn="l" defTabSz="914400" rtl="0" eaLnBrk="1" latinLnBrk="0" hangingPunct="1">
              <a:defRPr sz="1300" b="1" kern="1200">
                <a:solidFill>
                  <a:srgbClr val="000000"/>
                </a:solidFill>
                <a:latin typeface="Arial"/>
                <a:ea typeface="宋体" panose="02010600030101010101" pitchFamily="2" charset="-122"/>
                <a:cs typeface="+mn-cs"/>
              </a:defRPr>
            </a:lvl6pPr>
            <a:lvl7pPr marL="2743200" algn="l" defTabSz="914400" rtl="0" eaLnBrk="1" latinLnBrk="0" hangingPunct="1">
              <a:defRPr sz="1300" b="1" kern="1200">
                <a:solidFill>
                  <a:srgbClr val="000000"/>
                </a:solidFill>
                <a:latin typeface="Arial"/>
                <a:ea typeface="宋体" panose="02010600030101010101" pitchFamily="2" charset="-122"/>
                <a:cs typeface="+mn-cs"/>
              </a:defRPr>
            </a:lvl7pPr>
            <a:lvl8pPr marL="3200400" algn="l" defTabSz="914400" rtl="0" eaLnBrk="1" latinLnBrk="0" hangingPunct="1">
              <a:defRPr sz="1300" b="1" kern="1200">
                <a:solidFill>
                  <a:srgbClr val="000000"/>
                </a:solidFill>
                <a:latin typeface="Arial"/>
                <a:ea typeface="宋体" panose="02010600030101010101" pitchFamily="2" charset="-122"/>
                <a:cs typeface="+mn-cs"/>
              </a:defRPr>
            </a:lvl8pPr>
            <a:lvl9pPr marL="3657600" algn="l" defTabSz="914400" rtl="0" eaLnBrk="1" latinLnBrk="0" hangingPunct="1">
              <a:defRPr sz="1300" b="1" kern="1200">
                <a:solidFill>
                  <a:srgbClr val="000000"/>
                </a:solidFill>
                <a:latin typeface="Arial"/>
                <a:ea typeface="宋体" panose="02010600030101010101" pitchFamily="2" charset="-122"/>
                <a:cs typeface="+mn-cs"/>
              </a:defRPr>
            </a:lvl9pPr>
          </a:lstStyle>
          <a:p>
            <a:pPr defTabSz="1219200">
              <a:defRPr/>
            </a:pPr>
            <a:endParaRPr lang="zh-CN" altLang="en-US" sz="1735"/>
          </a:p>
        </p:txBody>
      </p:sp>
      <p:sp>
        <p:nvSpPr>
          <p:cNvPr id="28" name="Rectangle 6"/>
          <p:cNvSpPr>
            <a:spLocks noChangeArrowheads="1"/>
          </p:cNvSpPr>
          <p:nvPr/>
        </p:nvSpPr>
        <p:spPr bwMode="auto">
          <a:xfrm rot="18900000">
            <a:off x="2298103" y="2423970"/>
            <a:ext cx="1472257" cy="1472256"/>
          </a:xfrm>
          <a:prstGeom prst="rect">
            <a:avLst/>
          </a:prstGeom>
          <a:solidFill>
            <a:srgbClr val="4B7303"/>
          </a:solidFill>
          <a:ln w="6350">
            <a:solidFill>
              <a:schemeClr val="bg1"/>
            </a:solid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a:ea typeface="宋体" panose="02010600030101010101" pitchFamily="2" charset="-122"/>
                <a:cs typeface="+mn-cs"/>
              </a:defRPr>
            </a:lvl5pPr>
            <a:lvl6pPr marL="2286000" algn="l" defTabSz="914400" rtl="0" eaLnBrk="1" latinLnBrk="0" hangingPunct="1">
              <a:defRPr sz="1300" b="1" kern="1200">
                <a:solidFill>
                  <a:srgbClr val="000000"/>
                </a:solidFill>
                <a:latin typeface="Arial"/>
                <a:ea typeface="宋体" panose="02010600030101010101" pitchFamily="2" charset="-122"/>
                <a:cs typeface="+mn-cs"/>
              </a:defRPr>
            </a:lvl6pPr>
            <a:lvl7pPr marL="2743200" algn="l" defTabSz="914400" rtl="0" eaLnBrk="1" latinLnBrk="0" hangingPunct="1">
              <a:defRPr sz="1300" b="1" kern="1200">
                <a:solidFill>
                  <a:srgbClr val="000000"/>
                </a:solidFill>
                <a:latin typeface="Arial"/>
                <a:ea typeface="宋体" panose="02010600030101010101" pitchFamily="2" charset="-122"/>
                <a:cs typeface="+mn-cs"/>
              </a:defRPr>
            </a:lvl7pPr>
            <a:lvl8pPr marL="3200400" algn="l" defTabSz="914400" rtl="0" eaLnBrk="1" latinLnBrk="0" hangingPunct="1">
              <a:defRPr sz="1300" b="1" kern="1200">
                <a:solidFill>
                  <a:srgbClr val="000000"/>
                </a:solidFill>
                <a:latin typeface="Arial"/>
                <a:ea typeface="宋体" panose="02010600030101010101" pitchFamily="2" charset="-122"/>
                <a:cs typeface="+mn-cs"/>
              </a:defRPr>
            </a:lvl8pPr>
            <a:lvl9pPr marL="3657600" algn="l" defTabSz="914400" rtl="0" eaLnBrk="1" latinLnBrk="0" hangingPunct="1">
              <a:defRPr sz="1300" b="1" kern="1200">
                <a:solidFill>
                  <a:srgbClr val="000000"/>
                </a:solidFill>
                <a:latin typeface="Arial"/>
                <a:ea typeface="宋体" panose="02010600030101010101" pitchFamily="2" charset="-122"/>
                <a:cs typeface="+mn-cs"/>
              </a:defRPr>
            </a:lvl9pPr>
          </a:lstStyle>
          <a:p>
            <a:pPr defTabSz="1219200">
              <a:defRPr/>
            </a:pPr>
            <a:endParaRPr lang="zh-CN" altLang="en-US" sz="1735">
              <a:latin typeface="微软雅黑" panose="020b0503020204020204" pitchFamily="34" charset="-122"/>
              <a:ea typeface="微软雅黑" panose="020b0503020204020204" pitchFamily="34" charset="-122"/>
            </a:endParaRPr>
          </a:p>
        </p:txBody>
      </p:sp>
      <p:sp>
        <p:nvSpPr>
          <p:cNvPr id="29" name="Rectangle 7"/>
          <p:cNvSpPr>
            <a:spLocks noChangeArrowheads="1"/>
          </p:cNvSpPr>
          <p:nvPr/>
        </p:nvSpPr>
        <p:spPr bwMode="auto">
          <a:xfrm rot="18900000">
            <a:off x="5407669" y="2423970"/>
            <a:ext cx="1472256" cy="1472256"/>
          </a:xfrm>
          <a:prstGeom prst="rect">
            <a:avLst/>
          </a:prstGeom>
          <a:solidFill>
            <a:srgbClr val="4B7303"/>
          </a:solidFill>
          <a:ln w="6350">
            <a:solidFill>
              <a:schemeClr val="bg1"/>
            </a:solid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a:ea typeface="宋体" panose="02010600030101010101" pitchFamily="2" charset="-122"/>
                <a:cs typeface="+mn-cs"/>
              </a:defRPr>
            </a:lvl5pPr>
            <a:lvl6pPr marL="2286000" algn="l" defTabSz="914400" rtl="0" eaLnBrk="1" latinLnBrk="0" hangingPunct="1">
              <a:defRPr sz="1300" b="1" kern="1200">
                <a:solidFill>
                  <a:srgbClr val="000000"/>
                </a:solidFill>
                <a:latin typeface="Arial"/>
                <a:ea typeface="宋体" panose="02010600030101010101" pitchFamily="2" charset="-122"/>
                <a:cs typeface="+mn-cs"/>
              </a:defRPr>
            </a:lvl6pPr>
            <a:lvl7pPr marL="2743200" algn="l" defTabSz="914400" rtl="0" eaLnBrk="1" latinLnBrk="0" hangingPunct="1">
              <a:defRPr sz="1300" b="1" kern="1200">
                <a:solidFill>
                  <a:srgbClr val="000000"/>
                </a:solidFill>
                <a:latin typeface="Arial"/>
                <a:ea typeface="宋体" panose="02010600030101010101" pitchFamily="2" charset="-122"/>
                <a:cs typeface="+mn-cs"/>
              </a:defRPr>
            </a:lvl7pPr>
            <a:lvl8pPr marL="3200400" algn="l" defTabSz="914400" rtl="0" eaLnBrk="1" latinLnBrk="0" hangingPunct="1">
              <a:defRPr sz="1300" b="1" kern="1200">
                <a:solidFill>
                  <a:srgbClr val="000000"/>
                </a:solidFill>
                <a:latin typeface="Arial"/>
                <a:ea typeface="宋体" panose="02010600030101010101" pitchFamily="2" charset="-122"/>
                <a:cs typeface="+mn-cs"/>
              </a:defRPr>
            </a:lvl8pPr>
            <a:lvl9pPr marL="3657600" algn="l" defTabSz="914400" rtl="0" eaLnBrk="1" latinLnBrk="0" hangingPunct="1">
              <a:defRPr sz="1300" b="1" kern="1200">
                <a:solidFill>
                  <a:srgbClr val="000000"/>
                </a:solidFill>
                <a:latin typeface="Arial"/>
                <a:ea typeface="宋体" panose="02010600030101010101" pitchFamily="2" charset="-122"/>
                <a:cs typeface="+mn-cs"/>
              </a:defRPr>
            </a:lvl9pPr>
          </a:lstStyle>
          <a:p>
            <a:pPr defTabSz="1219200">
              <a:defRPr/>
            </a:pPr>
            <a:endParaRPr lang="zh-CN" altLang="en-US" sz="1735">
              <a:latin typeface="微软雅黑" panose="020b0503020204020204" pitchFamily="34" charset="-122"/>
              <a:ea typeface="微软雅黑" panose="020b0503020204020204" pitchFamily="34" charset="-122"/>
            </a:endParaRPr>
          </a:p>
        </p:txBody>
      </p:sp>
      <p:sp>
        <p:nvSpPr>
          <p:cNvPr id="30" name="Rectangle 8"/>
          <p:cNvSpPr>
            <a:spLocks noChangeArrowheads="1"/>
          </p:cNvSpPr>
          <p:nvPr/>
        </p:nvSpPr>
        <p:spPr bwMode="auto">
          <a:xfrm rot="18900000">
            <a:off x="8488623" y="2423970"/>
            <a:ext cx="1472256" cy="1472256"/>
          </a:xfrm>
          <a:prstGeom prst="rect">
            <a:avLst/>
          </a:prstGeom>
          <a:solidFill>
            <a:srgbClr val="4B7303"/>
          </a:solidFill>
          <a:ln w="6350">
            <a:solidFill>
              <a:schemeClr val="bg1"/>
            </a:solid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a:ea typeface="宋体" panose="02010600030101010101" pitchFamily="2" charset="-122"/>
                <a:cs typeface="+mn-cs"/>
              </a:defRPr>
            </a:lvl5pPr>
            <a:lvl6pPr marL="2286000" algn="l" defTabSz="914400" rtl="0" eaLnBrk="1" latinLnBrk="0" hangingPunct="1">
              <a:defRPr sz="1300" b="1" kern="1200">
                <a:solidFill>
                  <a:srgbClr val="000000"/>
                </a:solidFill>
                <a:latin typeface="Arial"/>
                <a:ea typeface="宋体" panose="02010600030101010101" pitchFamily="2" charset="-122"/>
                <a:cs typeface="+mn-cs"/>
              </a:defRPr>
            </a:lvl6pPr>
            <a:lvl7pPr marL="2743200" algn="l" defTabSz="914400" rtl="0" eaLnBrk="1" latinLnBrk="0" hangingPunct="1">
              <a:defRPr sz="1300" b="1" kern="1200">
                <a:solidFill>
                  <a:srgbClr val="000000"/>
                </a:solidFill>
                <a:latin typeface="Arial"/>
                <a:ea typeface="宋体" panose="02010600030101010101" pitchFamily="2" charset="-122"/>
                <a:cs typeface="+mn-cs"/>
              </a:defRPr>
            </a:lvl7pPr>
            <a:lvl8pPr marL="3200400" algn="l" defTabSz="914400" rtl="0" eaLnBrk="1" latinLnBrk="0" hangingPunct="1">
              <a:defRPr sz="1300" b="1" kern="1200">
                <a:solidFill>
                  <a:srgbClr val="000000"/>
                </a:solidFill>
                <a:latin typeface="Arial"/>
                <a:ea typeface="宋体" panose="02010600030101010101" pitchFamily="2" charset="-122"/>
                <a:cs typeface="+mn-cs"/>
              </a:defRPr>
            </a:lvl8pPr>
            <a:lvl9pPr marL="3657600" algn="l" defTabSz="914400" rtl="0" eaLnBrk="1" latinLnBrk="0" hangingPunct="1">
              <a:defRPr sz="1300" b="1" kern="1200">
                <a:solidFill>
                  <a:srgbClr val="000000"/>
                </a:solidFill>
                <a:latin typeface="Arial"/>
                <a:ea typeface="宋体" panose="02010600030101010101" pitchFamily="2" charset="-122"/>
                <a:cs typeface="+mn-cs"/>
              </a:defRPr>
            </a:lvl9pPr>
          </a:lstStyle>
          <a:p>
            <a:pPr defTabSz="1219200">
              <a:defRPr/>
            </a:pPr>
            <a:endParaRPr lang="zh-CN" altLang="en-US" sz="1735">
              <a:latin typeface="微软雅黑" panose="020b0503020204020204" pitchFamily="34" charset="-122"/>
              <a:ea typeface="微软雅黑" panose="020b0503020204020204" pitchFamily="34" charset="-122"/>
            </a:endParaRPr>
          </a:p>
        </p:txBody>
      </p:sp>
      <p:sp>
        <p:nvSpPr>
          <p:cNvPr id="31" name="Rectangle 9"/>
          <p:cNvSpPr>
            <a:spLocks noChangeArrowheads="1"/>
          </p:cNvSpPr>
          <p:nvPr/>
        </p:nvSpPr>
        <p:spPr bwMode="auto">
          <a:xfrm rot="18900000">
            <a:off x="2890087" y="2342545"/>
            <a:ext cx="277285" cy="277285"/>
          </a:xfrm>
          <a:prstGeom prst="rect">
            <a:avLst/>
          </a:prstGeom>
          <a:solidFill>
            <a:srgbClr val="FFFFFF"/>
          </a:solidFill>
          <a:ln w="6350">
            <a:no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a:ea typeface="宋体" panose="02010600030101010101" pitchFamily="2" charset="-122"/>
                <a:cs typeface="+mn-cs"/>
              </a:defRPr>
            </a:lvl5pPr>
            <a:lvl6pPr marL="2286000" algn="l" defTabSz="914400" rtl="0" eaLnBrk="1" latinLnBrk="0" hangingPunct="1">
              <a:defRPr sz="1300" b="1" kern="1200">
                <a:solidFill>
                  <a:srgbClr val="000000"/>
                </a:solidFill>
                <a:latin typeface="Arial"/>
                <a:ea typeface="宋体" panose="02010600030101010101" pitchFamily="2" charset="-122"/>
                <a:cs typeface="+mn-cs"/>
              </a:defRPr>
            </a:lvl6pPr>
            <a:lvl7pPr marL="2743200" algn="l" defTabSz="914400" rtl="0" eaLnBrk="1" latinLnBrk="0" hangingPunct="1">
              <a:defRPr sz="1300" b="1" kern="1200">
                <a:solidFill>
                  <a:srgbClr val="000000"/>
                </a:solidFill>
                <a:latin typeface="Arial"/>
                <a:ea typeface="宋体" panose="02010600030101010101" pitchFamily="2" charset="-122"/>
                <a:cs typeface="+mn-cs"/>
              </a:defRPr>
            </a:lvl7pPr>
            <a:lvl8pPr marL="3200400" algn="l" defTabSz="914400" rtl="0" eaLnBrk="1" latinLnBrk="0" hangingPunct="1">
              <a:defRPr sz="1300" b="1" kern="1200">
                <a:solidFill>
                  <a:srgbClr val="000000"/>
                </a:solidFill>
                <a:latin typeface="Arial"/>
                <a:ea typeface="宋体" panose="02010600030101010101" pitchFamily="2" charset="-122"/>
                <a:cs typeface="+mn-cs"/>
              </a:defRPr>
            </a:lvl8pPr>
            <a:lvl9pPr marL="3657600" algn="l" defTabSz="914400" rtl="0" eaLnBrk="1" latinLnBrk="0" hangingPunct="1">
              <a:defRPr sz="1300" b="1" kern="1200">
                <a:solidFill>
                  <a:srgbClr val="000000"/>
                </a:solidFill>
                <a:latin typeface="Arial"/>
                <a:ea typeface="宋体" panose="02010600030101010101" pitchFamily="2" charset="-122"/>
                <a:cs typeface="+mn-cs"/>
              </a:defRPr>
            </a:lvl9pPr>
          </a:lstStyle>
          <a:p>
            <a:pPr defTabSz="1219200">
              <a:defRPr/>
            </a:pPr>
            <a:endParaRPr lang="zh-CN" altLang="en-US" sz="1735">
              <a:solidFill>
                <a:schemeClr val="accent2"/>
              </a:solidFill>
              <a:latin typeface="微软雅黑" panose="020b0503020204020204" pitchFamily="34" charset="-122"/>
              <a:ea typeface="微软雅黑" panose="020b0503020204020204" pitchFamily="34" charset="-122"/>
            </a:endParaRPr>
          </a:p>
        </p:txBody>
      </p:sp>
      <p:sp>
        <p:nvSpPr>
          <p:cNvPr id="32" name="Rectangle 10"/>
          <p:cNvSpPr>
            <a:spLocks noChangeArrowheads="1"/>
          </p:cNvSpPr>
          <p:nvPr/>
        </p:nvSpPr>
        <p:spPr bwMode="auto">
          <a:xfrm rot="18900000">
            <a:off x="5999651" y="2342545"/>
            <a:ext cx="277285" cy="277285"/>
          </a:xfrm>
          <a:prstGeom prst="rect">
            <a:avLst/>
          </a:prstGeom>
          <a:solidFill>
            <a:srgbClr val="FFFFFF"/>
          </a:solidFill>
          <a:ln w="6350">
            <a:no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a:ea typeface="宋体" panose="02010600030101010101" pitchFamily="2" charset="-122"/>
                <a:cs typeface="+mn-cs"/>
              </a:defRPr>
            </a:lvl5pPr>
            <a:lvl6pPr marL="2286000" algn="l" defTabSz="914400" rtl="0" eaLnBrk="1" latinLnBrk="0" hangingPunct="1">
              <a:defRPr sz="1300" b="1" kern="1200">
                <a:solidFill>
                  <a:srgbClr val="000000"/>
                </a:solidFill>
                <a:latin typeface="Arial"/>
                <a:ea typeface="宋体" panose="02010600030101010101" pitchFamily="2" charset="-122"/>
                <a:cs typeface="+mn-cs"/>
              </a:defRPr>
            </a:lvl6pPr>
            <a:lvl7pPr marL="2743200" algn="l" defTabSz="914400" rtl="0" eaLnBrk="1" latinLnBrk="0" hangingPunct="1">
              <a:defRPr sz="1300" b="1" kern="1200">
                <a:solidFill>
                  <a:srgbClr val="000000"/>
                </a:solidFill>
                <a:latin typeface="Arial"/>
                <a:ea typeface="宋体" panose="02010600030101010101" pitchFamily="2" charset="-122"/>
                <a:cs typeface="+mn-cs"/>
              </a:defRPr>
            </a:lvl7pPr>
            <a:lvl8pPr marL="3200400" algn="l" defTabSz="914400" rtl="0" eaLnBrk="1" latinLnBrk="0" hangingPunct="1">
              <a:defRPr sz="1300" b="1" kern="1200">
                <a:solidFill>
                  <a:srgbClr val="000000"/>
                </a:solidFill>
                <a:latin typeface="Arial"/>
                <a:ea typeface="宋体" panose="02010600030101010101" pitchFamily="2" charset="-122"/>
                <a:cs typeface="+mn-cs"/>
              </a:defRPr>
            </a:lvl8pPr>
            <a:lvl9pPr marL="3657600" algn="l" defTabSz="914400" rtl="0" eaLnBrk="1" latinLnBrk="0" hangingPunct="1">
              <a:defRPr sz="1300" b="1" kern="1200">
                <a:solidFill>
                  <a:srgbClr val="000000"/>
                </a:solidFill>
                <a:latin typeface="Arial"/>
                <a:ea typeface="宋体" panose="02010600030101010101" pitchFamily="2" charset="-122"/>
                <a:cs typeface="+mn-cs"/>
              </a:defRPr>
            </a:lvl9pPr>
          </a:lstStyle>
          <a:p>
            <a:pPr defTabSz="1219200">
              <a:defRPr/>
            </a:pPr>
            <a:endParaRPr lang="zh-CN" altLang="en-US" sz="1735">
              <a:solidFill>
                <a:schemeClr val="accent2"/>
              </a:solidFill>
              <a:latin typeface="微软雅黑" panose="020b0503020204020204" pitchFamily="34" charset="-122"/>
              <a:ea typeface="微软雅黑" panose="020b0503020204020204" pitchFamily="34" charset="-122"/>
            </a:endParaRPr>
          </a:p>
        </p:txBody>
      </p:sp>
      <p:sp>
        <p:nvSpPr>
          <p:cNvPr id="33" name="Rectangle 11"/>
          <p:cNvSpPr>
            <a:spLocks noChangeArrowheads="1"/>
          </p:cNvSpPr>
          <p:nvPr/>
        </p:nvSpPr>
        <p:spPr bwMode="auto">
          <a:xfrm rot="18900000">
            <a:off x="9080606" y="2342545"/>
            <a:ext cx="277285" cy="277285"/>
          </a:xfrm>
          <a:prstGeom prst="rect">
            <a:avLst/>
          </a:prstGeom>
          <a:solidFill>
            <a:srgbClr val="FFFFFF"/>
          </a:solidFill>
          <a:ln w="6350">
            <a:no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a:ea typeface="宋体" panose="02010600030101010101" pitchFamily="2" charset="-122"/>
                <a:cs typeface="+mn-cs"/>
              </a:defRPr>
            </a:lvl5pPr>
            <a:lvl6pPr marL="2286000" algn="l" defTabSz="914400" rtl="0" eaLnBrk="1" latinLnBrk="0" hangingPunct="1">
              <a:defRPr sz="1300" b="1" kern="1200">
                <a:solidFill>
                  <a:srgbClr val="000000"/>
                </a:solidFill>
                <a:latin typeface="Arial"/>
                <a:ea typeface="宋体" panose="02010600030101010101" pitchFamily="2" charset="-122"/>
                <a:cs typeface="+mn-cs"/>
              </a:defRPr>
            </a:lvl6pPr>
            <a:lvl7pPr marL="2743200" algn="l" defTabSz="914400" rtl="0" eaLnBrk="1" latinLnBrk="0" hangingPunct="1">
              <a:defRPr sz="1300" b="1" kern="1200">
                <a:solidFill>
                  <a:srgbClr val="000000"/>
                </a:solidFill>
                <a:latin typeface="Arial"/>
                <a:ea typeface="宋体" panose="02010600030101010101" pitchFamily="2" charset="-122"/>
                <a:cs typeface="+mn-cs"/>
              </a:defRPr>
            </a:lvl7pPr>
            <a:lvl8pPr marL="3200400" algn="l" defTabSz="914400" rtl="0" eaLnBrk="1" latinLnBrk="0" hangingPunct="1">
              <a:defRPr sz="1300" b="1" kern="1200">
                <a:solidFill>
                  <a:srgbClr val="000000"/>
                </a:solidFill>
                <a:latin typeface="Arial"/>
                <a:ea typeface="宋体" panose="02010600030101010101" pitchFamily="2" charset="-122"/>
                <a:cs typeface="+mn-cs"/>
              </a:defRPr>
            </a:lvl8pPr>
            <a:lvl9pPr marL="3657600" algn="l" defTabSz="914400" rtl="0" eaLnBrk="1" latinLnBrk="0" hangingPunct="1">
              <a:defRPr sz="1300" b="1" kern="1200">
                <a:solidFill>
                  <a:srgbClr val="000000"/>
                </a:solidFill>
                <a:latin typeface="Arial"/>
                <a:ea typeface="宋体" panose="02010600030101010101" pitchFamily="2" charset="-122"/>
                <a:cs typeface="+mn-cs"/>
              </a:defRPr>
            </a:lvl9pPr>
          </a:lstStyle>
          <a:p>
            <a:pPr defTabSz="1219200">
              <a:defRPr/>
            </a:pPr>
            <a:endParaRPr lang="zh-CN" altLang="en-US" sz="1735">
              <a:solidFill>
                <a:schemeClr val="accent2"/>
              </a:solidFill>
              <a:latin typeface="微软雅黑" panose="020b0503020204020204" pitchFamily="34" charset="-122"/>
              <a:ea typeface="微软雅黑" panose="020b0503020204020204" pitchFamily="34" charset="-122"/>
            </a:endParaRPr>
          </a:p>
        </p:txBody>
      </p:sp>
      <p:sp>
        <p:nvSpPr>
          <p:cNvPr id="34" name="Text Box 15"/>
          <p:cNvSpPr txBox="1">
            <a:spLocks noChangeArrowheads="1"/>
          </p:cNvSpPr>
          <p:nvPr/>
        </p:nvSpPr>
        <p:spPr bwMode="auto">
          <a:xfrm>
            <a:off x="2942999" y="2351151"/>
            <a:ext cx="136255" cy="266676"/>
          </a:xfrm>
          <a:prstGeom prst="rect">
            <a:avLst/>
          </a:prstGeom>
          <a:noFill/>
          <a:ln w="6350">
            <a:noFill/>
            <a:miter lim="800000"/>
          </a:ln>
          <a:effectLst/>
        </p:spPr>
        <p:txBody>
          <a:bodyPr wrap="none" lIns="0" tIns="0" rIns="0" bIns="0" anchor="ctr">
            <a:spAutoFit/>
          </a:bodyPr>
          <a:lstStyle>
            <a:defPPr>
              <a:defRPr lang="en-US"/>
            </a:defPPr>
            <a:lvl1pPr algn="l" rtl="0" eaLnBrk="0" fontAlgn="base" hangingPunct="0">
              <a:spcBef>
                <a:spcPct val="0"/>
              </a:spcBef>
              <a:spcAft>
                <a:spcPct val="0"/>
              </a:spcAft>
              <a:defRPr sz="1300" b="1" kern="1200">
                <a:solidFill>
                  <a:srgbClr val="000000"/>
                </a:solidFill>
                <a:latin typeface="Arial"/>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a:ea typeface="宋体" panose="02010600030101010101" pitchFamily="2" charset="-122"/>
                <a:cs typeface="+mn-cs"/>
              </a:defRPr>
            </a:lvl5pPr>
            <a:lvl6pPr marL="2286000" algn="l" defTabSz="914400" rtl="0" eaLnBrk="1" latinLnBrk="0" hangingPunct="1">
              <a:defRPr sz="1300" b="1" kern="1200">
                <a:solidFill>
                  <a:srgbClr val="000000"/>
                </a:solidFill>
                <a:latin typeface="Arial"/>
                <a:ea typeface="宋体" panose="02010600030101010101" pitchFamily="2" charset="-122"/>
                <a:cs typeface="+mn-cs"/>
              </a:defRPr>
            </a:lvl6pPr>
            <a:lvl7pPr marL="2743200" algn="l" defTabSz="914400" rtl="0" eaLnBrk="1" latinLnBrk="0" hangingPunct="1">
              <a:defRPr sz="1300" b="1" kern="1200">
                <a:solidFill>
                  <a:srgbClr val="000000"/>
                </a:solidFill>
                <a:latin typeface="Arial"/>
                <a:ea typeface="宋体" panose="02010600030101010101" pitchFamily="2" charset="-122"/>
                <a:cs typeface="+mn-cs"/>
              </a:defRPr>
            </a:lvl7pPr>
            <a:lvl8pPr marL="3200400" algn="l" defTabSz="914400" rtl="0" eaLnBrk="1" latinLnBrk="0" hangingPunct="1">
              <a:defRPr sz="1300" b="1" kern="1200">
                <a:solidFill>
                  <a:srgbClr val="000000"/>
                </a:solidFill>
                <a:latin typeface="Arial"/>
                <a:ea typeface="宋体" panose="02010600030101010101" pitchFamily="2" charset="-122"/>
                <a:cs typeface="+mn-cs"/>
              </a:defRPr>
            </a:lvl8pPr>
            <a:lvl9pPr marL="3657600" algn="l" defTabSz="914400" rtl="0" eaLnBrk="1" latinLnBrk="0" hangingPunct="1">
              <a:defRPr sz="1300" b="1" kern="1200">
                <a:solidFill>
                  <a:srgbClr val="000000"/>
                </a:solidFill>
                <a:latin typeface="Arial"/>
                <a:ea typeface="宋体" panose="02010600030101010101" pitchFamily="2" charset="-122"/>
                <a:cs typeface="+mn-cs"/>
              </a:defRPr>
            </a:lvl9pPr>
          </a:lstStyle>
          <a:p>
            <a:pPr algn="ctr" defTabSz="1219200">
              <a:defRPr/>
            </a:pPr>
            <a:r>
              <a:rPr lang="zh-CN" altLang="en-US" sz="1735">
                <a:solidFill>
                  <a:srgbClr val="4B7303"/>
                </a:solidFill>
                <a:latin typeface="微软雅黑" panose="020b0503020204020204" pitchFamily="34" charset="-122"/>
                <a:ea typeface="微软雅黑" panose="020b0503020204020204" pitchFamily="34" charset="-122"/>
              </a:rPr>
              <a:t>1</a:t>
            </a:r>
            <a:endParaRPr lang="zh-CN" altLang="en-US" sz="1735">
              <a:solidFill>
                <a:srgbClr val="4B7303"/>
              </a:solidFill>
              <a:latin typeface="微软雅黑" panose="020b0503020204020204" pitchFamily="34" charset="-122"/>
              <a:ea typeface="微软雅黑" panose="020b0503020204020204" pitchFamily="34" charset="-122"/>
            </a:endParaRPr>
          </a:p>
        </p:txBody>
      </p:sp>
      <p:sp>
        <p:nvSpPr>
          <p:cNvPr id="35" name="Text Box 16"/>
          <p:cNvSpPr txBox="1">
            <a:spLocks noChangeArrowheads="1"/>
          </p:cNvSpPr>
          <p:nvPr/>
        </p:nvSpPr>
        <p:spPr bwMode="auto">
          <a:xfrm>
            <a:off x="6054763" y="2351151"/>
            <a:ext cx="136255" cy="266676"/>
          </a:xfrm>
          <a:prstGeom prst="rect">
            <a:avLst/>
          </a:prstGeom>
          <a:noFill/>
          <a:ln w="6350">
            <a:noFill/>
            <a:miter lim="800000"/>
          </a:ln>
          <a:effectLst/>
        </p:spPr>
        <p:txBody>
          <a:bodyPr wrap="none" lIns="0" tIns="0" rIns="0" bIns="0" anchor="ctr">
            <a:spAutoFit/>
          </a:bodyPr>
          <a:lstStyle>
            <a:defPPr>
              <a:defRPr lang="zh-CN"/>
            </a:defPPr>
            <a:lvl1pPr marR="0" lvl="0" indent="0" algn="ctr" eaLnBrk="0" fontAlgn="base" hangingPunct="0">
              <a:lnSpc>
                <a:spcPct val="100000"/>
              </a:lnSpc>
              <a:spcBef>
                <a:spcPct val="0"/>
              </a:spcBef>
              <a:spcAft>
                <a:spcPct val="0"/>
              </a:spcAft>
              <a:buClrTx/>
              <a:buSzTx/>
              <a:buFontTx/>
              <a:buNone/>
              <a:defRPr kumimoji="0" sz="1300" b="1" i="0" u="none" strike="noStrike" cap="none" spc="0" normalizeH="0" baseline="0">
                <a:ln>
                  <a:noFill/>
                </a:ln>
                <a:solidFill>
                  <a:srgbClr val="000000"/>
                </a:solidFill>
                <a:effectLst/>
                <a:uLnTx/>
                <a:uFillTx/>
                <a:latin typeface="Arial Black" panose="020b0a04020102020204" pitchFamily="34" charset="0"/>
                <a:ea typeface="微软雅黑" panose="020b0503020204020204" pitchFamily="34" charset="-122"/>
              </a:defRPr>
            </a:lvl1pPr>
            <a:lvl2pPr eaLnBrk="0" fontAlgn="base" hangingPunct="0">
              <a:spcBef>
                <a:spcPct val="0"/>
              </a:spcBef>
              <a:spcAft>
                <a:spcPct val="0"/>
              </a:spcAft>
              <a:defRPr sz="1300" b="1">
                <a:solidFill>
                  <a:srgbClr val="000000"/>
                </a:solidFill>
                <a:latin typeface="Arial"/>
                <a:ea typeface="宋体" panose="02010600030101010101" pitchFamily="2" charset="-122"/>
              </a:defRPr>
            </a:lvl2pPr>
            <a:lvl3pPr eaLnBrk="0" fontAlgn="base" hangingPunct="0">
              <a:spcBef>
                <a:spcPct val="0"/>
              </a:spcBef>
              <a:spcAft>
                <a:spcPct val="0"/>
              </a:spcAft>
              <a:defRPr sz="1300" b="1">
                <a:solidFill>
                  <a:srgbClr val="000000"/>
                </a:solidFill>
                <a:latin typeface="Arial"/>
                <a:ea typeface="宋体" panose="02010600030101010101" pitchFamily="2" charset="-122"/>
              </a:defRPr>
            </a:lvl3pPr>
            <a:lvl4pPr eaLnBrk="0" fontAlgn="base" hangingPunct="0">
              <a:spcBef>
                <a:spcPct val="0"/>
              </a:spcBef>
              <a:spcAft>
                <a:spcPct val="0"/>
              </a:spcAft>
              <a:defRPr sz="1300" b="1">
                <a:solidFill>
                  <a:srgbClr val="000000"/>
                </a:solidFill>
                <a:latin typeface="Arial"/>
                <a:ea typeface="宋体" panose="02010600030101010101" pitchFamily="2" charset="-122"/>
              </a:defRPr>
            </a:lvl4pPr>
            <a:lvl5pPr eaLnBrk="0" fontAlgn="base" hangingPunct="0">
              <a:spcBef>
                <a:spcPct val="0"/>
              </a:spcBef>
              <a:spcAft>
                <a:spcPct val="0"/>
              </a:spcAft>
              <a:defRPr sz="1300" b="1">
                <a:solidFill>
                  <a:srgbClr val="000000"/>
                </a:solidFill>
                <a:latin typeface="Arial"/>
                <a:ea typeface="宋体" panose="02010600030101010101" pitchFamily="2" charset="-122"/>
              </a:defRPr>
            </a:lvl5pPr>
            <a:lvl6pPr>
              <a:defRPr sz="1300" b="1">
                <a:solidFill>
                  <a:srgbClr val="000000"/>
                </a:solidFill>
                <a:latin typeface="Arial"/>
                <a:ea typeface="宋体" panose="02010600030101010101" pitchFamily="2" charset="-122"/>
              </a:defRPr>
            </a:lvl6pPr>
            <a:lvl7pPr>
              <a:defRPr sz="1300" b="1">
                <a:solidFill>
                  <a:srgbClr val="000000"/>
                </a:solidFill>
                <a:latin typeface="Arial"/>
                <a:ea typeface="宋体" panose="02010600030101010101" pitchFamily="2" charset="-122"/>
              </a:defRPr>
            </a:lvl7pPr>
            <a:lvl8pPr>
              <a:defRPr sz="1300" b="1">
                <a:solidFill>
                  <a:srgbClr val="000000"/>
                </a:solidFill>
                <a:latin typeface="Arial"/>
                <a:ea typeface="宋体" panose="02010600030101010101" pitchFamily="2" charset="-122"/>
              </a:defRPr>
            </a:lvl8pPr>
            <a:lvl9pPr>
              <a:defRPr sz="1300" b="1">
                <a:solidFill>
                  <a:srgbClr val="000000"/>
                </a:solidFill>
                <a:latin typeface="Arial"/>
                <a:ea typeface="宋体" panose="02010600030101010101" pitchFamily="2" charset="-122"/>
              </a:defRPr>
            </a:lvl9pPr>
          </a:lstStyle>
          <a:p>
            <a:r>
              <a:rPr lang="zh-CN" altLang="en-US" sz="1735">
                <a:solidFill>
                  <a:srgbClr val="4B7303"/>
                </a:solidFill>
                <a:latin typeface="微软雅黑" panose="020b0503020204020204" pitchFamily="34" charset="-122"/>
              </a:rPr>
              <a:t>2</a:t>
            </a:r>
            <a:endParaRPr lang="zh-CN" altLang="en-US" sz="1735">
              <a:solidFill>
                <a:srgbClr val="4B7303"/>
              </a:solidFill>
              <a:latin typeface="微软雅黑" panose="020b0503020204020204" pitchFamily="34" charset="-122"/>
            </a:endParaRPr>
          </a:p>
        </p:txBody>
      </p:sp>
      <p:sp>
        <p:nvSpPr>
          <p:cNvPr id="36" name="Text Box 17"/>
          <p:cNvSpPr txBox="1">
            <a:spLocks noChangeArrowheads="1"/>
          </p:cNvSpPr>
          <p:nvPr/>
        </p:nvSpPr>
        <p:spPr bwMode="auto">
          <a:xfrm>
            <a:off x="9144520" y="2351151"/>
            <a:ext cx="136255" cy="266676"/>
          </a:xfrm>
          <a:prstGeom prst="rect">
            <a:avLst/>
          </a:prstGeom>
          <a:noFill/>
          <a:ln w="6350">
            <a:noFill/>
            <a:miter lim="800000"/>
          </a:ln>
          <a:effectLst/>
        </p:spPr>
        <p:txBody>
          <a:bodyPr wrap="none" lIns="0" tIns="0" rIns="0" bIns="0" anchor="ctr">
            <a:spAutoFit/>
          </a:bodyPr>
          <a:lstStyle>
            <a:defPPr>
              <a:defRPr lang="zh-CN"/>
            </a:defPPr>
            <a:lvl1pPr marR="0" lvl="0" indent="0" algn="ctr" eaLnBrk="0" fontAlgn="base" hangingPunct="0">
              <a:lnSpc>
                <a:spcPct val="100000"/>
              </a:lnSpc>
              <a:spcBef>
                <a:spcPct val="0"/>
              </a:spcBef>
              <a:spcAft>
                <a:spcPct val="0"/>
              </a:spcAft>
              <a:buClrTx/>
              <a:buSzTx/>
              <a:buFontTx/>
              <a:buNone/>
              <a:defRPr kumimoji="0" sz="1300" b="1" i="0" u="none" strike="noStrike" cap="none" spc="0" normalizeH="0" baseline="0">
                <a:ln>
                  <a:noFill/>
                </a:ln>
                <a:solidFill>
                  <a:srgbClr val="000000"/>
                </a:solidFill>
                <a:effectLst/>
                <a:uLnTx/>
                <a:uFillTx/>
                <a:latin typeface="Arial Black" panose="020b0a04020102020204" pitchFamily="34" charset="0"/>
                <a:ea typeface="微软雅黑" panose="020b0503020204020204" pitchFamily="34" charset="-122"/>
              </a:defRPr>
            </a:lvl1pPr>
            <a:lvl2pPr eaLnBrk="0" fontAlgn="base" hangingPunct="0">
              <a:spcBef>
                <a:spcPct val="0"/>
              </a:spcBef>
              <a:spcAft>
                <a:spcPct val="0"/>
              </a:spcAft>
              <a:defRPr sz="1300" b="1">
                <a:solidFill>
                  <a:srgbClr val="000000"/>
                </a:solidFill>
                <a:latin typeface="Arial"/>
                <a:ea typeface="宋体" panose="02010600030101010101" pitchFamily="2" charset="-122"/>
              </a:defRPr>
            </a:lvl2pPr>
            <a:lvl3pPr eaLnBrk="0" fontAlgn="base" hangingPunct="0">
              <a:spcBef>
                <a:spcPct val="0"/>
              </a:spcBef>
              <a:spcAft>
                <a:spcPct val="0"/>
              </a:spcAft>
              <a:defRPr sz="1300" b="1">
                <a:solidFill>
                  <a:srgbClr val="000000"/>
                </a:solidFill>
                <a:latin typeface="Arial"/>
                <a:ea typeface="宋体" panose="02010600030101010101" pitchFamily="2" charset="-122"/>
              </a:defRPr>
            </a:lvl3pPr>
            <a:lvl4pPr eaLnBrk="0" fontAlgn="base" hangingPunct="0">
              <a:spcBef>
                <a:spcPct val="0"/>
              </a:spcBef>
              <a:spcAft>
                <a:spcPct val="0"/>
              </a:spcAft>
              <a:defRPr sz="1300" b="1">
                <a:solidFill>
                  <a:srgbClr val="000000"/>
                </a:solidFill>
                <a:latin typeface="Arial"/>
                <a:ea typeface="宋体" panose="02010600030101010101" pitchFamily="2" charset="-122"/>
              </a:defRPr>
            </a:lvl4pPr>
            <a:lvl5pPr eaLnBrk="0" fontAlgn="base" hangingPunct="0">
              <a:spcBef>
                <a:spcPct val="0"/>
              </a:spcBef>
              <a:spcAft>
                <a:spcPct val="0"/>
              </a:spcAft>
              <a:defRPr sz="1300" b="1">
                <a:solidFill>
                  <a:srgbClr val="000000"/>
                </a:solidFill>
                <a:latin typeface="Arial"/>
                <a:ea typeface="宋体" panose="02010600030101010101" pitchFamily="2" charset="-122"/>
              </a:defRPr>
            </a:lvl5pPr>
            <a:lvl6pPr>
              <a:defRPr sz="1300" b="1">
                <a:solidFill>
                  <a:srgbClr val="000000"/>
                </a:solidFill>
                <a:latin typeface="Arial"/>
                <a:ea typeface="宋体" panose="02010600030101010101" pitchFamily="2" charset="-122"/>
              </a:defRPr>
            </a:lvl6pPr>
            <a:lvl7pPr>
              <a:defRPr sz="1300" b="1">
                <a:solidFill>
                  <a:srgbClr val="000000"/>
                </a:solidFill>
                <a:latin typeface="Arial"/>
                <a:ea typeface="宋体" panose="02010600030101010101" pitchFamily="2" charset="-122"/>
              </a:defRPr>
            </a:lvl7pPr>
            <a:lvl8pPr>
              <a:defRPr sz="1300" b="1">
                <a:solidFill>
                  <a:srgbClr val="000000"/>
                </a:solidFill>
                <a:latin typeface="Arial"/>
                <a:ea typeface="宋体" panose="02010600030101010101" pitchFamily="2" charset="-122"/>
              </a:defRPr>
            </a:lvl8pPr>
            <a:lvl9pPr>
              <a:defRPr sz="1300" b="1">
                <a:solidFill>
                  <a:srgbClr val="000000"/>
                </a:solidFill>
                <a:latin typeface="Arial"/>
                <a:ea typeface="宋体" panose="02010600030101010101" pitchFamily="2" charset="-122"/>
              </a:defRPr>
            </a:lvl9pPr>
          </a:lstStyle>
          <a:p>
            <a:r>
              <a:rPr lang="zh-CN" altLang="en-US" sz="1735">
                <a:solidFill>
                  <a:srgbClr val="4B7303"/>
                </a:solidFill>
                <a:latin typeface="微软雅黑" panose="020b0503020204020204" pitchFamily="34" charset="-122"/>
              </a:rPr>
              <a:t>3</a:t>
            </a:r>
            <a:endParaRPr lang="zh-CN" altLang="en-US" sz="1735">
              <a:solidFill>
                <a:srgbClr val="4B7303"/>
              </a:solidFill>
              <a:latin typeface="微软雅黑" panose="020b0503020204020204" pitchFamily="34" charset="-122"/>
            </a:endParaRPr>
          </a:p>
        </p:txBody>
      </p:sp>
      <p:sp>
        <p:nvSpPr>
          <p:cNvPr id="37" name="TextBox 11"/>
          <p:cNvSpPr txBox="1">
            <a:spLocks noChangeArrowheads="1"/>
          </p:cNvSpPr>
          <p:nvPr/>
        </p:nvSpPr>
        <p:spPr bwMode="auto">
          <a:xfrm flipH="1">
            <a:off x="2155895" y="2925437"/>
            <a:ext cx="1699707" cy="420564"/>
          </a:xfrm>
          <a:prstGeom prst="rect">
            <a:avLst/>
          </a:prstGeom>
          <a:noFill/>
          <a:ln>
            <a:noFill/>
          </a:ln>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135">
                <a:solidFill>
                  <a:srgbClr val="FFFFFF"/>
                </a:solidFill>
                <a:latin typeface="微软雅黑" panose="020b0503020204020204" pitchFamily="34" charset="-122"/>
                <a:ea typeface="微软雅黑" panose="020b0503020204020204" pitchFamily="34" charset="-122"/>
              </a:rPr>
              <a:t>添加标题</a:t>
            </a:r>
            <a:endParaRPr lang="zh-CN" altLang="en-US" sz="2135">
              <a:solidFill>
                <a:srgbClr val="FFFFFF"/>
              </a:solidFill>
              <a:latin typeface="微软雅黑" panose="020b0503020204020204" pitchFamily="34" charset="-122"/>
              <a:ea typeface="微软雅黑" panose="020b0503020204020204" pitchFamily="34" charset="-122"/>
            </a:endParaRPr>
          </a:p>
        </p:txBody>
      </p:sp>
      <p:sp>
        <p:nvSpPr>
          <p:cNvPr id="38" name="TextBox 11"/>
          <p:cNvSpPr txBox="1">
            <a:spLocks noChangeArrowheads="1"/>
          </p:cNvSpPr>
          <p:nvPr/>
        </p:nvSpPr>
        <p:spPr bwMode="auto">
          <a:xfrm flipH="1">
            <a:off x="5293941" y="2922135"/>
            <a:ext cx="1699707" cy="420564"/>
          </a:xfrm>
          <a:prstGeom prst="rect">
            <a:avLst/>
          </a:prstGeom>
          <a:noFill/>
          <a:ln>
            <a:noFill/>
          </a:ln>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135">
                <a:solidFill>
                  <a:schemeClr val="bg1"/>
                </a:solidFill>
                <a:latin typeface="微软雅黑" panose="020b0503020204020204" pitchFamily="34" charset="-122"/>
                <a:ea typeface="微软雅黑" panose="020b0503020204020204" pitchFamily="34" charset="-122"/>
              </a:rPr>
              <a:t>添加标题</a:t>
            </a:r>
            <a:endParaRPr lang="zh-CN" altLang="en-US" sz="2135">
              <a:solidFill>
                <a:schemeClr val="bg1"/>
              </a:solidFill>
              <a:latin typeface="微软雅黑" panose="020b0503020204020204" pitchFamily="34" charset="-122"/>
              <a:ea typeface="微软雅黑" panose="020b0503020204020204" pitchFamily="34" charset="-122"/>
            </a:endParaRPr>
          </a:p>
        </p:txBody>
      </p:sp>
      <p:sp>
        <p:nvSpPr>
          <p:cNvPr id="39" name="TextBox 11"/>
          <p:cNvSpPr txBox="1">
            <a:spLocks noChangeArrowheads="1"/>
          </p:cNvSpPr>
          <p:nvPr/>
        </p:nvSpPr>
        <p:spPr bwMode="auto">
          <a:xfrm flipH="1">
            <a:off x="8386051" y="2922135"/>
            <a:ext cx="1699707" cy="420564"/>
          </a:xfrm>
          <a:prstGeom prst="rect">
            <a:avLst/>
          </a:prstGeom>
          <a:noFill/>
          <a:ln>
            <a:noFill/>
          </a:ln>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135">
                <a:solidFill>
                  <a:schemeClr val="bg1"/>
                </a:solidFill>
                <a:latin typeface="微软雅黑" panose="020b0503020204020204" pitchFamily="34" charset="-122"/>
                <a:ea typeface="微软雅黑" panose="020b0503020204020204" pitchFamily="34" charset="-122"/>
              </a:rPr>
              <a:t>添加标题</a:t>
            </a:r>
            <a:endParaRPr lang="zh-CN" altLang="en-US" sz="2135">
              <a:solidFill>
                <a:schemeClr val="bg1"/>
              </a:solidFill>
              <a:latin typeface="微软雅黑" panose="020b0503020204020204" pitchFamily="34" charset="-122"/>
              <a:ea typeface="微软雅黑" panose="020b0503020204020204" pitchFamily="34" charset="-122"/>
            </a:endParaRPr>
          </a:p>
        </p:txBody>
      </p:sp>
      <p:pic>
        <p:nvPicPr>
          <p:cNvPr id="25" name="图片 24"/>
          <p:cNvPicPr>
            <a:picLocks noChangeAspect="1"/>
          </p:cNvPicPr>
          <p:nvPr/>
        </p:nvPicPr>
        <p:blipFill>
          <a:blip r:embed="rId2">
            <a:extLst>
              <a:ext uri="{BEBA8EAE-BF5A-486C-A8C5-ECC9F3942E4B}">
                <a14:imgProps xmlns:a14="http://schemas.microsoft.com/office/drawing/2010/main">
                  <a14:imgLayer r:embed="rId3">
                    <a14:imgEffect>
                      <a14:backgroundRemoval t="1318" b="17570" l="78223" r="95410">
                        <a14:foregroundMark x1="87695" y1="8638" x2="89160" y2="8638"/>
                        <a14:foregroundMark x1="88086" y1="10102" x2="89258" y2="8931"/>
                        <a14:backgroundMark x1="80176" y1="8785" x2="82813" y2="15813"/>
                        <a14:backgroundMark x1="80078" y1="10249" x2="81250" y2="16105"/>
                        <a14:backgroundMark x1="83008" y1="12738" x2="86816" y2="13763"/>
                        <a14:backgroundMark x1="87402" y1="14202" x2="94824" y2="10249"/>
                        <a14:backgroundMark x1="89160" y1="9517" x2="88184" y2="13763"/>
                      </a14:backgroundRemoval>
                    </a14:imgEffect>
                  </a14:imgLayer>
                </a14:imgProps>
              </a:ext>
              <a:ext uri="{28A0092B-C50C-407E-A947-70E740481C1C}">
                <a14:useLocalDpi xmlns:a14="http://schemas.microsoft.com/office/drawing/2010/main" val="0"/>
              </a:ext>
            </a:extLst>
          </a:blip>
          <a:srcRect l="80106" t="938" r="9115" b="87246"/>
          <a:stretch>
            <a:fillRect/>
          </a:stretch>
        </p:blipFill>
        <p:spPr>
          <a:xfrm>
            <a:off x="114301" y="142876"/>
            <a:ext cx="991054" cy="657225"/>
          </a:xfrm>
          <a:prstGeom prst="rect">
            <a:avLst/>
          </a:prstGeom>
        </p:spPr>
      </p:pic>
      <p:sp>
        <p:nvSpPr>
          <p:cNvPr id="44" name="文本框 43"/>
          <p:cNvSpPr txBox="1"/>
          <p:nvPr/>
        </p:nvSpPr>
        <p:spPr>
          <a:xfrm>
            <a:off x="1400174" y="285750"/>
            <a:ext cx="2314575" cy="400110"/>
          </a:xfrm>
          <a:prstGeom prst="rect">
            <a:avLst/>
          </a:prstGeom>
          <a:noFill/>
        </p:spPr>
        <p:txBody>
          <a:bodyPr wrap="square" rtlCol="0">
            <a:spAutoFit/>
          </a:bodyPr>
          <a:lstStyle/>
          <a:p>
            <a:r>
              <a:rPr lang="zh-CN" altLang="en-US" sz="2000">
                <a:latin typeface="微软雅黑" panose="020b0503020204020204" pitchFamily="34" charset="-122"/>
                <a:ea typeface="微软雅黑" panose="020b0503020204020204" pitchFamily="34" charset="-122"/>
              </a:rPr>
              <a:t>点击添加副标题</a:t>
            </a:r>
            <a:endParaRPr lang="zh-CN" altLang="en-US" sz="2000">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0" name="矩形 109"/>
          <p:cNvSpPr/>
          <p:nvPr/>
        </p:nvSpPr>
        <p:spPr>
          <a:xfrm>
            <a:off x="8119101" y="2076060"/>
            <a:ext cx="2782320" cy="378189"/>
          </a:xfrm>
          <a:prstGeom prst="rect">
            <a:avLst/>
          </a:prstGeom>
          <a:solidFill>
            <a:srgbClr val="4B730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4400"/>
          </a:p>
        </p:txBody>
      </p:sp>
      <p:sp>
        <p:nvSpPr>
          <p:cNvPr id="111" name="等腰三角形 110"/>
          <p:cNvSpPr/>
          <p:nvPr/>
        </p:nvSpPr>
        <p:spPr>
          <a:xfrm rot="16200000">
            <a:off x="7625637" y="1997914"/>
            <a:ext cx="749401" cy="534479"/>
          </a:xfrm>
          <a:prstGeom prst="triangle">
            <a:avLst/>
          </a:prstGeom>
          <a:solidFill>
            <a:srgbClr val="4B730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4400"/>
          </a:p>
        </p:txBody>
      </p:sp>
      <p:sp>
        <p:nvSpPr>
          <p:cNvPr id="112" name="矩形 6"/>
          <p:cNvSpPr/>
          <p:nvPr/>
        </p:nvSpPr>
        <p:spPr>
          <a:xfrm>
            <a:off x="10901421" y="1150980"/>
            <a:ext cx="1317729" cy="1303269"/>
          </a:xfrm>
          <a:custGeom>
            <a:gdLst>
              <a:gd name="connsiteX0" fmla="*/ 0 w 976887"/>
              <a:gd name="connsiteY0" fmla="*/ 685800 h 966167"/>
              <a:gd name="connsiteX1" fmla="*/ 976887 w 976887"/>
              <a:gd name="connsiteY1" fmla="*/ 0 h 966167"/>
              <a:gd name="connsiteX2" fmla="*/ 968419 w 976887"/>
              <a:gd name="connsiteY2" fmla="*/ 534367 h 966167"/>
              <a:gd name="connsiteX3" fmla="*/ 0 w 976887"/>
              <a:gd name="connsiteY3" fmla="*/ 966167 h 966167"/>
              <a:gd name="connsiteX4" fmla="*/ 0 w 976887"/>
              <a:gd name="connsiteY4" fmla="*/ 685800 h 9661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976887" h="966167">
                <a:moveTo>
                  <a:pt x="0" y="685800"/>
                </a:moveTo>
                <a:lnTo>
                  <a:pt x="976887" y="0"/>
                </a:lnTo>
                <a:cubicBezTo>
                  <a:pt x="976887" y="147078"/>
                  <a:pt x="968419" y="387289"/>
                  <a:pt x="968419" y="534367"/>
                </a:cubicBezTo>
                <a:lnTo>
                  <a:pt x="0" y="966167"/>
                </a:lnTo>
                <a:lnTo>
                  <a:pt x="0" y="685800"/>
                </a:lnTo>
                <a:close/>
              </a:path>
            </a:pathLst>
          </a:custGeom>
          <a:solidFill>
            <a:srgbClr val="4B730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4400"/>
          </a:p>
        </p:txBody>
      </p:sp>
      <p:sp>
        <p:nvSpPr>
          <p:cNvPr id="146" name="任意多边形 145"/>
          <p:cNvSpPr/>
          <p:nvPr/>
        </p:nvSpPr>
        <p:spPr>
          <a:xfrm>
            <a:off x="10901423" y="2192519"/>
            <a:ext cx="1312284" cy="1001205"/>
          </a:xfrm>
          <a:custGeom>
            <a:gdLst>
              <a:gd name="connsiteX0" fmla="*/ 1312284 w 1312284"/>
              <a:gd name="connsiteY0" fmla="*/ 0 h 1001205"/>
              <a:gd name="connsiteX1" fmla="*/ 1312284 w 1312284"/>
              <a:gd name="connsiteY1" fmla="*/ 723048 h 1001205"/>
              <a:gd name="connsiteX2" fmla="*/ 0 w 1312284"/>
              <a:gd name="connsiteY2" fmla="*/ 1001205 h 1001205"/>
              <a:gd name="connsiteX3" fmla="*/ 0 w 1312284"/>
              <a:gd name="connsiteY3" fmla="*/ 623016 h 1001205"/>
            </a:gdLst>
            <a:cxnLst>
              <a:cxn ang="0">
                <a:pos x="connsiteX0" y="connsiteY0"/>
              </a:cxn>
              <a:cxn ang="0">
                <a:pos x="connsiteX1" y="connsiteY1"/>
              </a:cxn>
              <a:cxn ang="0">
                <a:pos x="connsiteX2" y="connsiteY2"/>
              </a:cxn>
              <a:cxn ang="0">
                <a:pos x="connsiteX3" y="connsiteY3"/>
              </a:cxn>
            </a:cxnLst>
            <a:rect l="l" t="t" r="r" b="b"/>
            <a:pathLst>
              <a:path w="1312284" h="1001205">
                <a:moveTo>
                  <a:pt x="1312284" y="0"/>
                </a:moveTo>
                <a:lnTo>
                  <a:pt x="1312284" y="723048"/>
                </a:lnTo>
                <a:lnTo>
                  <a:pt x="0" y="1001205"/>
                </a:lnTo>
                <a:lnTo>
                  <a:pt x="0" y="623016"/>
                </a:lnTo>
                <a:close/>
              </a:path>
            </a:pathLst>
          </a:custGeom>
          <a:solidFill>
            <a:srgbClr val="4B730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kumimoji="1" lang="zh-CN" altLang="en-US" sz="4400"/>
          </a:p>
        </p:txBody>
      </p:sp>
      <p:sp>
        <p:nvSpPr>
          <p:cNvPr id="115" name="矩形 114"/>
          <p:cNvSpPr/>
          <p:nvPr/>
        </p:nvSpPr>
        <p:spPr>
          <a:xfrm>
            <a:off x="7297051" y="2815534"/>
            <a:ext cx="3604370" cy="378189"/>
          </a:xfrm>
          <a:prstGeom prst="rect">
            <a:avLst/>
          </a:prstGeom>
          <a:solidFill>
            <a:srgbClr val="4B730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4400"/>
          </a:p>
        </p:txBody>
      </p:sp>
      <p:sp>
        <p:nvSpPr>
          <p:cNvPr id="116" name="等腰三角形 115"/>
          <p:cNvSpPr/>
          <p:nvPr/>
        </p:nvSpPr>
        <p:spPr>
          <a:xfrm rot="16200000">
            <a:off x="6700799" y="2747315"/>
            <a:ext cx="749401" cy="534479"/>
          </a:xfrm>
          <a:prstGeom prst="triangle">
            <a:avLst/>
          </a:prstGeom>
          <a:solidFill>
            <a:srgbClr val="4B730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4400"/>
          </a:p>
        </p:txBody>
      </p:sp>
      <p:sp>
        <p:nvSpPr>
          <p:cNvPr id="118" name="矩形 117"/>
          <p:cNvSpPr/>
          <p:nvPr/>
        </p:nvSpPr>
        <p:spPr>
          <a:xfrm flipV="1">
            <a:off x="8119103" y="5039510"/>
            <a:ext cx="2782320" cy="378189"/>
          </a:xfrm>
          <a:prstGeom prst="rect">
            <a:avLst/>
          </a:prstGeom>
          <a:solidFill>
            <a:srgbClr val="4B730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4400"/>
          </a:p>
        </p:txBody>
      </p:sp>
      <p:sp>
        <p:nvSpPr>
          <p:cNvPr id="119" name="等腰三角形 118"/>
          <p:cNvSpPr/>
          <p:nvPr/>
        </p:nvSpPr>
        <p:spPr>
          <a:xfrm rot="5400000" flipV="1">
            <a:off x="7625639" y="4961367"/>
            <a:ext cx="749401" cy="534479"/>
          </a:xfrm>
          <a:prstGeom prst="triangle">
            <a:avLst/>
          </a:prstGeom>
          <a:solidFill>
            <a:srgbClr val="4B730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4400"/>
          </a:p>
        </p:txBody>
      </p:sp>
      <p:sp>
        <p:nvSpPr>
          <p:cNvPr id="120" name="矩形 6"/>
          <p:cNvSpPr/>
          <p:nvPr/>
        </p:nvSpPr>
        <p:spPr>
          <a:xfrm flipV="1">
            <a:off x="10901423" y="5039510"/>
            <a:ext cx="1317729" cy="1303269"/>
          </a:xfrm>
          <a:custGeom>
            <a:gdLst>
              <a:gd name="connsiteX0" fmla="*/ 0 w 976887"/>
              <a:gd name="connsiteY0" fmla="*/ 685800 h 966167"/>
              <a:gd name="connsiteX1" fmla="*/ 976887 w 976887"/>
              <a:gd name="connsiteY1" fmla="*/ 0 h 966167"/>
              <a:gd name="connsiteX2" fmla="*/ 968419 w 976887"/>
              <a:gd name="connsiteY2" fmla="*/ 534367 h 966167"/>
              <a:gd name="connsiteX3" fmla="*/ 0 w 976887"/>
              <a:gd name="connsiteY3" fmla="*/ 966167 h 966167"/>
              <a:gd name="connsiteX4" fmla="*/ 0 w 976887"/>
              <a:gd name="connsiteY4" fmla="*/ 685800 h 9661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976887" h="966167">
                <a:moveTo>
                  <a:pt x="0" y="685800"/>
                </a:moveTo>
                <a:lnTo>
                  <a:pt x="976887" y="0"/>
                </a:lnTo>
                <a:cubicBezTo>
                  <a:pt x="976887" y="147078"/>
                  <a:pt x="968419" y="387289"/>
                  <a:pt x="968419" y="534367"/>
                </a:cubicBezTo>
                <a:lnTo>
                  <a:pt x="0" y="966167"/>
                </a:lnTo>
                <a:lnTo>
                  <a:pt x="0" y="685800"/>
                </a:lnTo>
                <a:close/>
              </a:path>
            </a:pathLst>
          </a:custGeom>
          <a:solidFill>
            <a:srgbClr val="4B730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4400"/>
          </a:p>
        </p:txBody>
      </p:sp>
      <p:sp>
        <p:nvSpPr>
          <p:cNvPr id="145" name="任意多边形 144"/>
          <p:cNvSpPr/>
          <p:nvPr/>
        </p:nvSpPr>
        <p:spPr>
          <a:xfrm flipV="1">
            <a:off x="10901424" y="4300037"/>
            <a:ext cx="1290576" cy="990899"/>
          </a:xfrm>
          <a:custGeom>
            <a:gdLst>
              <a:gd name="connsiteX0" fmla="*/ 0 w 1290576"/>
              <a:gd name="connsiteY0" fmla="*/ 990899 h 990899"/>
              <a:gd name="connsiteX1" fmla="*/ 1290576 w 1290576"/>
              <a:gd name="connsiteY1" fmla="*/ 717344 h 990899"/>
              <a:gd name="connsiteX2" fmla="*/ 1290576 w 1290576"/>
              <a:gd name="connsiteY2" fmla="*/ 0 h 990899"/>
              <a:gd name="connsiteX3" fmla="*/ 0 w 1290576"/>
              <a:gd name="connsiteY3" fmla="*/ 612710 h 990899"/>
            </a:gdLst>
            <a:cxnLst>
              <a:cxn ang="0">
                <a:pos x="connsiteX0" y="connsiteY0"/>
              </a:cxn>
              <a:cxn ang="0">
                <a:pos x="connsiteX1" y="connsiteY1"/>
              </a:cxn>
              <a:cxn ang="0">
                <a:pos x="connsiteX2" y="connsiteY2"/>
              </a:cxn>
              <a:cxn ang="0">
                <a:pos x="connsiteX3" y="connsiteY3"/>
              </a:cxn>
            </a:cxnLst>
            <a:rect l="l" t="t" r="r" b="b"/>
            <a:pathLst>
              <a:path w="1290576" h="990899">
                <a:moveTo>
                  <a:pt x="0" y="990899"/>
                </a:moveTo>
                <a:lnTo>
                  <a:pt x="1290576" y="717344"/>
                </a:lnTo>
                <a:lnTo>
                  <a:pt x="1290576" y="0"/>
                </a:lnTo>
                <a:lnTo>
                  <a:pt x="0" y="612710"/>
                </a:lnTo>
                <a:close/>
              </a:path>
            </a:pathLst>
          </a:custGeom>
          <a:solidFill>
            <a:srgbClr val="4B730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kumimoji="1" lang="zh-CN" altLang="en-US" sz="4400"/>
          </a:p>
        </p:txBody>
      </p:sp>
      <p:sp>
        <p:nvSpPr>
          <p:cNvPr id="123" name="矩形 122"/>
          <p:cNvSpPr/>
          <p:nvPr/>
        </p:nvSpPr>
        <p:spPr>
          <a:xfrm flipV="1">
            <a:off x="7297052" y="4300036"/>
            <a:ext cx="3604370" cy="378189"/>
          </a:xfrm>
          <a:prstGeom prst="rect">
            <a:avLst/>
          </a:prstGeom>
          <a:solidFill>
            <a:srgbClr val="4B730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4400"/>
          </a:p>
        </p:txBody>
      </p:sp>
      <p:sp>
        <p:nvSpPr>
          <p:cNvPr id="124" name="等腰三角形 123"/>
          <p:cNvSpPr/>
          <p:nvPr/>
        </p:nvSpPr>
        <p:spPr>
          <a:xfrm rot="5400000" flipV="1">
            <a:off x="6700800" y="4211965"/>
            <a:ext cx="749402" cy="534479"/>
          </a:xfrm>
          <a:prstGeom prst="triangle">
            <a:avLst/>
          </a:prstGeom>
          <a:solidFill>
            <a:srgbClr val="4B730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4400"/>
          </a:p>
        </p:txBody>
      </p:sp>
      <p:sp>
        <p:nvSpPr>
          <p:cNvPr id="126" name="矩形 125"/>
          <p:cNvSpPr/>
          <p:nvPr/>
        </p:nvSpPr>
        <p:spPr>
          <a:xfrm>
            <a:off x="5720745" y="3580720"/>
            <a:ext cx="5226365" cy="378189"/>
          </a:xfrm>
          <a:prstGeom prst="rect">
            <a:avLst/>
          </a:prstGeom>
          <a:solidFill>
            <a:srgbClr val="4B730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4400"/>
          </a:p>
        </p:txBody>
      </p:sp>
      <p:sp>
        <p:nvSpPr>
          <p:cNvPr id="127" name="等腰三角形 126"/>
          <p:cNvSpPr/>
          <p:nvPr/>
        </p:nvSpPr>
        <p:spPr>
          <a:xfrm rot="16200000">
            <a:off x="5147331" y="3508247"/>
            <a:ext cx="749401" cy="534479"/>
          </a:xfrm>
          <a:prstGeom prst="triangle">
            <a:avLst/>
          </a:prstGeom>
          <a:solidFill>
            <a:srgbClr val="4B730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4400"/>
          </a:p>
        </p:txBody>
      </p:sp>
      <p:sp>
        <p:nvSpPr>
          <p:cNvPr id="144" name="任意多边形 143"/>
          <p:cNvSpPr/>
          <p:nvPr/>
        </p:nvSpPr>
        <p:spPr>
          <a:xfrm>
            <a:off x="10947112" y="3328114"/>
            <a:ext cx="1266595" cy="797966"/>
          </a:xfrm>
          <a:custGeom>
            <a:gdLst>
              <a:gd name="connsiteX0" fmla="*/ 1266595 w 1266595"/>
              <a:gd name="connsiteY0" fmla="*/ 0 h 797966"/>
              <a:gd name="connsiteX1" fmla="*/ 1266595 w 1266595"/>
              <a:gd name="connsiteY1" fmla="*/ 797966 h 797966"/>
              <a:gd name="connsiteX2" fmla="*/ 0 w 1266595"/>
              <a:gd name="connsiteY2" fmla="*/ 630796 h 797966"/>
              <a:gd name="connsiteX3" fmla="*/ 0 w 1266595"/>
              <a:gd name="connsiteY3" fmla="*/ 252607 h 797966"/>
            </a:gdLst>
            <a:cxnLst>
              <a:cxn ang="0">
                <a:pos x="connsiteX0" y="connsiteY0"/>
              </a:cxn>
              <a:cxn ang="0">
                <a:pos x="connsiteX1" y="connsiteY1"/>
              </a:cxn>
              <a:cxn ang="0">
                <a:pos x="connsiteX2" y="connsiteY2"/>
              </a:cxn>
              <a:cxn ang="0">
                <a:pos x="connsiteX3" y="connsiteY3"/>
              </a:cxn>
            </a:cxnLst>
            <a:rect l="l" t="t" r="r" b="b"/>
            <a:pathLst>
              <a:path w="1266595" h="797966">
                <a:moveTo>
                  <a:pt x="1266595" y="0"/>
                </a:moveTo>
                <a:lnTo>
                  <a:pt x="1266595" y="797966"/>
                </a:lnTo>
                <a:lnTo>
                  <a:pt x="0" y="630796"/>
                </a:lnTo>
                <a:lnTo>
                  <a:pt x="0" y="252607"/>
                </a:lnTo>
                <a:close/>
              </a:path>
            </a:pathLst>
          </a:custGeom>
          <a:solidFill>
            <a:srgbClr val="4B730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kumimoji="1" lang="zh-CN" altLang="en-US" sz="4400"/>
          </a:p>
        </p:txBody>
      </p:sp>
      <p:cxnSp>
        <p:nvCxnSpPr>
          <p:cNvPr id="129" name="直线连接符 28"/>
          <p:cNvCxnSpPr/>
          <p:nvPr/>
        </p:nvCxnSpPr>
        <p:spPr>
          <a:xfrm flipH="1">
            <a:off x="5617959" y="2250246"/>
            <a:ext cx="1987209" cy="0"/>
          </a:xfrm>
          <a:prstGeom prst="line">
            <a:avLst/>
          </a:prstGeom>
          <a:ln w="19050" cmpd="sng">
            <a:solidFill>
              <a:srgbClr val="4B7303"/>
            </a:solidFill>
            <a:prstDash val="dot"/>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130" name="文本框 8"/>
          <p:cNvSpPr txBox="1"/>
          <p:nvPr/>
        </p:nvSpPr>
        <p:spPr>
          <a:xfrm>
            <a:off x="2523902" y="1971879"/>
            <a:ext cx="3017762"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defRPr/>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单击此处添加文字阐述，添加简短问题说明文字</a:t>
            </a:r>
            <a:endParaRPr lang="en-US" altLang="zh-CN" sz="160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31" name="直线连接符 44"/>
          <p:cNvCxnSpPr/>
          <p:nvPr/>
        </p:nvCxnSpPr>
        <p:spPr>
          <a:xfrm flipH="1">
            <a:off x="4670037" y="3012479"/>
            <a:ext cx="1987209" cy="0"/>
          </a:xfrm>
          <a:prstGeom prst="line">
            <a:avLst/>
          </a:prstGeom>
          <a:ln w="19050" cmpd="sng">
            <a:solidFill>
              <a:srgbClr val="4B7303"/>
            </a:solidFill>
            <a:prstDash val="dot"/>
            <a:headEnd type="oval"/>
            <a:tailEnd type="oval"/>
          </a:ln>
          <a:effectLst/>
        </p:spPr>
        <p:style>
          <a:lnRef idx="2">
            <a:schemeClr val="accent1"/>
          </a:lnRef>
          <a:fillRef idx="0">
            <a:schemeClr val="accent1"/>
          </a:fillRef>
          <a:effectRef idx="1">
            <a:schemeClr val="accent1"/>
          </a:effectRef>
          <a:fontRef idx="minor">
            <a:schemeClr val="tx1"/>
          </a:fontRef>
        </p:style>
      </p:cxnSp>
      <p:cxnSp>
        <p:nvCxnSpPr>
          <p:cNvPr id="133" name="直线连接符 49"/>
          <p:cNvCxnSpPr/>
          <p:nvPr/>
        </p:nvCxnSpPr>
        <p:spPr>
          <a:xfrm flipH="1">
            <a:off x="3115406" y="3778188"/>
            <a:ext cx="1987209" cy="0"/>
          </a:xfrm>
          <a:prstGeom prst="line">
            <a:avLst/>
          </a:prstGeom>
          <a:ln w="19050" cmpd="sng">
            <a:solidFill>
              <a:srgbClr val="4B7303"/>
            </a:solidFill>
            <a:prstDash val="dot"/>
            <a:headEnd type="oval"/>
            <a:tailEnd type="oval"/>
          </a:ln>
          <a:effectLst/>
        </p:spPr>
        <p:style>
          <a:lnRef idx="2">
            <a:schemeClr val="accent1"/>
          </a:lnRef>
          <a:fillRef idx="0">
            <a:schemeClr val="accent1"/>
          </a:fillRef>
          <a:effectRef idx="1">
            <a:schemeClr val="accent1"/>
          </a:effectRef>
          <a:fontRef idx="minor">
            <a:schemeClr val="tx1"/>
          </a:fontRef>
        </p:style>
      </p:cxnSp>
      <p:cxnSp>
        <p:nvCxnSpPr>
          <p:cNvPr id="135" name="直线连接符 54"/>
          <p:cNvCxnSpPr/>
          <p:nvPr/>
        </p:nvCxnSpPr>
        <p:spPr>
          <a:xfrm flipH="1">
            <a:off x="4670037" y="4482014"/>
            <a:ext cx="1987209" cy="0"/>
          </a:xfrm>
          <a:prstGeom prst="line">
            <a:avLst/>
          </a:prstGeom>
          <a:ln w="19050" cmpd="sng">
            <a:solidFill>
              <a:srgbClr val="4B7303"/>
            </a:solidFill>
            <a:prstDash val="dot"/>
            <a:headEnd type="oval"/>
            <a:tailEnd type="oval"/>
          </a:ln>
          <a:effectLst/>
        </p:spPr>
        <p:style>
          <a:lnRef idx="2">
            <a:schemeClr val="accent1"/>
          </a:lnRef>
          <a:fillRef idx="0">
            <a:schemeClr val="accent1"/>
          </a:fillRef>
          <a:effectRef idx="1">
            <a:schemeClr val="accent1"/>
          </a:effectRef>
          <a:fontRef idx="minor">
            <a:schemeClr val="tx1"/>
          </a:fontRef>
        </p:style>
      </p:cxnSp>
      <p:cxnSp>
        <p:nvCxnSpPr>
          <p:cNvPr id="137" name="直线连接符 59"/>
          <p:cNvCxnSpPr/>
          <p:nvPr/>
        </p:nvCxnSpPr>
        <p:spPr>
          <a:xfrm flipH="1">
            <a:off x="5617959" y="5231961"/>
            <a:ext cx="1987209" cy="0"/>
          </a:xfrm>
          <a:prstGeom prst="line">
            <a:avLst/>
          </a:prstGeom>
          <a:ln w="19050" cmpd="sng">
            <a:solidFill>
              <a:srgbClr val="4B7303"/>
            </a:solidFill>
            <a:prstDash val="dot"/>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147" name="文本框 8"/>
          <p:cNvSpPr txBox="1"/>
          <p:nvPr/>
        </p:nvSpPr>
        <p:spPr>
          <a:xfrm>
            <a:off x="1065664" y="2875033"/>
            <a:ext cx="3017762"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defRPr/>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单击此处添加文字阐述，添加简短问题说明文字</a:t>
            </a:r>
            <a:endParaRPr lang="en-US" altLang="zh-CN"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8" name="文本框 8"/>
          <p:cNvSpPr txBox="1"/>
          <p:nvPr/>
        </p:nvSpPr>
        <p:spPr>
          <a:xfrm>
            <a:off x="1522719" y="4300036"/>
            <a:ext cx="3017762"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defRPr/>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单击此处添加文字阐述，添加简短问题说明文字</a:t>
            </a:r>
            <a:endParaRPr lang="en-US" altLang="zh-CN"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9" name="文本框 8"/>
          <p:cNvSpPr txBox="1"/>
          <p:nvPr/>
        </p:nvSpPr>
        <p:spPr>
          <a:xfrm>
            <a:off x="2536833" y="5185840"/>
            <a:ext cx="3017762"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defRPr/>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单击此处添加文字阐述，添加简短问题说明文字</a:t>
            </a:r>
            <a:endParaRPr lang="en-US" altLang="zh-CN" sz="160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0" name="图片 29"/>
          <p:cNvPicPr>
            <a:picLocks noChangeAspect="1"/>
          </p:cNvPicPr>
          <p:nvPr/>
        </p:nvPicPr>
        <p:blipFill>
          <a:blip r:embed="rId2">
            <a:extLst>
              <a:ext uri="{BEBA8EAE-BF5A-486C-A8C5-ECC9F3942E4B}">
                <a14:imgProps xmlns:a14="http://schemas.microsoft.com/office/drawing/2010/main">
                  <a14:imgLayer r:embed="rId3">
                    <a14:imgEffect>
                      <a14:backgroundRemoval t="1318" b="17570" l="78223" r="95410">
                        <a14:foregroundMark x1="87695" y1="8638" x2="89160" y2="8638"/>
                        <a14:foregroundMark x1="88086" y1="10102" x2="89258" y2="8931"/>
                        <a14:backgroundMark x1="80176" y1="8785" x2="82813" y2="15813"/>
                        <a14:backgroundMark x1="80078" y1="10249" x2="81250" y2="16105"/>
                        <a14:backgroundMark x1="83008" y1="12738" x2="86816" y2="13763"/>
                        <a14:backgroundMark x1="87402" y1="14202" x2="94824" y2="10249"/>
                        <a14:backgroundMark x1="89160" y1="9517" x2="88184" y2="13763"/>
                      </a14:backgroundRemoval>
                    </a14:imgEffect>
                  </a14:imgLayer>
                </a14:imgProps>
              </a:ext>
              <a:ext uri="{28A0092B-C50C-407E-A947-70E740481C1C}">
                <a14:useLocalDpi xmlns:a14="http://schemas.microsoft.com/office/drawing/2010/main" val="0"/>
              </a:ext>
            </a:extLst>
          </a:blip>
          <a:srcRect l="80106" t="938" r="9115" b="87246"/>
          <a:stretch>
            <a:fillRect/>
          </a:stretch>
        </p:blipFill>
        <p:spPr>
          <a:xfrm>
            <a:off x="114301" y="142876"/>
            <a:ext cx="991054" cy="657225"/>
          </a:xfrm>
          <a:prstGeom prst="rect">
            <a:avLst/>
          </a:prstGeom>
        </p:spPr>
      </p:pic>
      <p:sp>
        <p:nvSpPr>
          <p:cNvPr id="31" name="文本框 30"/>
          <p:cNvSpPr txBox="1"/>
          <p:nvPr/>
        </p:nvSpPr>
        <p:spPr>
          <a:xfrm>
            <a:off x="1400174" y="285750"/>
            <a:ext cx="2314575" cy="400110"/>
          </a:xfrm>
          <a:prstGeom prst="rect">
            <a:avLst/>
          </a:prstGeom>
          <a:noFill/>
        </p:spPr>
        <p:txBody>
          <a:bodyPr wrap="square" rtlCol="0">
            <a:spAutoFit/>
          </a:bodyPr>
          <a:lstStyle/>
          <a:p>
            <a:r>
              <a:rPr lang="zh-CN" altLang="en-US" sz="2000">
                <a:latin typeface="微软雅黑" panose="020b0503020204020204" pitchFamily="34" charset="-122"/>
                <a:ea typeface="微软雅黑" panose="020b0503020204020204" pitchFamily="34" charset="-122"/>
              </a:rPr>
              <a:t>点击添加副标题</a:t>
            </a:r>
            <a:endParaRPr lang="zh-CN" altLang="en-US" sz="2000">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2" name="椭圆 31"/>
          <p:cNvSpPr/>
          <p:nvPr/>
        </p:nvSpPr>
        <p:spPr>
          <a:xfrm>
            <a:off x="8008623" y="2651400"/>
            <a:ext cx="2200275" cy="2200275"/>
          </a:xfrm>
          <a:prstGeom prst="ellipse">
            <a:avLst/>
          </a:prstGeom>
          <a:solidFill>
            <a:srgbClr val="F5B54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
        <p:nvSpPr>
          <p:cNvPr id="33" name="椭圆 32"/>
          <p:cNvSpPr/>
          <p:nvPr/>
        </p:nvSpPr>
        <p:spPr>
          <a:xfrm>
            <a:off x="7910948" y="2787331"/>
            <a:ext cx="2307907" cy="2307907"/>
          </a:xfrm>
          <a:prstGeom prst="ellipse">
            <a:avLst/>
          </a:prstGeom>
          <a:solidFill>
            <a:srgbClr val="F5B54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
        <p:nvSpPr>
          <p:cNvPr id="34" name="椭圆 33"/>
          <p:cNvSpPr/>
          <p:nvPr/>
        </p:nvSpPr>
        <p:spPr>
          <a:xfrm>
            <a:off x="2139629" y="2746375"/>
            <a:ext cx="2307907" cy="2307907"/>
          </a:xfrm>
          <a:prstGeom prst="ellipse">
            <a:avLst/>
          </a:prstGeom>
          <a:solidFill>
            <a:srgbClr val="FE5F3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
        <p:nvSpPr>
          <p:cNvPr id="35" name="椭圆 34"/>
          <p:cNvSpPr/>
          <p:nvPr/>
        </p:nvSpPr>
        <p:spPr>
          <a:xfrm>
            <a:off x="2039636" y="2922587"/>
            <a:ext cx="2200275" cy="2200275"/>
          </a:xfrm>
          <a:prstGeom prst="ellipse">
            <a:avLst/>
          </a:prstGeom>
          <a:solidFill>
            <a:srgbClr val="FE5F3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
        <p:nvSpPr>
          <p:cNvPr id="36" name="椭圆 35"/>
          <p:cNvSpPr/>
          <p:nvPr/>
        </p:nvSpPr>
        <p:spPr>
          <a:xfrm>
            <a:off x="2108891" y="2813050"/>
            <a:ext cx="2200275" cy="2200275"/>
          </a:xfrm>
          <a:prstGeom prst="ellipse">
            <a:avLst/>
          </a:prstGeom>
          <a:solidFill>
            <a:srgbClr val="4B73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
        <p:nvSpPr>
          <p:cNvPr id="37" name="椭圆 36"/>
          <p:cNvSpPr/>
          <p:nvPr/>
        </p:nvSpPr>
        <p:spPr>
          <a:xfrm>
            <a:off x="4992491" y="2787331"/>
            <a:ext cx="2199600" cy="2199600"/>
          </a:xfrm>
          <a:prstGeom prst="ellipse">
            <a:avLst/>
          </a:prstGeom>
          <a:solidFill>
            <a:srgbClr val="4B73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5024883" y="2922587"/>
            <a:ext cx="2200275" cy="2200275"/>
          </a:xfrm>
          <a:prstGeom prst="ellipse">
            <a:avLst/>
          </a:prstGeom>
          <a:solidFill>
            <a:srgbClr val="4B73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
        <p:nvSpPr>
          <p:cNvPr id="40" name="椭圆 39"/>
          <p:cNvSpPr/>
          <p:nvPr/>
        </p:nvSpPr>
        <p:spPr>
          <a:xfrm>
            <a:off x="8013939" y="2841762"/>
            <a:ext cx="2199600" cy="2199600"/>
          </a:xfrm>
          <a:prstGeom prst="ellipse">
            <a:avLst/>
          </a:prstGeom>
          <a:solidFill>
            <a:srgbClr val="4B73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2380079" y="3397594"/>
            <a:ext cx="1723549" cy="1107996"/>
            <a:chOff x="2380079" y="3397594"/>
            <a:chExt cx="1723549" cy="1107996"/>
          </a:xfrm>
        </p:grpSpPr>
        <p:sp>
          <p:nvSpPr>
            <p:cNvPr id="42" name="文本框 41"/>
            <p:cNvSpPr txBox="1"/>
            <p:nvPr/>
          </p:nvSpPr>
          <p:spPr>
            <a:xfrm>
              <a:off x="2480302" y="3397594"/>
              <a:ext cx="1457450" cy="769441"/>
            </a:xfrm>
            <a:prstGeom prst="rect">
              <a:avLst/>
            </a:prstGeom>
            <a:noFill/>
          </p:spPr>
          <p:txBody>
            <a:bodyPr wrap="none" rtlCol="0">
              <a:spAutoFit/>
            </a:bodyPr>
            <a:lstStyle/>
            <a:p>
              <a:pPr algn="ctr"/>
              <a:r>
                <a:rPr lang="en-US" altLang="zh-CN" sz="4400">
                  <a:solidFill>
                    <a:schemeClr val="bg1"/>
                  </a:solidFill>
                  <a:latin typeface="微软雅黑 Light" panose="020b0502040204020203" pitchFamily="34" charset="-122"/>
                  <a:ea typeface="微软雅黑 Light" panose="020b0502040204020203" pitchFamily="34" charset="-122"/>
                </a:rPr>
                <a:t>22.9</a:t>
              </a:r>
              <a:r>
                <a:rPr lang="en-US" altLang="zh-CN">
                  <a:solidFill>
                    <a:schemeClr val="bg1"/>
                  </a:solidFill>
                  <a:latin typeface="微软雅黑 Light" panose="020b0502040204020203" pitchFamily="34" charset="-122"/>
                  <a:ea typeface="微软雅黑 Light" panose="020b0502040204020203" pitchFamily="34" charset="-122"/>
                </a:rPr>
                <a:t>%</a:t>
              </a:r>
              <a:endParaRPr lang="zh-CN" altLang="en-US" sz="4000">
                <a:solidFill>
                  <a:schemeClr val="bg1"/>
                </a:solidFill>
                <a:latin typeface="微软雅黑 Light" panose="020b0502040204020203" pitchFamily="34" charset="-122"/>
                <a:ea typeface="微软雅黑 Light" panose="020b0502040204020203" pitchFamily="34" charset="-122"/>
              </a:endParaRPr>
            </a:p>
          </p:txBody>
        </p:sp>
        <p:sp>
          <p:nvSpPr>
            <p:cNvPr id="43" name="矩形 42"/>
            <p:cNvSpPr/>
            <p:nvPr/>
          </p:nvSpPr>
          <p:spPr>
            <a:xfrm>
              <a:off x="2380079" y="4105480"/>
              <a:ext cx="1723549" cy="400110"/>
            </a:xfrm>
            <a:prstGeom prst="rect">
              <a:avLst/>
            </a:prstGeom>
          </p:spPr>
          <p:txBody>
            <a:bodyPr wrap="none">
              <a:spAutoFit/>
            </a:bodyPr>
            <a:lstStyle/>
            <a:p>
              <a:r>
                <a:rPr lang="zh-CN" altLang="en-US" sz="2000">
                  <a:solidFill>
                    <a:schemeClr val="bg1">
                      <a:alpha val="90000"/>
                    </a:schemeClr>
                  </a:solidFill>
                  <a:latin typeface="微软雅黑 Light" panose="020b0502040204020203" pitchFamily="34" charset="-122"/>
                  <a:ea typeface="微软雅黑 Light" panose="020b0502040204020203" pitchFamily="34" charset="-122"/>
                </a:rPr>
                <a:t>输入您的文字</a:t>
              </a:r>
              <a:endParaRPr lang="zh-CN" altLang="en-US" sz="2000">
                <a:solidFill>
                  <a:schemeClr val="bg1">
                    <a:alpha val="90000"/>
                  </a:schemeClr>
                </a:solidFill>
                <a:latin typeface="微软雅黑 Light" panose="020b0502040204020203" pitchFamily="34" charset="-122"/>
                <a:ea typeface="微软雅黑 Light" panose="020b0502040204020203" pitchFamily="34" charset="-122"/>
              </a:endParaRPr>
            </a:p>
          </p:txBody>
        </p:sp>
        <p:sp>
          <p:nvSpPr>
            <p:cNvPr id="44" name="等腰三角形 43"/>
            <p:cNvSpPr/>
            <p:nvPr/>
          </p:nvSpPr>
          <p:spPr>
            <a:xfrm flipV="1">
              <a:off x="3674166" y="3558467"/>
              <a:ext cx="138370" cy="11928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45" name="组合 44"/>
          <p:cNvGrpSpPr/>
          <p:nvPr/>
        </p:nvGrpSpPr>
        <p:grpSpPr>
          <a:xfrm>
            <a:off x="5194336" y="3397594"/>
            <a:ext cx="1723549" cy="1102184"/>
            <a:chOff x="5194336" y="3397594"/>
            <a:chExt cx="1723549" cy="1102184"/>
          </a:xfrm>
        </p:grpSpPr>
        <p:sp>
          <p:nvSpPr>
            <p:cNvPr id="46" name="文本框 45"/>
            <p:cNvSpPr txBox="1"/>
            <p:nvPr/>
          </p:nvSpPr>
          <p:spPr>
            <a:xfrm>
              <a:off x="5427573" y="3397594"/>
              <a:ext cx="1359668" cy="769441"/>
            </a:xfrm>
            <a:prstGeom prst="rect">
              <a:avLst/>
            </a:prstGeom>
            <a:noFill/>
          </p:spPr>
          <p:txBody>
            <a:bodyPr wrap="none" rtlCol="0">
              <a:spAutoFit/>
            </a:bodyPr>
            <a:lstStyle/>
            <a:p>
              <a:pPr algn="ctr"/>
              <a:r>
                <a:rPr lang="en-US" altLang="zh-CN" sz="4400">
                  <a:solidFill>
                    <a:schemeClr val="bg1"/>
                  </a:solidFill>
                  <a:latin typeface="微软雅黑 Light" panose="020b0502040204020203" pitchFamily="34" charset="-122"/>
                  <a:ea typeface="微软雅黑 Light" panose="020b0502040204020203" pitchFamily="34" charset="-122"/>
                </a:rPr>
                <a:t>16.6</a:t>
              </a:r>
              <a:r>
                <a:rPr lang="en-US" altLang="zh-CN">
                  <a:solidFill>
                    <a:schemeClr val="bg1"/>
                  </a:solidFill>
                  <a:latin typeface="微软雅黑 Light" panose="020b0502040204020203" pitchFamily="34" charset="-122"/>
                  <a:ea typeface="微软雅黑 Light" panose="020b0502040204020203" pitchFamily="34" charset="-122"/>
                </a:rPr>
                <a:t>%</a:t>
              </a:r>
              <a:endParaRPr lang="zh-CN" altLang="en-US" sz="4000">
                <a:solidFill>
                  <a:schemeClr val="bg1"/>
                </a:solidFill>
                <a:latin typeface="微软雅黑 Light" panose="020b0502040204020203" pitchFamily="34" charset="-122"/>
                <a:ea typeface="微软雅黑 Light" panose="020b0502040204020203" pitchFamily="34" charset="-122"/>
              </a:endParaRPr>
            </a:p>
          </p:txBody>
        </p:sp>
        <p:sp>
          <p:nvSpPr>
            <p:cNvPr id="47" name="矩形 46"/>
            <p:cNvSpPr/>
            <p:nvPr/>
          </p:nvSpPr>
          <p:spPr>
            <a:xfrm>
              <a:off x="5194336" y="4099668"/>
              <a:ext cx="1723549" cy="400110"/>
            </a:xfrm>
            <a:prstGeom prst="rect">
              <a:avLst/>
            </a:prstGeom>
          </p:spPr>
          <p:txBody>
            <a:bodyPr wrap="none">
              <a:spAutoFit/>
            </a:bodyPr>
            <a:lstStyle/>
            <a:p>
              <a:r>
                <a:rPr lang="zh-CN" altLang="en-US" sz="2000">
                  <a:solidFill>
                    <a:schemeClr val="bg1">
                      <a:alpha val="90000"/>
                    </a:schemeClr>
                  </a:solidFill>
                  <a:latin typeface="微软雅黑 Light" panose="020b0502040204020203" pitchFamily="34" charset="-122"/>
                  <a:ea typeface="微软雅黑 Light" panose="020b0502040204020203" pitchFamily="34" charset="-122"/>
                </a:rPr>
                <a:t>输入您的文字</a:t>
              </a:r>
              <a:endParaRPr lang="zh-CN" altLang="en-US" sz="2000">
                <a:solidFill>
                  <a:schemeClr val="bg1">
                    <a:alpha val="90000"/>
                  </a:schemeClr>
                </a:solidFill>
                <a:latin typeface="微软雅黑 Light" panose="020b0502040204020203" pitchFamily="34" charset="-122"/>
                <a:ea typeface="微软雅黑 Light" panose="020b0502040204020203" pitchFamily="34" charset="-122"/>
              </a:endParaRPr>
            </a:p>
          </p:txBody>
        </p:sp>
        <p:sp>
          <p:nvSpPr>
            <p:cNvPr id="48" name="等腰三角形 47"/>
            <p:cNvSpPr/>
            <p:nvPr/>
          </p:nvSpPr>
          <p:spPr>
            <a:xfrm flipV="1">
              <a:off x="6572546" y="3558467"/>
              <a:ext cx="138370" cy="11928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49" name="组合 48"/>
          <p:cNvGrpSpPr/>
          <p:nvPr/>
        </p:nvGrpSpPr>
        <p:grpSpPr>
          <a:xfrm>
            <a:off x="8241764" y="3397594"/>
            <a:ext cx="1723549" cy="1102184"/>
            <a:chOff x="8241764" y="3397594"/>
            <a:chExt cx="1723549" cy="1102184"/>
          </a:xfrm>
        </p:grpSpPr>
        <p:sp>
          <p:nvSpPr>
            <p:cNvPr id="50" name="文本框 49"/>
            <p:cNvSpPr txBox="1"/>
            <p:nvPr/>
          </p:nvSpPr>
          <p:spPr>
            <a:xfrm>
              <a:off x="8470192" y="3397594"/>
              <a:ext cx="1369286" cy="769441"/>
            </a:xfrm>
            <a:prstGeom prst="rect">
              <a:avLst/>
            </a:prstGeom>
            <a:noFill/>
          </p:spPr>
          <p:txBody>
            <a:bodyPr wrap="none" rtlCol="0">
              <a:spAutoFit/>
            </a:bodyPr>
            <a:lstStyle/>
            <a:p>
              <a:pPr algn="ctr"/>
              <a:r>
                <a:rPr lang="en-US" altLang="zh-CN" sz="4400">
                  <a:solidFill>
                    <a:schemeClr val="bg1"/>
                  </a:solidFill>
                  <a:latin typeface="微软雅黑 Light" panose="020b0502040204020203" pitchFamily="34" charset="-122"/>
                  <a:ea typeface="微软雅黑 Light" panose="020b0502040204020203" pitchFamily="34" charset="-122"/>
                </a:rPr>
                <a:t>14.5</a:t>
              </a:r>
              <a:r>
                <a:rPr lang="en-US" altLang="zh-CN">
                  <a:solidFill>
                    <a:schemeClr val="bg1"/>
                  </a:solidFill>
                  <a:latin typeface="微软雅黑 Light" panose="020b0502040204020203" pitchFamily="34" charset="-122"/>
                  <a:ea typeface="微软雅黑 Light" panose="020b0502040204020203" pitchFamily="34" charset="-122"/>
                </a:rPr>
                <a:t>%</a:t>
              </a:r>
              <a:endParaRPr lang="zh-CN" altLang="en-US" sz="4000">
                <a:solidFill>
                  <a:schemeClr val="bg1"/>
                </a:solidFill>
                <a:latin typeface="微软雅黑 Light" panose="020b0502040204020203" pitchFamily="34" charset="-122"/>
                <a:ea typeface="微软雅黑 Light" panose="020b0502040204020203" pitchFamily="34" charset="-122"/>
              </a:endParaRPr>
            </a:p>
          </p:txBody>
        </p:sp>
        <p:sp>
          <p:nvSpPr>
            <p:cNvPr id="51" name="矩形 50"/>
            <p:cNvSpPr/>
            <p:nvPr/>
          </p:nvSpPr>
          <p:spPr>
            <a:xfrm>
              <a:off x="8241764" y="4099668"/>
              <a:ext cx="1723549" cy="400110"/>
            </a:xfrm>
            <a:prstGeom prst="rect">
              <a:avLst/>
            </a:prstGeom>
          </p:spPr>
          <p:txBody>
            <a:bodyPr wrap="none">
              <a:spAutoFit/>
            </a:bodyPr>
            <a:lstStyle/>
            <a:p>
              <a:r>
                <a:rPr lang="zh-CN" altLang="en-US" sz="2000">
                  <a:solidFill>
                    <a:schemeClr val="bg1">
                      <a:alpha val="90000"/>
                    </a:schemeClr>
                  </a:solidFill>
                  <a:latin typeface="微软雅黑 Light" panose="020b0502040204020203" pitchFamily="34" charset="-122"/>
                  <a:ea typeface="微软雅黑 Light" panose="020b0502040204020203" pitchFamily="34" charset="-122"/>
                </a:rPr>
                <a:t>输入您的文字</a:t>
              </a:r>
              <a:endParaRPr lang="zh-CN" altLang="en-US" sz="2000">
                <a:solidFill>
                  <a:schemeClr val="bg1">
                    <a:alpha val="90000"/>
                  </a:schemeClr>
                </a:solidFill>
                <a:latin typeface="微软雅黑 Light" panose="020b0502040204020203" pitchFamily="34" charset="-122"/>
                <a:ea typeface="微软雅黑 Light" panose="020b0502040204020203" pitchFamily="34" charset="-122"/>
              </a:endParaRPr>
            </a:p>
          </p:txBody>
        </p:sp>
        <p:sp>
          <p:nvSpPr>
            <p:cNvPr id="52" name="等腰三角形 51"/>
            <p:cNvSpPr/>
            <p:nvPr/>
          </p:nvSpPr>
          <p:spPr>
            <a:xfrm flipV="1">
              <a:off x="9619974" y="3558467"/>
              <a:ext cx="138370" cy="11928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53" name="矩形 52"/>
          <p:cNvSpPr/>
          <p:nvPr/>
        </p:nvSpPr>
        <p:spPr>
          <a:xfrm>
            <a:off x="4578782" y="852405"/>
            <a:ext cx="3057248" cy="584775"/>
          </a:xfrm>
          <a:prstGeom prst="rect">
            <a:avLst/>
          </a:prstGeom>
        </p:spPr>
        <p:txBody>
          <a:bodyPr wrap="none">
            <a:spAutoFit/>
          </a:bodyPr>
          <a:lstStyle/>
          <a:p>
            <a:pPr algn="ctr"/>
            <a:r>
              <a:rPr lang="zh-CN" altLang="en-US" sz="3200">
                <a:solidFill>
                  <a:schemeClr val="tx1">
                    <a:lumMod val="85000"/>
                    <a:lumOff val="15000"/>
                  </a:schemeClr>
                </a:solidFill>
                <a:latin typeface="微软雅黑 Light" panose="020b0502040204020203" pitchFamily="34" charset="-122"/>
                <a:ea typeface="微软雅黑 Light" panose="020b0502040204020203" pitchFamily="34" charset="-122"/>
              </a:rPr>
              <a:t>场景式节能优化</a:t>
            </a:r>
            <a:endParaRPr lang="zh-CN" altLang="en-US" sz="320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sp>
        <p:nvSpPr>
          <p:cNvPr id="54" name="矩形 53"/>
          <p:cNvSpPr/>
          <p:nvPr/>
        </p:nvSpPr>
        <p:spPr>
          <a:xfrm>
            <a:off x="3048000" y="1619217"/>
            <a:ext cx="6096000" cy="584775"/>
          </a:xfrm>
          <a:prstGeom prst="rect">
            <a:avLst/>
          </a:prstGeom>
        </p:spPr>
        <p:txBody>
          <a:bodyPr wrap="square">
            <a:spAutoFit/>
          </a:bodyPr>
          <a:lstStyle/>
          <a:p>
            <a:r>
              <a:rPr lang="en-US" altLang="zh-CN" sz="1600">
                <a:latin typeface="华文细黑" panose="02010600040101010101" pitchFamily="2" charset="-122"/>
                <a:ea typeface="华文细黑" panose="02010600040101010101" pitchFamily="2" charset="-122"/>
                <a:cs typeface="Open Sans" panose="020b0606030504020204" pitchFamily="34" charset="0"/>
                <a:sym typeface="News Gothic MT" charset="0"/>
              </a:rPr>
              <a:t>            </a:t>
            </a:r>
            <a:r>
              <a:rPr lang="zh-CN" altLang="zh-CN" sz="1600">
                <a:latin typeface="华文细黑" panose="02010600040101010101" pitchFamily="2" charset="-122"/>
                <a:ea typeface="华文细黑" panose="02010600040101010101" pitchFamily="2" charset="-122"/>
                <a:cs typeface="Open Sans" panose="020b0606030504020204" pitchFamily="34" charset="0"/>
                <a:sym typeface="News Gothic MT" charset="0"/>
              </a:rPr>
              <a:t>adipisicing elit, sed do eiusmod tempdolor sit amet, consectetur or incididunt ut labore et dolore magnaLorem</a:t>
            </a:r>
            <a:endParaRPr lang="zh-CN" altLang="en-US" sz="1050">
              <a:latin typeface="Franklin Gothic Medium Cond" panose="020b0606030402020204" pitchFamily="34" charset="0"/>
              <a:ea typeface="Hiragino Sans GB W3" panose="020b0300000000000000" pitchFamily="34" charset="-122"/>
              <a:cs typeface="Open Sans" panose="020b0606030504020204" pitchFamily="34" charset="0"/>
            </a:endParaRPr>
          </a:p>
        </p:txBody>
      </p:sp>
      <p:pic>
        <p:nvPicPr>
          <p:cNvPr id="3" name="图片 2"/>
          <p:cNvPicPr>
            <a:picLocks noChangeAspect="1"/>
          </p:cNvPicPr>
          <p:nvPr/>
        </p:nvPicPr>
        <p:blipFill>
          <a:blip r:embed="rId2"/>
          <a:stretch>
            <a:fillRect/>
          </a:stretch>
        </p:blipFill>
        <p:spPr>
          <a:xfrm>
            <a:off x="-529" y="5395273"/>
            <a:ext cx="12193057" cy="1408298"/>
          </a:xfrm>
          <a:prstGeom prst="rect">
            <a:avLst/>
          </a:prstGeom>
        </p:spPr>
      </p:pic>
      <p:pic>
        <p:nvPicPr>
          <p:cNvPr id="25" name="图片 24"/>
          <p:cNvPicPr>
            <a:picLocks noChangeAspect="1"/>
          </p:cNvPicPr>
          <p:nvPr/>
        </p:nvPicPr>
        <p:blipFill>
          <a:blip r:embed="rId3">
            <a:extLst>
              <a:ext uri="{BEBA8EAE-BF5A-486C-A8C5-ECC9F3942E4B}">
                <a14:imgProps xmlns:a14="http://schemas.microsoft.com/office/drawing/2010/main">
                  <a14:imgLayer r:embed="rId4">
                    <a14:imgEffect>
                      <a14:backgroundRemoval t="1318" b="17570" l="78223" r="95410">
                        <a14:foregroundMark x1="87695" y1="8638" x2="89160" y2="8638"/>
                        <a14:foregroundMark x1="88086" y1="10102" x2="89258" y2="8931"/>
                        <a14:backgroundMark x1="80176" y1="8785" x2="82813" y2="15813"/>
                        <a14:backgroundMark x1="80078" y1="10249" x2="81250" y2="16105"/>
                        <a14:backgroundMark x1="83008" y1="12738" x2="86816" y2="13763"/>
                        <a14:backgroundMark x1="87402" y1="14202" x2="94824" y2="10249"/>
                        <a14:backgroundMark x1="89160" y1="9517" x2="88184" y2="13763"/>
                      </a14:backgroundRemoval>
                    </a14:imgEffect>
                  </a14:imgLayer>
                </a14:imgProps>
              </a:ext>
              <a:ext uri="{28A0092B-C50C-407E-A947-70E740481C1C}">
                <a14:useLocalDpi xmlns:a14="http://schemas.microsoft.com/office/drawing/2010/main" val="0"/>
              </a:ext>
            </a:extLst>
          </a:blip>
          <a:srcRect l="80106" t="938" r="9115" b="87246"/>
          <a:stretch>
            <a:fillRect/>
          </a:stretch>
        </p:blipFill>
        <p:spPr>
          <a:xfrm>
            <a:off x="114301" y="142876"/>
            <a:ext cx="991054" cy="657225"/>
          </a:xfrm>
          <a:prstGeom prst="rect">
            <a:avLst/>
          </a:prstGeom>
        </p:spPr>
      </p:pic>
      <p:sp>
        <p:nvSpPr>
          <p:cNvPr id="26" name="文本框 25"/>
          <p:cNvSpPr txBox="1"/>
          <p:nvPr/>
        </p:nvSpPr>
        <p:spPr>
          <a:xfrm>
            <a:off x="1400174" y="285750"/>
            <a:ext cx="2314575" cy="400110"/>
          </a:xfrm>
          <a:prstGeom prst="rect">
            <a:avLst/>
          </a:prstGeom>
          <a:noFill/>
        </p:spPr>
        <p:txBody>
          <a:bodyPr wrap="square" rtlCol="0">
            <a:spAutoFit/>
          </a:bodyPr>
          <a:lstStyle/>
          <a:p>
            <a:r>
              <a:rPr lang="zh-CN" altLang="en-US" sz="2000">
                <a:latin typeface="微软雅黑" panose="020b0503020204020204" pitchFamily="34" charset="-122"/>
                <a:ea typeface="微软雅黑" panose="020b0503020204020204" pitchFamily="34" charset="-122"/>
              </a:rPr>
              <a:t>点击添加副标题</a:t>
            </a:r>
            <a:endParaRPr lang="zh-CN" altLang="en-US" sz="2000">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900" decel="100000" fill="hold"/>
                                        <p:tgtEl>
                                          <p:spTgt spid="5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50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1000"/>
                                        <p:tgtEl>
                                          <p:spTgt spid="54"/>
                                        </p:tgtEl>
                                      </p:cBhvr>
                                    </p:animEffect>
                                    <p:anim calcmode="lin" valueType="num">
                                      <p:cBhvr>
                                        <p:cTn id="14" dur="1000" fill="hold"/>
                                        <p:tgtEl>
                                          <p:spTgt spid="54"/>
                                        </p:tgtEl>
                                        <p:attrNameLst>
                                          <p:attrName>ppt_x</p:attrName>
                                        </p:attrNameLst>
                                      </p:cBhvr>
                                      <p:tavLst>
                                        <p:tav tm="0">
                                          <p:val>
                                            <p:strVal val="#ppt_x"/>
                                          </p:val>
                                        </p:tav>
                                        <p:tav tm="100000">
                                          <p:val>
                                            <p:strVal val="#ppt_x"/>
                                          </p:val>
                                        </p:tav>
                                      </p:tavLst>
                                    </p:anim>
                                    <p:anim calcmode="lin" valueType="num">
                                      <p:cBhvr>
                                        <p:cTn id="15" dur="900" decel="100000" fill="hold"/>
                                        <p:tgtEl>
                                          <p:spTgt spid="5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par>
                                <p:cTn id="17" presetID="53" presetClass="entr" presetSubtype="16" fill="hold" grpId="1" nodeType="withEffect">
                                  <p:stCondLst>
                                    <p:cond delay="100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childTnLst>
                                </p:cTn>
                              </p:par>
                              <p:par>
                                <p:cTn id="22" presetID="53" presetClass="entr" presetSubtype="16" fill="hold" grpId="1" nodeType="withEffect">
                                  <p:stCondLst>
                                    <p:cond delay="1000"/>
                                  </p:stCondLst>
                                  <p:childTnLst>
                                    <p:set>
                                      <p:cBhvr>
                                        <p:cTn id="23" dur="1" fill="hold">
                                          <p:stCondLst>
                                            <p:cond delay="0"/>
                                          </p:stCondLst>
                                        </p:cTn>
                                        <p:tgtEl>
                                          <p:spTgt spid="35"/>
                                        </p:tgtEl>
                                        <p:attrNameLst>
                                          <p:attrName>style.visibility</p:attrName>
                                        </p:attrNameLst>
                                      </p:cBhvr>
                                      <p:to>
                                        <p:strVal val="visible"/>
                                      </p:to>
                                    </p:set>
                                    <p:anim calcmode="lin" valueType="num">
                                      <p:cBhvr>
                                        <p:cTn id="24" dur="500" fill="hold"/>
                                        <p:tgtEl>
                                          <p:spTgt spid="35"/>
                                        </p:tgtEl>
                                        <p:attrNameLst>
                                          <p:attrName>ppt_w</p:attrName>
                                        </p:attrNameLst>
                                      </p:cBhvr>
                                      <p:tavLst>
                                        <p:tav tm="0">
                                          <p:val>
                                            <p:fltVal val="0"/>
                                          </p:val>
                                        </p:tav>
                                        <p:tav tm="100000">
                                          <p:val>
                                            <p:strVal val="#ppt_w"/>
                                          </p:val>
                                        </p:tav>
                                      </p:tavLst>
                                    </p:anim>
                                    <p:anim calcmode="lin" valueType="num">
                                      <p:cBhvr>
                                        <p:cTn id="25" dur="500" fill="hold"/>
                                        <p:tgtEl>
                                          <p:spTgt spid="35"/>
                                        </p:tgtEl>
                                        <p:attrNameLst>
                                          <p:attrName>ppt_h</p:attrName>
                                        </p:attrNameLst>
                                      </p:cBhvr>
                                      <p:tavLst>
                                        <p:tav tm="0">
                                          <p:val>
                                            <p:fltVal val="0"/>
                                          </p:val>
                                        </p:tav>
                                        <p:tav tm="100000">
                                          <p:val>
                                            <p:strVal val="#ppt_h"/>
                                          </p:val>
                                        </p:tav>
                                      </p:tavLst>
                                    </p:anim>
                                    <p:animEffect transition="in" filter="fade">
                                      <p:cBhvr>
                                        <p:cTn id="26" dur="500"/>
                                        <p:tgtEl>
                                          <p:spTgt spid="35"/>
                                        </p:tgtEl>
                                      </p:cBhvr>
                                    </p:animEffect>
                                  </p:childTnLst>
                                </p:cTn>
                              </p:par>
                              <p:par>
                                <p:cTn id="27" presetID="53" presetClass="entr" presetSubtype="16" fill="hold" grpId="0" nodeType="withEffect">
                                  <p:stCondLst>
                                    <p:cond delay="100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par>
                                <p:cTn id="32" presetID="53" presetClass="entr" presetSubtype="16" fill="hold" grpId="0" nodeType="withEffect">
                                  <p:stCondLst>
                                    <p:cond delay="125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par>
                                <p:cTn id="37" presetID="53" presetClass="entr" presetSubtype="16" fill="hold" grpId="1" nodeType="withEffect">
                                  <p:stCondLst>
                                    <p:cond delay="1250"/>
                                  </p:stCondLst>
                                  <p:childTnLst>
                                    <p:set>
                                      <p:cBhvr>
                                        <p:cTn id="38" dur="1" fill="hold">
                                          <p:stCondLst>
                                            <p:cond delay="0"/>
                                          </p:stCondLst>
                                        </p:cTn>
                                        <p:tgtEl>
                                          <p:spTgt spid="38"/>
                                        </p:tgtEl>
                                        <p:attrNameLst>
                                          <p:attrName>style.visibility</p:attrName>
                                        </p:attrNameLst>
                                      </p:cBhvr>
                                      <p:to>
                                        <p:strVal val="visible"/>
                                      </p:to>
                                    </p:set>
                                    <p:anim calcmode="lin" valueType="num">
                                      <p:cBhvr>
                                        <p:cTn id="39" dur="500" fill="hold"/>
                                        <p:tgtEl>
                                          <p:spTgt spid="38"/>
                                        </p:tgtEl>
                                        <p:attrNameLst>
                                          <p:attrName>ppt_w</p:attrName>
                                        </p:attrNameLst>
                                      </p:cBhvr>
                                      <p:tavLst>
                                        <p:tav tm="0">
                                          <p:val>
                                            <p:fltVal val="0"/>
                                          </p:val>
                                        </p:tav>
                                        <p:tav tm="100000">
                                          <p:val>
                                            <p:strVal val="#ppt_w"/>
                                          </p:val>
                                        </p:tav>
                                      </p:tavLst>
                                    </p:anim>
                                    <p:anim calcmode="lin" valueType="num">
                                      <p:cBhvr>
                                        <p:cTn id="40" dur="500" fill="hold"/>
                                        <p:tgtEl>
                                          <p:spTgt spid="38"/>
                                        </p:tgtEl>
                                        <p:attrNameLst>
                                          <p:attrName>ppt_h</p:attrName>
                                        </p:attrNameLst>
                                      </p:cBhvr>
                                      <p:tavLst>
                                        <p:tav tm="0">
                                          <p:val>
                                            <p:fltVal val="0"/>
                                          </p:val>
                                        </p:tav>
                                        <p:tav tm="100000">
                                          <p:val>
                                            <p:strVal val="#ppt_h"/>
                                          </p:val>
                                        </p:tav>
                                      </p:tavLst>
                                    </p:anim>
                                    <p:animEffect transition="in" filter="fade">
                                      <p:cBhvr>
                                        <p:cTn id="41" dur="500"/>
                                        <p:tgtEl>
                                          <p:spTgt spid="38"/>
                                        </p:tgtEl>
                                      </p:cBhvr>
                                    </p:animEffect>
                                  </p:childTnLst>
                                </p:cTn>
                              </p:par>
                              <p:par>
                                <p:cTn id="42" presetID="53" presetClass="entr" presetSubtype="16" fill="hold" grpId="1" nodeType="withEffect">
                                  <p:stCondLst>
                                    <p:cond delay="150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Effect transition="in" filter="fade">
                                      <p:cBhvr>
                                        <p:cTn id="46" dur="500"/>
                                        <p:tgtEl>
                                          <p:spTgt spid="33"/>
                                        </p:tgtEl>
                                      </p:cBhvr>
                                    </p:animEffect>
                                  </p:childTnLst>
                                </p:cTn>
                              </p:par>
                              <p:par>
                                <p:cTn id="47" presetID="53" presetClass="entr" presetSubtype="16" fill="hold" grpId="1" nodeType="withEffect">
                                  <p:stCondLst>
                                    <p:cond delay="1500"/>
                                  </p:stCondLst>
                                  <p:childTnLst>
                                    <p:set>
                                      <p:cBhvr>
                                        <p:cTn id="48" dur="1" fill="hold">
                                          <p:stCondLst>
                                            <p:cond delay="0"/>
                                          </p:stCondLst>
                                        </p:cTn>
                                        <p:tgtEl>
                                          <p:spTgt spid="32"/>
                                        </p:tgtEl>
                                        <p:attrNameLst>
                                          <p:attrName>style.visibility</p:attrName>
                                        </p:attrNameLst>
                                      </p:cBhvr>
                                      <p:to>
                                        <p:strVal val="visible"/>
                                      </p:to>
                                    </p:set>
                                    <p:anim calcmode="lin" valueType="num">
                                      <p:cBhvr>
                                        <p:cTn id="49" dur="500" fill="hold"/>
                                        <p:tgtEl>
                                          <p:spTgt spid="32"/>
                                        </p:tgtEl>
                                        <p:attrNameLst>
                                          <p:attrName>ppt_w</p:attrName>
                                        </p:attrNameLst>
                                      </p:cBhvr>
                                      <p:tavLst>
                                        <p:tav tm="0">
                                          <p:val>
                                            <p:fltVal val="0"/>
                                          </p:val>
                                        </p:tav>
                                        <p:tav tm="100000">
                                          <p:val>
                                            <p:strVal val="#ppt_w"/>
                                          </p:val>
                                        </p:tav>
                                      </p:tavLst>
                                    </p:anim>
                                    <p:anim calcmode="lin" valueType="num">
                                      <p:cBhvr>
                                        <p:cTn id="50" dur="500" fill="hold"/>
                                        <p:tgtEl>
                                          <p:spTgt spid="32"/>
                                        </p:tgtEl>
                                        <p:attrNameLst>
                                          <p:attrName>ppt_h</p:attrName>
                                        </p:attrNameLst>
                                      </p:cBhvr>
                                      <p:tavLst>
                                        <p:tav tm="0">
                                          <p:val>
                                            <p:fltVal val="0"/>
                                          </p:val>
                                        </p:tav>
                                        <p:tav tm="100000">
                                          <p:val>
                                            <p:strVal val="#ppt_h"/>
                                          </p:val>
                                        </p:tav>
                                      </p:tavLst>
                                    </p:anim>
                                    <p:animEffect transition="in" filter="fade">
                                      <p:cBhvr>
                                        <p:cTn id="51" dur="500"/>
                                        <p:tgtEl>
                                          <p:spTgt spid="32"/>
                                        </p:tgtEl>
                                      </p:cBhvr>
                                    </p:animEffect>
                                  </p:childTnLst>
                                </p:cTn>
                              </p:par>
                              <p:par>
                                <p:cTn id="52" presetID="53" presetClass="entr" presetSubtype="16" fill="hold" grpId="0" nodeType="withEffect">
                                  <p:stCondLst>
                                    <p:cond delay="1500"/>
                                  </p:stCondLst>
                                  <p:childTnLst>
                                    <p:set>
                                      <p:cBhvr>
                                        <p:cTn id="53" dur="1" fill="hold">
                                          <p:stCondLst>
                                            <p:cond delay="0"/>
                                          </p:stCondLst>
                                        </p:cTn>
                                        <p:tgtEl>
                                          <p:spTgt spid="40"/>
                                        </p:tgtEl>
                                        <p:attrNameLst>
                                          <p:attrName>style.visibility</p:attrName>
                                        </p:attrNameLst>
                                      </p:cBhvr>
                                      <p:to>
                                        <p:strVal val="visible"/>
                                      </p:to>
                                    </p:set>
                                    <p:anim calcmode="lin" valueType="num">
                                      <p:cBhvr>
                                        <p:cTn id="54" dur="500" fill="hold"/>
                                        <p:tgtEl>
                                          <p:spTgt spid="40"/>
                                        </p:tgtEl>
                                        <p:attrNameLst>
                                          <p:attrName>ppt_w</p:attrName>
                                        </p:attrNameLst>
                                      </p:cBhvr>
                                      <p:tavLst>
                                        <p:tav tm="0">
                                          <p:val>
                                            <p:fltVal val="0"/>
                                          </p:val>
                                        </p:tav>
                                        <p:tav tm="100000">
                                          <p:val>
                                            <p:strVal val="#ppt_w"/>
                                          </p:val>
                                        </p:tav>
                                      </p:tavLst>
                                    </p:anim>
                                    <p:anim calcmode="lin" valueType="num">
                                      <p:cBhvr>
                                        <p:cTn id="55" dur="500" fill="hold"/>
                                        <p:tgtEl>
                                          <p:spTgt spid="40"/>
                                        </p:tgtEl>
                                        <p:attrNameLst>
                                          <p:attrName>ppt_h</p:attrName>
                                        </p:attrNameLst>
                                      </p:cBhvr>
                                      <p:tavLst>
                                        <p:tav tm="0">
                                          <p:val>
                                            <p:fltVal val="0"/>
                                          </p:val>
                                        </p:tav>
                                        <p:tav tm="100000">
                                          <p:val>
                                            <p:strVal val="#ppt_h"/>
                                          </p:val>
                                        </p:tav>
                                      </p:tavLst>
                                    </p:anim>
                                    <p:animEffect transition="in" filter="fade">
                                      <p:cBhvr>
                                        <p:cTn id="56" dur="500"/>
                                        <p:tgtEl>
                                          <p:spTgt spid="40"/>
                                        </p:tgtEl>
                                      </p:cBhvr>
                                    </p:animEffect>
                                  </p:childTnLst>
                                </p:cTn>
                              </p:par>
                            </p:childTnLst>
                          </p:cTn>
                        </p:par>
                        <p:par>
                          <p:cTn id="57" fill="hold" nodeType="afterGroup">
                            <p:stCondLst>
                              <p:cond delay="2000"/>
                            </p:stCondLst>
                            <p:childTnLst>
                              <p:par>
                                <p:cTn id="58" presetID="1" presetClass="path" presetSubtype="0" accel="12400" decel="12400" fill="hold" grpId="0" nodeType="afterEffect">
                                  <p:stCondLst>
                                    <p:cond delay="0"/>
                                  </p:stCondLst>
                                  <p:childTnLst>
                                    <p:animMotion origin="layout" path="M -0.00117 -0.01273 C 0.00235 -0.01273 0.00521 -0.00787 0.00521 -0.00139 C 0.00521 0.00463 0.00235 0.00995 -0.00117 0.00995 C -0.00469 0.00995 -0.00742 0.00463 -0.00742 -0.00139 C -0.00742 -0.00787 -0.00469 -0.01273 -0.00117 -0.01273 Z" pathEditMode="relative" rAng="0" ptsTypes="AAAAA">
                                      <p:cBhvr>
                                        <p:cTn id="59" dur="4500" fill="hold"/>
                                        <p:tgtEl>
                                          <p:spTgt spid="34"/>
                                        </p:tgtEl>
                                        <p:attrNameLst>
                                          <p:attrName>ppt_x</p:attrName>
                                          <p:attrName>ppt_y</p:attrName>
                                        </p:attrNameLst>
                                      </p:cBhvr>
                                      <p:rCtr x="0" y="1134"/>
                                    </p:animMotion>
                                  </p:childTnLst>
                                </p:cTn>
                              </p:par>
                              <p:par>
                                <p:cTn id="60" presetID="1" presetClass="path" presetSubtype="0" accel="15400" decel="15400" fill="hold" grpId="0" nodeType="withEffect">
                                  <p:stCondLst>
                                    <p:cond delay="0"/>
                                  </p:stCondLst>
                                  <p:childTnLst>
                                    <p:animMotion origin="layout" path="M 2.08333E-06 4.44444E-06 C 0.00351 4.44444E-06 0.00638 0.00463 0.00638 0.01111 C 0.00638 0.01736 0.00351 0.02268 2.08333E-06 0.02268 C -0.00352 0.02268 -0.00625 0.01736 -0.00625 0.01111 C -0.00625 0.00463 -0.00352 4.44444E-06 2.08333E-06 4.44444E-06 Z" pathEditMode="relative" rAng="0" ptsTypes="AAAAA">
                                      <p:cBhvr>
                                        <p:cTn id="61" dur="3500" fill="hold"/>
                                        <p:tgtEl>
                                          <p:spTgt spid="35"/>
                                        </p:tgtEl>
                                        <p:attrNameLst>
                                          <p:attrName>ppt_x</p:attrName>
                                          <p:attrName>ppt_y</p:attrName>
                                        </p:attrNameLst>
                                      </p:cBhvr>
                                      <p:rCtr x="0" y="1134"/>
                                    </p:animMotion>
                                  </p:childTnLst>
                                </p:cTn>
                              </p:par>
                              <p:par>
                                <p:cTn id="62" presetID="1" presetClass="path" presetSubtype="0" accel="15400" decel="15400" fill="hold" grpId="0" nodeType="withEffect">
                                  <p:stCondLst>
                                    <p:cond delay="0"/>
                                  </p:stCondLst>
                                  <p:childTnLst>
                                    <p:animMotion origin="layout" path="M -3.75E-06 -4.07407E-06 C 0.00352 -4.07407E-06 0.00638 0.00463 0.00638 0.01112 C 0.00638 0.01737 0.00352 0.02269 -3.75E-06 0.02269 C -0.00351 0.02269 -0.00625 0.01737 -0.00625 0.01112 C -0.00625 0.00463 -0.00351 -4.07407E-06 -3.75E-06 -4.07407E-06 Z" pathEditMode="relative" rAng="0" ptsTypes="AAAAA">
                                      <p:cBhvr>
                                        <p:cTn id="63" dur="3500" fill="hold"/>
                                        <p:tgtEl>
                                          <p:spTgt spid="38"/>
                                        </p:tgtEl>
                                        <p:attrNameLst>
                                          <p:attrName>ppt_x</p:attrName>
                                          <p:attrName>ppt_y</p:attrName>
                                        </p:attrNameLst>
                                      </p:cBhvr>
                                      <p:rCtr x="0" y="1134"/>
                                    </p:animMotion>
                                  </p:childTnLst>
                                </p:cTn>
                              </p:par>
                              <p:par>
                                <p:cTn id="64" presetID="1" presetClass="path" presetSubtype="0" accel="15400" decel="15400" fill="hold" grpId="0" nodeType="withEffect">
                                  <p:stCondLst>
                                    <p:cond delay="0"/>
                                  </p:stCondLst>
                                  <p:childTnLst>
                                    <p:animMotion origin="layout" path="M 4.16667E-07 1.48148E-06 C 0.00352 1.48148E-06 0.00638 0.00463 0.00638 0.01111 C 0.00638 0.01736 0.00352 0.02268 4.16667E-07 0.02268 C -0.00352 0.02268 -0.00625 0.01736 -0.00625 0.01111 C -0.00625 0.00463 -0.00352 1.48148E-06 4.16667E-07 1.48148E-06 Z" pathEditMode="relative" rAng="0" ptsTypes="AAAAA">
                                      <p:cBhvr>
                                        <p:cTn id="65" dur="3500" fill="hold"/>
                                        <p:tgtEl>
                                          <p:spTgt spid="33"/>
                                        </p:tgtEl>
                                        <p:attrNameLst>
                                          <p:attrName>ppt_x</p:attrName>
                                          <p:attrName>ppt_y</p:attrName>
                                        </p:attrNameLst>
                                      </p:cBhvr>
                                      <p:rCtr x="0" y="1134"/>
                                    </p:animMotion>
                                  </p:childTnLst>
                                </p:cTn>
                              </p:par>
                              <p:par>
                                <p:cTn id="66" presetID="1" presetClass="path" presetSubtype="0" accel="12400" decel="12400" fill="hold" grpId="0" nodeType="withEffect">
                                  <p:stCondLst>
                                    <p:cond delay="0"/>
                                  </p:stCondLst>
                                  <p:childTnLst>
                                    <p:animMotion origin="layout" path="M -0.00117 -0.01273 C 0.00235 -0.01273 0.00521 -0.00787 0.00521 -0.00139 C 0.00521 0.00463 0.00235 0.00995 -0.00117 0.00995 C -0.00469 0.00995 -0.00742 0.00463 -0.00742 -0.00139 C -0.00742 -0.00787 -0.00469 -0.01273 -0.00117 -0.01273 Z" pathEditMode="relative" rAng="0" ptsTypes="AAAAA">
                                      <p:cBhvr>
                                        <p:cTn id="67" dur="4500" fill="hold"/>
                                        <p:tgtEl>
                                          <p:spTgt spid="32"/>
                                        </p:tgtEl>
                                        <p:attrNameLst>
                                          <p:attrName>ppt_x</p:attrName>
                                          <p:attrName>ppt_y</p:attrName>
                                        </p:attrNameLst>
                                      </p:cBhvr>
                                      <p:rCtr x="0" y="113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3" grpId="0" animBg="1"/>
      <p:bldP spid="33" grpId="1" animBg="1"/>
      <p:bldP spid="34" grpId="0" animBg="1"/>
      <p:bldP spid="34" grpId="1" animBg="1"/>
      <p:bldP spid="35" grpId="0" animBg="1"/>
      <p:bldP spid="35" grpId="1" animBg="1"/>
      <p:bldP spid="36" grpId="0" animBg="1"/>
      <p:bldP spid="37" grpId="0" animBg="1"/>
      <p:bldP spid="38" grpId="0" animBg="1"/>
      <p:bldP spid="38" grpId="1" animBg="1"/>
      <p:bldP spid="40" grpId="0" animBg="1"/>
      <p:bldP spid="53" grpId="0"/>
      <p:bldP spid="54"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rcRect b="6388"/>
          <a:stretch>
            <a:fillRect/>
          </a:stretch>
        </p:blipFill>
        <p:spPr>
          <a:xfrm>
            <a:off x="-400049" y="0"/>
            <a:ext cx="12592050" cy="7131264"/>
          </a:xfrm>
          <a:prstGeom prst="rect">
            <a:avLst/>
          </a:prstGeom>
        </p:spPr>
      </p:pic>
      <p:pic>
        <p:nvPicPr>
          <p:cNvPr id="5" name="图片 4"/>
          <p:cNvPicPr>
            <a:picLocks noChangeAspect="1"/>
          </p:cNvPicPr>
          <p:nvPr/>
        </p:nvPicPr>
        <p:blipFill>
          <a:blip r:embed="rId3"/>
          <a:stretch>
            <a:fillRect/>
          </a:stretch>
        </p:blipFill>
        <p:spPr>
          <a:xfrm>
            <a:off x="3788455" y="3772533"/>
            <a:ext cx="291296" cy="394107"/>
          </a:xfrm>
          <a:prstGeom prst="rect">
            <a:avLst/>
          </a:prstGeom>
        </p:spPr>
      </p:pic>
      <p:pic>
        <p:nvPicPr>
          <p:cNvPr id="6" name="图片 5"/>
          <p:cNvPicPr>
            <a:picLocks noChangeAspect="1"/>
          </p:cNvPicPr>
          <p:nvPr/>
        </p:nvPicPr>
        <p:blipFill>
          <a:blip r:embed="rId4">
            <a:extLst>
              <a:ext uri="{BEBA8EAE-BF5A-486C-A8C5-ECC9F3942E4B}">
                <a14:imgProps xmlns:a14="http://schemas.microsoft.com/office/drawing/2010/main">
                  <a14:imgLayer r:embed="rId5">
                    <a14:imgEffect>
                      <a14:backgroundRemoval t="37042" b="43192" l="9961" r="48730"/>
                    </a14:imgEffect>
                  </a14:imgLayer>
                </a14:imgProps>
              </a:ext>
              <a:ext uri="{28A0092B-C50C-407E-A947-70E740481C1C}">
                <a14:useLocalDpi xmlns:a14="http://schemas.microsoft.com/office/drawing/2010/main" val="0"/>
              </a:ext>
            </a:extLst>
          </a:blip>
          <a:srcRect l="42539" t="36223" r="54063" b="56223"/>
          <a:stretch>
            <a:fillRect/>
          </a:stretch>
        </p:blipFill>
        <p:spPr>
          <a:xfrm>
            <a:off x="2057286" y="3614073"/>
            <a:ext cx="381114" cy="512532"/>
          </a:xfrm>
          <a:prstGeom prst="rect">
            <a:avLst/>
          </a:prstGeom>
        </p:spPr>
      </p:pic>
      <p:pic>
        <p:nvPicPr>
          <p:cNvPr id="7" name="图片 6"/>
          <p:cNvPicPr>
            <a:picLocks noChangeAspect="1"/>
          </p:cNvPicPr>
          <p:nvPr/>
        </p:nvPicPr>
        <p:blipFill>
          <a:blip r:embed="rId3"/>
          <a:stretch>
            <a:fillRect/>
          </a:stretch>
        </p:blipFill>
        <p:spPr>
          <a:xfrm>
            <a:off x="10846481" y="5496062"/>
            <a:ext cx="414564" cy="560881"/>
          </a:xfrm>
          <a:prstGeom prst="rect">
            <a:avLst/>
          </a:prstGeom>
        </p:spPr>
      </p:pic>
      <p:pic>
        <p:nvPicPr>
          <p:cNvPr id="8" name="图片 7"/>
          <p:cNvPicPr>
            <a:picLocks noChangeAspect="1"/>
          </p:cNvPicPr>
          <p:nvPr/>
        </p:nvPicPr>
        <p:blipFill>
          <a:blip r:embed="rId3"/>
          <a:stretch>
            <a:fillRect/>
          </a:stretch>
        </p:blipFill>
        <p:spPr>
          <a:xfrm>
            <a:off x="9027205" y="5069434"/>
            <a:ext cx="414564" cy="560881"/>
          </a:xfrm>
          <a:prstGeom prst="rect">
            <a:avLst/>
          </a:prstGeom>
        </p:spPr>
      </p:pic>
      <p:pic>
        <p:nvPicPr>
          <p:cNvPr id="9" name="图片 8"/>
          <p:cNvPicPr>
            <a:picLocks noChangeAspect="1"/>
          </p:cNvPicPr>
          <p:nvPr/>
        </p:nvPicPr>
        <p:blipFill>
          <a:blip r:embed="rId3"/>
          <a:stretch>
            <a:fillRect/>
          </a:stretch>
        </p:blipFill>
        <p:spPr>
          <a:xfrm>
            <a:off x="4853152" y="4149478"/>
            <a:ext cx="414564" cy="560881"/>
          </a:xfrm>
          <a:prstGeom prst="rect">
            <a:avLst/>
          </a:prstGeom>
        </p:spPr>
      </p:pic>
      <p:pic>
        <p:nvPicPr>
          <p:cNvPr id="10" name="图片 9"/>
          <p:cNvPicPr>
            <a:picLocks noChangeAspect="1"/>
          </p:cNvPicPr>
          <p:nvPr/>
        </p:nvPicPr>
        <p:blipFill>
          <a:blip r:embed="rId3"/>
          <a:stretch>
            <a:fillRect/>
          </a:stretch>
        </p:blipFill>
        <p:spPr>
          <a:xfrm>
            <a:off x="6193518" y="5767439"/>
            <a:ext cx="414564" cy="560881"/>
          </a:xfrm>
          <a:prstGeom prst="rect">
            <a:avLst/>
          </a:prstGeom>
        </p:spPr>
      </p:pic>
      <p:pic>
        <p:nvPicPr>
          <p:cNvPr id="11" name="图片 10"/>
          <p:cNvPicPr>
            <a:picLocks noChangeAspect="1"/>
          </p:cNvPicPr>
          <p:nvPr/>
        </p:nvPicPr>
        <p:blipFill>
          <a:blip r:embed="rId3"/>
          <a:stretch>
            <a:fillRect/>
          </a:stretch>
        </p:blipFill>
        <p:spPr>
          <a:xfrm>
            <a:off x="7402423" y="4290000"/>
            <a:ext cx="355690" cy="481228"/>
          </a:xfrm>
          <a:prstGeom prst="rect">
            <a:avLst/>
          </a:prstGeom>
        </p:spPr>
      </p:pic>
      <p:pic>
        <p:nvPicPr>
          <p:cNvPr id="12" name="图片 11"/>
          <p:cNvPicPr>
            <a:picLocks noChangeAspect="1"/>
          </p:cNvPicPr>
          <p:nvPr/>
        </p:nvPicPr>
        <p:blipFill>
          <a:blip r:embed="rId3"/>
          <a:stretch>
            <a:fillRect/>
          </a:stretch>
        </p:blipFill>
        <p:spPr>
          <a:xfrm>
            <a:off x="6608082" y="4590767"/>
            <a:ext cx="323080" cy="437109"/>
          </a:xfrm>
          <a:prstGeom prst="rect">
            <a:avLst/>
          </a:prstGeom>
        </p:spPr>
      </p:pic>
      <p:pic>
        <p:nvPicPr>
          <p:cNvPr id="13" name="图片 12"/>
          <p:cNvPicPr>
            <a:picLocks noChangeAspect="1"/>
          </p:cNvPicPr>
          <p:nvPr/>
        </p:nvPicPr>
        <p:blipFill>
          <a:blip r:embed="rId3"/>
          <a:stretch>
            <a:fillRect/>
          </a:stretch>
        </p:blipFill>
        <p:spPr>
          <a:xfrm>
            <a:off x="9703254" y="6328320"/>
            <a:ext cx="308192" cy="416966"/>
          </a:xfrm>
          <a:prstGeom prst="rect">
            <a:avLst/>
          </a:prstGeom>
        </p:spPr>
      </p:pic>
      <p:sp>
        <p:nvSpPr>
          <p:cNvPr id="15" name="文本框 14"/>
          <p:cNvSpPr txBox="1"/>
          <p:nvPr/>
        </p:nvSpPr>
        <p:spPr>
          <a:xfrm>
            <a:off x="4541328" y="3155000"/>
            <a:ext cx="3605756" cy="1107996"/>
          </a:xfrm>
          <a:prstGeom prst="rect">
            <a:avLst/>
          </a:prstGeom>
          <a:noFill/>
        </p:spPr>
        <p:txBody>
          <a:bodyPr wrap="square" rtlCol="0">
            <a:spAutoFit/>
          </a:bodyPr>
          <a:lstStyle/>
          <a:p>
            <a:r>
              <a:rPr lang="zh-CN" altLang="en-US" sz="6600">
                <a:solidFill>
                  <a:srgbClr val="4B7303"/>
                </a:solidFill>
                <a:latin typeface="方正稚艺简体" panose="03000509000000000000" pitchFamily="65" charset="-122"/>
                <a:ea typeface="方正稚艺简体" panose="03000509000000000000" pitchFamily="65" charset="-122"/>
              </a:rPr>
              <a:t>第二章</a:t>
            </a:r>
            <a:endParaRPr lang="zh-CN" altLang="en-US" sz="6600">
              <a:solidFill>
                <a:srgbClr val="4B7303"/>
              </a:solidFill>
              <a:latin typeface="方正稚艺简体" panose="03000509000000000000" pitchFamily="65" charset="-122"/>
              <a:ea typeface="方正稚艺简体" panose="03000509000000000000" pitchFamily="65" charset="-122"/>
            </a:endParaRPr>
          </a:p>
        </p:txBody>
      </p:sp>
      <p:sp>
        <p:nvSpPr>
          <p:cNvPr id="16" name="文本框 15"/>
          <p:cNvSpPr txBox="1"/>
          <p:nvPr/>
        </p:nvSpPr>
        <p:spPr>
          <a:xfrm>
            <a:off x="3163433" y="4516892"/>
            <a:ext cx="5919789" cy="1384995"/>
          </a:xfrm>
          <a:prstGeom prst="rect">
            <a:avLst/>
          </a:prstGeom>
          <a:noFill/>
        </p:spPr>
        <p:txBody>
          <a:bodyPr wrap="square" rtlCol="0">
            <a:spAutoFit/>
          </a:bodyPr>
          <a:lstStyle/>
          <a:p>
            <a:r>
              <a:rPr lang="zh-CN" altLang="en-US" sz="4400">
                <a:solidFill>
                  <a:srgbClr val="4B7303"/>
                </a:solidFill>
                <a:latin typeface="方正稚艺简体" panose="03000509000000000000" pitchFamily="65" charset="-122"/>
                <a:ea typeface="方正稚艺简体" panose="03000509000000000000" pitchFamily="65" charset="-122"/>
              </a:rPr>
              <a:t>点击此处添加标题内容</a:t>
            </a:r>
            <a:endParaRPr lang="en-US" altLang="zh-CN" sz="4400">
              <a:solidFill>
                <a:srgbClr val="4B7303"/>
              </a:solidFill>
              <a:latin typeface="方正稚艺简体" panose="03000509000000000000" pitchFamily="65" charset="-122"/>
              <a:ea typeface="方正稚艺简体" panose="03000509000000000000" pitchFamily="65" charset="-122"/>
            </a:endParaRPr>
          </a:p>
          <a:p>
            <a:r>
              <a:rPr lang="zh-CN" altLang="en-US" sz="2000" b="1">
                <a:solidFill>
                  <a:srgbClr val="4B7303"/>
                </a:solidFill>
                <a:latin typeface="方正稚艺简体" panose="03000509000000000000" pitchFamily="65" charset="-122"/>
                <a:ea typeface="方正稚艺简体" panose="03000509000000000000" pitchFamily="65" charset="-122"/>
              </a:rPr>
              <a:t>点击此处添加您所需要的文字信息添加文字信息添加文字信息文字和图片均可随意编辑</a:t>
            </a:r>
            <a:endParaRPr lang="zh-CN" altLang="en-US" sz="2000" b="1">
              <a:solidFill>
                <a:srgbClr val="4B7303"/>
              </a:solidFill>
              <a:latin typeface="方正稚艺简体" panose="03000509000000000000" pitchFamily="65" charset="-122"/>
              <a:ea typeface="方正稚艺简体" panose="03000509000000000000" pitchFamily="65" charset="-122"/>
            </a:endParaRPr>
          </a:p>
        </p:txBody>
      </p:sp>
    </p:spTree>
  </p:cSld>
  <p:clrMapOvr>
    <a:masterClrMapping/>
  </p:clrMapOvr>
  <p:transition/>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KSO_WM_UNIT_PLACING_PICTURE_USER_VIEWPORT" val="{&quot;height&quot;:2248.9905511811025,&quot;width&quot;:4497.979527559055}"/>
</p:tagLst>
</file>

<file path=ppt/tags/tag62.xml><?xml version="1.0" encoding="utf-8"?>
<p:tagLst xmlns:p="http://schemas.openxmlformats.org/presentationml/2006/main">
  <p:tag name="KSO_WM_UNIT_PLACING_PICTURE_USER_VIEWPORT" val="{&quot;height&quot;:3870,&quot;width&quot;:3870}"/>
</p:tagLst>
</file>

<file path=ppt/tags/tag63.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215</Paragraphs>
  <Slides>29</Slides>
  <Notes>2</Notes>
  <TotalTime>0</TotalTime>
  <HiddenSlides>0</HiddenSlides>
  <MMClips>0</MMClips>
  <ScaleCrop>0</ScaleCrop>
  <HeadingPairs>
    <vt:vector baseType="variant" size="6">
      <vt:variant>
        <vt:lpstr>Fonts used</vt:lpstr>
      </vt:variant>
      <vt:variant>
        <vt:i4>23</vt:i4>
      </vt:variant>
      <vt:variant>
        <vt:lpstr>Theme</vt:lpstr>
      </vt:variant>
      <vt:variant>
        <vt:i4>1</vt:i4>
      </vt:variant>
      <vt:variant>
        <vt:lpstr>Slide Titles</vt:lpstr>
      </vt:variant>
      <vt:variant>
        <vt:i4>29</vt:i4>
      </vt:variant>
    </vt:vector>
  </HeadingPairs>
  <TitlesOfParts>
    <vt:vector baseType="lpstr" size="53">
      <vt:lpstr>Arial</vt:lpstr>
      <vt:lpstr>Calibri Light</vt:lpstr>
      <vt:lpstr>Calibri</vt:lpstr>
      <vt:lpstr>方正稚艺简体</vt:lpstr>
      <vt:lpstr>微软雅黑</vt:lpstr>
      <vt:lpstr>宋体</vt:lpstr>
      <vt:lpstr>方正兰亭纤黑简体</vt:lpstr>
      <vt:lpstr>Arial Black</vt:lpstr>
      <vt:lpstr>微软雅黑 Light</vt:lpstr>
      <vt:lpstr>华文细黑</vt:lpstr>
      <vt:lpstr>Open Sans</vt:lpstr>
      <vt:lpstr>News Gothic MT</vt:lpstr>
      <vt:lpstr>Franklin Gothic Medium Cond</vt:lpstr>
      <vt:lpstr>Hiragino Sans GB W3</vt:lpstr>
      <vt:lpstr>Impact</vt:lpstr>
      <vt:lpstr>方正宋刻本秀楷简体</vt:lpstr>
      <vt:lpstr>Source Sans Pro Semibold Italic</vt:lpstr>
      <vt:lpstr>Arial Unicode MS</vt:lpstr>
      <vt:lpstr>Helvetica Light</vt:lpstr>
      <vt:lpstr>Times New Roman</vt:lpstr>
      <vt:lpstr>幼圆</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keywords>风云办公</cp:keywords>
  <cp:lastModifiedBy>xiaoke</cp:lastModifiedBy>
  <cp:revision>17</cp:revision>
  <dcterms:created xsi:type="dcterms:W3CDTF">2016-09-16T12:17:00Z</dcterms:created>
  <dcterms:modified xsi:type="dcterms:W3CDTF">2023-05-08T04:14:27Z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371928101625468E9C45AC0031E17EEA</vt:lpwstr>
  </property>
  <property fmtid="{D5CDD505-2E9C-101B-9397-08002B2CF9AE}" pid="3" name="KSOProductBuildVer">
    <vt:lpwstr>2052-11.1.0.10495</vt:lpwstr>
  </property>
</Properties>
</file>