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706" r:id="rId2"/>
  </p:sldMasterIdLst>
  <p:notesMasterIdLst>
    <p:notesMasterId r:id="rId3"/>
  </p:notesMasterIdLst>
  <p:sldIdLst>
    <p:sldId id="256" r:id="rId4"/>
    <p:sldId id="298" r:id="rId5"/>
    <p:sldId id="258" r:id="rId6"/>
    <p:sldId id="259" r:id="rId7"/>
    <p:sldId id="263" r:id="rId8"/>
    <p:sldId id="271" r:id="rId9"/>
    <p:sldId id="276" r:id="rId10"/>
    <p:sldId id="299" r:id="rId11"/>
    <p:sldId id="270" r:id="rId12"/>
    <p:sldId id="307" r:id="rId13"/>
    <p:sldId id="308" r:id="rId14"/>
    <p:sldId id="309" r:id="rId15"/>
    <p:sldId id="300" r:id="rId16"/>
    <p:sldId id="265" r:id="rId17"/>
    <p:sldId id="310" r:id="rId18"/>
    <p:sldId id="311" r:id="rId19"/>
    <p:sldId id="312" r:id="rId20"/>
    <p:sldId id="301" r:id="rId21"/>
    <p:sldId id="316" r:id="rId22"/>
    <p:sldId id="317" r:id="rId23"/>
    <p:sldId id="318" r:id="rId24"/>
    <p:sldId id="319" r:id="rId25"/>
    <p:sldId id="320" r:id="rId26"/>
    <p:sldId id="306" r:id="rId27"/>
    <p:sldId id="322" r:id="rId28"/>
    <p:sldId id="347" r:id="rId29"/>
  </p:sldIdLst>
  <p:sldSz cx="12192000" cy="6858000"/>
  <p:notesSz cx="6858000" cy="9144000"/>
  <p:embeddedFontLst>
    <p:embeddedFont>
      <p:font typeface="方正兰亭中黑_GBK" panose="02000000000000000000" pitchFamily="2" charset="-122"/>
      <p:regular r:id="rId31"/>
    </p:embeddedFont>
    <p:embeddedFont>
      <p:font typeface="华文中宋" panose="02010600040101010101" pitchFamily="2" charset="-122"/>
      <p:regular r:id="rId32"/>
    </p:embeddedFont>
    <p:embeddedFont>
      <p:font typeface="微软雅黑" panose="020B0503020204020204" pitchFamily="34" charset="-122"/>
      <p:regular r:id="rId33"/>
    </p:embeddedFont>
    <p:embeddedFont>
      <p:font typeface="方正兰亭黑简体" panose="02000000000000000000" pitchFamily="2" charset="-122"/>
      <p:regular r:id="rId34"/>
    </p:embeddedFont>
    <p:embeddedFont>
      <p:font typeface="Agency FB" panose="020B0503020202020204" pitchFamily="34" charset="0"/>
      <p:regular r:id="rId35"/>
    </p:embeddedFont>
    <p:embeddedFont>
      <p:font typeface="Impact" panose="020B0806030902050204" pitchFamily="34" charset="0"/>
      <p:regular r:id="rId36"/>
    </p:embeddedFont>
    <p:embeddedFont>
      <p:font typeface="方正兰亭准黑_GBK" panose="02000000000000000000" charset="0"/>
      <p:regular r:id="rId37"/>
    </p:embeddedFont>
    <p:embeddedFont>
      <p:font typeface="等线" panose="02010600030101010101" charset="-122"/>
      <p:regular r:id="rId38"/>
    </p:embeddedFont>
    <p:embeddedFont>
      <p:font typeface="方正尚酷简体" panose="03000509000000000000" charset="0"/>
      <p:regular r:id="rId39"/>
    </p:embeddedFont>
    <p:embeddedFont>
      <p:font typeface="Calibri" panose="020F0502020204030204" pitchFamily="34" charset="0"/>
      <p:regular r:id="rId40"/>
      <p:bold r:id="rId41"/>
      <p:italic r:id="rId42"/>
      <p:boldItalic r:id="rId43"/>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fill>
          <a:solidFill>
            <a:schemeClr val="accent3">
              <a:tint val="40000"/>
            </a:schemeClr>
          </a:solidFill>
        </a:fill>
      </a:tcStyle>
    </a:band1H>
    <a:band1V>
      <a:tcStyle>
        <a:fill>
          <a:solidFill>
            <a:schemeClr val="accent3">
              <a:tint val="40000"/>
            </a:schemeClr>
          </a:solidFill>
        </a:fill>
      </a:tcStyle>
    </a:band1V>
    <a:lastCol>
      <a:tcTxStyle b="on">
        <a:fontRef idx="minor">
          <a:prstClr val="black"/>
        </a:fontRef>
        <a:schemeClr val="lt1"/>
      </a:tcTxStyle>
      <a:tcStyle>
        <a:fill>
          <a:solidFill>
            <a:schemeClr val="accent3"/>
          </a:solidFill>
        </a:fill>
      </a:tcStyle>
    </a:lastCol>
    <a:firstCol>
      <a:tcTxStyle b="on">
        <a:fontRef idx="minor">
          <a:prstClr val="black"/>
        </a:fontRef>
        <a:schemeClr val="lt1"/>
      </a:tcTxStyle>
      <a:tcStyle>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69" autoAdjust="0"/>
    <p:restoredTop sz="94660"/>
  </p:normalViewPr>
  <p:slideViewPr>
    <p:cSldViewPr snapToGrid="0" showGuides="1">
      <p:cViewPr varScale="1">
        <p:scale>
          <a:sx n="114" d="100"/>
          <a:sy n="114" d="100"/>
        </p:scale>
        <p:origin x="108" y="108"/>
      </p:cViewPr>
      <p:guideLst>
        <p:guide orient="horz" pos="2160"/>
        <p:guide pos="3840"/>
        <p:guide pos="824"/>
        <p:guide pos="2955"/>
        <p:guide orient="horz" pos="2568"/>
      </p:guideLst>
    </p:cSldViewPr>
  </p:slideViewPr>
  <p:notesTextViewPr>
    <p:cViewPr>
      <p:scale>
        <a:sx n="1" d="1"/>
        <a:sy n="1" d="1"/>
      </p:scale>
      <p:origin x="0" y="0"/>
    </p:cViewPr>
  </p:notesTextViewPr>
  <p:sorterViewPr>
    <p:cViewPr>
      <p:scale>
        <a:sx n="57" d="100"/>
        <a:sy n="57"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font" Target="fonts/font1.fntdata" /><Relationship Id="rId32" Type="http://schemas.openxmlformats.org/officeDocument/2006/relationships/font" Target="fonts/font2.fntdata" /><Relationship Id="rId33" Type="http://schemas.openxmlformats.org/officeDocument/2006/relationships/font" Target="fonts/font3.fntdata" /><Relationship Id="rId34" Type="http://schemas.openxmlformats.org/officeDocument/2006/relationships/font" Target="fonts/font4.fntdata" /><Relationship Id="rId35" Type="http://schemas.openxmlformats.org/officeDocument/2006/relationships/font" Target="fonts/font5.fntdata" /><Relationship Id="rId36" Type="http://schemas.openxmlformats.org/officeDocument/2006/relationships/font" Target="fonts/font6.fntdata" /><Relationship Id="rId37" Type="http://schemas.openxmlformats.org/officeDocument/2006/relationships/font" Target="fonts/font7.fntdata" /><Relationship Id="rId38" Type="http://schemas.openxmlformats.org/officeDocument/2006/relationships/font" Target="fonts/font8.fntdata" /><Relationship Id="rId39" Type="http://schemas.openxmlformats.org/officeDocument/2006/relationships/font" Target="fonts/font9.fntdata" /><Relationship Id="rId4" Type="http://schemas.openxmlformats.org/officeDocument/2006/relationships/slide" Target="slides/slide1.xml" /><Relationship Id="rId40" Type="http://schemas.openxmlformats.org/officeDocument/2006/relationships/font" Target="fonts/font10.fntdata" /><Relationship Id="rId41" Type="http://schemas.openxmlformats.org/officeDocument/2006/relationships/font" Target="fonts/font11.fntdata" /><Relationship Id="rId42" Type="http://schemas.openxmlformats.org/officeDocument/2006/relationships/font" Target="fonts/font12.fntdata" /><Relationship Id="rId43" Type="http://schemas.openxmlformats.org/officeDocument/2006/relationships/font" Target="fonts/font13.fntdata"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10286-09AD-4321-962A-ACD83EFF8D10}"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B8A95-57D8-4C8E-93FB-34DE5785C97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My First Template</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22</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26</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5B8A95-57D8-4C8E-93FB-34DE5785C973}"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4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4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5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5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5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5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5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5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5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8" name="矩形 7"/>
          <p:cNvSpPr/>
          <p:nvPr userDrawn="1"/>
        </p:nvSpPr>
        <p:spPr>
          <a:xfrm>
            <a:off x="1517966" y="774701"/>
            <a:ext cx="9156068" cy="4572000"/>
          </a:xfrm>
          <a:prstGeom prst="rect">
            <a:avLst/>
          </a:prstGeom>
          <a:blipFill dpi="0" rotWithShape="1">
            <a:blip r:embed="rId1">
              <a:alphaModFix amt="4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conic list 3">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644176" y="1638675"/>
            <a:ext cx="3030357"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1101380" y="1684396"/>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grpSp>
        <p:nvGrpSpPr>
          <p:cNvPr id="28" name="Group 27"/>
          <p:cNvGrpSpPr/>
          <p:nvPr userDrawn="1"/>
        </p:nvGrpSpPr>
        <p:grpSpPr>
          <a:xfrm>
            <a:off x="101309" y="385540"/>
            <a:ext cx="383999" cy="342172"/>
            <a:chOff x="5270500" y="1460500"/>
            <a:chExt cx="1701800" cy="2705100"/>
          </a:xfrm>
        </p:grpSpPr>
        <p:sp>
          <p:nvSpPr>
            <p:cNvPr id="29" name="Rounded Rectangle 2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3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 name="Text Placeholder 7"/>
          <p:cNvSpPr>
            <a:spLocks noGrp="1"/>
          </p:cNvSpPr>
          <p:nvPr>
            <p:ph type="body" sz="quarter" idx="55" hasCustomPrompt="1"/>
          </p:nvPr>
        </p:nvSpPr>
        <p:spPr>
          <a:xfrm>
            <a:off x="1918408" y="1827910"/>
            <a:ext cx="1581147"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80%</a:t>
            </a:r>
            <a:endParaRPr lang="es-ES_tradnl"/>
          </a:p>
        </p:txBody>
      </p:sp>
      <p:sp>
        <p:nvSpPr>
          <p:cNvPr id="38" name="Text Placeholder 7"/>
          <p:cNvSpPr>
            <a:spLocks noGrp="1"/>
          </p:cNvSpPr>
          <p:nvPr>
            <p:ph type="body" sz="quarter" idx="19" hasCustomPrompt="1"/>
          </p:nvPr>
        </p:nvSpPr>
        <p:spPr>
          <a:xfrm>
            <a:off x="603251" y="2588938"/>
            <a:ext cx="3071283"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39" name="Text Placeholder 2"/>
          <p:cNvSpPr>
            <a:spLocks noGrp="1"/>
          </p:cNvSpPr>
          <p:nvPr>
            <p:ph type="body" sz="quarter" idx="16" hasCustomPrompt="1"/>
          </p:nvPr>
        </p:nvSpPr>
        <p:spPr>
          <a:xfrm>
            <a:off x="603256"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65" name="Rounded Rectangle 64"/>
          <p:cNvSpPr/>
          <p:nvPr userDrawn="1"/>
        </p:nvSpPr>
        <p:spPr>
          <a:xfrm>
            <a:off x="4548717" y="1638675"/>
            <a:ext cx="3071283"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 Placeholder 7"/>
          <p:cNvSpPr>
            <a:spLocks noGrp="1"/>
          </p:cNvSpPr>
          <p:nvPr>
            <p:ph type="body" sz="quarter" idx="40" hasCustomPrompt="1"/>
          </p:nvPr>
        </p:nvSpPr>
        <p:spPr>
          <a:xfrm>
            <a:off x="5046847" y="1684396"/>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69" name="Text Placeholder 7"/>
          <p:cNvSpPr>
            <a:spLocks noGrp="1"/>
          </p:cNvSpPr>
          <p:nvPr>
            <p:ph type="body" sz="quarter" idx="56" hasCustomPrompt="1"/>
          </p:nvPr>
        </p:nvSpPr>
        <p:spPr>
          <a:xfrm>
            <a:off x="5818720" y="1827910"/>
            <a:ext cx="1581147"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80%</a:t>
            </a:r>
            <a:endParaRPr lang="es-ES_tradnl"/>
          </a:p>
        </p:txBody>
      </p:sp>
      <p:sp>
        <p:nvSpPr>
          <p:cNvPr id="71" name="Text Placeholder 7"/>
          <p:cNvSpPr>
            <a:spLocks noGrp="1"/>
          </p:cNvSpPr>
          <p:nvPr>
            <p:ph type="body" sz="quarter" idx="41" hasCustomPrompt="1"/>
          </p:nvPr>
        </p:nvSpPr>
        <p:spPr>
          <a:xfrm>
            <a:off x="4548717" y="2588938"/>
            <a:ext cx="3071283"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92" name="Text Placeholder 2"/>
          <p:cNvSpPr>
            <a:spLocks noGrp="1"/>
          </p:cNvSpPr>
          <p:nvPr>
            <p:ph type="body" sz="quarter" idx="42" hasCustomPrompt="1"/>
          </p:nvPr>
        </p:nvSpPr>
        <p:spPr>
          <a:xfrm>
            <a:off x="4548722"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10" name="Rounded Rectangle 109"/>
          <p:cNvSpPr/>
          <p:nvPr userDrawn="1"/>
        </p:nvSpPr>
        <p:spPr>
          <a:xfrm>
            <a:off x="8504768" y="1638675"/>
            <a:ext cx="3071283"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Text Placeholder 7"/>
          <p:cNvSpPr>
            <a:spLocks noGrp="1"/>
          </p:cNvSpPr>
          <p:nvPr>
            <p:ph type="body" sz="quarter" idx="43" hasCustomPrompt="1"/>
          </p:nvPr>
        </p:nvSpPr>
        <p:spPr>
          <a:xfrm>
            <a:off x="9002898" y="1684396"/>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112" name="Text Placeholder 7"/>
          <p:cNvSpPr>
            <a:spLocks noGrp="1"/>
          </p:cNvSpPr>
          <p:nvPr>
            <p:ph type="body" sz="quarter" idx="57" hasCustomPrompt="1"/>
          </p:nvPr>
        </p:nvSpPr>
        <p:spPr>
          <a:xfrm>
            <a:off x="9752193" y="1827910"/>
            <a:ext cx="1581147"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80%</a:t>
            </a:r>
            <a:endParaRPr lang="es-ES_tradnl"/>
          </a:p>
        </p:txBody>
      </p:sp>
      <p:sp>
        <p:nvSpPr>
          <p:cNvPr id="113" name="Text Placeholder 7"/>
          <p:cNvSpPr>
            <a:spLocks noGrp="1"/>
          </p:cNvSpPr>
          <p:nvPr>
            <p:ph type="body" sz="quarter" idx="44" hasCustomPrompt="1"/>
          </p:nvPr>
        </p:nvSpPr>
        <p:spPr>
          <a:xfrm>
            <a:off x="8504768" y="2588938"/>
            <a:ext cx="3071283"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114" name="Text Placeholder 2"/>
          <p:cNvSpPr>
            <a:spLocks noGrp="1"/>
          </p:cNvSpPr>
          <p:nvPr>
            <p:ph type="body" sz="quarter" idx="45" hasCustomPrompt="1"/>
          </p:nvPr>
        </p:nvSpPr>
        <p:spPr>
          <a:xfrm>
            <a:off x="8504773"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30" name="Rounded Rectangle 129"/>
          <p:cNvSpPr/>
          <p:nvPr userDrawn="1"/>
        </p:nvSpPr>
        <p:spPr>
          <a:xfrm>
            <a:off x="644179" y="4066912"/>
            <a:ext cx="3030356"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Text Placeholder 7"/>
          <p:cNvSpPr>
            <a:spLocks noGrp="1"/>
          </p:cNvSpPr>
          <p:nvPr>
            <p:ph type="body" sz="quarter" idx="46" hasCustomPrompt="1"/>
          </p:nvPr>
        </p:nvSpPr>
        <p:spPr>
          <a:xfrm>
            <a:off x="1101380" y="4112633"/>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136" name="Text Placeholder 7"/>
          <p:cNvSpPr>
            <a:spLocks noGrp="1"/>
          </p:cNvSpPr>
          <p:nvPr>
            <p:ph type="body" sz="quarter" idx="58" hasCustomPrompt="1"/>
          </p:nvPr>
        </p:nvSpPr>
        <p:spPr>
          <a:xfrm>
            <a:off x="1918408" y="4254871"/>
            <a:ext cx="1581147"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80%</a:t>
            </a:r>
            <a:endParaRPr lang="es-ES_tradnl"/>
          </a:p>
        </p:txBody>
      </p:sp>
      <p:sp>
        <p:nvSpPr>
          <p:cNvPr id="139" name="Text Placeholder 7"/>
          <p:cNvSpPr>
            <a:spLocks noGrp="1"/>
          </p:cNvSpPr>
          <p:nvPr>
            <p:ph type="body" sz="quarter" idx="47" hasCustomPrompt="1"/>
          </p:nvPr>
        </p:nvSpPr>
        <p:spPr>
          <a:xfrm>
            <a:off x="603251" y="5017174"/>
            <a:ext cx="3071283"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140" name="Text Placeholder 2"/>
          <p:cNvSpPr>
            <a:spLocks noGrp="1"/>
          </p:cNvSpPr>
          <p:nvPr>
            <p:ph type="body" sz="quarter" idx="48" hasCustomPrompt="1"/>
          </p:nvPr>
        </p:nvSpPr>
        <p:spPr>
          <a:xfrm>
            <a:off x="603256"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45" name="Rounded Rectangle 144"/>
          <p:cNvSpPr/>
          <p:nvPr userDrawn="1"/>
        </p:nvSpPr>
        <p:spPr>
          <a:xfrm>
            <a:off x="4548720" y="4066912"/>
            <a:ext cx="3071280"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Text Placeholder 7"/>
          <p:cNvSpPr>
            <a:spLocks noGrp="1"/>
          </p:cNvSpPr>
          <p:nvPr>
            <p:ph type="body" sz="quarter" idx="49" hasCustomPrompt="1"/>
          </p:nvPr>
        </p:nvSpPr>
        <p:spPr>
          <a:xfrm>
            <a:off x="5046847" y="4112633"/>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149" name="Text Placeholder 7"/>
          <p:cNvSpPr>
            <a:spLocks noGrp="1"/>
          </p:cNvSpPr>
          <p:nvPr>
            <p:ph type="body" sz="quarter" idx="59" hasCustomPrompt="1"/>
          </p:nvPr>
        </p:nvSpPr>
        <p:spPr>
          <a:xfrm>
            <a:off x="5818720" y="4254871"/>
            <a:ext cx="1581147"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80%</a:t>
            </a:r>
            <a:endParaRPr lang="es-ES_tradnl"/>
          </a:p>
        </p:txBody>
      </p:sp>
      <p:sp>
        <p:nvSpPr>
          <p:cNvPr id="151" name="Text Placeholder 7"/>
          <p:cNvSpPr>
            <a:spLocks noGrp="1"/>
          </p:cNvSpPr>
          <p:nvPr>
            <p:ph type="body" sz="quarter" idx="50" hasCustomPrompt="1"/>
          </p:nvPr>
        </p:nvSpPr>
        <p:spPr>
          <a:xfrm>
            <a:off x="4548717" y="5017174"/>
            <a:ext cx="3071283"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152" name="Text Placeholder 2"/>
          <p:cNvSpPr>
            <a:spLocks noGrp="1"/>
          </p:cNvSpPr>
          <p:nvPr>
            <p:ph type="body" sz="quarter" idx="51" hasCustomPrompt="1"/>
          </p:nvPr>
        </p:nvSpPr>
        <p:spPr>
          <a:xfrm>
            <a:off x="4548722"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55" name="Rounded Rectangle 154"/>
          <p:cNvSpPr/>
          <p:nvPr userDrawn="1"/>
        </p:nvSpPr>
        <p:spPr>
          <a:xfrm>
            <a:off x="8504771" y="4066912"/>
            <a:ext cx="3071280"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 Placeholder 7"/>
          <p:cNvSpPr>
            <a:spLocks noGrp="1"/>
          </p:cNvSpPr>
          <p:nvPr>
            <p:ph type="body" sz="quarter" idx="52" hasCustomPrompt="1"/>
          </p:nvPr>
        </p:nvSpPr>
        <p:spPr>
          <a:xfrm>
            <a:off x="9002898" y="4112633"/>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157" name="Text Placeholder 7"/>
          <p:cNvSpPr>
            <a:spLocks noGrp="1"/>
          </p:cNvSpPr>
          <p:nvPr>
            <p:ph type="body" sz="quarter" idx="60" hasCustomPrompt="1"/>
          </p:nvPr>
        </p:nvSpPr>
        <p:spPr>
          <a:xfrm>
            <a:off x="9752193" y="4254871"/>
            <a:ext cx="1581147"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80%</a:t>
            </a:r>
            <a:endParaRPr lang="es-ES_tradnl"/>
          </a:p>
        </p:txBody>
      </p:sp>
      <p:sp>
        <p:nvSpPr>
          <p:cNvPr id="158" name="Text Placeholder 7"/>
          <p:cNvSpPr>
            <a:spLocks noGrp="1"/>
          </p:cNvSpPr>
          <p:nvPr>
            <p:ph type="body" sz="quarter" idx="53" hasCustomPrompt="1"/>
          </p:nvPr>
        </p:nvSpPr>
        <p:spPr>
          <a:xfrm>
            <a:off x="8504768" y="5017174"/>
            <a:ext cx="3071283"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159" name="Text Placeholder 2"/>
          <p:cNvSpPr>
            <a:spLocks noGrp="1"/>
          </p:cNvSpPr>
          <p:nvPr>
            <p:ph type="body" sz="quarter" idx="54" hasCustomPrompt="1"/>
          </p:nvPr>
        </p:nvSpPr>
        <p:spPr>
          <a:xfrm>
            <a:off x="8504773"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nodeType="afterGroup">
                            <p:stCondLst>
                              <p:cond delay="11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400"/>
                                        <p:tgtEl>
                                          <p:spTgt spid="32">
                                            <p:txEl>
                                              <p:pRg st="0" end="0"/>
                                            </p:txEl>
                                          </p:spTgt>
                                        </p:tgtEl>
                                      </p:cBhvr>
                                    </p:animEffect>
                                    <p:anim calcmode="lin" valueType="num">
                                      <p:cBhvr>
                                        <p:cTn id="33"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3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anim calcmode="lin" valueType="num">
                                      <p:cBhvr>
                                        <p:cTn id="3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8">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childTnLst>
                                </p:cTn>
                              </p:par>
                            </p:childTnLst>
                          </p:cTn>
                        </p:par>
                        <p:par>
                          <p:cTn id="43" fill="hold" nodeType="afterGroup">
                            <p:stCondLst>
                              <p:cond delay="2400"/>
                            </p:stCondLst>
                            <p:childTnLst>
                              <p:par>
                                <p:cTn id="44" presetID="53" presetClass="entr" presetSubtype="16"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400" fill="hold"/>
                                        <p:tgtEl>
                                          <p:spTgt spid="65"/>
                                        </p:tgtEl>
                                        <p:attrNameLst>
                                          <p:attrName>ppt_w</p:attrName>
                                        </p:attrNameLst>
                                      </p:cBhvr>
                                      <p:tavLst>
                                        <p:tav tm="0">
                                          <p:val>
                                            <p:fltVal val="0"/>
                                          </p:val>
                                        </p:tav>
                                        <p:tav tm="100000">
                                          <p:val>
                                            <p:strVal val="#ppt_w"/>
                                          </p:val>
                                        </p:tav>
                                      </p:tavLst>
                                    </p:anim>
                                    <p:anim calcmode="lin" valueType="num">
                                      <p:cBhvr>
                                        <p:cTn id="47" dur="400" fill="hold"/>
                                        <p:tgtEl>
                                          <p:spTgt spid="65"/>
                                        </p:tgtEl>
                                        <p:attrNameLst>
                                          <p:attrName>ppt_h</p:attrName>
                                        </p:attrNameLst>
                                      </p:cBhvr>
                                      <p:tavLst>
                                        <p:tav tm="0">
                                          <p:val>
                                            <p:fltVal val="0"/>
                                          </p:val>
                                        </p:tav>
                                        <p:tav tm="100000">
                                          <p:val>
                                            <p:strVal val="#ppt_h"/>
                                          </p:val>
                                        </p:tav>
                                      </p:tavLst>
                                    </p:anim>
                                    <p:animEffect transition="in" filter="fade">
                                      <p:cBhvr>
                                        <p:cTn id="48" dur="400"/>
                                        <p:tgtEl>
                                          <p:spTgt spid="65"/>
                                        </p:tgtEl>
                                      </p:cBhvr>
                                    </p:animEffect>
                                  </p:childTnLst>
                                </p:cTn>
                              </p:par>
                            </p:childTnLst>
                          </p:cTn>
                        </p:par>
                        <p:par>
                          <p:cTn id="49" fill="hold" nodeType="afterGroup">
                            <p:stCondLst>
                              <p:cond delay="2800"/>
                            </p:stCondLst>
                            <p:childTnLst>
                              <p:par>
                                <p:cTn id="50" presetID="53" presetClass="entr" presetSubtype="16" fill="hold" grpId="0" nodeType="afterEffect">
                                  <p:stCondLst>
                                    <p:cond delay="0"/>
                                  </p:stCondLst>
                                  <p:childTnLst>
                                    <p:set>
                                      <p:cBhvr>
                                        <p:cTn id="51" dur="1" fill="hold">
                                          <p:stCondLst>
                                            <p:cond delay="0"/>
                                          </p:stCondLst>
                                        </p:cTn>
                                        <p:tgtEl>
                                          <p:spTgt spid="66">
                                            <p:txEl>
                                              <p:pRg st="0" end="0"/>
                                            </p:txEl>
                                          </p:spTgt>
                                        </p:tgtEl>
                                        <p:attrNameLst>
                                          <p:attrName>style.visibility</p:attrName>
                                        </p:attrNameLst>
                                      </p:cBhvr>
                                      <p:to>
                                        <p:strVal val="visible"/>
                                      </p:to>
                                    </p:set>
                                    <p:anim calcmode="lin" valueType="num">
                                      <p:cBhvr>
                                        <p:cTn id="52"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66">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9">
                                            <p:txEl>
                                              <p:pRg st="0" end="0"/>
                                            </p:txEl>
                                          </p:spTgt>
                                        </p:tgtEl>
                                        <p:attrNameLst>
                                          <p:attrName>style.visibility</p:attrName>
                                        </p:attrNameLst>
                                      </p:cBhvr>
                                      <p:to>
                                        <p:strVal val="visible"/>
                                      </p:to>
                                    </p:set>
                                    <p:animEffect transition="in" filter="fade">
                                      <p:cBhvr>
                                        <p:cTn id="57" dur="400"/>
                                        <p:tgtEl>
                                          <p:spTgt spid="69">
                                            <p:txEl>
                                              <p:pRg st="0" end="0"/>
                                            </p:txEl>
                                          </p:spTgt>
                                        </p:tgtEl>
                                      </p:cBhvr>
                                    </p:animEffect>
                                    <p:anim calcmode="lin" valueType="num">
                                      <p:cBhvr>
                                        <p:cTn id="58"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9">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71">
                                            <p:txEl>
                                              <p:pRg st="0" end="0"/>
                                            </p:txEl>
                                          </p:spTgt>
                                        </p:tgtEl>
                                        <p:attrNameLst>
                                          <p:attrName>style.visibility</p:attrName>
                                        </p:attrNameLst>
                                      </p:cBhvr>
                                      <p:to>
                                        <p:strVal val="visible"/>
                                      </p:to>
                                    </p:set>
                                    <p:animEffect transition="in" filter="fade">
                                      <p:cBhvr>
                                        <p:cTn id="62" dur="500"/>
                                        <p:tgtEl>
                                          <p:spTgt spid="71">
                                            <p:txEl>
                                              <p:pRg st="0" end="0"/>
                                            </p:txEl>
                                          </p:spTgt>
                                        </p:tgtEl>
                                      </p:cBhvr>
                                    </p:animEffect>
                                    <p:anim calcmode="lin" valueType="num">
                                      <p:cBhvr>
                                        <p:cTn id="63"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71">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92">
                                            <p:txEl>
                                              <p:pRg st="0" end="0"/>
                                            </p:txEl>
                                          </p:spTgt>
                                        </p:tgtEl>
                                        <p:attrNameLst>
                                          <p:attrName>style.visibility</p:attrName>
                                        </p:attrNameLst>
                                      </p:cBhvr>
                                      <p:to>
                                        <p:strVal val="visible"/>
                                      </p:to>
                                    </p:set>
                                    <p:animEffect transition="in" filter="fade">
                                      <p:cBhvr>
                                        <p:cTn id="67" dur="500"/>
                                        <p:tgtEl>
                                          <p:spTgt spid="92">
                                            <p:txEl>
                                              <p:pRg st="0" end="0"/>
                                            </p:txEl>
                                          </p:spTgt>
                                        </p:tgtEl>
                                      </p:cBhvr>
                                    </p:animEffect>
                                  </p:childTnLst>
                                </p:cTn>
                              </p:par>
                            </p:childTnLst>
                          </p:cTn>
                        </p:par>
                        <p:par>
                          <p:cTn id="68" fill="hold" nodeType="afterGroup">
                            <p:stCondLst>
                              <p:cond delay="4100"/>
                            </p:stCondLst>
                            <p:childTnLst>
                              <p:par>
                                <p:cTn id="69" presetID="53" presetClass="entr" presetSubtype="16"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p:cTn id="71" dur="400" fill="hold"/>
                                        <p:tgtEl>
                                          <p:spTgt spid="110"/>
                                        </p:tgtEl>
                                        <p:attrNameLst>
                                          <p:attrName>ppt_w</p:attrName>
                                        </p:attrNameLst>
                                      </p:cBhvr>
                                      <p:tavLst>
                                        <p:tav tm="0">
                                          <p:val>
                                            <p:fltVal val="0"/>
                                          </p:val>
                                        </p:tav>
                                        <p:tav tm="100000">
                                          <p:val>
                                            <p:strVal val="#ppt_w"/>
                                          </p:val>
                                        </p:tav>
                                      </p:tavLst>
                                    </p:anim>
                                    <p:anim calcmode="lin" valueType="num">
                                      <p:cBhvr>
                                        <p:cTn id="72" dur="400" fill="hold"/>
                                        <p:tgtEl>
                                          <p:spTgt spid="110"/>
                                        </p:tgtEl>
                                        <p:attrNameLst>
                                          <p:attrName>ppt_h</p:attrName>
                                        </p:attrNameLst>
                                      </p:cBhvr>
                                      <p:tavLst>
                                        <p:tav tm="0">
                                          <p:val>
                                            <p:fltVal val="0"/>
                                          </p:val>
                                        </p:tav>
                                        <p:tav tm="100000">
                                          <p:val>
                                            <p:strVal val="#ppt_h"/>
                                          </p:val>
                                        </p:tav>
                                      </p:tavLst>
                                    </p:anim>
                                    <p:animEffect transition="in" filter="fade">
                                      <p:cBhvr>
                                        <p:cTn id="73" dur="400"/>
                                        <p:tgtEl>
                                          <p:spTgt spid="110"/>
                                        </p:tgtEl>
                                      </p:cBhvr>
                                    </p:animEffect>
                                  </p:childTnLst>
                                </p:cTn>
                              </p:par>
                            </p:childTnLst>
                          </p:cTn>
                        </p:par>
                        <p:par>
                          <p:cTn id="74" fill="hold" nodeType="afterGroup">
                            <p:stCondLst>
                              <p:cond delay="4500"/>
                            </p:stCondLst>
                            <p:childTnLst>
                              <p:par>
                                <p:cTn id="75" presetID="53" presetClass="entr" presetSubtype="16" fill="hold" grpId="0" nodeType="afterEffect">
                                  <p:stCondLst>
                                    <p:cond delay="0"/>
                                  </p:stCondLst>
                                  <p:childTnLst>
                                    <p:set>
                                      <p:cBhvr>
                                        <p:cTn id="76" dur="1" fill="hold">
                                          <p:stCondLst>
                                            <p:cond delay="0"/>
                                          </p:stCondLst>
                                        </p:cTn>
                                        <p:tgtEl>
                                          <p:spTgt spid="111">
                                            <p:txEl>
                                              <p:pRg st="0" end="0"/>
                                            </p:txEl>
                                          </p:spTgt>
                                        </p:tgtEl>
                                        <p:attrNameLst>
                                          <p:attrName>style.visibility</p:attrName>
                                        </p:attrNameLst>
                                      </p:cBhvr>
                                      <p:to>
                                        <p:strVal val="visible"/>
                                      </p:to>
                                    </p:set>
                                    <p:anim calcmode="lin" valueType="num">
                                      <p:cBhvr>
                                        <p:cTn id="77"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78"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79" dur="300"/>
                                        <p:tgtEl>
                                          <p:spTgt spid="111">
                                            <p:txEl>
                                              <p:pRg st="0" end="0"/>
                                            </p:txEl>
                                          </p:spTgt>
                                        </p:tgtEl>
                                      </p:cBhvr>
                                    </p:animEffect>
                                  </p:childTnLst>
                                </p:cTn>
                              </p:par>
                              <p:par>
                                <p:cTn id="80" presetID="42" presetClass="entr" presetSubtype="0" fill="hold" grpId="0" nodeType="withEffect">
                                  <p:stCondLst>
                                    <p:cond delay="200"/>
                                  </p:stCondLst>
                                  <p:childTnLst>
                                    <p:set>
                                      <p:cBhvr>
                                        <p:cTn id="81" dur="1" fill="hold">
                                          <p:stCondLst>
                                            <p:cond delay="0"/>
                                          </p:stCondLst>
                                        </p:cTn>
                                        <p:tgtEl>
                                          <p:spTgt spid="112">
                                            <p:txEl>
                                              <p:pRg st="0" end="0"/>
                                            </p:txEl>
                                          </p:spTgt>
                                        </p:tgtEl>
                                        <p:attrNameLst>
                                          <p:attrName>style.visibility</p:attrName>
                                        </p:attrNameLst>
                                      </p:cBhvr>
                                      <p:to>
                                        <p:strVal val="visible"/>
                                      </p:to>
                                    </p:set>
                                    <p:animEffect transition="in" filter="fade">
                                      <p:cBhvr>
                                        <p:cTn id="82" dur="400"/>
                                        <p:tgtEl>
                                          <p:spTgt spid="112">
                                            <p:txEl>
                                              <p:pRg st="0" end="0"/>
                                            </p:txEl>
                                          </p:spTgt>
                                        </p:tgtEl>
                                      </p:cBhvr>
                                    </p:animEffect>
                                    <p:anim calcmode="lin" valueType="num">
                                      <p:cBhvr>
                                        <p:cTn id="83"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113">
                                            <p:txEl>
                                              <p:pRg st="0" end="0"/>
                                            </p:txEl>
                                          </p:spTgt>
                                        </p:tgtEl>
                                        <p:attrNameLst>
                                          <p:attrName>style.visibility</p:attrName>
                                        </p:attrNameLst>
                                      </p:cBhvr>
                                      <p:to>
                                        <p:strVal val="visible"/>
                                      </p:to>
                                    </p:set>
                                    <p:animEffect transition="in" filter="fade">
                                      <p:cBhvr>
                                        <p:cTn id="87" dur="500"/>
                                        <p:tgtEl>
                                          <p:spTgt spid="113">
                                            <p:txEl>
                                              <p:pRg st="0" end="0"/>
                                            </p:txEl>
                                          </p:spTgt>
                                        </p:tgtEl>
                                      </p:cBhvr>
                                    </p:animEffect>
                                    <p:anim calcmode="lin" valueType="num">
                                      <p:cBhvr>
                                        <p:cTn id="88"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89"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800"/>
                                  </p:stCondLst>
                                  <p:childTnLst>
                                    <p:set>
                                      <p:cBhvr>
                                        <p:cTn id="91" dur="1" fill="hold">
                                          <p:stCondLst>
                                            <p:cond delay="0"/>
                                          </p:stCondLst>
                                        </p:cTn>
                                        <p:tgtEl>
                                          <p:spTgt spid="114">
                                            <p:txEl>
                                              <p:pRg st="0" end="0"/>
                                            </p:txEl>
                                          </p:spTgt>
                                        </p:tgtEl>
                                        <p:attrNameLst>
                                          <p:attrName>style.visibility</p:attrName>
                                        </p:attrNameLst>
                                      </p:cBhvr>
                                      <p:to>
                                        <p:strVal val="visible"/>
                                      </p:to>
                                    </p:set>
                                    <p:animEffect transition="in" filter="fade">
                                      <p:cBhvr>
                                        <p:cTn id="92" dur="500"/>
                                        <p:tgtEl>
                                          <p:spTgt spid="114">
                                            <p:txEl>
                                              <p:pRg st="0" end="0"/>
                                            </p:txEl>
                                          </p:spTgt>
                                        </p:tgtEl>
                                      </p:cBhvr>
                                    </p:animEffect>
                                  </p:childTnLst>
                                </p:cTn>
                              </p:par>
                            </p:childTnLst>
                          </p:cTn>
                        </p:par>
                        <p:par>
                          <p:cTn id="93" fill="hold" nodeType="afterGroup">
                            <p:stCondLst>
                              <p:cond delay="5800"/>
                            </p:stCondLst>
                            <p:childTnLst>
                              <p:par>
                                <p:cTn id="94" presetID="53" presetClass="entr" presetSubtype="16" fill="hold" grpId="0" nodeType="afterEffect">
                                  <p:stCondLst>
                                    <p:cond delay="0"/>
                                  </p:stCondLst>
                                  <p:childTnLst>
                                    <p:set>
                                      <p:cBhvr>
                                        <p:cTn id="95" dur="1" fill="hold">
                                          <p:stCondLst>
                                            <p:cond delay="0"/>
                                          </p:stCondLst>
                                        </p:cTn>
                                        <p:tgtEl>
                                          <p:spTgt spid="130"/>
                                        </p:tgtEl>
                                        <p:attrNameLst>
                                          <p:attrName>style.visibility</p:attrName>
                                        </p:attrNameLst>
                                      </p:cBhvr>
                                      <p:to>
                                        <p:strVal val="visible"/>
                                      </p:to>
                                    </p:set>
                                    <p:anim calcmode="lin" valueType="num">
                                      <p:cBhvr>
                                        <p:cTn id="96" dur="400" fill="hold"/>
                                        <p:tgtEl>
                                          <p:spTgt spid="130"/>
                                        </p:tgtEl>
                                        <p:attrNameLst>
                                          <p:attrName>ppt_w</p:attrName>
                                        </p:attrNameLst>
                                      </p:cBhvr>
                                      <p:tavLst>
                                        <p:tav tm="0">
                                          <p:val>
                                            <p:fltVal val="0"/>
                                          </p:val>
                                        </p:tav>
                                        <p:tav tm="100000">
                                          <p:val>
                                            <p:strVal val="#ppt_w"/>
                                          </p:val>
                                        </p:tav>
                                      </p:tavLst>
                                    </p:anim>
                                    <p:anim calcmode="lin" valueType="num">
                                      <p:cBhvr>
                                        <p:cTn id="97" dur="400" fill="hold"/>
                                        <p:tgtEl>
                                          <p:spTgt spid="130"/>
                                        </p:tgtEl>
                                        <p:attrNameLst>
                                          <p:attrName>ppt_h</p:attrName>
                                        </p:attrNameLst>
                                      </p:cBhvr>
                                      <p:tavLst>
                                        <p:tav tm="0">
                                          <p:val>
                                            <p:fltVal val="0"/>
                                          </p:val>
                                        </p:tav>
                                        <p:tav tm="100000">
                                          <p:val>
                                            <p:strVal val="#ppt_h"/>
                                          </p:val>
                                        </p:tav>
                                      </p:tavLst>
                                    </p:anim>
                                    <p:animEffect transition="in" filter="fade">
                                      <p:cBhvr>
                                        <p:cTn id="98" dur="400"/>
                                        <p:tgtEl>
                                          <p:spTgt spid="130"/>
                                        </p:tgtEl>
                                      </p:cBhvr>
                                    </p:animEffect>
                                  </p:childTnLst>
                                </p:cTn>
                              </p:par>
                            </p:childTnLst>
                          </p:cTn>
                        </p:par>
                        <p:par>
                          <p:cTn id="99" fill="hold" nodeType="afterGroup">
                            <p:stCondLst>
                              <p:cond delay="6200"/>
                            </p:stCondLst>
                            <p:childTnLst>
                              <p:par>
                                <p:cTn id="100" presetID="53" presetClass="entr" presetSubtype="16" fill="hold" grpId="0" nodeType="afterEffect">
                                  <p:stCondLst>
                                    <p:cond delay="0"/>
                                  </p:stCondLst>
                                  <p:childTnLst>
                                    <p:set>
                                      <p:cBhvr>
                                        <p:cTn id="101" dur="1" fill="hold">
                                          <p:stCondLst>
                                            <p:cond delay="0"/>
                                          </p:stCondLst>
                                        </p:cTn>
                                        <p:tgtEl>
                                          <p:spTgt spid="131">
                                            <p:txEl>
                                              <p:pRg st="0" end="0"/>
                                            </p:txEl>
                                          </p:spTgt>
                                        </p:tgtEl>
                                        <p:attrNameLst>
                                          <p:attrName>style.visibility</p:attrName>
                                        </p:attrNameLst>
                                      </p:cBhvr>
                                      <p:to>
                                        <p:strVal val="visible"/>
                                      </p:to>
                                    </p:set>
                                    <p:anim calcmode="lin" valueType="num">
                                      <p:cBhvr>
                                        <p:cTn id="102"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103"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104" dur="300"/>
                                        <p:tgtEl>
                                          <p:spTgt spid="131">
                                            <p:txEl>
                                              <p:pRg st="0" end="0"/>
                                            </p:txEl>
                                          </p:spTgt>
                                        </p:tgtEl>
                                      </p:cBhvr>
                                    </p:animEffect>
                                  </p:childTnLst>
                                </p:cTn>
                              </p:par>
                              <p:par>
                                <p:cTn id="105" presetID="42" presetClass="entr" presetSubtype="0" fill="hold" grpId="0" nodeType="withEffect">
                                  <p:stCondLst>
                                    <p:cond delay="200"/>
                                  </p:stCondLst>
                                  <p:childTnLst>
                                    <p:set>
                                      <p:cBhvr>
                                        <p:cTn id="106" dur="1" fill="hold">
                                          <p:stCondLst>
                                            <p:cond delay="0"/>
                                          </p:stCondLst>
                                        </p:cTn>
                                        <p:tgtEl>
                                          <p:spTgt spid="136">
                                            <p:txEl>
                                              <p:pRg st="0" end="0"/>
                                            </p:txEl>
                                          </p:spTgt>
                                        </p:tgtEl>
                                        <p:attrNameLst>
                                          <p:attrName>style.visibility</p:attrName>
                                        </p:attrNameLst>
                                      </p:cBhvr>
                                      <p:to>
                                        <p:strVal val="visible"/>
                                      </p:to>
                                    </p:set>
                                    <p:animEffect transition="in" filter="fade">
                                      <p:cBhvr>
                                        <p:cTn id="107" dur="400"/>
                                        <p:tgtEl>
                                          <p:spTgt spid="136">
                                            <p:txEl>
                                              <p:pRg st="0" end="0"/>
                                            </p:txEl>
                                          </p:spTgt>
                                        </p:tgtEl>
                                      </p:cBhvr>
                                    </p:animEffect>
                                    <p:anim calcmode="lin" valueType="num">
                                      <p:cBhvr>
                                        <p:cTn id="108"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109"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200"/>
                                  </p:stCondLst>
                                  <p:childTnLst>
                                    <p:set>
                                      <p:cBhvr>
                                        <p:cTn id="111" dur="1" fill="hold">
                                          <p:stCondLst>
                                            <p:cond delay="0"/>
                                          </p:stCondLst>
                                        </p:cTn>
                                        <p:tgtEl>
                                          <p:spTgt spid="139">
                                            <p:txEl>
                                              <p:pRg st="0" end="0"/>
                                            </p:txEl>
                                          </p:spTgt>
                                        </p:tgtEl>
                                        <p:attrNameLst>
                                          <p:attrName>style.visibility</p:attrName>
                                        </p:attrNameLst>
                                      </p:cBhvr>
                                      <p:to>
                                        <p:strVal val="visible"/>
                                      </p:to>
                                    </p:set>
                                    <p:animEffect transition="in" filter="fade">
                                      <p:cBhvr>
                                        <p:cTn id="112" dur="500"/>
                                        <p:tgtEl>
                                          <p:spTgt spid="139">
                                            <p:txEl>
                                              <p:pRg st="0" end="0"/>
                                            </p:txEl>
                                          </p:spTgt>
                                        </p:tgtEl>
                                      </p:cBhvr>
                                    </p:animEffect>
                                    <p:anim calcmode="lin" valueType="num">
                                      <p:cBhvr>
                                        <p:cTn id="113"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140">
                                            <p:txEl>
                                              <p:pRg st="0" end="0"/>
                                            </p:txEl>
                                          </p:spTgt>
                                        </p:tgtEl>
                                        <p:attrNameLst>
                                          <p:attrName>style.visibility</p:attrName>
                                        </p:attrNameLst>
                                      </p:cBhvr>
                                      <p:to>
                                        <p:strVal val="visible"/>
                                      </p:to>
                                    </p:set>
                                    <p:animEffect transition="in" filter="fade">
                                      <p:cBhvr>
                                        <p:cTn id="117" dur="500"/>
                                        <p:tgtEl>
                                          <p:spTgt spid="140">
                                            <p:txEl>
                                              <p:pRg st="0" end="0"/>
                                            </p:txEl>
                                          </p:spTgt>
                                        </p:tgtEl>
                                      </p:cBhvr>
                                    </p:animEffect>
                                  </p:childTnLst>
                                </p:cTn>
                              </p:par>
                            </p:childTnLst>
                          </p:cTn>
                        </p:par>
                        <p:par>
                          <p:cTn id="118" fill="hold" nodeType="afterGroup">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145"/>
                                        </p:tgtEl>
                                        <p:attrNameLst>
                                          <p:attrName>style.visibility</p:attrName>
                                        </p:attrNameLst>
                                      </p:cBhvr>
                                      <p:to>
                                        <p:strVal val="visible"/>
                                      </p:to>
                                    </p:set>
                                    <p:anim calcmode="lin" valueType="num">
                                      <p:cBhvr>
                                        <p:cTn id="121" dur="400" fill="hold"/>
                                        <p:tgtEl>
                                          <p:spTgt spid="145"/>
                                        </p:tgtEl>
                                        <p:attrNameLst>
                                          <p:attrName>ppt_w</p:attrName>
                                        </p:attrNameLst>
                                      </p:cBhvr>
                                      <p:tavLst>
                                        <p:tav tm="0">
                                          <p:val>
                                            <p:fltVal val="0"/>
                                          </p:val>
                                        </p:tav>
                                        <p:tav tm="100000">
                                          <p:val>
                                            <p:strVal val="#ppt_w"/>
                                          </p:val>
                                        </p:tav>
                                      </p:tavLst>
                                    </p:anim>
                                    <p:anim calcmode="lin" valueType="num">
                                      <p:cBhvr>
                                        <p:cTn id="122" dur="400" fill="hold"/>
                                        <p:tgtEl>
                                          <p:spTgt spid="145"/>
                                        </p:tgtEl>
                                        <p:attrNameLst>
                                          <p:attrName>ppt_h</p:attrName>
                                        </p:attrNameLst>
                                      </p:cBhvr>
                                      <p:tavLst>
                                        <p:tav tm="0">
                                          <p:val>
                                            <p:fltVal val="0"/>
                                          </p:val>
                                        </p:tav>
                                        <p:tav tm="100000">
                                          <p:val>
                                            <p:strVal val="#ppt_h"/>
                                          </p:val>
                                        </p:tav>
                                      </p:tavLst>
                                    </p:anim>
                                    <p:animEffect transition="in" filter="fade">
                                      <p:cBhvr>
                                        <p:cTn id="123" dur="400"/>
                                        <p:tgtEl>
                                          <p:spTgt spid="145"/>
                                        </p:tgtEl>
                                      </p:cBhvr>
                                    </p:animEffect>
                                  </p:childTnLst>
                                </p:cTn>
                              </p:par>
                            </p:childTnLst>
                          </p:cTn>
                        </p:par>
                        <p:par>
                          <p:cTn id="124" fill="hold" nodeType="afterGroup">
                            <p:stCondLst>
                              <p:cond delay="7900"/>
                            </p:stCondLst>
                            <p:childTnLst>
                              <p:par>
                                <p:cTn id="125" presetID="53" presetClass="entr" presetSubtype="16" fill="hold" grpId="0" nodeType="afterEffect">
                                  <p:stCondLst>
                                    <p:cond delay="0"/>
                                  </p:stCondLst>
                                  <p:childTnLst>
                                    <p:set>
                                      <p:cBhvr>
                                        <p:cTn id="126" dur="1" fill="hold">
                                          <p:stCondLst>
                                            <p:cond delay="0"/>
                                          </p:stCondLst>
                                        </p:cTn>
                                        <p:tgtEl>
                                          <p:spTgt spid="146">
                                            <p:txEl>
                                              <p:pRg st="0" end="0"/>
                                            </p:txEl>
                                          </p:spTgt>
                                        </p:tgtEl>
                                        <p:attrNameLst>
                                          <p:attrName>style.visibility</p:attrName>
                                        </p:attrNameLst>
                                      </p:cBhvr>
                                      <p:to>
                                        <p:strVal val="visible"/>
                                      </p:to>
                                    </p:set>
                                    <p:anim calcmode="lin" valueType="num">
                                      <p:cBhvr>
                                        <p:cTn id="127"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146">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149">
                                            <p:txEl>
                                              <p:pRg st="0" end="0"/>
                                            </p:txEl>
                                          </p:spTgt>
                                        </p:tgtEl>
                                        <p:attrNameLst>
                                          <p:attrName>style.visibility</p:attrName>
                                        </p:attrNameLst>
                                      </p:cBhvr>
                                      <p:to>
                                        <p:strVal val="visible"/>
                                      </p:to>
                                    </p:set>
                                    <p:animEffect transition="in" filter="fade">
                                      <p:cBhvr>
                                        <p:cTn id="132" dur="400"/>
                                        <p:tgtEl>
                                          <p:spTgt spid="149">
                                            <p:txEl>
                                              <p:pRg st="0" end="0"/>
                                            </p:txEl>
                                          </p:spTgt>
                                        </p:tgtEl>
                                      </p:cBhvr>
                                    </p:animEffect>
                                    <p:anim calcmode="lin" valueType="num">
                                      <p:cBhvr>
                                        <p:cTn id="133"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34"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200"/>
                                  </p:stCondLst>
                                  <p:childTnLst>
                                    <p:set>
                                      <p:cBhvr>
                                        <p:cTn id="136" dur="1" fill="hold">
                                          <p:stCondLst>
                                            <p:cond delay="0"/>
                                          </p:stCondLst>
                                        </p:cTn>
                                        <p:tgtEl>
                                          <p:spTgt spid="151">
                                            <p:txEl>
                                              <p:pRg st="0" end="0"/>
                                            </p:txEl>
                                          </p:spTgt>
                                        </p:tgtEl>
                                        <p:attrNameLst>
                                          <p:attrName>style.visibility</p:attrName>
                                        </p:attrNameLst>
                                      </p:cBhvr>
                                      <p:to>
                                        <p:strVal val="visible"/>
                                      </p:to>
                                    </p:set>
                                    <p:animEffect transition="in" filter="fade">
                                      <p:cBhvr>
                                        <p:cTn id="137" dur="500"/>
                                        <p:tgtEl>
                                          <p:spTgt spid="151">
                                            <p:txEl>
                                              <p:pRg st="0" end="0"/>
                                            </p:txEl>
                                          </p:spTgt>
                                        </p:tgtEl>
                                      </p:cBhvr>
                                    </p:animEffect>
                                    <p:anim calcmode="lin" valueType="num">
                                      <p:cBhvr>
                                        <p:cTn id="138"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39"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40" presetID="10" presetClass="entr" presetSubtype="0" fill="hold" grpId="0" nodeType="withEffect">
                                  <p:stCondLst>
                                    <p:cond delay="800"/>
                                  </p:stCondLst>
                                  <p:childTnLst>
                                    <p:set>
                                      <p:cBhvr>
                                        <p:cTn id="141" dur="1" fill="hold">
                                          <p:stCondLst>
                                            <p:cond delay="0"/>
                                          </p:stCondLst>
                                        </p:cTn>
                                        <p:tgtEl>
                                          <p:spTgt spid="152">
                                            <p:txEl>
                                              <p:pRg st="0" end="0"/>
                                            </p:txEl>
                                          </p:spTgt>
                                        </p:tgtEl>
                                        <p:attrNameLst>
                                          <p:attrName>style.visibility</p:attrName>
                                        </p:attrNameLst>
                                      </p:cBhvr>
                                      <p:to>
                                        <p:strVal val="visible"/>
                                      </p:to>
                                    </p:set>
                                    <p:animEffect transition="in" filter="fade">
                                      <p:cBhvr>
                                        <p:cTn id="142" dur="500"/>
                                        <p:tgtEl>
                                          <p:spTgt spid="152">
                                            <p:txEl>
                                              <p:pRg st="0" end="0"/>
                                            </p:txEl>
                                          </p:spTgt>
                                        </p:tgtEl>
                                      </p:cBhvr>
                                    </p:animEffect>
                                  </p:childTnLst>
                                </p:cTn>
                              </p:par>
                            </p:childTnLst>
                          </p:cTn>
                        </p:par>
                        <p:par>
                          <p:cTn id="143" fill="hold" nodeType="afterGroup">
                            <p:stCondLst>
                              <p:cond delay="9200"/>
                            </p:stCondLst>
                            <p:childTnLst>
                              <p:par>
                                <p:cTn id="144" presetID="53" presetClass="entr" presetSubtype="16" fill="hold" grpId="0" nodeType="afterEffect">
                                  <p:stCondLst>
                                    <p:cond delay="0"/>
                                  </p:stCondLst>
                                  <p:childTnLst>
                                    <p:set>
                                      <p:cBhvr>
                                        <p:cTn id="145" dur="1" fill="hold">
                                          <p:stCondLst>
                                            <p:cond delay="0"/>
                                          </p:stCondLst>
                                        </p:cTn>
                                        <p:tgtEl>
                                          <p:spTgt spid="155"/>
                                        </p:tgtEl>
                                        <p:attrNameLst>
                                          <p:attrName>style.visibility</p:attrName>
                                        </p:attrNameLst>
                                      </p:cBhvr>
                                      <p:to>
                                        <p:strVal val="visible"/>
                                      </p:to>
                                    </p:set>
                                    <p:anim calcmode="lin" valueType="num">
                                      <p:cBhvr>
                                        <p:cTn id="146" dur="400" fill="hold"/>
                                        <p:tgtEl>
                                          <p:spTgt spid="155"/>
                                        </p:tgtEl>
                                        <p:attrNameLst>
                                          <p:attrName>ppt_w</p:attrName>
                                        </p:attrNameLst>
                                      </p:cBhvr>
                                      <p:tavLst>
                                        <p:tav tm="0">
                                          <p:val>
                                            <p:fltVal val="0"/>
                                          </p:val>
                                        </p:tav>
                                        <p:tav tm="100000">
                                          <p:val>
                                            <p:strVal val="#ppt_w"/>
                                          </p:val>
                                        </p:tav>
                                      </p:tavLst>
                                    </p:anim>
                                    <p:anim calcmode="lin" valueType="num">
                                      <p:cBhvr>
                                        <p:cTn id="147" dur="400" fill="hold"/>
                                        <p:tgtEl>
                                          <p:spTgt spid="155"/>
                                        </p:tgtEl>
                                        <p:attrNameLst>
                                          <p:attrName>ppt_h</p:attrName>
                                        </p:attrNameLst>
                                      </p:cBhvr>
                                      <p:tavLst>
                                        <p:tav tm="0">
                                          <p:val>
                                            <p:fltVal val="0"/>
                                          </p:val>
                                        </p:tav>
                                        <p:tav tm="100000">
                                          <p:val>
                                            <p:strVal val="#ppt_h"/>
                                          </p:val>
                                        </p:tav>
                                      </p:tavLst>
                                    </p:anim>
                                    <p:animEffect transition="in" filter="fade">
                                      <p:cBhvr>
                                        <p:cTn id="148" dur="400"/>
                                        <p:tgtEl>
                                          <p:spTgt spid="155"/>
                                        </p:tgtEl>
                                      </p:cBhvr>
                                    </p:animEffect>
                                  </p:childTnLst>
                                </p:cTn>
                              </p:par>
                            </p:childTnLst>
                          </p:cTn>
                        </p:par>
                        <p:par>
                          <p:cTn id="149" fill="hold" nodeType="afterGroup">
                            <p:stCondLst>
                              <p:cond delay="9600"/>
                            </p:stCondLst>
                            <p:childTnLst>
                              <p:par>
                                <p:cTn id="150" presetID="53" presetClass="entr" presetSubtype="16" fill="hold" grpId="0" nodeType="afterEffect">
                                  <p:stCondLst>
                                    <p:cond delay="0"/>
                                  </p:stCondLst>
                                  <p:childTnLst>
                                    <p:set>
                                      <p:cBhvr>
                                        <p:cTn id="151" dur="1" fill="hold">
                                          <p:stCondLst>
                                            <p:cond delay="0"/>
                                          </p:stCondLst>
                                        </p:cTn>
                                        <p:tgtEl>
                                          <p:spTgt spid="156">
                                            <p:txEl>
                                              <p:pRg st="0" end="0"/>
                                            </p:txEl>
                                          </p:spTgt>
                                        </p:tgtEl>
                                        <p:attrNameLst>
                                          <p:attrName>style.visibility</p:attrName>
                                        </p:attrNameLst>
                                      </p:cBhvr>
                                      <p:to>
                                        <p:strVal val="visible"/>
                                      </p:to>
                                    </p:set>
                                    <p:anim calcmode="lin" valueType="num">
                                      <p:cBhvr>
                                        <p:cTn id="152"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53"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54" dur="300"/>
                                        <p:tgtEl>
                                          <p:spTgt spid="156">
                                            <p:txEl>
                                              <p:pRg st="0" end="0"/>
                                            </p:txEl>
                                          </p:spTgt>
                                        </p:tgtEl>
                                      </p:cBhvr>
                                    </p:animEffect>
                                  </p:childTnLst>
                                </p:cTn>
                              </p:par>
                              <p:par>
                                <p:cTn id="155" presetID="42" presetClass="entr" presetSubtype="0" fill="hold" grpId="0" nodeType="withEffect">
                                  <p:stCondLst>
                                    <p:cond delay="200"/>
                                  </p:stCondLst>
                                  <p:childTnLst>
                                    <p:set>
                                      <p:cBhvr>
                                        <p:cTn id="156" dur="1" fill="hold">
                                          <p:stCondLst>
                                            <p:cond delay="0"/>
                                          </p:stCondLst>
                                        </p:cTn>
                                        <p:tgtEl>
                                          <p:spTgt spid="157">
                                            <p:txEl>
                                              <p:pRg st="0" end="0"/>
                                            </p:txEl>
                                          </p:spTgt>
                                        </p:tgtEl>
                                        <p:attrNameLst>
                                          <p:attrName>style.visibility</p:attrName>
                                        </p:attrNameLst>
                                      </p:cBhvr>
                                      <p:to>
                                        <p:strVal val="visible"/>
                                      </p:to>
                                    </p:set>
                                    <p:animEffect transition="in" filter="fade">
                                      <p:cBhvr>
                                        <p:cTn id="157" dur="400"/>
                                        <p:tgtEl>
                                          <p:spTgt spid="157">
                                            <p:txEl>
                                              <p:pRg st="0" end="0"/>
                                            </p:txEl>
                                          </p:spTgt>
                                        </p:tgtEl>
                                      </p:cBhvr>
                                    </p:animEffect>
                                    <p:anim calcmode="lin" valueType="num">
                                      <p:cBhvr>
                                        <p:cTn id="158"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158">
                                            <p:txEl>
                                              <p:pRg st="0" end="0"/>
                                            </p:txEl>
                                          </p:spTgt>
                                        </p:tgtEl>
                                        <p:attrNameLst>
                                          <p:attrName>style.visibility</p:attrName>
                                        </p:attrNameLst>
                                      </p:cBhvr>
                                      <p:to>
                                        <p:strVal val="visible"/>
                                      </p:to>
                                    </p:set>
                                    <p:animEffect transition="in" filter="fade">
                                      <p:cBhvr>
                                        <p:cTn id="162" dur="500"/>
                                        <p:tgtEl>
                                          <p:spTgt spid="158">
                                            <p:txEl>
                                              <p:pRg st="0" end="0"/>
                                            </p:txEl>
                                          </p:spTgt>
                                        </p:tgtEl>
                                      </p:cBhvr>
                                    </p:animEffect>
                                    <p:anim calcmode="lin" valueType="num">
                                      <p:cBhvr>
                                        <p:cTn id="163"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64"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65" presetID="10" presetClass="entr" presetSubtype="0" fill="hold" grpId="0" nodeType="withEffect">
                                  <p:stCondLst>
                                    <p:cond delay="800"/>
                                  </p:stCondLst>
                                  <p:childTnLst>
                                    <p:set>
                                      <p:cBhvr>
                                        <p:cTn id="166" dur="1" fill="hold">
                                          <p:stCondLst>
                                            <p:cond delay="0"/>
                                          </p:stCondLst>
                                        </p:cTn>
                                        <p:tgtEl>
                                          <p:spTgt spid="159">
                                            <p:txEl>
                                              <p:pRg st="0" end="0"/>
                                            </p:txEl>
                                          </p:spTgt>
                                        </p:tgtEl>
                                        <p:attrNameLst>
                                          <p:attrName>style.visibility</p:attrName>
                                        </p:attrNameLst>
                                      </p:cBhvr>
                                      <p:to>
                                        <p:strVal val="visible"/>
                                      </p:to>
                                    </p:set>
                                    <p:animEffect transition="in" filter="fade">
                                      <p:cBhvr>
                                        <p:cTn id="167"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conic list 5">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20" name="Group 19"/>
          <p:cNvGrpSpPr/>
          <p:nvPr userDrawn="1"/>
        </p:nvGrpSpPr>
        <p:grpSpPr>
          <a:xfrm>
            <a:off x="101309" y="385540"/>
            <a:ext cx="383999" cy="342172"/>
            <a:chOff x="5270500" y="1460500"/>
            <a:chExt cx="1701800" cy="2705100"/>
          </a:xfrm>
        </p:grpSpPr>
        <p:sp>
          <p:nvSpPr>
            <p:cNvPr id="21" name="Rounded Rectangle 2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Text Placeholder 7"/>
          <p:cNvSpPr>
            <a:spLocks noGrp="1"/>
          </p:cNvSpPr>
          <p:nvPr>
            <p:ph type="body" sz="quarter" idx="39" hasCustomPrompt="1"/>
          </p:nvPr>
        </p:nvSpPr>
        <p:spPr>
          <a:xfrm>
            <a:off x="623715" y="1730116"/>
            <a:ext cx="704141" cy="674519"/>
          </a:xfrm>
          <a:prstGeom prst="rect">
            <a:avLst/>
          </a:prstGeom>
        </p:spPr>
        <p:txBody>
          <a:bodyPr vert="horz" lIns="0" tIns="103884" rIns="0" bIns="103884" anchor="ctr"/>
          <a:lstStyle>
            <a:lvl1pPr marL="0" indent="0" algn="l">
              <a:lnSpc>
                <a:spcPct val="100000"/>
              </a:lnSpc>
              <a:spcBef>
                <a:spcPct val="0"/>
              </a:spcBef>
              <a:buNone/>
              <a:defRPr sz="3600" b="1">
                <a:solidFill>
                  <a:schemeClr val="accent1">
                    <a:lumMod val="60000"/>
                    <a:lumOff val="40000"/>
                  </a:schemeClr>
                </a:solidFill>
                <a:latin typeface="FontAwesome"/>
                <a:cs typeface="FontAwesome"/>
              </a:defRPr>
            </a:lvl1pPr>
          </a:lstStyle>
          <a:p>
            <a:pPr lvl="0"/>
            <a:r>
              <a:rPr lang="es-ES_tradnl" err="1"/>
              <a:t>ico</a:t>
            </a:r>
            <a:endParaRPr lang="es-ES_tradnl"/>
          </a:p>
        </p:txBody>
      </p:sp>
      <p:sp>
        <p:nvSpPr>
          <p:cNvPr id="58" name="Text Placeholder 7"/>
          <p:cNvSpPr>
            <a:spLocks noGrp="1"/>
          </p:cNvSpPr>
          <p:nvPr>
            <p:ph type="body" sz="quarter" idx="19" hasCustomPrompt="1"/>
          </p:nvPr>
        </p:nvSpPr>
        <p:spPr>
          <a:xfrm>
            <a:off x="1327856" y="2143841"/>
            <a:ext cx="2346677" cy="260794"/>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Regular"/>
                <a:cs typeface="Lato Regular"/>
              </a:defRPr>
            </a:lvl1pPr>
          </a:lstStyle>
          <a:p>
            <a:pPr lvl="0"/>
            <a:r>
              <a:rPr lang="es-ES_tradnl" err="1"/>
              <a:t>Subtitle Example</a:t>
            </a:r>
            <a:endParaRPr lang="es-ES_tradnl"/>
          </a:p>
        </p:txBody>
      </p:sp>
      <p:sp>
        <p:nvSpPr>
          <p:cNvPr id="59" name="Text Placeholder 2"/>
          <p:cNvSpPr>
            <a:spLocks noGrp="1"/>
          </p:cNvSpPr>
          <p:nvPr>
            <p:ph type="body" sz="quarter" idx="16" hasCustomPrompt="1"/>
          </p:nvPr>
        </p:nvSpPr>
        <p:spPr>
          <a:xfrm>
            <a:off x="603256"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 bulum, ut semper ex suscipit. Cras fringilla suscipit cursus. Aenean accumsan males uada hendrerit. Morbi sit amet dolor ante.</a:t>
            </a:r>
            <a:endParaRPr lang="en-US"/>
          </a:p>
        </p:txBody>
      </p:sp>
      <p:sp>
        <p:nvSpPr>
          <p:cNvPr id="60" name="Text Placeholder 7"/>
          <p:cNvSpPr>
            <a:spLocks noGrp="1"/>
          </p:cNvSpPr>
          <p:nvPr>
            <p:ph type="body" sz="quarter" idx="55" hasCustomPrompt="1"/>
          </p:nvPr>
        </p:nvSpPr>
        <p:spPr>
          <a:xfrm>
            <a:off x="1327856" y="1724596"/>
            <a:ext cx="2346677" cy="431780"/>
          </a:xfrm>
          <a:prstGeom prst="rect">
            <a:avLst/>
          </a:prstGeom>
        </p:spPr>
        <p:txBody>
          <a:bodyPr vert="horz" lIns="0" tIns="40504" rIns="0" bIns="40504" anchor="ctr"/>
          <a:lstStyle>
            <a:lvl1pPr marL="0" indent="0" algn="l">
              <a:lnSpc>
                <a:spcPct val="100000"/>
              </a:lnSpc>
              <a:spcBef>
                <a:spcPct val="0"/>
              </a:spcBef>
              <a:buNone/>
              <a:defRPr sz="2400" b="1">
                <a:solidFill>
                  <a:schemeClr val="bg1"/>
                </a:solidFill>
                <a:latin typeface="Lato Light"/>
                <a:cs typeface="Lato Light"/>
              </a:defRPr>
            </a:lvl1pPr>
          </a:lstStyle>
          <a:p>
            <a:pPr lvl="0"/>
            <a:r>
              <a:rPr lang="es-ES_tradnl" err="1"/>
              <a:t>Chort title</a:t>
            </a:r>
            <a:endParaRPr lang="es-ES_tradnl"/>
          </a:p>
        </p:txBody>
      </p:sp>
      <p:sp>
        <p:nvSpPr>
          <p:cNvPr id="61" name="Rounded Rectangle 60"/>
          <p:cNvSpPr/>
          <p:nvPr userDrawn="1"/>
        </p:nvSpPr>
        <p:spPr>
          <a:xfrm>
            <a:off x="4002264" y="1703191"/>
            <a:ext cx="144000" cy="3204089"/>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 Placeholder 7"/>
          <p:cNvSpPr>
            <a:spLocks noGrp="1"/>
          </p:cNvSpPr>
          <p:nvPr>
            <p:ph type="body" sz="quarter" idx="56" hasCustomPrompt="1"/>
          </p:nvPr>
        </p:nvSpPr>
        <p:spPr>
          <a:xfrm>
            <a:off x="4535315" y="1730116"/>
            <a:ext cx="704141" cy="674519"/>
          </a:xfrm>
          <a:prstGeom prst="rect">
            <a:avLst/>
          </a:prstGeom>
        </p:spPr>
        <p:txBody>
          <a:bodyPr vert="horz" lIns="0" tIns="103884" rIns="0" bIns="103884" anchor="ctr"/>
          <a:lstStyle>
            <a:lvl1pPr marL="0" indent="0" algn="l">
              <a:lnSpc>
                <a:spcPct val="100000"/>
              </a:lnSpc>
              <a:spcBef>
                <a:spcPct val="0"/>
              </a:spcBef>
              <a:buNone/>
              <a:defRPr sz="3600" b="1">
                <a:solidFill>
                  <a:schemeClr val="accent2"/>
                </a:solidFill>
                <a:latin typeface="FontAwesome"/>
                <a:cs typeface="FontAwesome"/>
              </a:defRPr>
            </a:lvl1pPr>
          </a:lstStyle>
          <a:p>
            <a:pPr lvl="0"/>
            <a:r>
              <a:rPr lang="es-ES_tradnl" err="1"/>
              <a:t>ico</a:t>
            </a:r>
            <a:endParaRPr lang="es-ES_tradnl"/>
          </a:p>
        </p:txBody>
      </p:sp>
      <p:sp>
        <p:nvSpPr>
          <p:cNvPr id="63" name="Text Placeholder 7"/>
          <p:cNvSpPr>
            <a:spLocks noGrp="1"/>
          </p:cNvSpPr>
          <p:nvPr>
            <p:ph type="body" sz="quarter" idx="57" hasCustomPrompt="1"/>
          </p:nvPr>
        </p:nvSpPr>
        <p:spPr>
          <a:xfrm>
            <a:off x="5239456" y="2143841"/>
            <a:ext cx="2346677" cy="260794"/>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Regular"/>
                <a:cs typeface="Lato Regular"/>
              </a:defRPr>
            </a:lvl1pPr>
          </a:lstStyle>
          <a:p>
            <a:pPr lvl="0"/>
            <a:r>
              <a:rPr lang="es-ES_tradnl" err="1"/>
              <a:t>Subtitle Example</a:t>
            </a:r>
            <a:endParaRPr lang="es-ES_tradnl"/>
          </a:p>
        </p:txBody>
      </p:sp>
      <p:sp>
        <p:nvSpPr>
          <p:cNvPr id="64" name="Text Placeholder 2"/>
          <p:cNvSpPr>
            <a:spLocks noGrp="1"/>
          </p:cNvSpPr>
          <p:nvPr>
            <p:ph type="body" sz="quarter" idx="58" hasCustomPrompt="1"/>
          </p:nvPr>
        </p:nvSpPr>
        <p:spPr>
          <a:xfrm>
            <a:off x="4514856"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 bulum, ut semper ex suscipit. Cras fringilla suscipit cursus. Aenean accumsan males uada hendrerit. Morbi sit amet dolor ante.</a:t>
            </a:r>
            <a:endParaRPr lang="en-US"/>
          </a:p>
        </p:txBody>
      </p:sp>
      <p:sp>
        <p:nvSpPr>
          <p:cNvPr id="65" name="Text Placeholder 7"/>
          <p:cNvSpPr>
            <a:spLocks noGrp="1"/>
          </p:cNvSpPr>
          <p:nvPr>
            <p:ph type="body" sz="quarter" idx="59" hasCustomPrompt="1"/>
          </p:nvPr>
        </p:nvSpPr>
        <p:spPr>
          <a:xfrm>
            <a:off x="5239456" y="1724596"/>
            <a:ext cx="2346677" cy="431780"/>
          </a:xfrm>
          <a:prstGeom prst="rect">
            <a:avLst/>
          </a:prstGeom>
        </p:spPr>
        <p:txBody>
          <a:bodyPr vert="horz" lIns="0" tIns="40504" rIns="0" bIns="40504" anchor="ctr"/>
          <a:lstStyle>
            <a:lvl1pPr marL="0" indent="0" algn="l">
              <a:lnSpc>
                <a:spcPct val="100000"/>
              </a:lnSpc>
              <a:spcBef>
                <a:spcPct val="0"/>
              </a:spcBef>
              <a:buNone/>
              <a:defRPr sz="2400" b="1">
                <a:solidFill>
                  <a:schemeClr val="bg1"/>
                </a:solidFill>
                <a:latin typeface="Lato Light"/>
                <a:cs typeface="Lato Light"/>
              </a:defRPr>
            </a:lvl1pPr>
          </a:lstStyle>
          <a:p>
            <a:pPr lvl="0"/>
            <a:r>
              <a:rPr lang="es-ES_tradnl" err="1"/>
              <a:t>Chort title</a:t>
            </a:r>
            <a:endParaRPr lang="es-ES_tradnl"/>
          </a:p>
        </p:txBody>
      </p:sp>
      <p:sp>
        <p:nvSpPr>
          <p:cNvPr id="66" name="Rounded Rectangle 65"/>
          <p:cNvSpPr/>
          <p:nvPr userDrawn="1"/>
        </p:nvSpPr>
        <p:spPr>
          <a:xfrm>
            <a:off x="7998531" y="1703191"/>
            <a:ext cx="144000" cy="3204089"/>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 Placeholder 7"/>
          <p:cNvSpPr>
            <a:spLocks noGrp="1"/>
          </p:cNvSpPr>
          <p:nvPr>
            <p:ph type="body" sz="quarter" idx="60" hasCustomPrompt="1"/>
          </p:nvPr>
        </p:nvSpPr>
        <p:spPr>
          <a:xfrm>
            <a:off x="8508299" y="1730116"/>
            <a:ext cx="704141" cy="674519"/>
          </a:xfrm>
          <a:prstGeom prst="rect">
            <a:avLst/>
          </a:prstGeom>
        </p:spPr>
        <p:txBody>
          <a:bodyPr vert="horz" lIns="0" tIns="103884" rIns="0" bIns="103884" anchor="ctr"/>
          <a:lstStyle>
            <a:lvl1pPr marL="0" indent="0" algn="l">
              <a:lnSpc>
                <a:spcPct val="100000"/>
              </a:lnSpc>
              <a:spcBef>
                <a:spcPct val="0"/>
              </a:spcBef>
              <a:buNone/>
              <a:defRPr sz="3600" b="1">
                <a:solidFill>
                  <a:schemeClr val="accent3"/>
                </a:solidFill>
                <a:latin typeface="FontAwesome"/>
                <a:cs typeface="FontAwesome"/>
              </a:defRPr>
            </a:lvl1pPr>
          </a:lstStyle>
          <a:p>
            <a:pPr lvl="0"/>
            <a:r>
              <a:rPr lang="es-ES_tradnl" err="1"/>
              <a:t>ico</a:t>
            </a:r>
            <a:endParaRPr lang="es-ES_tradnl"/>
          </a:p>
        </p:txBody>
      </p:sp>
      <p:sp>
        <p:nvSpPr>
          <p:cNvPr id="68" name="Text Placeholder 7"/>
          <p:cNvSpPr>
            <a:spLocks noGrp="1"/>
          </p:cNvSpPr>
          <p:nvPr>
            <p:ph type="body" sz="quarter" idx="61" hasCustomPrompt="1"/>
          </p:nvPr>
        </p:nvSpPr>
        <p:spPr>
          <a:xfrm>
            <a:off x="9212440" y="2143841"/>
            <a:ext cx="2346677" cy="260794"/>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Regular"/>
                <a:cs typeface="Lato Regular"/>
              </a:defRPr>
            </a:lvl1pPr>
          </a:lstStyle>
          <a:p>
            <a:pPr lvl="0"/>
            <a:r>
              <a:rPr lang="es-ES_tradnl" err="1"/>
              <a:t>Subtitle Example</a:t>
            </a:r>
            <a:endParaRPr lang="es-ES_tradnl"/>
          </a:p>
        </p:txBody>
      </p:sp>
      <p:sp>
        <p:nvSpPr>
          <p:cNvPr id="69" name="Text Placeholder 2"/>
          <p:cNvSpPr>
            <a:spLocks noGrp="1"/>
          </p:cNvSpPr>
          <p:nvPr>
            <p:ph type="body" sz="quarter" idx="62" hasCustomPrompt="1"/>
          </p:nvPr>
        </p:nvSpPr>
        <p:spPr>
          <a:xfrm>
            <a:off x="8487840"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 bulum, ut semper ex suscipit. Cras fringilla suscipit cursus. Aenean accumsan males uada hendrerit. Morbi sit amet dolor ante.</a:t>
            </a:r>
            <a:endParaRPr lang="en-US"/>
          </a:p>
        </p:txBody>
      </p:sp>
      <p:sp>
        <p:nvSpPr>
          <p:cNvPr id="70" name="Text Placeholder 7"/>
          <p:cNvSpPr>
            <a:spLocks noGrp="1"/>
          </p:cNvSpPr>
          <p:nvPr>
            <p:ph type="body" sz="quarter" idx="63" hasCustomPrompt="1"/>
          </p:nvPr>
        </p:nvSpPr>
        <p:spPr>
          <a:xfrm>
            <a:off x="9212440" y="1724596"/>
            <a:ext cx="2346677" cy="431780"/>
          </a:xfrm>
          <a:prstGeom prst="rect">
            <a:avLst/>
          </a:prstGeom>
        </p:spPr>
        <p:txBody>
          <a:bodyPr vert="horz" lIns="0" tIns="40504" rIns="0" bIns="40504" anchor="ctr"/>
          <a:lstStyle>
            <a:lvl1pPr marL="0" indent="0" algn="l">
              <a:lnSpc>
                <a:spcPct val="100000"/>
              </a:lnSpc>
              <a:spcBef>
                <a:spcPct val="0"/>
              </a:spcBef>
              <a:buNone/>
              <a:defRPr sz="2400" b="1">
                <a:solidFill>
                  <a:schemeClr val="bg1"/>
                </a:solidFill>
                <a:latin typeface="Lato Light"/>
                <a:cs typeface="Lato Light"/>
              </a:defRPr>
            </a:lvl1pPr>
          </a:lstStyle>
          <a:p>
            <a:pPr lvl="0"/>
            <a:r>
              <a:rPr lang="es-ES_tradnl" err="1"/>
              <a:t>Chort title</a:t>
            </a:r>
            <a:endParaRPr lang="es-ES_tradnl"/>
          </a:p>
        </p:txBody>
      </p:sp>
      <p:sp>
        <p:nvSpPr>
          <p:cNvPr id="71"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sp>
        <p:nvSpPr>
          <p:cNvPr id="72"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Put your title here</a:t>
            </a:r>
            <a:endParaRPr lang="es-ES_tradnl"/>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57">
                                            <p:txEl>
                                              <p:pRg st="0" end="0"/>
                                            </p:txEl>
                                          </p:spTgt>
                                        </p:tgtEl>
                                        <p:attrNameLst>
                                          <p:attrName>style.visibility</p:attrName>
                                        </p:attrNameLst>
                                      </p:cBhvr>
                                      <p:to>
                                        <p:strVal val="visible"/>
                                      </p:to>
                                    </p:set>
                                    <p:anim calcmode="lin" valueType="num">
                                      <p:cBhvr>
                                        <p:cTn id="21" dur="3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2" dur="3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3" dur="300"/>
                                        <p:tgtEl>
                                          <p:spTgt spid="57">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58">
                                            <p:txEl>
                                              <p:pRg st="0" end="0"/>
                                            </p:txEl>
                                          </p:spTgt>
                                        </p:tgtEl>
                                        <p:attrNameLst>
                                          <p:attrName>style.visibility</p:attrName>
                                        </p:attrNameLst>
                                      </p:cBhvr>
                                      <p:to>
                                        <p:strVal val="visible"/>
                                      </p:to>
                                    </p:set>
                                    <p:animEffect transition="in" filter="fade">
                                      <p:cBhvr>
                                        <p:cTn id="26" dur="500"/>
                                        <p:tgtEl>
                                          <p:spTgt spid="58">
                                            <p:txEl>
                                              <p:pRg st="0" end="0"/>
                                            </p:txEl>
                                          </p:spTgt>
                                        </p:tgtEl>
                                      </p:cBhvr>
                                    </p:animEffect>
                                    <p:anim calcmode="lin" valueType="num">
                                      <p:cBhvr>
                                        <p:cTn id="2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58">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59">
                                            <p:txEl>
                                              <p:pRg st="0" end="0"/>
                                            </p:txEl>
                                          </p:spTgt>
                                        </p:tgtEl>
                                        <p:attrNameLst>
                                          <p:attrName>style.visibility</p:attrName>
                                        </p:attrNameLst>
                                      </p:cBhvr>
                                      <p:to>
                                        <p:strVal val="visible"/>
                                      </p:to>
                                    </p:set>
                                    <p:animEffect transition="in" filter="fade">
                                      <p:cBhvr>
                                        <p:cTn id="31" dur="500"/>
                                        <p:tgtEl>
                                          <p:spTgt spid="59">
                                            <p:txEl>
                                              <p:pRg st="0" end="0"/>
                                            </p:txEl>
                                          </p:spTgt>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60">
                                            <p:txEl>
                                              <p:pRg st="0" end="0"/>
                                            </p:txEl>
                                          </p:spTgt>
                                        </p:tgtEl>
                                        <p:attrNameLst>
                                          <p:attrName>style.visibility</p:attrName>
                                        </p:attrNameLst>
                                      </p:cBhvr>
                                      <p:to>
                                        <p:strVal val="visible"/>
                                      </p:to>
                                    </p:set>
                                    <p:animEffect transition="in" filter="fade">
                                      <p:cBhvr>
                                        <p:cTn id="34" dur="400"/>
                                        <p:tgtEl>
                                          <p:spTgt spid="60">
                                            <p:txEl>
                                              <p:pRg st="0" end="0"/>
                                            </p:txEl>
                                          </p:spTgt>
                                        </p:tgtEl>
                                      </p:cBhvr>
                                    </p:animEffect>
                                    <p:anim calcmode="lin" valueType="num">
                                      <p:cBhvr>
                                        <p:cTn id="35"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down)">
                                      <p:cBhvr>
                                        <p:cTn id="40" dur="500"/>
                                        <p:tgtEl>
                                          <p:spTgt spid="61"/>
                                        </p:tgtEl>
                                      </p:cBhvr>
                                    </p:animEffect>
                                  </p:childTnLst>
                                </p:cTn>
                              </p:par>
                            </p:childTnLst>
                          </p:cTn>
                        </p:par>
                        <p:par>
                          <p:cTn id="41" fill="hold" nodeType="afterGroup">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62">
                                            <p:txEl>
                                              <p:pRg st="0" end="0"/>
                                            </p:txEl>
                                          </p:spTgt>
                                        </p:tgtEl>
                                        <p:attrNameLst>
                                          <p:attrName>style.visibility</p:attrName>
                                        </p:attrNameLst>
                                      </p:cBhvr>
                                      <p:to>
                                        <p:strVal val="visible"/>
                                      </p:to>
                                    </p:set>
                                    <p:anim calcmode="lin" valueType="num">
                                      <p:cBhvr>
                                        <p:cTn id="44" dur="3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6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63">
                                            <p:txEl>
                                              <p:pRg st="0" end="0"/>
                                            </p:txEl>
                                          </p:spTgt>
                                        </p:tgtEl>
                                        <p:attrNameLst>
                                          <p:attrName>style.visibility</p:attrName>
                                        </p:attrNameLst>
                                      </p:cBhvr>
                                      <p:to>
                                        <p:strVal val="visible"/>
                                      </p:to>
                                    </p:set>
                                    <p:animEffect transition="in" filter="fade">
                                      <p:cBhvr>
                                        <p:cTn id="49" dur="500"/>
                                        <p:tgtEl>
                                          <p:spTgt spid="63">
                                            <p:txEl>
                                              <p:pRg st="0" end="0"/>
                                            </p:txEl>
                                          </p:spTgt>
                                        </p:tgtEl>
                                      </p:cBhvr>
                                    </p:animEffect>
                                    <p:anim calcmode="lin" valueType="num">
                                      <p:cBhvr>
                                        <p:cTn id="5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63">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64">
                                            <p:txEl>
                                              <p:pRg st="0" end="0"/>
                                            </p:txEl>
                                          </p:spTgt>
                                        </p:tgtEl>
                                        <p:attrNameLst>
                                          <p:attrName>style.visibility</p:attrName>
                                        </p:attrNameLst>
                                      </p:cBhvr>
                                      <p:to>
                                        <p:strVal val="visible"/>
                                      </p:to>
                                    </p:set>
                                    <p:animEffect transition="in" filter="fade">
                                      <p:cBhvr>
                                        <p:cTn id="54" dur="500"/>
                                        <p:tgtEl>
                                          <p:spTgt spid="64">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5">
                                            <p:txEl>
                                              <p:pRg st="0" end="0"/>
                                            </p:txEl>
                                          </p:spTgt>
                                        </p:tgtEl>
                                        <p:attrNameLst>
                                          <p:attrName>style.visibility</p:attrName>
                                        </p:attrNameLst>
                                      </p:cBhvr>
                                      <p:to>
                                        <p:strVal val="visible"/>
                                      </p:to>
                                    </p:set>
                                    <p:animEffect transition="in" filter="fade">
                                      <p:cBhvr>
                                        <p:cTn id="57" dur="400"/>
                                        <p:tgtEl>
                                          <p:spTgt spid="65">
                                            <p:txEl>
                                              <p:pRg st="0" end="0"/>
                                            </p:txEl>
                                          </p:spTgt>
                                        </p:tgtEl>
                                      </p:cBhvr>
                                    </p:animEffect>
                                    <p:anim calcmode="lin" valueType="num">
                                      <p:cBhvr>
                                        <p:cTn id="58"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3800"/>
                            </p:stCondLst>
                            <p:childTnLst>
                              <p:par>
                                <p:cTn id="61" presetID="22" presetClass="entr" presetSubtype="4"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down)">
                                      <p:cBhvr>
                                        <p:cTn id="63" dur="500"/>
                                        <p:tgtEl>
                                          <p:spTgt spid="66"/>
                                        </p:tgtEl>
                                      </p:cBhvr>
                                    </p:animEffect>
                                  </p:childTnLst>
                                </p:cTn>
                              </p:par>
                            </p:childTnLst>
                          </p:cTn>
                        </p:par>
                        <p:par>
                          <p:cTn id="64" fill="hold" nodeType="afterGroup">
                            <p:stCondLst>
                              <p:cond delay="4300"/>
                            </p:stCondLst>
                            <p:childTnLst>
                              <p:par>
                                <p:cTn id="65" presetID="53" presetClass="entr" presetSubtype="16" fill="hold" grpId="0" nodeType="afterEffect">
                                  <p:stCondLst>
                                    <p:cond delay="0"/>
                                  </p:stCondLst>
                                  <p:childTnLst>
                                    <p:set>
                                      <p:cBhvr>
                                        <p:cTn id="66" dur="1" fill="hold">
                                          <p:stCondLst>
                                            <p:cond delay="0"/>
                                          </p:stCondLst>
                                        </p:cTn>
                                        <p:tgtEl>
                                          <p:spTgt spid="67">
                                            <p:txEl>
                                              <p:pRg st="0" end="0"/>
                                            </p:txEl>
                                          </p:spTgt>
                                        </p:tgtEl>
                                        <p:attrNameLst>
                                          <p:attrName>style.visibility</p:attrName>
                                        </p:attrNameLst>
                                      </p:cBhvr>
                                      <p:to>
                                        <p:strVal val="visible"/>
                                      </p:to>
                                    </p:set>
                                    <p:anim calcmode="lin" valueType="num">
                                      <p:cBhvr>
                                        <p:cTn id="67" dur="3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67">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68">
                                            <p:txEl>
                                              <p:pRg st="0" end="0"/>
                                            </p:txEl>
                                          </p:spTgt>
                                        </p:tgtEl>
                                        <p:attrNameLst>
                                          <p:attrName>style.visibility</p:attrName>
                                        </p:attrNameLst>
                                      </p:cBhvr>
                                      <p:to>
                                        <p:strVal val="visible"/>
                                      </p:to>
                                    </p:set>
                                    <p:animEffect transition="in" filter="fade">
                                      <p:cBhvr>
                                        <p:cTn id="72" dur="500"/>
                                        <p:tgtEl>
                                          <p:spTgt spid="68">
                                            <p:txEl>
                                              <p:pRg st="0" end="0"/>
                                            </p:txEl>
                                          </p:spTgt>
                                        </p:tgtEl>
                                      </p:cBhvr>
                                    </p:animEffect>
                                    <p:anim calcmode="lin" valueType="num">
                                      <p:cBhvr>
                                        <p:cTn id="73"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68">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69">
                                            <p:txEl>
                                              <p:pRg st="0" end="0"/>
                                            </p:txEl>
                                          </p:spTgt>
                                        </p:tgtEl>
                                        <p:attrNameLst>
                                          <p:attrName>style.visibility</p:attrName>
                                        </p:attrNameLst>
                                      </p:cBhvr>
                                      <p:to>
                                        <p:strVal val="visible"/>
                                      </p:to>
                                    </p:set>
                                    <p:animEffect transition="in" filter="fade">
                                      <p:cBhvr>
                                        <p:cTn id="77" dur="500"/>
                                        <p:tgtEl>
                                          <p:spTgt spid="69">
                                            <p:txEl>
                                              <p:pRg st="0" end="0"/>
                                            </p:txEl>
                                          </p:spTgt>
                                        </p:tgtEl>
                                      </p:cBhvr>
                                    </p:animEffect>
                                  </p:childTnLst>
                                </p:cTn>
                              </p:par>
                              <p:par>
                                <p:cTn id="78" presetID="42" presetClass="entr" presetSubtype="0" fill="hold" grpId="0" nodeType="withEffect">
                                  <p:stCondLst>
                                    <p:cond delay="200"/>
                                  </p:stCondLst>
                                  <p:childTnLst>
                                    <p:set>
                                      <p:cBhvr>
                                        <p:cTn id="79" dur="1" fill="hold">
                                          <p:stCondLst>
                                            <p:cond delay="0"/>
                                          </p:stCondLst>
                                        </p:cTn>
                                        <p:tgtEl>
                                          <p:spTgt spid="70">
                                            <p:txEl>
                                              <p:pRg st="0" end="0"/>
                                            </p:txEl>
                                          </p:spTgt>
                                        </p:tgtEl>
                                        <p:attrNameLst>
                                          <p:attrName>style.visibility</p:attrName>
                                        </p:attrNameLst>
                                      </p:cBhvr>
                                      <p:to>
                                        <p:strVal val="visible"/>
                                      </p:to>
                                    </p:set>
                                    <p:animEffect transition="in" filter="fade">
                                      <p:cBhvr>
                                        <p:cTn id="80" dur="400"/>
                                        <p:tgtEl>
                                          <p:spTgt spid="70">
                                            <p:txEl>
                                              <p:pRg st="0" end="0"/>
                                            </p:txEl>
                                          </p:spTgt>
                                        </p:tgtEl>
                                      </p:cBhvr>
                                    </p:animEffect>
                                    <p:anim calcmode="lin" valueType="num">
                                      <p:cBhvr>
                                        <p:cTn id="81"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82" dur="400" fill="hold"/>
                                        <p:tgtEl>
                                          <p:spTgt spid="70">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71">
                                            <p:txEl>
                                              <p:pRg st="0" end="0"/>
                                            </p:txEl>
                                          </p:spTgt>
                                        </p:tgtEl>
                                        <p:attrNameLst>
                                          <p:attrName>style.visibility</p:attrName>
                                        </p:attrNameLst>
                                      </p:cBhvr>
                                      <p:to>
                                        <p:strVal val="visible"/>
                                      </p:to>
                                    </p:set>
                                    <p:animEffect transition="in" filter="fade">
                                      <p:cBhvr>
                                        <p:cTn id="85" dur="500"/>
                                        <p:tgtEl>
                                          <p:spTgt spid="71">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72">
                                            <p:txEl>
                                              <p:pRg st="0" end="0"/>
                                            </p:txEl>
                                          </p:spTgt>
                                        </p:tgtEl>
                                        <p:attrNameLst>
                                          <p:attrName>style.visibility</p:attrName>
                                        </p:attrNameLst>
                                      </p:cBhvr>
                                      <p:to>
                                        <p:strVal val="visible"/>
                                      </p:to>
                                    </p:set>
                                    <p:animEffect transition="in" filter="fade">
                                      <p:cBhvr>
                                        <p:cTn id="88" dur="400"/>
                                        <p:tgtEl>
                                          <p:spTgt spid="72">
                                            <p:txEl>
                                              <p:pRg st="0" end="0"/>
                                            </p:txEl>
                                          </p:spTgt>
                                        </p:tgtEl>
                                      </p:cBhvr>
                                    </p:animEffect>
                                    <p:anim calcmode="lin" valueType="num">
                                      <p:cBhvr>
                                        <p:cTn id="89" dur="4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300" fill="hold"/>
                        <p:tgtEl>
                          <p:spTgt spid="57"/>
                        </p:tgtEl>
                        <p:attrNameLst>
                          <p:attrName>ppt_w</p:attrName>
                        </p:attrNameLst>
                      </p:cBhvr>
                      <p:tavLst>
                        <p:tav tm="0">
                          <p:val>
                            <p:fltVal val="0"/>
                          </p:val>
                        </p:tav>
                        <p:tav tm="100000">
                          <p:val>
                            <p:strVal val="#ppt_w"/>
                          </p:val>
                        </p:tav>
                      </p:tavLst>
                    </p:anim>
                    <p:anim calcmode="lin" valueType="num">
                      <p:cBhvr>
                        <p:cTn dur="300" fill="hold"/>
                        <p:tgtEl>
                          <p:spTgt spid="57"/>
                        </p:tgtEl>
                        <p:attrNameLst>
                          <p:attrName>ppt_h</p:attrName>
                        </p:attrNameLst>
                      </p:cBhvr>
                      <p:tavLst>
                        <p:tav tm="0">
                          <p:val>
                            <p:fltVal val="0"/>
                          </p:val>
                        </p:tav>
                        <p:tav tm="100000">
                          <p:val>
                            <p:strVal val="#ppt_h"/>
                          </p:val>
                        </p:tav>
                      </p:tavLst>
                    </p:anim>
                    <p:animEffect transition="in" filter="fade">
                      <p:cBhvr>
                        <p:cTn dur="3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anim calcmode="lin" valueType="num">
                      <p:cBhvr>
                        <p:cTn dur="500" fill="hold"/>
                        <p:tgtEl>
                          <p:spTgt spid="58"/>
                        </p:tgtEl>
                        <p:attrNameLst>
                          <p:attrName>ppt_x</p:attrName>
                        </p:attrNameLst>
                      </p:cBhvr>
                      <p:tavLst>
                        <p:tav tm="0">
                          <p:val>
                            <p:strVal val="#ppt_x"/>
                          </p:val>
                        </p:tav>
                        <p:tav tm="100000">
                          <p:val>
                            <p:strVal val="#ppt_x"/>
                          </p:val>
                        </p:tav>
                      </p:tavLst>
                    </p:anim>
                    <p:anim calcmode="lin" valueType="num">
                      <p:cBhvr>
                        <p:cTn dur="5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10" presetClass="entr" presetSubtype="0" fill="hold" nodeType="withEffect">
                  <p:stCondLst>
                    <p:cond delay="8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animBg="1"/>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300" fill="hold"/>
                        <p:tgtEl>
                          <p:spTgt spid="62"/>
                        </p:tgtEl>
                        <p:attrNameLst>
                          <p:attrName>ppt_w</p:attrName>
                        </p:attrNameLst>
                      </p:cBhvr>
                      <p:tavLst>
                        <p:tav tm="0">
                          <p:val>
                            <p:fltVal val="0"/>
                          </p:val>
                        </p:tav>
                        <p:tav tm="100000">
                          <p:val>
                            <p:strVal val="#ppt_w"/>
                          </p:val>
                        </p:tav>
                      </p:tavLst>
                    </p:anim>
                    <p:anim calcmode="lin" valueType="num">
                      <p:cBhvr>
                        <p:cTn dur="300" fill="hold"/>
                        <p:tgtEl>
                          <p:spTgt spid="62"/>
                        </p:tgtEl>
                        <p:attrNameLst>
                          <p:attrName>ppt_h</p:attrName>
                        </p:attrNameLst>
                      </p:cBhvr>
                      <p:tavLst>
                        <p:tav tm="0">
                          <p:val>
                            <p:fltVal val="0"/>
                          </p:val>
                        </p:tav>
                        <p:tav tm="100000">
                          <p:val>
                            <p:strVal val="#ppt_h"/>
                          </p:val>
                        </p:tav>
                      </p:tavLst>
                    </p:anim>
                    <p:animEffect transition="in" filter="fade">
                      <p:cBhvr>
                        <p:cTn dur="300"/>
                        <p:tgtEl>
                          <p:spTgt spid="62"/>
                        </p:tgtEl>
                      </p:cBhvr>
                    </p:animEffect>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animBg="1"/>
      <p:bldP spid="67" grpId="0" build="p">
        <p:tmplLst>
          <p:tmpl lvl="1">
            <p:tnLst>
              <p:par>
                <p:cTn presetID="53" presetClass="entr" presetSubtype="16"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300" fill="hold"/>
                        <p:tgtEl>
                          <p:spTgt spid="67"/>
                        </p:tgtEl>
                        <p:attrNameLst>
                          <p:attrName>ppt_w</p:attrName>
                        </p:attrNameLst>
                      </p:cBhvr>
                      <p:tavLst>
                        <p:tav tm="0">
                          <p:val>
                            <p:fltVal val="0"/>
                          </p:val>
                        </p:tav>
                        <p:tav tm="100000">
                          <p:val>
                            <p:strVal val="#ppt_w"/>
                          </p:val>
                        </p:tav>
                      </p:tavLst>
                    </p:anim>
                    <p:anim calcmode="lin" valueType="num">
                      <p:cBhvr>
                        <p:cTn dur="300" fill="hold"/>
                        <p:tgtEl>
                          <p:spTgt spid="67"/>
                        </p:tgtEl>
                        <p:attrNameLst>
                          <p:attrName>ppt_h</p:attrName>
                        </p:attrNameLst>
                      </p:cBhvr>
                      <p:tavLst>
                        <p:tav tm="0">
                          <p:val>
                            <p:fltVal val="0"/>
                          </p:val>
                        </p:tav>
                        <p:tav tm="100000">
                          <p:val>
                            <p:strVal val="#ppt_h"/>
                          </p:val>
                        </p:tav>
                      </p:tavLst>
                    </p:anim>
                    <p:animEffect transition="in" filter="fade">
                      <p:cBhvr>
                        <p:cTn dur="300"/>
                        <p:tgtEl>
                          <p:spTgt spid="67"/>
                        </p:tgtEl>
                      </p:cBhvr>
                    </p:animEffect>
                  </p:childTnLst>
                </p:cTn>
              </p:par>
            </p:tnLst>
          </p:tmpl>
        </p:tmplLst>
      </p:bldP>
      <p:bldP spid="68" grpId="0" build="p">
        <p:tmplLst>
          <p:tmpl lvl="1">
            <p:tnLst>
              <p:par>
                <p:cTn presetID="42" presetClass="entr" presetSubtype="0" fill="hold" nodeType="withEffect">
                  <p:stCondLst>
                    <p:cond delay="2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anim calcmode="lin" valueType="num">
                      <p:cBhvr>
                        <p:cTn dur="500" fill="hold"/>
                        <p:tgtEl>
                          <p:spTgt spid="68"/>
                        </p:tgtEl>
                        <p:attrNameLst>
                          <p:attrName>ppt_x</p:attrName>
                        </p:attrNameLst>
                      </p:cBhvr>
                      <p:tavLst>
                        <p:tav tm="0">
                          <p:val>
                            <p:strVal val="#ppt_x"/>
                          </p:val>
                        </p:tav>
                        <p:tav tm="100000">
                          <p:val>
                            <p:strVal val="#ppt_x"/>
                          </p:val>
                        </p:tav>
                      </p:tavLst>
                    </p:anim>
                    <p:anim calcmode="lin" valueType="num">
                      <p:cBhvr>
                        <p:cTn dur="500" fill="hold"/>
                        <p:tgtEl>
                          <p:spTgt spid="68"/>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42" presetClass="entr" presetSubtype="0" fill="hold" nodeType="withEffect">
                  <p:stCondLst>
                    <p:cond delay="200"/>
                  </p:stCondLst>
                  <p:childTnLst>
                    <p:set>
                      <p:cBhvr>
                        <p:cTn dur="1" fill="hold">
                          <p:stCondLst>
                            <p:cond delay="0"/>
                          </p:stCondLst>
                        </p:cTn>
                        <p:tgtEl>
                          <p:spTgt spid="72"/>
                        </p:tgtEl>
                        <p:attrNameLst>
                          <p:attrName>style.visibility</p:attrName>
                        </p:attrNameLst>
                      </p:cBhvr>
                      <p:to>
                        <p:strVal val="visible"/>
                      </p:to>
                    </p:set>
                    <p:animEffect transition="in" filter="fade">
                      <p:cBhvr>
                        <p:cTn dur="400"/>
                        <p:tgtEl>
                          <p:spTgt spid="72"/>
                        </p:tgtEl>
                      </p:cBhvr>
                    </p:animEffect>
                    <p:anim calcmode="lin" valueType="num">
                      <p:cBhvr>
                        <p:cTn dur="400" fill="hold"/>
                        <p:tgtEl>
                          <p:spTgt spid="72"/>
                        </p:tgtEl>
                        <p:attrNameLst>
                          <p:attrName>ppt_x</p:attrName>
                        </p:attrNameLst>
                      </p:cBhvr>
                      <p:tavLst>
                        <p:tav tm="0">
                          <p:val>
                            <p:strVal val="#ppt_x"/>
                          </p:val>
                        </p:tav>
                        <p:tav tm="100000">
                          <p:val>
                            <p:strVal val="#ppt_x"/>
                          </p:val>
                        </p:tav>
                      </p:tavLst>
                    </p:anim>
                    <p:anim calcmode="lin" valueType="num">
                      <p:cBhvr>
                        <p:cTn dur="400" fill="hold"/>
                        <p:tgtEl>
                          <p:spTgt spid="7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am slide 1">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35" name="Group 34"/>
          <p:cNvGrpSpPr/>
          <p:nvPr userDrawn="1"/>
        </p:nvGrpSpPr>
        <p:grpSpPr>
          <a:xfrm>
            <a:off x="101309" y="385540"/>
            <a:ext cx="383999" cy="342172"/>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0" name="Oval 39"/>
          <p:cNvSpPr>
            <a:spLocks noChangeAspect="1"/>
          </p:cNvSpPr>
          <p:nvPr userDrawn="1"/>
        </p:nvSpPr>
        <p:spPr>
          <a:xfrm>
            <a:off x="651303" y="1782081"/>
            <a:ext cx="1823989" cy="164159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Picture Placeholder 2"/>
          <p:cNvSpPr>
            <a:spLocks noGrp="1" noChangeAspect="1"/>
          </p:cNvSpPr>
          <p:nvPr>
            <p:ph type="pic" sz="quarter" idx="17"/>
          </p:nvPr>
        </p:nvSpPr>
        <p:spPr>
          <a:xfrm>
            <a:off x="549706" y="1675402"/>
            <a:ext cx="2063988" cy="185758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69" name="Text Placeholder 7"/>
          <p:cNvSpPr>
            <a:spLocks noGrp="1"/>
          </p:cNvSpPr>
          <p:nvPr>
            <p:ph type="body" sz="quarter" idx="18" hasCustomPrompt="1"/>
          </p:nvPr>
        </p:nvSpPr>
        <p:spPr>
          <a:xfrm>
            <a:off x="569384" y="3717493"/>
            <a:ext cx="2099739"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70" name="Text Placeholder 7"/>
          <p:cNvSpPr>
            <a:spLocks noGrp="1"/>
          </p:cNvSpPr>
          <p:nvPr>
            <p:ph type="body" sz="quarter" idx="19" hasCustomPrompt="1"/>
          </p:nvPr>
        </p:nvSpPr>
        <p:spPr>
          <a:xfrm>
            <a:off x="569384" y="4159055"/>
            <a:ext cx="2099739"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71" name="Text Placeholder 2"/>
          <p:cNvSpPr>
            <a:spLocks noGrp="1"/>
          </p:cNvSpPr>
          <p:nvPr>
            <p:ph type="body" sz="quarter" idx="16" hasCustomPrompt="1"/>
          </p:nvPr>
        </p:nvSpPr>
        <p:spPr>
          <a:xfrm>
            <a:off x="569385"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72" name="Text Placeholder 7"/>
          <p:cNvSpPr>
            <a:spLocks noGrp="1"/>
          </p:cNvSpPr>
          <p:nvPr>
            <p:ph type="body" sz="quarter" idx="39" hasCustomPrompt="1"/>
          </p:nvPr>
        </p:nvSpPr>
        <p:spPr>
          <a:xfrm>
            <a:off x="1338847" y="5269082"/>
            <a:ext cx="657777" cy="560681"/>
          </a:xfrm>
          <a:prstGeom prst="rect">
            <a:avLst/>
          </a:prstGeom>
        </p:spPr>
        <p:txBody>
          <a:bodyPr vert="horz" lIns="0" tIns="103884" rIns="0" bIns="103884" anchor="ctr"/>
          <a:lstStyle>
            <a:lvl1pPr marL="0" indent="0" algn="ctr">
              <a:lnSpc>
                <a:spcPct val="100000"/>
              </a:lnSpc>
              <a:spcBef>
                <a:spcPct val="0"/>
              </a:spcBef>
              <a:buNone/>
              <a:defRPr sz="2400" b="1">
                <a:solidFill>
                  <a:schemeClr val="bg1">
                    <a:lumMod val="65000"/>
                  </a:schemeClr>
                </a:solidFill>
                <a:latin typeface="FontAwesome"/>
                <a:cs typeface="FontAwesome"/>
              </a:defRPr>
            </a:lvl1pPr>
          </a:lstStyle>
          <a:p>
            <a:pPr lvl="0"/>
            <a:r>
              <a:rPr lang="es-ES_tradnl" err="1"/>
              <a:t>icon</a:t>
            </a:r>
            <a:endParaRPr lang="es-ES_tradnl"/>
          </a:p>
        </p:txBody>
      </p:sp>
      <p:cxnSp>
        <p:nvCxnSpPr>
          <p:cNvPr id="85" name="Straight Connector 84"/>
          <p:cNvCxnSpPr/>
          <p:nvPr userDrawn="1"/>
        </p:nvCxnSpPr>
        <p:spPr>
          <a:xfrm flipH="1">
            <a:off x="3064933"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userDrawn="1"/>
        </p:nvSpPr>
        <p:spPr>
          <a:xfrm>
            <a:off x="3596691" y="1782081"/>
            <a:ext cx="1823989" cy="164159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Picture Placeholder 2"/>
          <p:cNvSpPr>
            <a:spLocks noGrp="1" noChangeAspect="1"/>
          </p:cNvSpPr>
          <p:nvPr>
            <p:ph type="pic" sz="quarter" idx="55"/>
          </p:nvPr>
        </p:nvSpPr>
        <p:spPr>
          <a:xfrm>
            <a:off x="3495094" y="1675402"/>
            <a:ext cx="2063988" cy="185758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114" name="Text Placeholder 7"/>
          <p:cNvSpPr>
            <a:spLocks noGrp="1"/>
          </p:cNvSpPr>
          <p:nvPr>
            <p:ph type="body" sz="quarter" idx="41" hasCustomPrompt="1"/>
          </p:nvPr>
        </p:nvSpPr>
        <p:spPr>
          <a:xfrm>
            <a:off x="3459339" y="3717493"/>
            <a:ext cx="2099739"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115" name="Text Placeholder 7"/>
          <p:cNvSpPr>
            <a:spLocks noGrp="1"/>
          </p:cNvSpPr>
          <p:nvPr>
            <p:ph type="body" sz="quarter" idx="42" hasCustomPrompt="1"/>
          </p:nvPr>
        </p:nvSpPr>
        <p:spPr>
          <a:xfrm>
            <a:off x="3459339" y="4159055"/>
            <a:ext cx="2099739"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116" name="Text Placeholder 2"/>
          <p:cNvSpPr>
            <a:spLocks noGrp="1"/>
          </p:cNvSpPr>
          <p:nvPr>
            <p:ph type="body" sz="quarter" idx="43" hasCustomPrompt="1"/>
          </p:nvPr>
        </p:nvSpPr>
        <p:spPr>
          <a:xfrm>
            <a:off x="3459340"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17" name="Text Placeholder 7"/>
          <p:cNvSpPr>
            <a:spLocks noGrp="1"/>
          </p:cNvSpPr>
          <p:nvPr>
            <p:ph type="body" sz="quarter" idx="44" hasCustomPrompt="1"/>
          </p:nvPr>
        </p:nvSpPr>
        <p:spPr>
          <a:xfrm>
            <a:off x="4228802" y="5269082"/>
            <a:ext cx="657777" cy="560681"/>
          </a:xfrm>
          <a:prstGeom prst="rect">
            <a:avLst/>
          </a:prstGeom>
        </p:spPr>
        <p:txBody>
          <a:bodyPr vert="horz" lIns="0" tIns="103884" rIns="0" bIns="103884" anchor="ctr"/>
          <a:lstStyle>
            <a:lvl1pPr marL="0" indent="0" algn="ctr">
              <a:lnSpc>
                <a:spcPct val="100000"/>
              </a:lnSpc>
              <a:spcBef>
                <a:spcPct val="0"/>
              </a:spcBef>
              <a:buNone/>
              <a:defRPr sz="2400" b="1">
                <a:solidFill>
                  <a:schemeClr val="bg1">
                    <a:lumMod val="65000"/>
                  </a:schemeClr>
                </a:solidFill>
                <a:latin typeface="FontAwesome"/>
                <a:cs typeface="FontAwesome"/>
              </a:defRPr>
            </a:lvl1pPr>
          </a:lstStyle>
          <a:p>
            <a:pPr lvl="0"/>
            <a:r>
              <a:rPr lang="es-ES_tradnl" err="1"/>
              <a:t>icon</a:t>
            </a:r>
            <a:endParaRPr lang="es-ES_tradnl"/>
          </a:p>
        </p:txBody>
      </p:sp>
      <p:cxnSp>
        <p:nvCxnSpPr>
          <p:cNvPr id="126" name="Straight Connector 125"/>
          <p:cNvCxnSpPr/>
          <p:nvPr userDrawn="1"/>
        </p:nvCxnSpPr>
        <p:spPr>
          <a:xfrm flipH="1">
            <a:off x="6011333"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1" name="Oval 140"/>
          <p:cNvSpPr>
            <a:spLocks noChangeAspect="1"/>
          </p:cNvSpPr>
          <p:nvPr userDrawn="1"/>
        </p:nvSpPr>
        <p:spPr>
          <a:xfrm>
            <a:off x="6599531" y="1782081"/>
            <a:ext cx="1823989" cy="164159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Picture Placeholder 2"/>
          <p:cNvSpPr>
            <a:spLocks noGrp="1" noChangeAspect="1"/>
          </p:cNvSpPr>
          <p:nvPr>
            <p:ph type="pic" sz="quarter" idx="56"/>
          </p:nvPr>
        </p:nvSpPr>
        <p:spPr>
          <a:xfrm>
            <a:off x="6497934" y="1675402"/>
            <a:ext cx="2063988" cy="185758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145" name="Text Placeholder 7"/>
          <p:cNvSpPr>
            <a:spLocks noGrp="1"/>
          </p:cNvSpPr>
          <p:nvPr>
            <p:ph type="body" sz="quarter" idx="46" hasCustomPrompt="1"/>
          </p:nvPr>
        </p:nvSpPr>
        <p:spPr>
          <a:xfrm>
            <a:off x="6462179" y="3717493"/>
            <a:ext cx="2099739"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146" name="Text Placeholder 7"/>
          <p:cNvSpPr>
            <a:spLocks noGrp="1"/>
          </p:cNvSpPr>
          <p:nvPr>
            <p:ph type="body" sz="quarter" idx="47" hasCustomPrompt="1"/>
          </p:nvPr>
        </p:nvSpPr>
        <p:spPr>
          <a:xfrm>
            <a:off x="6462179" y="4159055"/>
            <a:ext cx="2099739"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147" name="Text Placeholder 2"/>
          <p:cNvSpPr>
            <a:spLocks noGrp="1"/>
          </p:cNvSpPr>
          <p:nvPr>
            <p:ph type="body" sz="quarter" idx="48" hasCustomPrompt="1"/>
          </p:nvPr>
        </p:nvSpPr>
        <p:spPr>
          <a:xfrm>
            <a:off x="6462180"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48" name="Text Placeholder 7"/>
          <p:cNvSpPr>
            <a:spLocks noGrp="1"/>
          </p:cNvSpPr>
          <p:nvPr>
            <p:ph type="body" sz="quarter" idx="49" hasCustomPrompt="1"/>
          </p:nvPr>
        </p:nvSpPr>
        <p:spPr>
          <a:xfrm>
            <a:off x="7231642" y="5269082"/>
            <a:ext cx="657777" cy="560681"/>
          </a:xfrm>
          <a:prstGeom prst="rect">
            <a:avLst/>
          </a:prstGeom>
        </p:spPr>
        <p:txBody>
          <a:bodyPr vert="horz" lIns="0" tIns="103884" rIns="0" bIns="103884" anchor="ctr"/>
          <a:lstStyle>
            <a:lvl1pPr marL="0" indent="0" algn="ctr">
              <a:lnSpc>
                <a:spcPct val="100000"/>
              </a:lnSpc>
              <a:spcBef>
                <a:spcPct val="0"/>
              </a:spcBef>
              <a:buNone/>
              <a:defRPr sz="2400" b="1">
                <a:solidFill>
                  <a:schemeClr val="bg1">
                    <a:lumMod val="65000"/>
                  </a:schemeClr>
                </a:solidFill>
                <a:latin typeface="FontAwesome"/>
                <a:cs typeface="FontAwesome"/>
              </a:defRPr>
            </a:lvl1pPr>
          </a:lstStyle>
          <a:p>
            <a:pPr lvl="0"/>
            <a:r>
              <a:rPr lang="es-ES_tradnl" err="1"/>
              <a:t>icon</a:t>
            </a:r>
            <a:endParaRPr lang="es-ES_tradnl"/>
          </a:p>
        </p:txBody>
      </p:sp>
      <p:cxnSp>
        <p:nvCxnSpPr>
          <p:cNvPr id="153" name="Straight Connector 152"/>
          <p:cNvCxnSpPr/>
          <p:nvPr userDrawn="1"/>
        </p:nvCxnSpPr>
        <p:spPr>
          <a:xfrm flipH="1">
            <a:off x="9025467"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0" name="Oval 159"/>
          <p:cNvSpPr>
            <a:spLocks noChangeAspect="1"/>
          </p:cNvSpPr>
          <p:nvPr userDrawn="1"/>
        </p:nvSpPr>
        <p:spPr>
          <a:xfrm>
            <a:off x="9577911" y="1782081"/>
            <a:ext cx="1823989" cy="1641590"/>
          </a:xfrm>
          <a:prstGeom prst="ellipse">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Picture Placeholder 2"/>
          <p:cNvSpPr>
            <a:spLocks noGrp="1" noChangeAspect="1"/>
          </p:cNvSpPr>
          <p:nvPr>
            <p:ph type="pic" sz="quarter" idx="57"/>
          </p:nvPr>
        </p:nvSpPr>
        <p:spPr>
          <a:xfrm>
            <a:off x="9476314" y="1675402"/>
            <a:ext cx="2063988" cy="185758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162" name="Text Placeholder 7"/>
          <p:cNvSpPr>
            <a:spLocks noGrp="1"/>
          </p:cNvSpPr>
          <p:nvPr>
            <p:ph type="body" sz="quarter" idx="51" hasCustomPrompt="1"/>
          </p:nvPr>
        </p:nvSpPr>
        <p:spPr>
          <a:xfrm>
            <a:off x="9476311" y="3717493"/>
            <a:ext cx="2099739"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163" name="Text Placeholder 7"/>
          <p:cNvSpPr>
            <a:spLocks noGrp="1"/>
          </p:cNvSpPr>
          <p:nvPr>
            <p:ph type="body" sz="quarter" idx="52" hasCustomPrompt="1"/>
          </p:nvPr>
        </p:nvSpPr>
        <p:spPr>
          <a:xfrm>
            <a:off x="9476311" y="4159055"/>
            <a:ext cx="2099739"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164" name="Text Placeholder 2"/>
          <p:cNvSpPr>
            <a:spLocks noGrp="1"/>
          </p:cNvSpPr>
          <p:nvPr>
            <p:ph type="body" sz="quarter" idx="53" hasCustomPrompt="1"/>
          </p:nvPr>
        </p:nvSpPr>
        <p:spPr>
          <a:xfrm>
            <a:off x="9476312"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65" name="Text Placeholder 7"/>
          <p:cNvSpPr>
            <a:spLocks noGrp="1"/>
          </p:cNvSpPr>
          <p:nvPr>
            <p:ph type="body" sz="quarter" idx="54" hasCustomPrompt="1"/>
          </p:nvPr>
        </p:nvSpPr>
        <p:spPr>
          <a:xfrm>
            <a:off x="10245774" y="5269082"/>
            <a:ext cx="657777" cy="560681"/>
          </a:xfrm>
          <a:prstGeom prst="rect">
            <a:avLst/>
          </a:prstGeom>
        </p:spPr>
        <p:txBody>
          <a:bodyPr vert="horz" lIns="0" tIns="103884" rIns="0" bIns="103884" anchor="ctr"/>
          <a:lstStyle>
            <a:lvl1pPr marL="0" indent="0" algn="ctr">
              <a:lnSpc>
                <a:spcPct val="100000"/>
              </a:lnSpc>
              <a:spcBef>
                <a:spcPct val="0"/>
              </a:spcBef>
              <a:buNone/>
              <a:defRPr sz="2400" b="1">
                <a:solidFill>
                  <a:schemeClr val="bg1">
                    <a:lumMod val="65000"/>
                  </a:schemeClr>
                </a:solidFill>
                <a:latin typeface="FontAwesome"/>
                <a:cs typeface="FontAwesome"/>
              </a:defRPr>
            </a:lvl1pPr>
          </a:lstStyle>
          <a:p>
            <a:pPr lvl="0"/>
            <a:r>
              <a:rPr lang="es-ES_tradnl" err="1"/>
              <a:t>icon</a:t>
            </a:r>
            <a:endParaRPr lang="es-ES_tradnl"/>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nodeType="afterGroup">
                            <p:stCondLst>
                              <p:cond delay="700"/>
                            </p:stCondLst>
                            <p:childTnLst>
                              <p:par>
                                <p:cTn id="24" presetID="53" presetClass="entr" presetSubtype="16"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69">
                                            <p:txEl>
                                              <p:pRg st="0" end="0"/>
                                            </p:txEl>
                                          </p:spTgt>
                                        </p:tgtEl>
                                        <p:attrNameLst>
                                          <p:attrName>style.visibility</p:attrName>
                                        </p:attrNameLst>
                                      </p:cBhvr>
                                      <p:to>
                                        <p:strVal val="visible"/>
                                      </p:to>
                                    </p:set>
                                    <p:animEffect transition="in" filter="fade">
                                      <p:cBhvr>
                                        <p:cTn id="31" dur="400"/>
                                        <p:tgtEl>
                                          <p:spTgt spid="69">
                                            <p:txEl>
                                              <p:pRg st="0" end="0"/>
                                            </p:txEl>
                                          </p:spTgt>
                                        </p:tgtEl>
                                      </p:cBhvr>
                                    </p:animEffect>
                                    <p:anim calcmode="lin" valueType="num">
                                      <p:cBhvr>
                                        <p:cTn id="32"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69">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70">
                                            <p:txEl>
                                              <p:pRg st="0" end="0"/>
                                            </p:txEl>
                                          </p:spTgt>
                                        </p:tgtEl>
                                        <p:attrNameLst>
                                          <p:attrName>style.visibility</p:attrName>
                                        </p:attrNameLst>
                                      </p:cBhvr>
                                      <p:to>
                                        <p:strVal val="visible"/>
                                      </p:to>
                                    </p:set>
                                    <p:animEffect transition="in" filter="fade">
                                      <p:cBhvr>
                                        <p:cTn id="36" dur="500"/>
                                        <p:tgtEl>
                                          <p:spTgt spid="70">
                                            <p:txEl>
                                              <p:pRg st="0" end="0"/>
                                            </p:txEl>
                                          </p:spTgt>
                                        </p:tgtEl>
                                      </p:cBhvr>
                                    </p:animEffect>
                                    <p:anim calcmode="lin" valueType="num">
                                      <p:cBhvr>
                                        <p:cTn id="37"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70">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71">
                                            <p:txEl>
                                              <p:pRg st="0" end="0"/>
                                            </p:txEl>
                                          </p:spTgt>
                                        </p:tgtEl>
                                        <p:attrNameLst>
                                          <p:attrName>style.visibility</p:attrName>
                                        </p:attrNameLst>
                                      </p:cBhvr>
                                      <p:to>
                                        <p:strVal val="visible"/>
                                      </p:to>
                                    </p:set>
                                    <p:animEffect transition="in" filter="fade">
                                      <p:cBhvr>
                                        <p:cTn id="41" dur="500"/>
                                        <p:tgtEl>
                                          <p:spTgt spid="71">
                                            <p:txEl>
                                              <p:pRg st="0" end="0"/>
                                            </p:txEl>
                                          </p:spTgt>
                                        </p:tgtEl>
                                      </p:cBhvr>
                                    </p:animEffect>
                                  </p:childTnLst>
                                </p:cTn>
                              </p:par>
                            </p:childTnLst>
                          </p:cTn>
                        </p:par>
                        <p:par>
                          <p:cTn id="42" fill="hold" nodeType="afterGroup">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72">
                                            <p:txEl>
                                              <p:pRg st="0" end="0"/>
                                            </p:txEl>
                                          </p:spTgt>
                                        </p:tgtEl>
                                        <p:attrNameLst>
                                          <p:attrName>style.visibility</p:attrName>
                                        </p:attrNameLst>
                                      </p:cBhvr>
                                      <p:to>
                                        <p:strVal val="visible"/>
                                      </p:to>
                                    </p:set>
                                    <p:anim calcmode="lin" valueType="num">
                                      <p:cBhvr>
                                        <p:cTn id="45" dur="3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72">
                                            <p:txEl>
                                              <p:pRg st="0" end="0"/>
                                            </p:txEl>
                                          </p:spTgt>
                                        </p:tgtEl>
                                      </p:cBhvr>
                                    </p:animEffect>
                                  </p:childTnLst>
                                </p:cTn>
                              </p:par>
                            </p:childTnLst>
                          </p:cTn>
                        </p:par>
                        <p:par>
                          <p:cTn id="48" fill="hold" nodeType="afterGroup">
                            <p:stCondLst>
                              <p:cond delay="2300"/>
                            </p:stCondLst>
                            <p:childTnLst>
                              <p:par>
                                <p:cTn id="49" presetID="22" presetClass="entr" presetSubtype="1"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up)">
                                      <p:cBhvr>
                                        <p:cTn id="51" dur="500"/>
                                        <p:tgtEl>
                                          <p:spTgt spid="8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8"/>
                                        </p:tgtEl>
                                        <p:attrNameLst>
                                          <p:attrName>style.visibility</p:attrName>
                                        </p:attrNameLst>
                                      </p:cBhvr>
                                      <p:to>
                                        <p:strVal val="visible"/>
                                      </p:to>
                                    </p:set>
                                    <p:anim calcmode="lin" valueType="num">
                                      <p:cBhvr>
                                        <p:cTn id="54" dur="500" fill="hold"/>
                                        <p:tgtEl>
                                          <p:spTgt spid="108"/>
                                        </p:tgtEl>
                                        <p:attrNameLst>
                                          <p:attrName>ppt_w</p:attrName>
                                        </p:attrNameLst>
                                      </p:cBhvr>
                                      <p:tavLst>
                                        <p:tav tm="0">
                                          <p:val>
                                            <p:fltVal val="0"/>
                                          </p:val>
                                        </p:tav>
                                        <p:tav tm="100000">
                                          <p:val>
                                            <p:strVal val="#ppt_w"/>
                                          </p:val>
                                        </p:tav>
                                      </p:tavLst>
                                    </p:anim>
                                    <p:anim calcmode="lin" valueType="num">
                                      <p:cBhvr>
                                        <p:cTn id="55" dur="500" fill="hold"/>
                                        <p:tgtEl>
                                          <p:spTgt spid="108"/>
                                        </p:tgtEl>
                                        <p:attrNameLst>
                                          <p:attrName>ppt_h</p:attrName>
                                        </p:attrNameLst>
                                      </p:cBhvr>
                                      <p:tavLst>
                                        <p:tav tm="0">
                                          <p:val>
                                            <p:fltVal val="0"/>
                                          </p:val>
                                        </p:tav>
                                        <p:tav tm="100000">
                                          <p:val>
                                            <p:strVal val="#ppt_h"/>
                                          </p:val>
                                        </p:tav>
                                      </p:tavLst>
                                    </p:anim>
                                    <p:animEffect transition="in" filter="fade">
                                      <p:cBhvr>
                                        <p:cTn id="56" dur="500"/>
                                        <p:tgtEl>
                                          <p:spTgt spid="108"/>
                                        </p:tgtEl>
                                      </p:cBhvr>
                                    </p:animEffect>
                                  </p:childTnLst>
                                </p:cTn>
                              </p:par>
                            </p:childTnLst>
                          </p:cTn>
                        </p:par>
                        <p:par>
                          <p:cTn id="57" fill="hold" nodeType="afterGroup">
                            <p:stCondLst>
                              <p:cond delay="2800"/>
                            </p:stCondLst>
                            <p:childTnLst>
                              <p:par>
                                <p:cTn id="58" presetID="53" presetClass="entr" presetSubtype="16"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 calcmode="lin" valueType="num">
                                      <p:cBhvr>
                                        <p:cTn id="60" dur="500" fill="hold"/>
                                        <p:tgtEl>
                                          <p:spTgt spid="109"/>
                                        </p:tgtEl>
                                        <p:attrNameLst>
                                          <p:attrName>ppt_w</p:attrName>
                                        </p:attrNameLst>
                                      </p:cBhvr>
                                      <p:tavLst>
                                        <p:tav tm="0">
                                          <p:val>
                                            <p:fltVal val="0"/>
                                          </p:val>
                                        </p:tav>
                                        <p:tav tm="100000">
                                          <p:val>
                                            <p:strVal val="#ppt_w"/>
                                          </p:val>
                                        </p:tav>
                                      </p:tavLst>
                                    </p:anim>
                                    <p:anim calcmode="lin" valueType="num">
                                      <p:cBhvr>
                                        <p:cTn id="61" dur="500" fill="hold"/>
                                        <p:tgtEl>
                                          <p:spTgt spid="109"/>
                                        </p:tgtEl>
                                        <p:attrNameLst>
                                          <p:attrName>ppt_h</p:attrName>
                                        </p:attrNameLst>
                                      </p:cBhvr>
                                      <p:tavLst>
                                        <p:tav tm="0">
                                          <p:val>
                                            <p:fltVal val="0"/>
                                          </p:val>
                                        </p:tav>
                                        <p:tav tm="100000">
                                          <p:val>
                                            <p:strVal val="#ppt_h"/>
                                          </p:val>
                                        </p:tav>
                                      </p:tavLst>
                                    </p:anim>
                                    <p:animEffect transition="in" filter="fade">
                                      <p:cBhvr>
                                        <p:cTn id="62" dur="500"/>
                                        <p:tgtEl>
                                          <p:spTgt spid="109"/>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114">
                                            <p:txEl>
                                              <p:pRg st="0" end="0"/>
                                            </p:txEl>
                                          </p:spTgt>
                                        </p:tgtEl>
                                        <p:attrNameLst>
                                          <p:attrName>style.visibility</p:attrName>
                                        </p:attrNameLst>
                                      </p:cBhvr>
                                      <p:to>
                                        <p:strVal val="visible"/>
                                      </p:to>
                                    </p:set>
                                    <p:animEffect transition="in" filter="fade">
                                      <p:cBhvr>
                                        <p:cTn id="65" dur="400"/>
                                        <p:tgtEl>
                                          <p:spTgt spid="114">
                                            <p:txEl>
                                              <p:pRg st="0" end="0"/>
                                            </p:txEl>
                                          </p:spTgt>
                                        </p:tgtEl>
                                      </p:cBhvr>
                                    </p:animEffect>
                                    <p:anim calcmode="lin" valueType="num">
                                      <p:cBhvr>
                                        <p:cTn id="66" dur="400" fill="hold"/>
                                        <p:tgtEl>
                                          <p:spTgt spid="114">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114">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15">
                                            <p:txEl>
                                              <p:pRg st="0" end="0"/>
                                            </p:txEl>
                                          </p:spTgt>
                                        </p:tgtEl>
                                        <p:attrNameLst>
                                          <p:attrName>style.visibility</p:attrName>
                                        </p:attrNameLst>
                                      </p:cBhvr>
                                      <p:to>
                                        <p:strVal val="visible"/>
                                      </p:to>
                                    </p:set>
                                    <p:animEffect transition="in" filter="fade">
                                      <p:cBhvr>
                                        <p:cTn id="70" dur="500"/>
                                        <p:tgtEl>
                                          <p:spTgt spid="115">
                                            <p:txEl>
                                              <p:pRg st="0" end="0"/>
                                            </p:txEl>
                                          </p:spTgt>
                                        </p:tgtEl>
                                      </p:cBhvr>
                                    </p:animEffect>
                                    <p:anim calcmode="lin" valueType="num">
                                      <p:cBhvr>
                                        <p:cTn id="71"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15">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116">
                                            <p:txEl>
                                              <p:pRg st="0" end="0"/>
                                            </p:txEl>
                                          </p:spTgt>
                                        </p:tgtEl>
                                        <p:attrNameLst>
                                          <p:attrName>style.visibility</p:attrName>
                                        </p:attrNameLst>
                                      </p:cBhvr>
                                      <p:to>
                                        <p:strVal val="visible"/>
                                      </p:to>
                                    </p:set>
                                    <p:animEffect transition="in" filter="fade">
                                      <p:cBhvr>
                                        <p:cTn id="75" dur="500"/>
                                        <p:tgtEl>
                                          <p:spTgt spid="116">
                                            <p:txEl>
                                              <p:pRg st="0" end="0"/>
                                            </p:txEl>
                                          </p:spTgt>
                                        </p:tgtEl>
                                      </p:cBhvr>
                                    </p:animEffect>
                                  </p:childTnLst>
                                </p:cTn>
                              </p:par>
                            </p:childTnLst>
                          </p:cTn>
                        </p:par>
                        <p:par>
                          <p:cTn id="76" fill="hold" nodeType="afterGroup">
                            <p:stCondLst>
                              <p:cond delay="4100"/>
                            </p:stCondLst>
                            <p:childTnLst>
                              <p:par>
                                <p:cTn id="77" presetID="53" presetClass="entr" presetSubtype="16" fill="hold" grpId="0" nodeType="afterEffect">
                                  <p:stCondLst>
                                    <p:cond delay="0"/>
                                  </p:stCondLst>
                                  <p:childTnLst>
                                    <p:set>
                                      <p:cBhvr>
                                        <p:cTn id="78" dur="1" fill="hold">
                                          <p:stCondLst>
                                            <p:cond delay="0"/>
                                          </p:stCondLst>
                                        </p:cTn>
                                        <p:tgtEl>
                                          <p:spTgt spid="117">
                                            <p:txEl>
                                              <p:pRg st="0" end="0"/>
                                            </p:txEl>
                                          </p:spTgt>
                                        </p:tgtEl>
                                        <p:attrNameLst>
                                          <p:attrName>style.visibility</p:attrName>
                                        </p:attrNameLst>
                                      </p:cBhvr>
                                      <p:to>
                                        <p:strVal val="visible"/>
                                      </p:to>
                                    </p:set>
                                    <p:anim calcmode="lin" valueType="num">
                                      <p:cBhvr>
                                        <p:cTn id="79" dur="300" fill="hold"/>
                                        <p:tgtEl>
                                          <p:spTgt spid="117">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117">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117">
                                            <p:txEl>
                                              <p:pRg st="0" end="0"/>
                                            </p:txEl>
                                          </p:spTgt>
                                        </p:tgtEl>
                                      </p:cBhvr>
                                    </p:animEffect>
                                  </p:childTnLst>
                                </p:cTn>
                              </p:par>
                            </p:childTnLst>
                          </p:cTn>
                        </p:par>
                        <p:par>
                          <p:cTn id="82" fill="hold" nodeType="afterGroup">
                            <p:stCondLst>
                              <p:cond delay="4400"/>
                            </p:stCondLst>
                            <p:childTnLst>
                              <p:par>
                                <p:cTn id="83" presetID="22" presetClass="entr" presetSubtype="1" fill="hold" nodeType="afterEffect">
                                  <p:stCondLst>
                                    <p:cond delay="0"/>
                                  </p:stCondLst>
                                  <p:childTnLst>
                                    <p:set>
                                      <p:cBhvr>
                                        <p:cTn id="84" dur="1" fill="hold">
                                          <p:stCondLst>
                                            <p:cond delay="0"/>
                                          </p:stCondLst>
                                        </p:cTn>
                                        <p:tgtEl>
                                          <p:spTgt spid="126"/>
                                        </p:tgtEl>
                                        <p:attrNameLst>
                                          <p:attrName>style.visibility</p:attrName>
                                        </p:attrNameLst>
                                      </p:cBhvr>
                                      <p:to>
                                        <p:strVal val="visible"/>
                                      </p:to>
                                    </p:set>
                                    <p:animEffect transition="in" filter="wipe(up)">
                                      <p:cBhvr>
                                        <p:cTn id="85" dur="500"/>
                                        <p:tgtEl>
                                          <p:spTgt spid="126"/>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par>
                          <p:cTn id="91" fill="hold" nodeType="afterGroup">
                            <p:stCondLst>
                              <p:cond delay="4900"/>
                            </p:stCondLst>
                            <p:childTnLst>
                              <p:par>
                                <p:cTn id="92" presetID="53" presetClass="entr" presetSubtype="16" fill="hold" grpId="0"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p:cTn id="94" dur="500" fill="hold"/>
                                        <p:tgtEl>
                                          <p:spTgt spid="142"/>
                                        </p:tgtEl>
                                        <p:attrNameLst>
                                          <p:attrName>ppt_w</p:attrName>
                                        </p:attrNameLst>
                                      </p:cBhvr>
                                      <p:tavLst>
                                        <p:tav tm="0">
                                          <p:val>
                                            <p:fltVal val="0"/>
                                          </p:val>
                                        </p:tav>
                                        <p:tav tm="100000">
                                          <p:val>
                                            <p:strVal val="#ppt_w"/>
                                          </p:val>
                                        </p:tav>
                                      </p:tavLst>
                                    </p:anim>
                                    <p:anim calcmode="lin" valueType="num">
                                      <p:cBhvr>
                                        <p:cTn id="95" dur="500" fill="hold"/>
                                        <p:tgtEl>
                                          <p:spTgt spid="142"/>
                                        </p:tgtEl>
                                        <p:attrNameLst>
                                          <p:attrName>ppt_h</p:attrName>
                                        </p:attrNameLst>
                                      </p:cBhvr>
                                      <p:tavLst>
                                        <p:tav tm="0">
                                          <p:val>
                                            <p:fltVal val="0"/>
                                          </p:val>
                                        </p:tav>
                                        <p:tav tm="100000">
                                          <p:val>
                                            <p:strVal val="#ppt_h"/>
                                          </p:val>
                                        </p:tav>
                                      </p:tavLst>
                                    </p:anim>
                                    <p:animEffect transition="in" filter="fade">
                                      <p:cBhvr>
                                        <p:cTn id="96" dur="500"/>
                                        <p:tgtEl>
                                          <p:spTgt spid="142"/>
                                        </p:tgtEl>
                                      </p:cBhvr>
                                    </p:animEffect>
                                  </p:childTnLst>
                                </p:cTn>
                              </p:par>
                              <p:par>
                                <p:cTn id="97" presetID="42" presetClass="entr" presetSubtype="0" fill="hold" grpId="0" nodeType="withEffect">
                                  <p:stCondLst>
                                    <p:cond delay="200"/>
                                  </p:stCondLst>
                                  <p:childTnLst>
                                    <p:set>
                                      <p:cBhvr>
                                        <p:cTn id="98" dur="1" fill="hold">
                                          <p:stCondLst>
                                            <p:cond delay="0"/>
                                          </p:stCondLst>
                                        </p:cTn>
                                        <p:tgtEl>
                                          <p:spTgt spid="145">
                                            <p:txEl>
                                              <p:pRg st="0" end="0"/>
                                            </p:txEl>
                                          </p:spTgt>
                                        </p:tgtEl>
                                        <p:attrNameLst>
                                          <p:attrName>style.visibility</p:attrName>
                                        </p:attrNameLst>
                                      </p:cBhvr>
                                      <p:to>
                                        <p:strVal val="visible"/>
                                      </p:to>
                                    </p:set>
                                    <p:animEffect transition="in" filter="fade">
                                      <p:cBhvr>
                                        <p:cTn id="99" dur="400"/>
                                        <p:tgtEl>
                                          <p:spTgt spid="145">
                                            <p:txEl>
                                              <p:pRg st="0" end="0"/>
                                            </p:txEl>
                                          </p:spTgt>
                                        </p:tgtEl>
                                      </p:cBhvr>
                                    </p:animEffect>
                                    <p:anim calcmode="lin" valueType="num">
                                      <p:cBhvr>
                                        <p:cTn id="100" dur="4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101" dur="400" fill="hold"/>
                                        <p:tgtEl>
                                          <p:spTgt spid="145">
                                            <p:txEl>
                                              <p:pRg st="0" end="0"/>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200"/>
                                  </p:stCondLst>
                                  <p:childTnLst>
                                    <p:set>
                                      <p:cBhvr>
                                        <p:cTn id="103" dur="1" fill="hold">
                                          <p:stCondLst>
                                            <p:cond delay="0"/>
                                          </p:stCondLst>
                                        </p:cTn>
                                        <p:tgtEl>
                                          <p:spTgt spid="146">
                                            <p:txEl>
                                              <p:pRg st="0" end="0"/>
                                            </p:txEl>
                                          </p:spTgt>
                                        </p:tgtEl>
                                        <p:attrNameLst>
                                          <p:attrName>style.visibility</p:attrName>
                                        </p:attrNameLst>
                                      </p:cBhvr>
                                      <p:to>
                                        <p:strVal val="visible"/>
                                      </p:to>
                                    </p:set>
                                    <p:animEffect transition="in" filter="fade">
                                      <p:cBhvr>
                                        <p:cTn id="104" dur="500"/>
                                        <p:tgtEl>
                                          <p:spTgt spid="146">
                                            <p:txEl>
                                              <p:pRg st="0" end="0"/>
                                            </p:txEl>
                                          </p:spTgt>
                                        </p:tgtEl>
                                      </p:cBhvr>
                                    </p:animEffect>
                                    <p:anim calcmode="lin" valueType="num">
                                      <p:cBhvr>
                                        <p:cTn id="105"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106" dur="500" fill="hold"/>
                                        <p:tgtEl>
                                          <p:spTgt spid="146">
                                            <p:txEl>
                                              <p:pRg st="0" end="0"/>
                                            </p:txEl>
                                          </p:spTgt>
                                        </p:tgtEl>
                                        <p:attrNameLst>
                                          <p:attrName>ppt_y</p:attrName>
                                        </p:attrNameLst>
                                      </p:cBhvr>
                                      <p:tavLst>
                                        <p:tav tm="0">
                                          <p:val>
                                            <p:strVal val="#ppt_y+.1"/>
                                          </p:val>
                                        </p:tav>
                                        <p:tav tm="100000">
                                          <p:val>
                                            <p:strVal val="#ppt_y"/>
                                          </p:val>
                                        </p:tav>
                                      </p:tavLst>
                                    </p:anim>
                                  </p:childTnLst>
                                </p:cTn>
                              </p:par>
                              <p:par>
                                <p:cTn id="107" presetID="10" presetClass="entr" presetSubtype="0" fill="hold" grpId="0" nodeType="withEffect">
                                  <p:stCondLst>
                                    <p:cond delay="800"/>
                                  </p:stCondLst>
                                  <p:childTnLst>
                                    <p:set>
                                      <p:cBhvr>
                                        <p:cTn id="108" dur="1" fill="hold">
                                          <p:stCondLst>
                                            <p:cond delay="0"/>
                                          </p:stCondLst>
                                        </p:cTn>
                                        <p:tgtEl>
                                          <p:spTgt spid="147">
                                            <p:txEl>
                                              <p:pRg st="0" end="0"/>
                                            </p:txEl>
                                          </p:spTgt>
                                        </p:tgtEl>
                                        <p:attrNameLst>
                                          <p:attrName>style.visibility</p:attrName>
                                        </p:attrNameLst>
                                      </p:cBhvr>
                                      <p:to>
                                        <p:strVal val="visible"/>
                                      </p:to>
                                    </p:set>
                                    <p:animEffect transition="in" filter="fade">
                                      <p:cBhvr>
                                        <p:cTn id="109" dur="500"/>
                                        <p:tgtEl>
                                          <p:spTgt spid="147">
                                            <p:txEl>
                                              <p:pRg st="0" end="0"/>
                                            </p:txEl>
                                          </p:spTgt>
                                        </p:tgtEl>
                                      </p:cBhvr>
                                    </p:animEffect>
                                  </p:childTnLst>
                                </p:cTn>
                              </p:par>
                            </p:childTnLst>
                          </p:cTn>
                        </p:par>
                        <p:par>
                          <p:cTn id="110" fill="hold" nodeType="afterGroup">
                            <p:stCondLst>
                              <p:cond delay="6200"/>
                            </p:stCondLst>
                            <p:childTnLst>
                              <p:par>
                                <p:cTn id="111" presetID="53" presetClass="entr" presetSubtype="16" fill="hold" grpId="0" nodeType="afterEffect">
                                  <p:stCondLst>
                                    <p:cond delay="0"/>
                                  </p:stCondLst>
                                  <p:childTnLst>
                                    <p:set>
                                      <p:cBhvr>
                                        <p:cTn id="112" dur="1" fill="hold">
                                          <p:stCondLst>
                                            <p:cond delay="0"/>
                                          </p:stCondLst>
                                        </p:cTn>
                                        <p:tgtEl>
                                          <p:spTgt spid="148">
                                            <p:txEl>
                                              <p:pRg st="0" end="0"/>
                                            </p:txEl>
                                          </p:spTgt>
                                        </p:tgtEl>
                                        <p:attrNameLst>
                                          <p:attrName>style.visibility</p:attrName>
                                        </p:attrNameLst>
                                      </p:cBhvr>
                                      <p:to>
                                        <p:strVal val="visible"/>
                                      </p:to>
                                    </p:set>
                                    <p:anim calcmode="lin" valueType="num">
                                      <p:cBhvr>
                                        <p:cTn id="113" dur="300" fill="hold"/>
                                        <p:tgtEl>
                                          <p:spTgt spid="148">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8">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8">
                                            <p:txEl>
                                              <p:pRg st="0" end="0"/>
                                            </p:txEl>
                                          </p:spTgt>
                                        </p:tgtEl>
                                      </p:cBhvr>
                                    </p:animEffect>
                                  </p:childTnLst>
                                </p:cTn>
                              </p:par>
                            </p:childTnLst>
                          </p:cTn>
                        </p:par>
                        <p:par>
                          <p:cTn id="116" fill="hold" nodeType="afterGroup">
                            <p:stCondLst>
                              <p:cond delay="6500"/>
                            </p:stCondLst>
                            <p:childTnLst>
                              <p:par>
                                <p:cTn id="117" presetID="22" presetClass="entr" presetSubtype="1" fill="hold" nodeType="afterEffect">
                                  <p:stCondLst>
                                    <p:cond delay="0"/>
                                  </p:stCondLst>
                                  <p:childTnLst>
                                    <p:set>
                                      <p:cBhvr>
                                        <p:cTn id="118" dur="1" fill="hold">
                                          <p:stCondLst>
                                            <p:cond delay="0"/>
                                          </p:stCondLst>
                                        </p:cTn>
                                        <p:tgtEl>
                                          <p:spTgt spid="153"/>
                                        </p:tgtEl>
                                        <p:attrNameLst>
                                          <p:attrName>style.visibility</p:attrName>
                                        </p:attrNameLst>
                                      </p:cBhvr>
                                      <p:to>
                                        <p:strVal val="visible"/>
                                      </p:to>
                                    </p:set>
                                    <p:animEffect transition="in" filter="wipe(up)">
                                      <p:cBhvr>
                                        <p:cTn id="119" dur="500"/>
                                        <p:tgtEl>
                                          <p:spTgt spid="15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60"/>
                                        </p:tgtEl>
                                        <p:attrNameLst>
                                          <p:attrName>style.visibility</p:attrName>
                                        </p:attrNameLst>
                                      </p:cBhvr>
                                      <p:to>
                                        <p:strVal val="visible"/>
                                      </p:to>
                                    </p:set>
                                    <p:anim calcmode="lin" valueType="num">
                                      <p:cBhvr>
                                        <p:cTn id="122" dur="500" fill="hold"/>
                                        <p:tgtEl>
                                          <p:spTgt spid="160"/>
                                        </p:tgtEl>
                                        <p:attrNameLst>
                                          <p:attrName>ppt_w</p:attrName>
                                        </p:attrNameLst>
                                      </p:cBhvr>
                                      <p:tavLst>
                                        <p:tav tm="0">
                                          <p:val>
                                            <p:fltVal val="0"/>
                                          </p:val>
                                        </p:tav>
                                        <p:tav tm="100000">
                                          <p:val>
                                            <p:strVal val="#ppt_w"/>
                                          </p:val>
                                        </p:tav>
                                      </p:tavLst>
                                    </p:anim>
                                    <p:anim calcmode="lin" valueType="num">
                                      <p:cBhvr>
                                        <p:cTn id="123" dur="500" fill="hold"/>
                                        <p:tgtEl>
                                          <p:spTgt spid="160"/>
                                        </p:tgtEl>
                                        <p:attrNameLst>
                                          <p:attrName>ppt_h</p:attrName>
                                        </p:attrNameLst>
                                      </p:cBhvr>
                                      <p:tavLst>
                                        <p:tav tm="0">
                                          <p:val>
                                            <p:fltVal val="0"/>
                                          </p:val>
                                        </p:tav>
                                        <p:tav tm="100000">
                                          <p:val>
                                            <p:strVal val="#ppt_h"/>
                                          </p:val>
                                        </p:tav>
                                      </p:tavLst>
                                    </p:anim>
                                    <p:animEffect transition="in" filter="fade">
                                      <p:cBhvr>
                                        <p:cTn id="124" dur="500"/>
                                        <p:tgtEl>
                                          <p:spTgt spid="160"/>
                                        </p:tgtEl>
                                      </p:cBhvr>
                                    </p:animEffect>
                                  </p:childTnLst>
                                </p:cTn>
                              </p:par>
                            </p:childTnLst>
                          </p:cTn>
                        </p:par>
                        <p:par>
                          <p:cTn id="125" fill="hold" nodeType="afterGroup">
                            <p:stCondLst>
                              <p:cond delay="7000"/>
                            </p:stCondLst>
                            <p:childTnLst>
                              <p:par>
                                <p:cTn id="126" presetID="53" presetClass="entr" presetSubtype="16" fill="hold" grpId="0" nodeType="afterEffect">
                                  <p:stCondLst>
                                    <p:cond delay="0"/>
                                  </p:stCondLst>
                                  <p:childTnLst>
                                    <p:set>
                                      <p:cBhvr>
                                        <p:cTn id="127" dur="1" fill="hold">
                                          <p:stCondLst>
                                            <p:cond delay="0"/>
                                          </p:stCondLst>
                                        </p:cTn>
                                        <p:tgtEl>
                                          <p:spTgt spid="161"/>
                                        </p:tgtEl>
                                        <p:attrNameLst>
                                          <p:attrName>style.visibility</p:attrName>
                                        </p:attrNameLst>
                                      </p:cBhvr>
                                      <p:to>
                                        <p:strVal val="visible"/>
                                      </p:to>
                                    </p:set>
                                    <p:anim calcmode="lin" valueType="num">
                                      <p:cBhvr>
                                        <p:cTn id="128" dur="500" fill="hold"/>
                                        <p:tgtEl>
                                          <p:spTgt spid="161"/>
                                        </p:tgtEl>
                                        <p:attrNameLst>
                                          <p:attrName>ppt_w</p:attrName>
                                        </p:attrNameLst>
                                      </p:cBhvr>
                                      <p:tavLst>
                                        <p:tav tm="0">
                                          <p:val>
                                            <p:fltVal val="0"/>
                                          </p:val>
                                        </p:tav>
                                        <p:tav tm="100000">
                                          <p:val>
                                            <p:strVal val="#ppt_w"/>
                                          </p:val>
                                        </p:tav>
                                      </p:tavLst>
                                    </p:anim>
                                    <p:anim calcmode="lin" valueType="num">
                                      <p:cBhvr>
                                        <p:cTn id="129" dur="500" fill="hold"/>
                                        <p:tgtEl>
                                          <p:spTgt spid="161"/>
                                        </p:tgtEl>
                                        <p:attrNameLst>
                                          <p:attrName>ppt_h</p:attrName>
                                        </p:attrNameLst>
                                      </p:cBhvr>
                                      <p:tavLst>
                                        <p:tav tm="0">
                                          <p:val>
                                            <p:fltVal val="0"/>
                                          </p:val>
                                        </p:tav>
                                        <p:tav tm="100000">
                                          <p:val>
                                            <p:strVal val="#ppt_h"/>
                                          </p:val>
                                        </p:tav>
                                      </p:tavLst>
                                    </p:anim>
                                    <p:animEffect transition="in" filter="fade">
                                      <p:cBhvr>
                                        <p:cTn id="130" dur="500"/>
                                        <p:tgtEl>
                                          <p:spTgt spid="161"/>
                                        </p:tgtEl>
                                      </p:cBhvr>
                                    </p:animEffect>
                                  </p:childTnLst>
                                </p:cTn>
                              </p:par>
                              <p:par>
                                <p:cTn id="131" presetID="42" presetClass="entr" presetSubtype="0" fill="hold" grpId="0" nodeType="withEffect">
                                  <p:stCondLst>
                                    <p:cond delay="200"/>
                                  </p:stCondLst>
                                  <p:childTnLst>
                                    <p:set>
                                      <p:cBhvr>
                                        <p:cTn id="132" dur="1" fill="hold">
                                          <p:stCondLst>
                                            <p:cond delay="0"/>
                                          </p:stCondLst>
                                        </p:cTn>
                                        <p:tgtEl>
                                          <p:spTgt spid="162">
                                            <p:txEl>
                                              <p:pRg st="0" end="0"/>
                                            </p:txEl>
                                          </p:spTgt>
                                        </p:tgtEl>
                                        <p:attrNameLst>
                                          <p:attrName>style.visibility</p:attrName>
                                        </p:attrNameLst>
                                      </p:cBhvr>
                                      <p:to>
                                        <p:strVal val="visible"/>
                                      </p:to>
                                    </p:set>
                                    <p:animEffect transition="in" filter="fade">
                                      <p:cBhvr>
                                        <p:cTn id="133" dur="400"/>
                                        <p:tgtEl>
                                          <p:spTgt spid="162">
                                            <p:txEl>
                                              <p:pRg st="0" end="0"/>
                                            </p:txEl>
                                          </p:spTgt>
                                        </p:tgtEl>
                                      </p:cBhvr>
                                    </p:animEffect>
                                    <p:anim calcmode="lin" valueType="num">
                                      <p:cBhvr>
                                        <p:cTn id="134" dur="400" fill="hold"/>
                                        <p:tgtEl>
                                          <p:spTgt spid="162">
                                            <p:txEl>
                                              <p:pRg st="0" end="0"/>
                                            </p:txEl>
                                          </p:spTgt>
                                        </p:tgtEl>
                                        <p:attrNameLst>
                                          <p:attrName>ppt_x</p:attrName>
                                        </p:attrNameLst>
                                      </p:cBhvr>
                                      <p:tavLst>
                                        <p:tav tm="0">
                                          <p:val>
                                            <p:strVal val="#ppt_x"/>
                                          </p:val>
                                        </p:tav>
                                        <p:tav tm="100000">
                                          <p:val>
                                            <p:strVal val="#ppt_x"/>
                                          </p:val>
                                        </p:tav>
                                      </p:tavLst>
                                    </p:anim>
                                    <p:anim calcmode="lin" valueType="num">
                                      <p:cBhvr>
                                        <p:cTn id="135" dur="400" fill="hold"/>
                                        <p:tgtEl>
                                          <p:spTgt spid="162">
                                            <p:txEl>
                                              <p:pRg st="0" end="0"/>
                                            </p:txEl>
                                          </p:spTgt>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200"/>
                                  </p:stCondLst>
                                  <p:childTnLst>
                                    <p:set>
                                      <p:cBhvr>
                                        <p:cTn id="137" dur="1" fill="hold">
                                          <p:stCondLst>
                                            <p:cond delay="0"/>
                                          </p:stCondLst>
                                        </p:cTn>
                                        <p:tgtEl>
                                          <p:spTgt spid="163">
                                            <p:txEl>
                                              <p:pRg st="0" end="0"/>
                                            </p:txEl>
                                          </p:spTgt>
                                        </p:tgtEl>
                                        <p:attrNameLst>
                                          <p:attrName>style.visibility</p:attrName>
                                        </p:attrNameLst>
                                      </p:cBhvr>
                                      <p:to>
                                        <p:strVal val="visible"/>
                                      </p:to>
                                    </p:set>
                                    <p:animEffect transition="in" filter="fade">
                                      <p:cBhvr>
                                        <p:cTn id="138" dur="500"/>
                                        <p:tgtEl>
                                          <p:spTgt spid="163">
                                            <p:txEl>
                                              <p:pRg st="0" end="0"/>
                                            </p:txEl>
                                          </p:spTgt>
                                        </p:tgtEl>
                                      </p:cBhvr>
                                    </p:animEffect>
                                    <p:anim calcmode="lin" valueType="num">
                                      <p:cBhvr>
                                        <p:cTn id="139"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140" dur="500" fill="hold"/>
                                        <p:tgtEl>
                                          <p:spTgt spid="163">
                                            <p:txEl>
                                              <p:pRg st="0" end="0"/>
                                            </p:txEl>
                                          </p:spTgt>
                                        </p:tgtEl>
                                        <p:attrNameLst>
                                          <p:attrName>ppt_y</p:attrName>
                                        </p:attrNameLst>
                                      </p:cBhvr>
                                      <p:tavLst>
                                        <p:tav tm="0">
                                          <p:val>
                                            <p:strVal val="#ppt_y+.1"/>
                                          </p:val>
                                        </p:tav>
                                        <p:tav tm="100000">
                                          <p:val>
                                            <p:strVal val="#ppt_y"/>
                                          </p:val>
                                        </p:tav>
                                      </p:tavLst>
                                    </p:anim>
                                  </p:childTnLst>
                                </p:cTn>
                              </p:par>
                              <p:par>
                                <p:cTn id="141" presetID="10" presetClass="entr" presetSubtype="0" fill="hold" grpId="0" nodeType="withEffect">
                                  <p:stCondLst>
                                    <p:cond delay="800"/>
                                  </p:stCondLst>
                                  <p:childTnLst>
                                    <p:set>
                                      <p:cBhvr>
                                        <p:cTn id="142" dur="1" fill="hold">
                                          <p:stCondLst>
                                            <p:cond delay="0"/>
                                          </p:stCondLst>
                                        </p:cTn>
                                        <p:tgtEl>
                                          <p:spTgt spid="164">
                                            <p:txEl>
                                              <p:pRg st="0" end="0"/>
                                            </p:txEl>
                                          </p:spTgt>
                                        </p:tgtEl>
                                        <p:attrNameLst>
                                          <p:attrName>style.visibility</p:attrName>
                                        </p:attrNameLst>
                                      </p:cBhvr>
                                      <p:to>
                                        <p:strVal val="visible"/>
                                      </p:to>
                                    </p:set>
                                    <p:animEffect transition="in" filter="fade">
                                      <p:cBhvr>
                                        <p:cTn id="143" dur="500"/>
                                        <p:tgtEl>
                                          <p:spTgt spid="164">
                                            <p:txEl>
                                              <p:pRg st="0" end="0"/>
                                            </p:txEl>
                                          </p:spTgt>
                                        </p:tgtEl>
                                      </p:cBhvr>
                                    </p:animEffect>
                                  </p:childTnLst>
                                </p:cTn>
                              </p:par>
                            </p:childTnLst>
                          </p:cTn>
                        </p:par>
                        <p:par>
                          <p:cTn id="144" fill="hold" nodeType="afterGroup">
                            <p:stCondLst>
                              <p:cond delay="8300"/>
                            </p:stCondLst>
                            <p:childTnLst>
                              <p:par>
                                <p:cTn id="145" presetID="53" presetClass="entr" presetSubtype="16" fill="hold" grpId="0" nodeType="afterEffect">
                                  <p:stCondLst>
                                    <p:cond delay="0"/>
                                  </p:stCondLst>
                                  <p:childTnLst>
                                    <p:set>
                                      <p:cBhvr>
                                        <p:cTn id="146" dur="1" fill="hold">
                                          <p:stCondLst>
                                            <p:cond delay="0"/>
                                          </p:stCondLst>
                                        </p:cTn>
                                        <p:tgtEl>
                                          <p:spTgt spid="165">
                                            <p:txEl>
                                              <p:pRg st="0" end="0"/>
                                            </p:txEl>
                                          </p:spTgt>
                                        </p:tgtEl>
                                        <p:attrNameLst>
                                          <p:attrName>style.visibility</p:attrName>
                                        </p:attrNameLst>
                                      </p:cBhvr>
                                      <p:to>
                                        <p:strVal val="visible"/>
                                      </p:to>
                                    </p:set>
                                    <p:anim calcmode="lin" valueType="num">
                                      <p:cBhvr>
                                        <p:cTn id="147" dur="300" fill="hold"/>
                                        <p:tgtEl>
                                          <p:spTgt spid="165">
                                            <p:txEl>
                                              <p:pRg st="0" end="0"/>
                                            </p:txEl>
                                          </p:spTgt>
                                        </p:tgtEl>
                                        <p:attrNameLst>
                                          <p:attrName>ppt_w</p:attrName>
                                        </p:attrNameLst>
                                      </p:cBhvr>
                                      <p:tavLst>
                                        <p:tav tm="0">
                                          <p:val>
                                            <p:fltVal val="0"/>
                                          </p:val>
                                        </p:tav>
                                        <p:tav tm="100000">
                                          <p:val>
                                            <p:strVal val="#ppt_w"/>
                                          </p:val>
                                        </p:tav>
                                      </p:tavLst>
                                    </p:anim>
                                    <p:anim calcmode="lin" valueType="num">
                                      <p:cBhvr>
                                        <p:cTn id="148" dur="300" fill="hold"/>
                                        <p:tgtEl>
                                          <p:spTgt spid="165">
                                            <p:txEl>
                                              <p:pRg st="0" end="0"/>
                                            </p:txEl>
                                          </p:spTgt>
                                        </p:tgtEl>
                                        <p:attrNameLst>
                                          <p:attrName>ppt_h</p:attrName>
                                        </p:attrNameLst>
                                      </p:cBhvr>
                                      <p:tavLst>
                                        <p:tav tm="0">
                                          <p:val>
                                            <p:fltVal val="0"/>
                                          </p:val>
                                        </p:tav>
                                        <p:tav tm="100000">
                                          <p:val>
                                            <p:strVal val="#ppt_h"/>
                                          </p:val>
                                        </p:tav>
                                      </p:tavLst>
                                    </p:anim>
                                    <p:animEffect transition="in" filter="fade">
                                      <p:cBhvr>
                                        <p:cTn id="149" dur="300"/>
                                        <p:tgtEl>
                                          <p:spTgt spid="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0" grpId="0" animBg="1"/>
      <p:bldP spid="41" grpId="0"/>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anim calcmode="lin" valueType="num">
                      <p:cBhvr>
                        <p:cTn dur="500" fill="hold"/>
                        <p:tgtEl>
                          <p:spTgt spid="70"/>
                        </p:tgtEl>
                        <p:attrNameLst>
                          <p:attrName>ppt_x</p:attrName>
                        </p:attrNameLst>
                      </p:cBhvr>
                      <p:tavLst>
                        <p:tav tm="0">
                          <p:val>
                            <p:strVal val="#ppt_x"/>
                          </p:val>
                        </p:tav>
                        <p:tav tm="100000">
                          <p:val>
                            <p:strVal val="#ppt_x"/>
                          </p:val>
                        </p:tav>
                      </p:tavLst>
                    </p:anim>
                    <p:anim calcmode="lin" valueType="num">
                      <p:cBhvr>
                        <p:cTn dur="5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300" fill="hold"/>
                        <p:tgtEl>
                          <p:spTgt spid="72"/>
                        </p:tgtEl>
                        <p:attrNameLst>
                          <p:attrName>ppt_w</p:attrName>
                        </p:attrNameLst>
                      </p:cBhvr>
                      <p:tavLst>
                        <p:tav tm="0">
                          <p:val>
                            <p:fltVal val="0"/>
                          </p:val>
                        </p:tav>
                        <p:tav tm="100000">
                          <p:val>
                            <p:strVal val="#ppt_w"/>
                          </p:val>
                        </p:tav>
                      </p:tavLst>
                    </p:anim>
                    <p:anim calcmode="lin" valueType="num">
                      <p:cBhvr>
                        <p:cTn dur="300" fill="hold"/>
                        <p:tgtEl>
                          <p:spTgt spid="72"/>
                        </p:tgtEl>
                        <p:attrNameLst>
                          <p:attrName>ppt_h</p:attrName>
                        </p:attrNameLst>
                      </p:cBhvr>
                      <p:tavLst>
                        <p:tav tm="0">
                          <p:val>
                            <p:fltVal val="0"/>
                          </p:val>
                        </p:tav>
                        <p:tav tm="100000">
                          <p:val>
                            <p:strVal val="#ppt_h"/>
                          </p:val>
                        </p:tav>
                      </p:tavLst>
                    </p:anim>
                    <p:animEffect transition="in" filter="fade">
                      <p:cBhvr>
                        <p:cTn dur="300"/>
                        <p:tgtEl>
                          <p:spTgt spid="72"/>
                        </p:tgtEl>
                      </p:cBhvr>
                    </p:animEffect>
                  </p:childTnLst>
                </p:cTn>
              </p:par>
            </p:tnLst>
          </p:tmpl>
        </p:tmplLst>
      </p:bldP>
      <p:bldP spid="108" grpId="0" animBg="1"/>
      <p:bldP spid="109" grpId="0"/>
      <p:bldP spid="114" grpId="0" build="p">
        <p:tmplLst>
          <p:tmpl lvl="1">
            <p:tnLst>
              <p:par>
                <p:cTn presetID="42" presetClass="entr" presetSubtype="0" fill="hold" nodeType="withEffect">
                  <p:stCondLst>
                    <p:cond delay="200"/>
                  </p:stCondLst>
                  <p:childTnLst>
                    <p:set>
                      <p:cBhvr>
                        <p:cTn dur="1" fill="hold">
                          <p:stCondLst>
                            <p:cond delay="0"/>
                          </p:stCondLst>
                        </p:cTn>
                        <p:tgtEl>
                          <p:spTgt spid="114"/>
                        </p:tgtEl>
                        <p:attrNameLst>
                          <p:attrName>style.visibility</p:attrName>
                        </p:attrNameLst>
                      </p:cBhvr>
                      <p:to>
                        <p:strVal val="visible"/>
                      </p:to>
                    </p:set>
                    <p:animEffect transition="in" filter="fade">
                      <p:cBhvr>
                        <p:cTn dur="400"/>
                        <p:tgtEl>
                          <p:spTgt spid="114"/>
                        </p:tgtEl>
                      </p:cBhvr>
                    </p:animEffect>
                    <p:anim calcmode="lin" valueType="num">
                      <p:cBhvr>
                        <p:cTn dur="400" fill="hold"/>
                        <p:tgtEl>
                          <p:spTgt spid="114"/>
                        </p:tgtEl>
                        <p:attrNameLst>
                          <p:attrName>ppt_x</p:attrName>
                        </p:attrNameLst>
                      </p:cBhvr>
                      <p:tavLst>
                        <p:tav tm="0">
                          <p:val>
                            <p:strVal val="#ppt_x"/>
                          </p:val>
                        </p:tav>
                        <p:tav tm="100000">
                          <p:val>
                            <p:strVal val="#ppt_x"/>
                          </p:val>
                        </p:tav>
                      </p:tavLst>
                    </p:anim>
                    <p:anim calcmode="lin" valueType="num">
                      <p:cBhvr>
                        <p:cTn dur="400" fill="hold"/>
                        <p:tgtEl>
                          <p:spTgt spid="114"/>
                        </p:tgtEl>
                        <p:attrNameLst>
                          <p:attrName>ppt_y</p:attrName>
                        </p:attrNameLst>
                      </p:cBhvr>
                      <p:tavLst>
                        <p:tav tm="0">
                          <p:val>
                            <p:strVal val="#ppt_y+.1"/>
                          </p:val>
                        </p:tav>
                        <p:tav tm="100000">
                          <p:val>
                            <p:strVal val="#ppt_y"/>
                          </p:val>
                        </p:tav>
                      </p:tavLst>
                    </p:anim>
                  </p:childTnLst>
                </p:cTn>
              </p:par>
            </p:tnLst>
          </p:tmpl>
        </p:tmplLst>
      </p:bldP>
      <p:bldP spid="115" grpId="0" build="p">
        <p:tmplLst>
          <p:tmpl lvl="1">
            <p:tnLst>
              <p:par>
                <p:cTn presetID="42" presetClass="entr" presetSubtype="0" fill="hold" nodeType="withEffect">
                  <p:stCondLst>
                    <p:cond delay="200"/>
                  </p:stCondLst>
                  <p:childTnLst>
                    <p:set>
                      <p:cBhvr>
                        <p:cTn dur="1" fill="hold">
                          <p:stCondLst>
                            <p:cond delay="0"/>
                          </p:stCondLst>
                        </p:cTn>
                        <p:tgtEl>
                          <p:spTgt spid="115"/>
                        </p:tgtEl>
                        <p:attrNameLst>
                          <p:attrName>style.visibility</p:attrName>
                        </p:attrNameLst>
                      </p:cBhvr>
                      <p:to>
                        <p:strVal val="visible"/>
                      </p:to>
                    </p:set>
                    <p:animEffect transition="in" filter="fade">
                      <p:cBhvr>
                        <p:cTn dur="500"/>
                        <p:tgtEl>
                          <p:spTgt spid="115"/>
                        </p:tgtEl>
                      </p:cBhvr>
                    </p:animEffect>
                    <p:anim calcmode="lin" valueType="num">
                      <p:cBhvr>
                        <p:cTn dur="500" fill="hold"/>
                        <p:tgtEl>
                          <p:spTgt spid="115"/>
                        </p:tgtEl>
                        <p:attrNameLst>
                          <p:attrName>ppt_x</p:attrName>
                        </p:attrNameLst>
                      </p:cBhvr>
                      <p:tavLst>
                        <p:tav tm="0">
                          <p:val>
                            <p:strVal val="#ppt_x"/>
                          </p:val>
                        </p:tav>
                        <p:tav tm="100000">
                          <p:val>
                            <p:strVal val="#ppt_x"/>
                          </p:val>
                        </p:tav>
                      </p:tavLst>
                    </p:anim>
                    <p:anim calcmode="lin" valueType="num">
                      <p:cBhvr>
                        <p:cTn dur="500" fill="hold"/>
                        <p:tgtEl>
                          <p:spTgt spid="115"/>
                        </p:tgtEl>
                        <p:attrNameLst>
                          <p:attrName>ppt_y</p:attrName>
                        </p:attrNameLst>
                      </p:cBhvr>
                      <p:tavLst>
                        <p:tav tm="0">
                          <p:val>
                            <p:strVal val="#ppt_y+.1"/>
                          </p:val>
                        </p:tav>
                        <p:tav tm="100000">
                          <p:val>
                            <p:strVal val="#ppt_y"/>
                          </p:val>
                        </p:tav>
                      </p:tavLst>
                    </p:anim>
                  </p:childTnLst>
                </p:cTn>
              </p:par>
            </p:tnLst>
          </p:tmpl>
        </p:tmplLst>
      </p:bldP>
      <p:bldP spid="116" grpId="0" build="p">
        <p:tmplLst>
          <p:tmpl lvl="1">
            <p:tnLst>
              <p:par>
                <p:cTn presetID="10" presetClass="entr" presetSubtype="0" fill="hold" nodeType="withEffect">
                  <p:stCondLst>
                    <p:cond delay="8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7" grpId="0" build="p">
        <p:tmplLst>
          <p:tmpl lvl="1">
            <p:tnLst>
              <p:par>
                <p:cTn presetID="53" presetClass="entr" presetSubtype="16"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p:cTn dur="300" fill="hold"/>
                        <p:tgtEl>
                          <p:spTgt spid="117"/>
                        </p:tgtEl>
                        <p:attrNameLst>
                          <p:attrName>ppt_w</p:attrName>
                        </p:attrNameLst>
                      </p:cBhvr>
                      <p:tavLst>
                        <p:tav tm="0">
                          <p:val>
                            <p:fltVal val="0"/>
                          </p:val>
                        </p:tav>
                        <p:tav tm="100000">
                          <p:val>
                            <p:strVal val="#ppt_w"/>
                          </p:val>
                        </p:tav>
                      </p:tavLst>
                    </p:anim>
                    <p:anim calcmode="lin" valueType="num">
                      <p:cBhvr>
                        <p:cTn dur="300" fill="hold"/>
                        <p:tgtEl>
                          <p:spTgt spid="117"/>
                        </p:tgtEl>
                        <p:attrNameLst>
                          <p:attrName>ppt_h</p:attrName>
                        </p:attrNameLst>
                      </p:cBhvr>
                      <p:tavLst>
                        <p:tav tm="0">
                          <p:val>
                            <p:fltVal val="0"/>
                          </p:val>
                        </p:tav>
                        <p:tav tm="100000">
                          <p:val>
                            <p:strVal val="#ppt_h"/>
                          </p:val>
                        </p:tav>
                      </p:tavLst>
                    </p:anim>
                    <p:animEffect transition="in" filter="fade">
                      <p:cBhvr>
                        <p:cTn dur="300"/>
                        <p:tgtEl>
                          <p:spTgt spid="117"/>
                        </p:tgtEl>
                      </p:cBhvr>
                    </p:animEffect>
                  </p:childTnLst>
                </p:cTn>
              </p:par>
            </p:tnLst>
          </p:tmpl>
        </p:tmplLst>
      </p:bldP>
      <p:bldP spid="141" grpId="0" animBg="1"/>
      <p:bldP spid="142" grpId="0"/>
      <p:bldP spid="145" grpId="0" build="p">
        <p:tmplLst>
          <p:tmpl lvl="1">
            <p:tnLst>
              <p:par>
                <p:cTn presetID="42" presetClass="entr" presetSubtype="0" fill="hold" nodeType="withEffect">
                  <p:stCondLst>
                    <p:cond delay="200"/>
                  </p:stCondLst>
                  <p:childTnLst>
                    <p:set>
                      <p:cBhvr>
                        <p:cTn dur="1" fill="hold">
                          <p:stCondLst>
                            <p:cond delay="0"/>
                          </p:stCondLst>
                        </p:cTn>
                        <p:tgtEl>
                          <p:spTgt spid="145"/>
                        </p:tgtEl>
                        <p:attrNameLst>
                          <p:attrName>style.visibility</p:attrName>
                        </p:attrNameLst>
                      </p:cBhvr>
                      <p:to>
                        <p:strVal val="visible"/>
                      </p:to>
                    </p:set>
                    <p:animEffect transition="in" filter="fade">
                      <p:cBhvr>
                        <p:cTn dur="400"/>
                        <p:tgtEl>
                          <p:spTgt spid="145"/>
                        </p:tgtEl>
                      </p:cBhvr>
                    </p:animEffect>
                    <p:anim calcmode="lin" valueType="num">
                      <p:cBhvr>
                        <p:cTn dur="400" fill="hold"/>
                        <p:tgtEl>
                          <p:spTgt spid="145"/>
                        </p:tgtEl>
                        <p:attrNameLst>
                          <p:attrName>ppt_x</p:attrName>
                        </p:attrNameLst>
                      </p:cBhvr>
                      <p:tavLst>
                        <p:tav tm="0">
                          <p:val>
                            <p:strVal val="#ppt_x"/>
                          </p:val>
                        </p:tav>
                        <p:tav tm="100000">
                          <p:val>
                            <p:strVal val="#ppt_x"/>
                          </p:val>
                        </p:tav>
                      </p:tavLst>
                    </p:anim>
                    <p:anim calcmode="lin" valueType="num">
                      <p:cBhvr>
                        <p:cTn dur="400" fill="hold"/>
                        <p:tgtEl>
                          <p:spTgt spid="145"/>
                        </p:tgtEl>
                        <p:attrNameLst>
                          <p:attrName>ppt_y</p:attrName>
                        </p:attrNameLst>
                      </p:cBhvr>
                      <p:tavLst>
                        <p:tav tm="0">
                          <p:val>
                            <p:strVal val="#ppt_y+.1"/>
                          </p:val>
                        </p:tav>
                        <p:tav tm="100000">
                          <p:val>
                            <p:strVal val="#ppt_y"/>
                          </p:val>
                        </p:tav>
                      </p:tavLst>
                    </p:anim>
                  </p:childTnLst>
                </p:cTn>
              </p:par>
            </p:tnLst>
          </p:tmpl>
        </p:tmplLst>
      </p:bldP>
      <p:bldP spid="146" grpId="0" build="p">
        <p:tmplLst>
          <p:tmpl lvl="1">
            <p:tnLst>
              <p:par>
                <p:cTn presetID="42" presetClass="entr" presetSubtype="0" fill="hold" nodeType="withEffect">
                  <p:stCondLst>
                    <p:cond delay="200"/>
                  </p:stCondLst>
                  <p:childTnLst>
                    <p:set>
                      <p:cBhvr>
                        <p:cTn dur="1" fill="hold">
                          <p:stCondLst>
                            <p:cond delay="0"/>
                          </p:stCondLst>
                        </p:cTn>
                        <p:tgtEl>
                          <p:spTgt spid="146"/>
                        </p:tgtEl>
                        <p:attrNameLst>
                          <p:attrName>style.visibility</p:attrName>
                        </p:attrNameLst>
                      </p:cBhvr>
                      <p:to>
                        <p:strVal val="visible"/>
                      </p:to>
                    </p:set>
                    <p:animEffect transition="in" filter="fade">
                      <p:cBhvr>
                        <p:cTn dur="500"/>
                        <p:tgtEl>
                          <p:spTgt spid="146"/>
                        </p:tgtEl>
                      </p:cBhvr>
                    </p:animEffect>
                    <p:anim calcmode="lin" valueType="num">
                      <p:cBhvr>
                        <p:cTn dur="500" fill="hold"/>
                        <p:tgtEl>
                          <p:spTgt spid="146"/>
                        </p:tgtEl>
                        <p:attrNameLst>
                          <p:attrName>ppt_x</p:attrName>
                        </p:attrNameLst>
                      </p:cBhvr>
                      <p:tavLst>
                        <p:tav tm="0">
                          <p:val>
                            <p:strVal val="#ppt_x"/>
                          </p:val>
                        </p:tav>
                        <p:tav tm="100000">
                          <p:val>
                            <p:strVal val="#ppt_x"/>
                          </p:val>
                        </p:tav>
                      </p:tavLst>
                    </p:anim>
                    <p:anim calcmode="lin" valueType="num">
                      <p:cBhvr>
                        <p:cTn dur="500" fill="hold"/>
                        <p:tgtEl>
                          <p:spTgt spid="146"/>
                        </p:tgtEl>
                        <p:attrNameLst>
                          <p:attrName>ppt_y</p:attrName>
                        </p:attrNameLst>
                      </p:cBhvr>
                      <p:tavLst>
                        <p:tav tm="0">
                          <p:val>
                            <p:strVal val="#ppt_y+.1"/>
                          </p:val>
                        </p:tav>
                        <p:tav tm="100000">
                          <p:val>
                            <p:strVal val="#ppt_y"/>
                          </p:val>
                        </p:tav>
                      </p:tavLst>
                    </p:anim>
                  </p:childTnLst>
                </p:cTn>
              </p:par>
            </p:tnLst>
          </p:tmpl>
        </p:tmplLst>
      </p:bldP>
      <p:bldP spid="147" grpId="0" build="p">
        <p:tmplLst>
          <p:tmpl lvl="1">
            <p:tnLst>
              <p:par>
                <p:cTn presetID="10" presetClass="entr" presetSubtype="0" fill="hold" nodeType="withEffect">
                  <p:stCondLst>
                    <p:cond delay="800"/>
                  </p:stCondLst>
                  <p:childTnLst>
                    <p:set>
                      <p:cBhvr>
                        <p:cTn dur="1" fill="hold">
                          <p:stCondLst>
                            <p:cond delay="0"/>
                          </p:stCondLst>
                        </p:cTn>
                        <p:tgtEl>
                          <p:spTgt spid="147"/>
                        </p:tgtEl>
                        <p:attrNameLst>
                          <p:attrName>style.visibility</p:attrName>
                        </p:attrNameLst>
                      </p:cBhvr>
                      <p:to>
                        <p:strVal val="visible"/>
                      </p:to>
                    </p:set>
                    <p:animEffect transition="in" filter="fade">
                      <p:cBhvr>
                        <p:cTn dur="500"/>
                        <p:tgtEl>
                          <p:spTgt spid="147"/>
                        </p:tgtEl>
                      </p:cBhvr>
                    </p:animEffect>
                  </p:childTnLst>
                </p:cTn>
              </p:par>
            </p:tnLst>
          </p:tmpl>
        </p:tmplLst>
      </p:bldP>
      <p:bldP spid="148" grpId="0" build="p">
        <p:tmplLst>
          <p:tmpl lvl="1">
            <p:tnLst>
              <p:par>
                <p:cTn presetID="53" presetClass="entr" presetSubtype="16" fill="hold" nodeType="afterEffect">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p:cTn dur="300" fill="hold"/>
                        <p:tgtEl>
                          <p:spTgt spid="148"/>
                        </p:tgtEl>
                        <p:attrNameLst>
                          <p:attrName>ppt_w</p:attrName>
                        </p:attrNameLst>
                      </p:cBhvr>
                      <p:tavLst>
                        <p:tav tm="0">
                          <p:val>
                            <p:fltVal val="0"/>
                          </p:val>
                        </p:tav>
                        <p:tav tm="100000">
                          <p:val>
                            <p:strVal val="#ppt_w"/>
                          </p:val>
                        </p:tav>
                      </p:tavLst>
                    </p:anim>
                    <p:anim calcmode="lin" valueType="num">
                      <p:cBhvr>
                        <p:cTn dur="300" fill="hold"/>
                        <p:tgtEl>
                          <p:spTgt spid="148"/>
                        </p:tgtEl>
                        <p:attrNameLst>
                          <p:attrName>ppt_h</p:attrName>
                        </p:attrNameLst>
                      </p:cBhvr>
                      <p:tavLst>
                        <p:tav tm="0">
                          <p:val>
                            <p:fltVal val="0"/>
                          </p:val>
                        </p:tav>
                        <p:tav tm="100000">
                          <p:val>
                            <p:strVal val="#ppt_h"/>
                          </p:val>
                        </p:tav>
                      </p:tavLst>
                    </p:anim>
                    <p:animEffect transition="in" filter="fade">
                      <p:cBhvr>
                        <p:cTn dur="300"/>
                        <p:tgtEl>
                          <p:spTgt spid="148"/>
                        </p:tgtEl>
                      </p:cBhvr>
                    </p:animEffect>
                  </p:childTnLst>
                </p:cTn>
              </p:par>
            </p:tnLst>
          </p:tmpl>
        </p:tmplLst>
      </p:bldP>
      <p:bldP spid="160" grpId="0" animBg="1"/>
      <p:bldP spid="161" grpId="0"/>
      <p:bldP spid="162" grpId="0" build="p">
        <p:tmplLst>
          <p:tmpl lvl="1">
            <p:tnLst>
              <p:par>
                <p:cTn presetID="42" presetClass="entr" presetSubtype="0" fill="hold" nodeType="withEffect">
                  <p:stCondLst>
                    <p:cond delay="200"/>
                  </p:stCondLst>
                  <p:childTnLst>
                    <p:set>
                      <p:cBhvr>
                        <p:cTn dur="1" fill="hold">
                          <p:stCondLst>
                            <p:cond delay="0"/>
                          </p:stCondLst>
                        </p:cTn>
                        <p:tgtEl>
                          <p:spTgt spid="162"/>
                        </p:tgtEl>
                        <p:attrNameLst>
                          <p:attrName>style.visibility</p:attrName>
                        </p:attrNameLst>
                      </p:cBhvr>
                      <p:to>
                        <p:strVal val="visible"/>
                      </p:to>
                    </p:set>
                    <p:animEffect transition="in" filter="fade">
                      <p:cBhvr>
                        <p:cTn dur="400"/>
                        <p:tgtEl>
                          <p:spTgt spid="162"/>
                        </p:tgtEl>
                      </p:cBhvr>
                    </p:animEffect>
                    <p:anim calcmode="lin" valueType="num">
                      <p:cBhvr>
                        <p:cTn dur="400" fill="hold"/>
                        <p:tgtEl>
                          <p:spTgt spid="162"/>
                        </p:tgtEl>
                        <p:attrNameLst>
                          <p:attrName>ppt_x</p:attrName>
                        </p:attrNameLst>
                      </p:cBhvr>
                      <p:tavLst>
                        <p:tav tm="0">
                          <p:val>
                            <p:strVal val="#ppt_x"/>
                          </p:val>
                        </p:tav>
                        <p:tav tm="100000">
                          <p:val>
                            <p:strVal val="#ppt_x"/>
                          </p:val>
                        </p:tav>
                      </p:tavLst>
                    </p:anim>
                    <p:anim calcmode="lin" valueType="num">
                      <p:cBhvr>
                        <p:cTn dur="400" fill="hold"/>
                        <p:tgtEl>
                          <p:spTgt spid="162"/>
                        </p:tgtEl>
                        <p:attrNameLst>
                          <p:attrName>ppt_y</p:attrName>
                        </p:attrNameLst>
                      </p:cBhvr>
                      <p:tavLst>
                        <p:tav tm="0">
                          <p:val>
                            <p:strVal val="#ppt_y+.1"/>
                          </p:val>
                        </p:tav>
                        <p:tav tm="100000">
                          <p:val>
                            <p:strVal val="#ppt_y"/>
                          </p:val>
                        </p:tav>
                      </p:tavLst>
                    </p:anim>
                  </p:childTnLst>
                </p:cTn>
              </p:par>
            </p:tnLst>
          </p:tmpl>
        </p:tmplLst>
      </p:bldP>
      <p:bldP spid="163" grpId="0" build="p">
        <p:tmplLst>
          <p:tmpl lvl="1">
            <p:tnLst>
              <p:par>
                <p:cTn presetID="42" presetClass="entr" presetSubtype="0" fill="hold" nodeType="withEffect">
                  <p:stCondLst>
                    <p:cond delay="200"/>
                  </p:stCondLst>
                  <p:childTnLst>
                    <p:set>
                      <p:cBhvr>
                        <p:cTn dur="1" fill="hold">
                          <p:stCondLst>
                            <p:cond delay="0"/>
                          </p:stCondLst>
                        </p:cTn>
                        <p:tgtEl>
                          <p:spTgt spid="163"/>
                        </p:tgtEl>
                        <p:attrNameLst>
                          <p:attrName>style.visibility</p:attrName>
                        </p:attrNameLst>
                      </p:cBhvr>
                      <p:to>
                        <p:strVal val="visible"/>
                      </p:to>
                    </p:set>
                    <p:animEffect transition="in" filter="fade">
                      <p:cBhvr>
                        <p:cTn dur="500"/>
                        <p:tgtEl>
                          <p:spTgt spid="163"/>
                        </p:tgtEl>
                      </p:cBhvr>
                    </p:animEffect>
                    <p:anim calcmode="lin" valueType="num">
                      <p:cBhvr>
                        <p:cTn dur="500" fill="hold"/>
                        <p:tgtEl>
                          <p:spTgt spid="163"/>
                        </p:tgtEl>
                        <p:attrNameLst>
                          <p:attrName>ppt_x</p:attrName>
                        </p:attrNameLst>
                      </p:cBhvr>
                      <p:tavLst>
                        <p:tav tm="0">
                          <p:val>
                            <p:strVal val="#ppt_x"/>
                          </p:val>
                        </p:tav>
                        <p:tav tm="100000">
                          <p:val>
                            <p:strVal val="#ppt_x"/>
                          </p:val>
                        </p:tav>
                      </p:tavLst>
                    </p:anim>
                    <p:anim calcmode="lin" valueType="num">
                      <p:cBhvr>
                        <p:cTn dur="500" fill="hold"/>
                        <p:tgtEl>
                          <p:spTgt spid="163"/>
                        </p:tgtEl>
                        <p:attrNameLst>
                          <p:attrName>ppt_y</p:attrName>
                        </p:attrNameLst>
                      </p:cBhvr>
                      <p:tavLst>
                        <p:tav tm="0">
                          <p:val>
                            <p:strVal val="#ppt_y+.1"/>
                          </p:val>
                        </p:tav>
                        <p:tav tm="100000">
                          <p:val>
                            <p:strVal val="#ppt_y"/>
                          </p:val>
                        </p:tav>
                      </p:tavLst>
                    </p:anim>
                  </p:childTnLst>
                </p:cTn>
              </p:par>
            </p:tnLst>
          </p:tmpl>
        </p:tmplLst>
      </p:bldP>
      <p:bldP spid="164" grpId="0" build="p">
        <p:tmplLst>
          <p:tmpl lvl="1">
            <p:tnLst>
              <p:par>
                <p:cTn presetID="10" presetClass="entr" presetSubtype="0" fill="hold" nodeType="withEffect">
                  <p:stCondLst>
                    <p:cond delay="800"/>
                  </p:stCondLst>
                  <p:childTnLst>
                    <p:set>
                      <p:cBhvr>
                        <p:cTn dur="1" fill="hold">
                          <p:stCondLst>
                            <p:cond delay="0"/>
                          </p:stCondLst>
                        </p:cTn>
                        <p:tgtEl>
                          <p:spTgt spid="164"/>
                        </p:tgtEl>
                        <p:attrNameLst>
                          <p:attrName>style.visibility</p:attrName>
                        </p:attrNameLst>
                      </p:cBhvr>
                      <p:to>
                        <p:strVal val="visible"/>
                      </p:to>
                    </p:set>
                    <p:animEffect transition="in" filter="fade">
                      <p:cBhvr>
                        <p:cTn dur="500"/>
                        <p:tgtEl>
                          <p:spTgt spid="164"/>
                        </p:tgtEl>
                      </p:cBhvr>
                    </p:animEffect>
                  </p:childTnLst>
                </p:cTn>
              </p:par>
            </p:tnLst>
          </p:tmpl>
        </p:tmplLst>
      </p:bldP>
      <p:bldP spid="165" grpId="0" build="p">
        <p:tmplLst>
          <p:tmpl lvl="1">
            <p:tnLst>
              <p:par>
                <p:cTn presetID="53" presetClass="entr" presetSubtype="16" fill="hold" nodeType="afterEffect">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p:cTn dur="300" fill="hold"/>
                        <p:tgtEl>
                          <p:spTgt spid="165"/>
                        </p:tgtEl>
                        <p:attrNameLst>
                          <p:attrName>ppt_w</p:attrName>
                        </p:attrNameLst>
                      </p:cBhvr>
                      <p:tavLst>
                        <p:tav tm="0">
                          <p:val>
                            <p:fltVal val="0"/>
                          </p:val>
                        </p:tav>
                        <p:tav tm="100000">
                          <p:val>
                            <p:strVal val="#ppt_w"/>
                          </p:val>
                        </p:tav>
                      </p:tavLst>
                    </p:anim>
                    <p:anim calcmode="lin" valueType="num">
                      <p:cBhvr>
                        <p:cTn dur="300" fill="hold"/>
                        <p:tgtEl>
                          <p:spTgt spid="165"/>
                        </p:tgtEl>
                        <p:attrNameLst>
                          <p:attrName>ppt_h</p:attrName>
                        </p:attrNameLst>
                      </p:cBhvr>
                      <p:tavLst>
                        <p:tav tm="0">
                          <p:val>
                            <p:fltVal val="0"/>
                          </p:val>
                        </p:tav>
                        <p:tav tm="100000">
                          <p:val>
                            <p:strVal val="#ppt_h"/>
                          </p:val>
                        </p:tav>
                      </p:tavLst>
                    </p:anim>
                    <p:animEffect transition="in" filter="fade">
                      <p:cBhvr>
                        <p:cTn dur="300"/>
                        <p:tgtEl>
                          <p:spTgt spid="16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am slide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35" name="Group 34"/>
          <p:cNvGrpSpPr/>
          <p:nvPr userDrawn="1"/>
        </p:nvGrpSpPr>
        <p:grpSpPr>
          <a:xfrm>
            <a:off x="101309" y="385540"/>
            <a:ext cx="383999" cy="342172"/>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85" name="Straight Connector 84"/>
          <p:cNvCxnSpPr/>
          <p:nvPr userDrawn="1"/>
        </p:nvCxnSpPr>
        <p:spPr>
          <a:xfrm flipH="1">
            <a:off x="603251" y="3810001"/>
            <a:ext cx="532976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6096000" y="1622327"/>
            <a:ext cx="0" cy="4656556"/>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6239948" y="3810001"/>
            <a:ext cx="532976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0" name="Arc 89"/>
          <p:cNvSpPr>
            <a:spLocks noChangeAspect="1"/>
          </p:cNvSpPr>
          <p:nvPr userDrawn="1"/>
        </p:nvSpPr>
        <p:spPr>
          <a:xfrm>
            <a:off x="999955" y="1622324"/>
            <a:ext cx="2112000" cy="1900798"/>
          </a:xfrm>
          <a:prstGeom prst="arc">
            <a:avLst>
              <a:gd name="adj1" fmla="val 11622373"/>
              <a:gd name="adj2" fmla="val 10303517"/>
            </a:avLst>
          </a:prstGeom>
          <a:ln w="127000" cap="sq" cmpd="sng">
            <a:solidFill>
              <a:schemeClr val="accent2"/>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Text Placeholder 7"/>
          <p:cNvSpPr>
            <a:spLocks noGrp="1"/>
          </p:cNvSpPr>
          <p:nvPr>
            <p:ph type="body" sz="quarter" idx="18" hasCustomPrompt="1"/>
          </p:nvPr>
        </p:nvSpPr>
        <p:spPr>
          <a:xfrm>
            <a:off x="3383887" y="1901182"/>
            <a:ext cx="2549123"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95" name="Text Placeholder 7"/>
          <p:cNvSpPr>
            <a:spLocks noGrp="1"/>
          </p:cNvSpPr>
          <p:nvPr>
            <p:ph type="body" sz="quarter" idx="19" hasCustomPrompt="1"/>
          </p:nvPr>
        </p:nvSpPr>
        <p:spPr>
          <a:xfrm>
            <a:off x="3383887" y="2342746"/>
            <a:ext cx="2549123"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96" name="Text Placeholder 2"/>
          <p:cNvSpPr>
            <a:spLocks noGrp="1"/>
          </p:cNvSpPr>
          <p:nvPr>
            <p:ph type="body" sz="quarter" idx="16" hasCustomPrompt="1"/>
          </p:nvPr>
        </p:nvSpPr>
        <p:spPr>
          <a:xfrm>
            <a:off x="3377544" y="264308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06" name="Oval 105"/>
          <p:cNvSpPr>
            <a:spLocks noChangeAspect="1"/>
          </p:cNvSpPr>
          <p:nvPr userDrawn="1"/>
        </p:nvSpPr>
        <p:spPr>
          <a:xfrm>
            <a:off x="603253" y="2203997"/>
            <a:ext cx="816001" cy="734399"/>
          </a:xfrm>
          <a:prstGeom prst="ellipse">
            <a:avLst/>
          </a:prstGeom>
          <a:solidFill>
            <a:schemeClr val="accent2"/>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Text Placeholder 7"/>
          <p:cNvSpPr>
            <a:spLocks noGrp="1"/>
          </p:cNvSpPr>
          <p:nvPr>
            <p:ph type="body" sz="quarter" idx="65" hasCustomPrompt="1"/>
          </p:nvPr>
        </p:nvSpPr>
        <p:spPr>
          <a:xfrm>
            <a:off x="681751" y="2203997"/>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114" name="Picture Placeholder 2"/>
          <p:cNvSpPr>
            <a:spLocks noGrp="1" noChangeAspect="1"/>
          </p:cNvSpPr>
          <p:nvPr>
            <p:ph type="pic" sz="quarter" idx="17"/>
          </p:nvPr>
        </p:nvSpPr>
        <p:spPr>
          <a:xfrm>
            <a:off x="1257795" y="1764020"/>
            <a:ext cx="1692180" cy="1598076"/>
          </a:xfrm>
          <a:custGeom>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118" name="Arc 117"/>
          <p:cNvSpPr>
            <a:spLocks noChangeAspect="1"/>
          </p:cNvSpPr>
          <p:nvPr userDrawn="1"/>
        </p:nvSpPr>
        <p:spPr>
          <a:xfrm>
            <a:off x="6642996" y="1622324"/>
            <a:ext cx="2112000" cy="1900798"/>
          </a:xfrm>
          <a:prstGeom prst="arc">
            <a:avLst>
              <a:gd name="adj1" fmla="val 11622373"/>
              <a:gd name="adj2" fmla="val 10303517"/>
            </a:avLst>
          </a:prstGeom>
          <a:ln w="127000" cap="sq" cmpd="sng">
            <a:solidFill>
              <a:schemeClr val="accent3"/>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Placeholder 7"/>
          <p:cNvSpPr>
            <a:spLocks noGrp="1"/>
          </p:cNvSpPr>
          <p:nvPr>
            <p:ph type="body" sz="quarter" idx="68" hasCustomPrompt="1"/>
          </p:nvPr>
        </p:nvSpPr>
        <p:spPr>
          <a:xfrm>
            <a:off x="9026928" y="1901182"/>
            <a:ext cx="2549123"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122" name="Text Placeholder 7"/>
          <p:cNvSpPr>
            <a:spLocks noGrp="1"/>
          </p:cNvSpPr>
          <p:nvPr>
            <p:ph type="body" sz="quarter" idx="69" hasCustomPrompt="1"/>
          </p:nvPr>
        </p:nvSpPr>
        <p:spPr>
          <a:xfrm>
            <a:off x="9026928" y="2342746"/>
            <a:ext cx="2549123"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123" name="Text Placeholder 2"/>
          <p:cNvSpPr>
            <a:spLocks noGrp="1"/>
          </p:cNvSpPr>
          <p:nvPr>
            <p:ph type="body" sz="quarter" idx="70" hasCustomPrompt="1"/>
          </p:nvPr>
        </p:nvSpPr>
        <p:spPr>
          <a:xfrm>
            <a:off x="9020585" y="264308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30" name="Oval 129"/>
          <p:cNvSpPr>
            <a:spLocks noChangeAspect="1"/>
          </p:cNvSpPr>
          <p:nvPr userDrawn="1"/>
        </p:nvSpPr>
        <p:spPr>
          <a:xfrm>
            <a:off x="6246296" y="2203997"/>
            <a:ext cx="816001" cy="734399"/>
          </a:xfrm>
          <a:prstGeom prst="ellipse">
            <a:avLst/>
          </a:prstGeom>
          <a:solidFill>
            <a:schemeClr val="accent3"/>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Text Placeholder 7"/>
          <p:cNvSpPr>
            <a:spLocks noGrp="1"/>
          </p:cNvSpPr>
          <p:nvPr>
            <p:ph type="body" sz="quarter" idx="67" hasCustomPrompt="1"/>
          </p:nvPr>
        </p:nvSpPr>
        <p:spPr>
          <a:xfrm>
            <a:off x="6324792" y="2203997"/>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136" name="Picture Placeholder 2"/>
          <p:cNvSpPr>
            <a:spLocks noGrp="1" noChangeAspect="1"/>
          </p:cNvSpPr>
          <p:nvPr>
            <p:ph type="pic" sz="quarter" idx="66"/>
          </p:nvPr>
        </p:nvSpPr>
        <p:spPr>
          <a:xfrm>
            <a:off x="6900834" y="1764020"/>
            <a:ext cx="1692180" cy="1598076"/>
          </a:xfrm>
          <a:custGeom>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139" name="Arc 138"/>
          <p:cNvSpPr>
            <a:spLocks noChangeAspect="1"/>
          </p:cNvSpPr>
          <p:nvPr userDrawn="1"/>
        </p:nvSpPr>
        <p:spPr>
          <a:xfrm>
            <a:off x="999955" y="4121684"/>
            <a:ext cx="2112000" cy="1900798"/>
          </a:xfrm>
          <a:prstGeom prst="arc">
            <a:avLst>
              <a:gd name="adj1" fmla="val 11622373"/>
              <a:gd name="adj2" fmla="val 10303517"/>
            </a:avLst>
          </a:prstGeom>
          <a:ln w="127000" cap="sq" cmpd="sng">
            <a:solidFill>
              <a:schemeClr val="accent4"/>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Text Placeholder 7"/>
          <p:cNvSpPr>
            <a:spLocks noGrp="1"/>
          </p:cNvSpPr>
          <p:nvPr>
            <p:ph type="body" sz="quarter" idx="73" hasCustomPrompt="1"/>
          </p:nvPr>
        </p:nvSpPr>
        <p:spPr>
          <a:xfrm>
            <a:off x="3383887" y="4400542"/>
            <a:ext cx="2549123"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142" name="Text Placeholder 7"/>
          <p:cNvSpPr>
            <a:spLocks noGrp="1"/>
          </p:cNvSpPr>
          <p:nvPr>
            <p:ph type="body" sz="quarter" idx="74" hasCustomPrompt="1"/>
          </p:nvPr>
        </p:nvSpPr>
        <p:spPr>
          <a:xfrm>
            <a:off x="3383887" y="4842106"/>
            <a:ext cx="2549123"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143" name="Text Placeholder 2"/>
          <p:cNvSpPr>
            <a:spLocks noGrp="1"/>
          </p:cNvSpPr>
          <p:nvPr>
            <p:ph type="body" sz="quarter" idx="75" hasCustomPrompt="1"/>
          </p:nvPr>
        </p:nvSpPr>
        <p:spPr>
          <a:xfrm>
            <a:off x="3377544" y="514244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47" name="Oval 146"/>
          <p:cNvSpPr>
            <a:spLocks noChangeAspect="1"/>
          </p:cNvSpPr>
          <p:nvPr userDrawn="1"/>
        </p:nvSpPr>
        <p:spPr>
          <a:xfrm>
            <a:off x="603253" y="4703357"/>
            <a:ext cx="816001" cy="734399"/>
          </a:xfrm>
          <a:prstGeom prst="ellipse">
            <a:avLst/>
          </a:prstGeom>
          <a:solidFill>
            <a:schemeClr val="accent4"/>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Text Placeholder 7"/>
          <p:cNvSpPr>
            <a:spLocks noGrp="1"/>
          </p:cNvSpPr>
          <p:nvPr>
            <p:ph type="body" sz="quarter" idx="72" hasCustomPrompt="1"/>
          </p:nvPr>
        </p:nvSpPr>
        <p:spPr>
          <a:xfrm>
            <a:off x="681751" y="4703357"/>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151" name="Picture Placeholder 2"/>
          <p:cNvSpPr>
            <a:spLocks noGrp="1" noChangeAspect="1"/>
          </p:cNvSpPr>
          <p:nvPr>
            <p:ph type="pic" sz="quarter" idx="71"/>
          </p:nvPr>
        </p:nvSpPr>
        <p:spPr>
          <a:xfrm>
            <a:off x="1257795" y="4263380"/>
            <a:ext cx="1692180" cy="1598076"/>
          </a:xfrm>
          <a:custGeom>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153" name="Arc 152"/>
          <p:cNvSpPr>
            <a:spLocks noChangeAspect="1"/>
          </p:cNvSpPr>
          <p:nvPr userDrawn="1"/>
        </p:nvSpPr>
        <p:spPr>
          <a:xfrm>
            <a:off x="6642996" y="4121684"/>
            <a:ext cx="2112000" cy="1900798"/>
          </a:xfrm>
          <a:prstGeom prst="arc">
            <a:avLst>
              <a:gd name="adj1" fmla="val 11622373"/>
              <a:gd name="adj2" fmla="val 10303517"/>
            </a:avLst>
          </a:prstGeom>
          <a:ln w="127000" cap="sq" cmpd="sng">
            <a:solidFill>
              <a:schemeClr val="accent5"/>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Text Placeholder 7"/>
          <p:cNvSpPr>
            <a:spLocks noGrp="1"/>
          </p:cNvSpPr>
          <p:nvPr>
            <p:ph type="body" sz="quarter" idx="78" hasCustomPrompt="1"/>
          </p:nvPr>
        </p:nvSpPr>
        <p:spPr>
          <a:xfrm>
            <a:off x="9026928" y="4400542"/>
            <a:ext cx="2549123"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155" name="Text Placeholder 7"/>
          <p:cNvSpPr>
            <a:spLocks noGrp="1"/>
          </p:cNvSpPr>
          <p:nvPr>
            <p:ph type="body" sz="quarter" idx="79" hasCustomPrompt="1"/>
          </p:nvPr>
        </p:nvSpPr>
        <p:spPr>
          <a:xfrm>
            <a:off x="9026928" y="4842106"/>
            <a:ext cx="2549123"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156" name="Text Placeholder 2"/>
          <p:cNvSpPr>
            <a:spLocks noGrp="1"/>
          </p:cNvSpPr>
          <p:nvPr>
            <p:ph type="body" sz="quarter" idx="80" hasCustomPrompt="1"/>
          </p:nvPr>
        </p:nvSpPr>
        <p:spPr>
          <a:xfrm>
            <a:off x="9020585" y="514244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57" name="Oval 156"/>
          <p:cNvSpPr>
            <a:spLocks noChangeAspect="1"/>
          </p:cNvSpPr>
          <p:nvPr userDrawn="1"/>
        </p:nvSpPr>
        <p:spPr>
          <a:xfrm>
            <a:off x="6246296" y="4703357"/>
            <a:ext cx="816001" cy="734399"/>
          </a:xfrm>
          <a:prstGeom prst="ellipse">
            <a:avLst/>
          </a:prstGeom>
          <a:solidFill>
            <a:schemeClr val="accent5"/>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Text Placeholder 7"/>
          <p:cNvSpPr>
            <a:spLocks noGrp="1"/>
          </p:cNvSpPr>
          <p:nvPr>
            <p:ph type="body" sz="quarter" idx="77" hasCustomPrompt="1"/>
          </p:nvPr>
        </p:nvSpPr>
        <p:spPr>
          <a:xfrm>
            <a:off x="6324792" y="4703357"/>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159" name="Picture Placeholder 2"/>
          <p:cNvSpPr>
            <a:spLocks noGrp="1" noChangeAspect="1"/>
          </p:cNvSpPr>
          <p:nvPr>
            <p:ph type="pic" sz="quarter" idx="76"/>
          </p:nvPr>
        </p:nvSpPr>
        <p:spPr>
          <a:xfrm>
            <a:off x="6900834" y="4263380"/>
            <a:ext cx="1692180" cy="1598076"/>
          </a:xfrm>
          <a:custGeom>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22" presetClass="entr" presetSubtype="1"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wipe(up)">
                                      <p:cBhvr>
                                        <p:cTn id="21" dur="500"/>
                                        <p:tgtEl>
                                          <p:spTgt spid="85"/>
                                        </p:tgtEl>
                                      </p:cBhvr>
                                    </p:animEffect>
                                  </p:childTnLst>
                                </p:cTn>
                              </p:par>
                            </p:childTnLst>
                          </p:cTn>
                        </p:par>
                        <p:par>
                          <p:cTn id="22" fill="hold" nodeType="afterGroup">
                            <p:stCondLst>
                              <p:cond delay="1200"/>
                            </p:stCondLst>
                            <p:childTnLst>
                              <p:par>
                                <p:cTn id="23" presetID="22" presetClass="entr" presetSubtype="1"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nodeType="afterGroup">
                            <p:stCondLst>
                              <p:cond delay="1700"/>
                            </p:stCondLst>
                            <p:childTnLst>
                              <p:par>
                                <p:cTn id="27" presetID="22" presetClass="entr" presetSubtype="1"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94">
                                            <p:txEl>
                                              <p:pRg st="0" end="0"/>
                                            </p:txEl>
                                          </p:spTgt>
                                        </p:tgtEl>
                                        <p:attrNameLst>
                                          <p:attrName>style.visibility</p:attrName>
                                        </p:attrNameLst>
                                      </p:cBhvr>
                                      <p:to>
                                        <p:strVal val="visible"/>
                                      </p:to>
                                    </p:set>
                                    <p:animEffect transition="in" filter="fade">
                                      <p:cBhvr>
                                        <p:cTn id="32" dur="400"/>
                                        <p:tgtEl>
                                          <p:spTgt spid="94">
                                            <p:txEl>
                                              <p:pRg st="0" end="0"/>
                                            </p:txEl>
                                          </p:spTgt>
                                        </p:tgtEl>
                                      </p:cBhvr>
                                    </p:animEffect>
                                    <p:anim calcmode="lin" valueType="num">
                                      <p:cBhvr>
                                        <p:cTn id="33" dur="4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9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95">
                                            <p:txEl>
                                              <p:pRg st="0" end="0"/>
                                            </p:txEl>
                                          </p:spTgt>
                                        </p:tgtEl>
                                        <p:attrNameLst>
                                          <p:attrName>style.visibility</p:attrName>
                                        </p:attrNameLst>
                                      </p:cBhvr>
                                      <p:to>
                                        <p:strVal val="visible"/>
                                      </p:to>
                                    </p:set>
                                    <p:animEffect transition="in" filter="fade">
                                      <p:cBhvr>
                                        <p:cTn id="37" dur="500"/>
                                        <p:tgtEl>
                                          <p:spTgt spid="95">
                                            <p:txEl>
                                              <p:pRg st="0" end="0"/>
                                            </p:txEl>
                                          </p:spTgt>
                                        </p:tgtEl>
                                      </p:cBhvr>
                                    </p:animEffect>
                                    <p:anim calcmode="lin" valueType="num">
                                      <p:cBhvr>
                                        <p:cTn id="38"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95">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96">
                                            <p:txEl>
                                              <p:pRg st="0" end="0"/>
                                            </p:txEl>
                                          </p:spTgt>
                                        </p:tgtEl>
                                        <p:attrNameLst>
                                          <p:attrName>style.visibility</p:attrName>
                                        </p:attrNameLst>
                                      </p:cBhvr>
                                      <p:to>
                                        <p:strVal val="visible"/>
                                      </p:to>
                                    </p:set>
                                    <p:animEffect transition="in" filter="fade">
                                      <p:cBhvr>
                                        <p:cTn id="42" dur="500"/>
                                        <p:tgtEl>
                                          <p:spTgt spid="96">
                                            <p:txEl>
                                              <p:pRg st="0" end="0"/>
                                            </p:txEl>
                                          </p:spTgt>
                                        </p:tgtEl>
                                      </p:cBhvr>
                                    </p:animEffect>
                                  </p:childTnLst>
                                </p:cTn>
                              </p:par>
                            </p:childTnLst>
                          </p:cTn>
                        </p:par>
                        <p:par>
                          <p:cTn id="43" fill="hold" nodeType="afterGroup">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nodeType="afterGroup">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10">
                                            <p:txEl>
                                              <p:pRg st="0" end="0"/>
                                            </p:txEl>
                                          </p:spTgt>
                                        </p:tgtEl>
                                        <p:attrNameLst>
                                          <p:attrName>style.visibility</p:attrName>
                                        </p:attrNameLst>
                                      </p:cBhvr>
                                      <p:to>
                                        <p:strVal val="visible"/>
                                      </p:to>
                                    </p:set>
                                    <p:anim calcmode="lin" valueType="num">
                                      <p:cBhvr>
                                        <p:cTn id="52" dur="3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110">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110">
                                            <p:txEl>
                                              <p:pRg st="0" end="0"/>
                                            </p:txEl>
                                          </p:spTgt>
                                        </p:tgtEl>
                                      </p:cBhvr>
                                    </p:animEffect>
                                  </p:childTnLst>
                                </p:cTn>
                              </p:par>
                            </p:childTnLst>
                          </p:cTn>
                        </p:par>
                        <p:par>
                          <p:cTn id="55" fill="hold" nodeType="afterGroup">
                            <p:stCondLst>
                              <p:cond delay="3800"/>
                            </p:stCondLst>
                            <p:childTnLst>
                              <p:par>
                                <p:cTn id="56" presetID="6" presetClass="entr" presetSubtype="16"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circle(in)">
                                      <p:cBhvr>
                                        <p:cTn id="58" dur="1000"/>
                                        <p:tgtEl>
                                          <p:spTgt spid="90"/>
                                        </p:tgtEl>
                                      </p:cBhvr>
                                    </p:animEffect>
                                  </p:childTnLst>
                                </p:cTn>
                              </p:par>
                            </p:childTnLst>
                          </p:cTn>
                        </p:par>
                        <p:par>
                          <p:cTn id="59" fill="hold" nodeType="afterGroup">
                            <p:stCondLst>
                              <p:cond delay="4800"/>
                            </p:stCondLst>
                            <p:childTnLst>
                              <p:par>
                                <p:cTn id="60" presetID="53" presetClass="entr" presetSubtype="16" fill="hold" grpId="0" nodeType="after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121">
                                            <p:txEl>
                                              <p:pRg st="0" end="0"/>
                                            </p:txEl>
                                          </p:spTgt>
                                        </p:tgtEl>
                                        <p:attrNameLst>
                                          <p:attrName>style.visibility</p:attrName>
                                        </p:attrNameLst>
                                      </p:cBhvr>
                                      <p:to>
                                        <p:strVal val="visible"/>
                                      </p:to>
                                    </p:set>
                                    <p:animEffect transition="in" filter="fade">
                                      <p:cBhvr>
                                        <p:cTn id="67" dur="400"/>
                                        <p:tgtEl>
                                          <p:spTgt spid="121">
                                            <p:txEl>
                                              <p:pRg st="0" end="0"/>
                                            </p:txEl>
                                          </p:spTgt>
                                        </p:tgtEl>
                                      </p:cBhvr>
                                    </p:animEffect>
                                    <p:anim calcmode="lin" valueType="num">
                                      <p:cBhvr>
                                        <p:cTn id="68" dur="4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121">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122">
                                            <p:txEl>
                                              <p:pRg st="0" end="0"/>
                                            </p:txEl>
                                          </p:spTgt>
                                        </p:tgtEl>
                                        <p:attrNameLst>
                                          <p:attrName>style.visibility</p:attrName>
                                        </p:attrNameLst>
                                      </p:cBhvr>
                                      <p:to>
                                        <p:strVal val="visible"/>
                                      </p:to>
                                    </p:set>
                                    <p:animEffect transition="in" filter="fade">
                                      <p:cBhvr>
                                        <p:cTn id="72" dur="500"/>
                                        <p:tgtEl>
                                          <p:spTgt spid="122">
                                            <p:txEl>
                                              <p:pRg st="0" end="0"/>
                                            </p:txEl>
                                          </p:spTgt>
                                        </p:tgtEl>
                                      </p:cBhvr>
                                    </p:animEffect>
                                    <p:anim calcmode="lin" valueType="num">
                                      <p:cBhvr>
                                        <p:cTn id="73"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12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123">
                                            <p:txEl>
                                              <p:pRg st="0" end="0"/>
                                            </p:txEl>
                                          </p:spTgt>
                                        </p:tgtEl>
                                        <p:attrNameLst>
                                          <p:attrName>style.visibility</p:attrName>
                                        </p:attrNameLst>
                                      </p:cBhvr>
                                      <p:to>
                                        <p:strVal val="visible"/>
                                      </p:to>
                                    </p:set>
                                    <p:animEffect transition="in" filter="fade">
                                      <p:cBhvr>
                                        <p:cTn id="77" dur="500"/>
                                        <p:tgtEl>
                                          <p:spTgt spid="123">
                                            <p:txEl>
                                              <p:pRg st="0" end="0"/>
                                            </p:txEl>
                                          </p:spTgt>
                                        </p:tgtEl>
                                      </p:cBhvr>
                                    </p:animEffect>
                                  </p:childTnLst>
                                </p:cTn>
                              </p:par>
                            </p:childTnLst>
                          </p:cTn>
                        </p:par>
                        <p:par>
                          <p:cTn id="78" fill="hold" nodeType="afterGroup">
                            <p:stCondLst>
                              <p:cond delay="6100"/>
                            </p:stCondLst>
                            <p:childTnLst>
                              <p:par>
                                <p:cTn id="79" presetID="53" presetClass="entr" presetSubtype="16" fill="hold" grpId="0" nodeType="afterEffect">
                                  <p:stCondLst>
                                    <p:cond delay="0"/>
                                  </p:stCondLst>
                                  <p:childTnLst>
                                    <p:set>
                                      <p:cBhvr>
                                        <p:cTn id="80" dur="1" fill="hold">
                                          <p:stCondLst>
                                            <p:cond delay="0"/>
                                          </p:stCondLst>
                                        </p:cTn>
                                        <p:tgtEl>
                                          <p:spTgt spid="130"/>
                                        </p:tgtEl>
                                        <p:attrNameLst>
                                          <p:attrName>style.visibility</p:attrName>
                                        </p:attrNameLst>
                                      </p:cBhvr>
                                      <p:to>
                                        <p:strVal val="visible"/>
                                      </p:to>
                                    </p:set>
                                    <p:anim calcmode="lin" valueType="num">
                                      <p:cBhvr>
                                        <p:cTn id="81" dur="500" fill="hold"/>
                                        <p:tgtEl>
                                          <p:spTgt spid="130"/>
                                        </p:tgtEl>
                                        <p:attrNameLst>
                                          <p:attrName>ppt_w</p:attrName>
                                        </p:attrNameLst>
                                      </p:cBhvr>
                                      <p:tavLst>
                                        <p:tav tm="0">
                                          <p:val>
                                            <p:fltVal val="0"/>
                                          </p:val>
                                        </p:tav>
                                        <p:tav tm="100000">
                                          <p:val>
                                            <p:strVal val="#ppt_w"/>
                                          </p:val>
                                        </p:tav>
                                      </p:tavLst>
                                    </p:anim>
                                    <p:anim calcmode="lin" valueType="num">
                                      <p:cBhvr>
                                        <p:cTn id="82" dur="500" fill="hold"/>
                                        <p:tgtEl>
                                          <p:spTgt spid="130"/>
                                        </p:tgtEl>
                                        <p:attrNameLst>
                                          <p:attrName>ppt_h</p:attrName>
                                        </p:attrNameLst>
                                      </p:cBhvr>
                                      <p:tavLst>
                                        <p:tav tm="0">
                                          <p:val>
                                            <p:fltVal val="0"/>
                                          </p:val>
                                        </p:tav>
                                        <p:tav tm="100000">
                                          <p:val>
                                            <p:strVal val="#ppt_h"/>
                                          </p:val>
                                        </p:tav>
                                      </p:tavLst>
                                    </p:anim>
                                    <p:animEffect transition="in" filter="fade">
                                      <p:cBhvr>
                                        <p:cTn id="83" dur="500"/>
                                        <p:tgtEl>
                                          <p:spTgt spid="130"/>
                                        </p:tgtEl>
                                      </p:cBhvr>
                                    </p:animEffect>
                                  </p:childTnLst>
                                </p:cTn>
                              </p:par>
                            </p:childTnLst>
                          </p:cTn>
                        </p:par>
                        <p:par>
                          <p:cTn id="84" fill="hold" nodeType="afterGroup">
                            <p:stCondLst>
                              <p:cond delay="6600"/>
                            </p:stCondLst>
                            <p:childTnLst>
                              <p:par>
                                <p:cTn id="85" presetID="53" presetClass="entr" presetSubtype="16" fill="hold" grpId="0" nodeType="afterEffect">
                                  <p:stCondLst>
                                    <p:cond delay="0"/>
                                  </p:stCondLst>
                                  <p:childTnLst>
                                    <p:set>
                                      <p:cBhvr>
                                        <p:cTn id="86" dur="1" fill="hold">
                                          <p:stCondLst>
                                            <p:cond delay="0"/>
                                          </p:stCondLst>
                                        </p:cTn>
                                        <p:tgtEl>
                                          <p:spTgt spid="133">
                                            <p:txEl>
                                              <p:pRg st="0" end="0"/>
                                            </p:txEl>
                                          </p:spTgt>
                                        </p:tgtEl>
                                        <p:attrNameLst>
                                          <p:attrName>style.visibility</p:attrName>
                                        </p:attrNameLst>
                                      </p:cBhvr>
                                      <p:to>
                                        <p:strVal val="visible"/>
                                      </p:to>
                                    </p:set>
                                    <p:anim calcmode="lin" valueType="num">
                                      <p:cBhvr>
                                        <p:cTn id="87" dur="300" fill="hold"/>
                                        <p:tgtEl>
                                          <p:spTgt spid="133">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133">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133">
                                            <p:txEl>
                                              <p:pRg st="0" end="0"/>
                                            </p:txEl>
                                          </p:spTgt>
                                        </p:tgtEl>
                                      </p:cBhvr>
                                    </p:animEffect>
                                  </p:childTnLst>
                                </p:cTn>
                              </p:par>
                            </p:childTnLst>
                          </p:cTn>
                        </p:par>
                        <p:par>
                          <p:cTn id="90" fill="hold" nodeType="afterGroup">
                            <p:stCondLst>
                              <p:cond delay="6900"/>
                            </p:stCondLst>
                            <p:childTnLst>
                              <p:par>
                                <p:cTn id="91" presetID="6" presetClass="entr" presetSubtype="16"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circle(in)">
                                      <p:cBhvr>
                                        <p:cTn id="93" dur="1000"/>
                                        <p:tgtEl>
                                          <p:spTgt spid="118"/>
                                        </p:tgtEl>
                                      </p:cBhvr>
                                    </p:animEffect>
                                  </p:childTnLst>
                                </p:cTn>
                              </p:par>
                            </p:childTnLst>
                          </p:cTn>
                        </p:par>
                        <p:par>
                          <p:cTn id="94" fill="hold" nodeType="afterGroup">
                            <p:stCondLst>
                              <p:cond delay="7900"/>
                            </p:stCondLst>
                            <p:childTnLst>
                              <p:par>
                                <p:cTn id="95" presetID="53" presetClass="entr" presetSubtype="16" fill="hold" grpId="0" nodeType="afterEffect">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par>
                                <p:cTn id="100" presetID="42" presetClass="entr" presetSubtype="0" fill="hold" grpId="0" nodeType="withEffect">
                                  <p:stCondLst>
                                    <p:cond delay="200"/>
                                  </p:stCondLst>
                                  <p:childTnLst>
                                    <p:set>
                                      <p:cBhvr>
                                        <p:cTn id="101" dur="1" fill="hold">
                                          <p:stCondLst>
                                            <p:cond delay="0"/>
                                          </p:stCondLst>
                                        </p:cTn>
                                        <p:tgtEl>
                                          <p:spTgt spid="141">
                                            <p:txEl>
                                              <p:pRg st="0" end="0"/>
                                            </p:txEl>
                                          </p:spTgt>
                                        </p:tgtEl>
                                        <p:attrNameLst>
                                          <p:attrName>style.visibility</p:attrName>
                                        </p:attrNameLst>
                                      </p:cBhvr>
                                      <p:to>
                                        <p:strVal val="visible"/>
                                      </p:to>
                                    </p:set>
                                    <p:animEffect transition="in" filter="fade">
                                      <p:cBhvr>
                                        <p:cTn id="102" dur="400"/>
                                        <p:tgtEl>
                                          <p:spTgt spid="141">
                                            <p:txEl>
                                              <p:pRg st="0" end="0"/>
                                            </p:txEl>
                                          </p:spTgt>
                                        </p:tgtEl>
                                      </p:cBhvr>
                                    </p:animEffect>
                                    <p:anim calcmode="lin" valueType="num">
                                      <p:cBhvr>
                                        <p:cTn id="103" dur="400" fill="hold"/>
                                        <p:tgtEl>
                                          <p:spTgt spid="141">
                                            <p:txEl>
                                              <p:pRg st="0" end="0"/>
                                            </p:txEl>
                                          </p:spTgt>
                                        </p:tgtEl>
                                        <p:attrNameLst>
                                          <p:attrName>ppt_x</p:attrName>
                                        </p:attrNameLst>
                                      </p:cBhvr>
                                      <p:tavLst>
                                        <p:tav tm="0">
                                          <p:val>
                                            <p:strVal val="#ppt_x"/>
                                          </p:val>
                                        </p:tav>
                                        <p:tav tm="100000">
                                          <p:val>
                                            <p:strVal val="#ppt_x"/>
                                          </p:val>
                                        </p:tav>
                                      </p:tavLst>
                                    </p:anim>
                                    <p:anim calcmode="lin" valueType="num">
                                      <p:cBhvr>
                                        <p:cTn id="104" dur="400" fill="hold"/>
                                        <p:tgtEl>
                                          <p:spTgt spid="141">
                                            <p:txEl>
                                              <p:pRg st="0" end="0"/>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00"/>
                                  </p:stCondLst>
                                  <p:childTnLst>
                                    <p:set>
                                      <p:cBhvr>
                                        <p:cTn id="106" dur="1" fill="hold">
                                          <p:stCondLst>
                                            <p:cond delay="0"/>
                                          </p:stCondLst>
                                        </p:cTn>
                                        <p:tgtEl>
                                          <p:spTgt spid="142">
                                            <p:txEl>
                                              <p:pRg st="0" end="0"/>
                                            </p:txEl>
                                          </p:spTgt>
                                        </p:tgtEl>
                                        <p:attrNameLst>
                                          <p:attrName>style.visibility</p:attrName>
                                        </p:attrNameLst>
                                      </p:cBhvr>
                                      <p:to>
                                        <p:strVal val="visible"/>
                                      </p:to>
                                    </p:set>
                                    <p:animEffect transition="in" filter="fade">
                                      <p:cBhvr>
                                        <p:cTn id="107" dur="500"/>
                                        <p:tgtEl>
                                          <p:spTgt spid="142">
                                            <p:txEl>
                                              <p:pRg st="0" end="0"/>
                                            </p:txEl>
                                          </p:spTgt>
                                        </p:tgtEl>
                                      </p:cBhvr>
                                    </p:animEffect>
                                    <p:anim calcmode="lin" valueType="num">
                                      <p:cBhvr>
                                        <p:cTn id="108"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p:cTn id="109" dur="500" fill="hold"/>
                                        <p:tgtEl>
                                          <p:spTgt spid="142">
                                            <p:txEl>
                                              <p:pRg st="0" end="0"/>
                                            </p:txEl>
                                          </p:spTgt>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800"/>
                                  </p:stCondLst>
                                  <p:childTnLst>
                                    <p:set>
                                      <p:cBhvr>
                                        <p:cTn id="111" dur="1" fill="hold">
                                          <p:stCondLst>
                                            <p:cond delay="0"/>
                                          </p:stCondLst>
                                        </p:cTn>
                                        <p:tgtEl>
                                          <p:spTgt spid="143">
                                            <p:txEl>
                                              <p:pRg st="0" end="0"/>
                                            </p:txEl>
                                          </p:spTgt>
                                        </p:tgtEl>
                                        <p:attrNameLst>
                                          <p:attrName>style.visibility</p:attrName>
                                        </p:attrNameLst>
                                      </p:cBhvr>
                                      <p:to>
                                        <p:strVal val="visible"/>
                                      </p:to>
                                    </p:set>
                                    <p:animEffect transition="in" filter="fade">
                                      <p:cBhvr>
                                        <p:cTn id="112" dur="500"/>
                                        <p:tgtEl>
                                          <p:spTgt spid="143">
                                            <p:txEl>
                                              <p:pRg st="0" end="0"/>
                                            </p:txEl>
                                          </p:spTgt>
                                        </p:tgtEl>
                                      </p:cBhvr>
                                    </p:animEffect>
                                  </p:childTnLst>
                                </p:cTn>
                              </p:par>
                            </p:childTnLst>
                          </p:cTn>
                        </p:par>
                        <p:par>
                          <p:cTn id="113" fill="hold" nodeType="afterGroup">
                            <p:stCondLst>
                              <p:cond delay="9200"/>
                            </p:stCondLst>
                            <p:childTnLst>
                              <p:par>
                                <p:cTn id="114" presetID="53" presetClass="entr" presetSubtype="16" fill="hold" grpId="0" nodeType="afterEffect">
                                  <p:stCondLst>
                                    <p:cond delay="0"/>
                                  </p:stCondLst>
                                  <p:childTnLst>
                                    <p:set>
                                      <p:cBhvr>
                                        <p:cTn id="115" dur="1" fill="hold">
                                          <p:stCondLst>
                                            <p:cond delay="0"/>
                                          </p:stCondLst>
                                        </p:cTn>
                                        <p:tgtEl>
                                          <p:spTgt spid="147"/>
                                        </p:tgtEl>
                                        <p:attrNameLst>
                                          <p:attrName>style.visibility</p:attrName>
                                        </p:attrNameLst>
                                      </p:cBhvr>
                                      <p:to>
                                        <p:strVal val="visible"/>
                                      </p:to>
                                    </p:set>
                                    <p:anim calcmode="lin" valueType="num">
                                      <p:cBhvr>
                                        <p:cTn id="116" dur="500" fill="hold"/>
                                        <p:tgtEl>
                                          <p:spTgt spid="147"/>
                                        </p:tgtEl>
                                        <p:attrNameLst>
                                          <p:attrName>ppt_w</p:attrName>
                                        </p:attrNameLst>
                                      </p:cBhvr>
                                      <p:tavLst>
                                        <p:tav tm="0">
                                          <p:val>
                                            <p:fltVal val="0"/>
                                          </p:val>
                                        </p:tav>
                                        <p:tav tm="100000">
                                          <p:val>
                                            <p:strVal val="#ppt_w"/>
                                          </p:val>
                                        </p:tav>
                                      </p:tavLst>
                                    </p:anim>
                                    <p:anim calcmode="lin" valueType="num">
                                      <p:cBhvr>
                                        <p:cTn id="117" dur="500" fill="hold"/>
                                        <p:tgtEl>
                                          <p:spTgt spid="147"/>
                                        </p:tgtEl>
                                        <p:attrNameLst>
                                          <p:attrName>ppt_h</p:attrName>
                                        </p:attrNameLst>
                                      </p:cBhvr>
                                      <p:tavLst>
                                        <p:tav tm="0">
                                          <p:val>
                                            <p:fltVal val="0"/>
                                          </p:val>
                                        </p:tav>
                                        <p:tav tm="100000">
                                          <p:val>
                                            <p:strVal val="#ppt_h"/>
                                          </p:val>
                                        </p:tav>
                                      </p:tavLst>
                                    </p:anim>
                                    <p:animEffect transition="in" filter="fade">
                                      <p:cBhvr>
                                        <p:cTn id="118" dur="500"/>
                                        <p:tgtEl>
                                          <p:spTgt spid="147"/>
                                        </p:tgtEl>
                                      </p:cBhvr>
                                    </p:animEffect>
                                  </p:childTnLst>
                                </p:cTn>
                              </p:par>
                            </p:childTnLst>
                          </p:cTn>
                        </p:par>
                        <p:par>
                          <p:cTn id="119" fill="hold" nodeType="afterGroup">
                            <p:stCondLst>
                              <p:cond delay="9700"/>
                            </p:stCondLst>
                            <p:childTnLst>
                              <p:par>
                                <p:cTn id="120" presetID="53" presetClass="entr" presetSubtype="16" fill="hold" grpId="0" nodeType="afterEffect">
                                  <p:stCondLst>
                                    <p:cond delay="0"/>
                                  </p:stCondLst>
                                  <p:childTnLst>
                                    <p:set>
                                      <p:cBhvr>
                                        <p:cTn id="121" dur="1" fill="hold">
                                          <p:stCondLst>
                                            <p:cond delay="0"/>
                                          </p:stCondLst>
                                        </p:cTn>
                                        <p:tgtEl>
                                          <p:spTgt spid="149">
                                            <p:txEl>
                                              <p:pRg st="0" end="0"/>
                                            </p:txEl>
                                          </p:spTgt>
                                        </p:tgtEl>
                                        <p:attrNameLst>
                                          <p:attrName>style.visibility</p:attrName>
                                        </p:attrNameLst>
                                      </p:cBhvr>
                                      <p:to>
                                        <p:strVal val="visible"/>
                                      </p:to>
                                    </p:set>
                                    <p:anim calcmode="lin" valueType="num">
                                      <p:cBhvr>
                                        <p:cTn id="122" dur="300" fill="hold"/>
                                        <p:tgtEl>
                                          <p:spTgt spid="149">
                                            <p:txEl>
                                              <p:pRg st="0" end="0"/>
                                            </p:txEl>
                                          </p:spTgt>
                                        </p:tgtEl>
                                        <p:attrNameLst>
                                          <p:attrName>ppt_w</p:attrName>
                                        </p:attrNameLst>
                                      </p:cBhvr>
                                      <p:tavLst>
                                        <p:tav tm="0">
                                          <p:val>
                                            <p:fltVal val="0"/>
                                          </p:val>
                                        </p:tav>
                                        <p:tav tm="100000">
                                          <p:val>
                                            <p:strVal val="#ppt_w"/>
                                          </p:val>
                                        </p:tav>
                                      </p:tavLst>
                                    </p:anim>
                                    <p:anim calcmode="lin" valueType="num">
                                      <p:cBhvr>
                                        <p:cTn id="123" dur="300" fill="hold"/>
                                        <p:tgtEl>
                                          <p:spTgt spid="149">
                                            <p:txEl>
                                              <p:pRg st="0" end="0"/>
                                            </p:txEl>
                                          </p:spTgt>
                                        </p:tgtEl>
                                        <p:attrNameLst>
                                          <p:attrName>ppt_h</p:attrName>
                                        </p:attrNameLst>
                                      </p:cBhvr>
                                      <p:tavLst>
                                        <p:tav tm="0">
                                          <p:val>
                                            <p:fltVal val="0"/>
                                          </p:val>
                                        </p:tav>
                                        <p:tav tm="100000">
                                          <p:val>
                                            <p:strVal val="#ppt_h"/>
                                          </p:val>
                                        </p:tav>
                                      </p:tavLst>
                                    </p:anim>
                                    <p:animEffect transition="in" filter="fade">
                                      <p:cBhvr>
                                        <p:cTn id="124" dur="300"/>
                                        <p:tgtEl>
                                          <p:spTgt spid="149">
                                            <p:txEl>
                                              <p:pRg st="0" end="0"/>
                                            </p:txEl>
                                          </p:spTgt>
                                        </p:tgtEl>
                                      </p:cBhvr>
                                    </p:animEffect>
                                  </p:childTnLst>
                                </p:cTn>
                              </p:par>
                            </p:childTnLst>
                          </p:cTn>
                        </p:par>
                        <p:par>
                          <p:cTn id="125" fill="hold" nodeType="afterGroup">
                            <p:stCondLst>
                              <p:cond delay="10000"/>
                            </p:stCondLst>
                            <p:childTnLst>
                              <p:par>
                                <p:cTn id="126" presetID="6" presetClass="entr" presetSubtype="16" fill="hold" grpId="0" nodeType="afterEffect">
                                  <p:stCondLst>
                                    <p:cond delay="0"/>
                                  </p:stCondLst>
                                  <p:childTnLst>
                                    <p:set>
                                      <p:cBhvr>
                                        <p:cTn id="127" dur="1" fill="hold">
                                          <p:stCondLst>
                                            <p:cond delay="0"/>
                                          </p:stCondLst>
                                        </p:cTn>
                                        <p:tgtEl>
                                          <p:spTgt spid="139"/>
                                        </p:tgtEl>
                                        <p:attrNameLst>
                                          <p:attrName>style.visibility</p:attrName>
                                        </p:attrNameLst>
                                      </p:cBhvr>
                                      <p:to>
                                        <p:strVal val="visible"/>
                                      </p:to>
                                    </p:set>
                                    <p:animEffect transition="in" filter="circle(in)">
                                      <p:cBhvr>
                                        <p:cTn id="128" dur="1000"/>
                                        <p:tgtEl>
                                          <p:spTgt spid="139"/>
                                        </p:tgtEl>
                                      </p:cBhvr>
                                    </p:animEffect>
                                  </p:childTnLst>
                                </p:cTn>
                              </p:par>
                            </p:childTnLst>
                          </p:cTn>
                        </p:par>
                        <p:par>
                          <p:cTn id="129" fill="hold" nodeType="afterGroup">
                            <p:stCondLst>
                              <p:cond delay="11000"/>
                            </p:stCondLst>
                            <p:childTnLst>
                              <p:par>
                                <p:cTn id="130" presetID="53" presetClass="entr" presetSubtype="16" fill="hold" grpId="0" nodeType="afterEffect">
                                  <p:stCondLst>
                                    <p:cond delay="0"/>
                                  </p:stCondLst>
                                  <p:childTnLst>
                                    <p:set>
                                      <p:cBhvr>
                                        <p:cTn id="131" dur="1" fill="hold">
                                          <p:stCondLst>
                                            <p:cond delay="0"/>
                                          </p:stCondLst>
                                        </p:cTn>
                                        <p:tgtEl>
                                          <p:spTgt spid="151"/>
                                        </p:tgtEl>
                                        <p:attrNameLst>
                                          <p:attrName>style.visibility</p:attrName>
                                        </p:attrNameLst>
                                      </p:cBhvr>
                                      <p:to>
                                        <p:strVal val="visible"/>
                                      </p:to>
                                    </p:set>
                                    <p:anim calcmode="lin" valueType="num">
                                      <p:cBhvr>
                                        <p:cTn id="132" dur="500" fill="hold"/>
                                        <p:tgtEl>
                                          <p:spTgt spid="151"/>
                                        </p:tgtEl>
                                        <p:attrNameLst>
                                          <p:attrName>ppt_w</p:attrName>
                                        </p:attrNameLst>
                                      </p:cBhvr>
                                      <p:tavLst>
                                        <p:tav tm="0">
                                          <p:val>
                                            <p:fltVal val="0"/>
                                          </p:val>
                                        </p:tav>
                                        <p:tav tm="100000">
                                          <p:val>
                                            <p:strVal val="#ppt_w"/>
                                          </p:val>
                                        </p:tav>
                                      </p:tavLst>
                                    </p:anim>
                                    <p:anim calcmode="lin" valueType="num">
                                      <p:cBhvr>
                                        <p:cTn id="133" dur="500" fill="hold"/>
                                        <p:tgtEl>
                                          <p:spTgt spid="151"/>
                                        </p:tgtEl>
                                        <p:attrNameLst>
                                          <p:attrName>ppt_h</p:attrName>
                                        </p:attrNameLst>
                                      </p:cBhvr>
                                      <p:tavLst>
                                        <p:tav tm="0">
                                          <p:val>
                                            <p:fltVal val="0"/>
                                          </p:val>
                                        </p:tav>
                                        <p:tav tm="100000">
                                          <p:val>
                                            <p:strVal val="#ppt_h"/>
                                          </p:val>
                                        </p:tav>
                                      </p:tavLst>
                                    </p:anim>
                                    <p:animEffect transition="in" filter="fade">
                                      <p:cBhvr>
                                        <p:cTn id="134" dur="500"/>
                                        <p:tgtEl>
                                          <p:spTgt spid="151"/>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154">
                                            <p:txEl>
                                              <p:pRg st="0" end="0"/>
                                            </p:txEl>
                                          </p:spTgt>
                                        </p:tgtEl>
                                        <p:attrNameLst>
                                          <p:attrName>style.visibility</p:attrName>
                                        </p:attrNameLst>
                                      </p:cBhvr>
                                      <p:to>
                                        <p:strVal val="visible"/>
                                      </p:to>
                                    </p:set>
                                    <p:animEffect transition="in" filter="fade">
                                      <p:cBhvr>
                                        <p:cTn id="137" dur="400"/>
                                        <p:tgtEl>
                                          <p:spTgt spid="154">
                                            <p:txEl>
                                              <p:pRg st="0" end="0"/>
                                            </p:txEl>
                                          </p:spTgt>
                                        </p:tgtEl>
                                      </p:cBhvr>
                                    </p:animEffect>
                                    <p:anim calcmode="lin" valueType="num">
                                      <p:cBhvr>
                                        <p:cTn id="138" dur="400" fill="hold"/>
                                        <p:tgtEl>
                                          <p:spTgt spid="154">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154">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155">
                                            <p:txEl>
                                              <p:pRg st="0" end="0"/>
                                            </p:txEl>
                                          </p:spTgt>
                                        </p:tgtEl>
                                        <p:attrNameLst>
                                          <p:attrName>style.visibility</p:attrName>
                                        </p:attrNameLst>
                                      </p:cBhvr>
                                      <p:to>
                                        <p:strVal val="visible"/>
                                      </p:to>
                                    </p:set>
                                    <p:animEffect transition="in" filter="fade">
                                      <p:cBhvr>
                                        <p:cTn id="142" dur="500"/>
                                        <p:tgtEl>
                                          <p:spTgt spid="155">
                                            <p:txEl>
                                              <p:pRg st="0" end="0"/>
                                            </p:txEl>
                                          </p:spTgt>
                                        </p:tgtEl>
                                      </p:cBhvr>
                                    </p:animEffect>
                                    <p:anim calcmode="lin" valueType="num">
                                      <p:cBhvr>
                                        <p:cTn id="143"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p:cTn id="144" dur="500" fill="hold"/>
                                        <p:tgtEl>
                                          <p:spTgt spid="155">
                                            <p:txEl>
                                              <p:pRg st="0" end="0"/>
                                            </p:txEl>
                                          </p:spTgt>
                                        </p:tgtEl>
                                        <p:attrNameLst>
                                          <p:attrName>ppt_y</p:attrName>
                                        </p:attrNameLst>
                                      </p:cBhvr>
                                      <p:tavLst>
                                        <p:tav tm="0">
                                          <p:val>
                                            <p:strVal val="#ppt_y+.1"/>
                                          </p:val>
                                        </p:tav>
                                        <p:tav tm="100000">
                                          <p:val>
                                            <p:strVal val="#ppt_y"/>
                                          </p:val>
                                        </p:tav>
                                      </p:tavLst>
                                    </p:anim>
                                  </p:childTnLst>
                                </p:cTn>
                              </p:par>
                              <p:par>
                                <p:cTn id="145" presetID="10" presetClass="entr" presetSubtype="0" fill="hold" grpId="0" nodeType="withEffect">
                                  <p:stCondLst>
                                    <p:cond delay="800"/>
                                  </p:stCondLst>
                                  <p:childTnLst>
                                    <p:set>
                                      <p:cBhvr>
                                        <p:cTn id="146" dur="1" fill="hold">
                                          <p:stCondLst>
                                            <p:cond delay="0"/>
                                          </p:stCondLst>
                                        </p:cTn>
                                        <p:tgtEl>
                                          <p:spTgt spid="156">
                                            <p:txEl>
                                              <p:pRg st="0" end="0"/>
                                            </p:txEl>
                                          </p:spTgt>
                                        </p:tgtEl>
                                        <p:attrNameLst>
                                          <p:attrName>style.visibility</p:attrName>
                                        </p:attrNameLst>
                                      </p:cBhvr>
                                      <p:to>
                                        <p:strVal val="visible"/>
                                      </p:to>
                                    </p:set>
                                    <p:animEffect transition="in" filter="fade">
                                      <p:cBhvr>
                                        <p:cTn id="147" dur="500"/>
                                        <p:tgtEl>
                                          <p:spTgt spid="156">
                                            <p:txEl>
                                              <p:pRg st="0" end="0"/>
                                            </p:txEl>
                                          </p:spTgt>
                                        </p:tgtEl>
                                      </p:cBhvr>
                                    </p:animEffect>
                                  </p:childTnLst>
                                </p:cTn>
                              </p:par>
                            </p:childTnLst>
                          </p:cTn>
                        </p:par>
                        <p:par>
                          <p:cTn id="148" fill="hold" nodeType="afterGroup">
                            <p:stCondLst>
                              <p:cond delay="12300"/>
                            </p:stCondLst>
                            <p:childTnLst>
                              <p:par>
                                <p:cTn id="149" presetID="53" presetClass="entr" presetSubtype="16" fill="hold" grpId="0" nodeType="afterEffect">
                                  <p:stCondLst>
                                    <p:cond delay="0"/>
                                  </p:stCondLst>
                                  <p:childTnLst>
                                    <p:set>
                                      <p:cBhvr>
                                        <p:cTn id="150" dur="1" fill="hold">
                                          <p:stCondLst>
                                            <p:cond delay="0"/>
                                          </p:stCondLst>
                                        </p:cTn>
                                        <p:tgtEl>
                                          <p:spTgt spid="157"/>
                                        </p:tgtEl>
                                        <p:attrNameLst>
                                          <p:attrName>style.visibility</p:attrName>
                                        </p:attrNameLst>
                                      </p:cBhvr>
                                      <p:to>
                                        <p:strVal val="visible"/>
                                      </p:to>
                                    </p:set>
                                    <p:anim calcmode="lin" valueType="num">
                                      <p:cBhvr>
                                        <p:cTn id="151" dur="500" fill="hold"/>
                                        <p:tgtEl>
                                          <p:spTgt spid="157"/>
                                        </p:tgtEl>
                                        <p:attrNameLst>
                                          <p:attrName>ppt_w</p:attrName>
                                        </p:attrNameLst>
                                      </p:cBhvr>
                                      <p:tavLst>
                                        <p:tav tm="0">
                                          <p:val>
                                            <p:fltVal val="0"/>
                                          </p:val>
                                        </p:tav>
                                        <p:tav tm="100000">
                                          <p:val>
                                            <p:strVal val="#ppt_w"/>
                                          </p:val>
                                        </p:tav>
                                      </p:tavLst>
                                    </p:anim>
                                    <p:anim calcmode="lin" valueType="num">
                                      <p:cBhvr>
                                        <p:cTn id="152" dur="500" fill="hold"/>
                                        <p:tgtEl>
                                          <p:spTgt spid="157"/>
                                        </p:tgtEl>
                                        <p:attrNameLst>
                                          <p:attrName>ppt_h</p:attrName>
                                        </p:attrNameLst>
                                      </p:cBhvr>
                                      <p:tavLst>
                                        <p:tav tm="0">
                                          <p:val>
                                            <p:fltVal val="0"/>
                                          </p:val>
                                        </p:tav>
                                        <p:tav tm="100000">
                                          <p:val>
                                            <p:strVal val="#ppt_h"/>
                                          </p:val>
                                        </p:tav>
                                      </p:tavLst>
                                    </p:anim>
                                    <p:animEffect transition="in" filter="fade">
                                      <p:cBhvr>
                                        <p:cTn id="153" dur="500"/>
                                        <p:tgtEl>
                                          <p:spTgt spid="157"/>
                                        </p:tgtEl>
                                      </p:cBhvr>
                                    </p:animEffect>
                                  </p:childTnLst>
                                </p:cTn>
                              </p:par>
                            </p:childTnLst>
                          </p:cTn>
                        </p:par>
                        <p:par>
                          <p:cTn id="154" fill="hold" nodeType="afterGroup">
                            <p:stCondLst>
                              <p:cond delay="12800"/>
                            </p:stCondLst>
                            <p:childTnLst>
                              <p:par>
                                <p:cTn id="155" presetID="53" presetClass="entr" presetSubtype="16" fill="hold" grpId="0" nodeType="afterEffect">
                                  <p:stCondLst>
                                    <p:cond delay="0"/>
                                  </p:stCondLst>
                                  <p:childTnLst>
                                    <p:set>
                                      <p:cBhvr>
                                        <p:cTn id="156" dur="1" fill="hold">
                                          <p:stCondLst>
                                            <p:cond delay="0"/>
                                          </p:stCondLst>
                                        </p:cTn>
                                        <p:tgtEl>
                                          <p:spTgt spid="158">
                                            <p:txEl>
                                              <p:pRg st="0" end="0"/>
                                            </p:txEl>
                                          </p:spTgt>
                                        </p:tgtEl>
                                        <p:attrNameLst>
                                          <p:attrName>style.visibility</p:attrName>
                                        </p:attrNameLst>
                                      </p:cBhvr>
                                      <p:to>
                                        <p:strVal val="visible"/>
                                      </p:to>
                                    </p:set>
                                    <p:anim calcmode="lin" valueType="num">
                                      <p:cBhvr>
                                        <p:cTn id="157" dur="300" fill="hold"/>
                                        <p:tgtEl>
                                          <p:spTgt spid="158">
                                            <p:txEl>
                                              <p:pRg st="0" end="0"/>
                                            </p:txEl>
                                          </p:spTgt>
                                        </p:tgtEl>
                                        <p:attrNameLst>
                                          <p:attrName>ppt_w</p:attrName>
                                        </p:attrNameLst>
                                      </p:cBhvr>
                                      <p:tavLst>
                                        <p:tav tm="0">
                                          <p:val>
                                            <p:fltVal val="0"/>
                                          </p:val>
                                        </p:tav>
                                        <p:tav tm="100000">
                                          <p:val>
                                            <p:strVal val="#ppt_w"/>
                                          </p:val>
                                        </p:tav>
                                      </p:tavLst>
                                    </p:anim>
                                    <p:anim calcmode="lin" valueType="num">
                                      <p:cBhvr>
                                        <p:cTn id="158" dur="300" fill="hold"/>
                                        <p:tgtEl>
                                          <p:spTgt spid="158">
                                            <p:txEl>
                                              <p:pRg st="0" end="0"/>
                                            </p:txEl>
                                          </p:spTgt>
                                        </p:tgtEl>
                                        <p:attrNameLst>
                                          <p:attrName>ppt_h</p:attrName>
                                        </p:attrNameLst>
                                      </p:cBhvr>
                                      <p:tavLst>
                                        <p:tav tm="0">
                                          <p:val>
                                            <p:fltVal val="0"/>
                                          </p:val>
                                        </p:tav>
                                        <p:tav tm="100000">
                                          <p:val>
                                            <p:strVal val="#ppt_h"/>
                                          </p:val>
                                        </p:tav>
                                      </p:tavLst>
                                    </p:anim>
                                    <p:animEffect transition="in" filter="fade">
                                      <p:cBhvr>
                                        <p:cTn id="159" dur="300"/>
                                        <p:tgtEl>
                                          <p:spTgt spid="158">
                                            <p:txEl>
                                              <p:pRg st="0" end="0"/>
                                            </p:txEl>
                                          </p:spTgt>
                                        </p:tgtEl>
                                      </p:cBhvr>
                                    </p:animEffect>
                                  </p:childTnLst>
                                </p:cTn>
                              </p:par>
                            </p:childTnLst>
                          </p:cTn>
                        </p:par>
                        <p:par>
                          <p:cTn id="160" fill="hold" nodeType="afterGroup">
                            <p:stCondLst>
                              <p:cond delay="13100"/>
                            </p:stCondLst>
                            <p:childTnLst>
                              <p:par>
                                <p:cTn id="161" presetID="6" presetClass="entr" presetSubtype="16"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circle(in)">
                                      <p:cBhvr>
                                        <p:cTn id="163" dur="1000"/>
                                        <p:tgtEl>
                                          <p:spTgt spid="153"/>
                                        </p:tgtEl>
                                      </p:cBhvr>
                                    </p:animEffect>
                                  </p:childTnLst>
                                </p:cTn>
                              </p:par>
                            </p:childTnLst>
                          </p:cTn>
                        </p:par>
                        <p:par>
                          <p:cTn id="164" fill="hold" nodeType="afterGroup">
                            <p:stCondLst>
                              <p:cond delay="14100"/>
                            </p:stCondLst>
                            <p:childTnLst>
                              <p:par>
                                <p:cTn id="165" presetID="53" presetClass="entr" presetSubtype="16" fill="hold" grpId="0" nodeType="afterEffect">
                                  <p:stCondLst>
                                    <p:cond delay="0"/>
                                  </p:stCondLst>
                                  <p:childTnLst>
                                    <p:set>
                                      <p:cBhvr>
                                        <p:cTn id="166" dur="1" fill="hold">
                                          <p:stCondLst>
                                            <p:cond delay="0"/>
                                          </p:stCondLst>
                                        </p:cTn>
                                        <p:tgtEl>
                                          <p:spTgt spid="159"/>
                                        </p:tgtEl>
                                        <p:attrNameLst>
                                          <p:attrName>style.visibility</p:attrName>
                                        </p:attrNameLst>
                                      </p:cBhvr>
                                      <p:to>
                                        <p:strVal val="visible"/>
                                      </p:to>
                                    </p:set>
                                    <p:anim calcmode="lin" valueType="num">
                                      <p:cBhvr>
                                        <p:cTn id="167" dur="500" fill="hold"/>
                                        <p:tgtEl>
                                          <p:spTgt spid="159"/>
                                        </p:tgtEl>
                                        <p:attrNameLst>
                                          <p:attrName>ppt_w</p:attrName>
                                        </p:attrNameLst>
                                      </p:cBhvr>
                                      <p:tavLst>
                                        <p:tav tm="0">
                                          <p:val>
                                            <p:fltVal val="0"/>
                                          </p:val>
                                        </p:tav>
                                        <p:tav tm="100000">
                                          <p:val>
                                            <p:strVal val="#ppt_w"/>
                                          </p:val>
                                        </p:tav>
                                      </p:tavLst>
                                    </p:anim>
                                    <p:anim calcmode="lin" valueType="num">
                                      <p:cBhvr>
                                        <p:cTn id="168" dur="500" fill="hold"/>
                                        <p:tgtEl>
                                          <p:spTgt spid="159"/>
                                        </p:tgtEl>
                                        <p:attrNameLst>
                                          <p:attrName>ppt_h</p:attrName>
                                        </p:attrNameLst>
                                      </p:cBhvr>
                                      <p:tavLst>
                                        <p:tav tm="0">
                                          <p:val>
                                            <p:fltVal val="0"/>
                                          </p:val>
                                        </p:tav>
                                        <p:tav tm="100000">
                                          <p:val>
                                            <p:strVal val="#ppt_h"/>
                                          </p:val>
                                        </p:tav>
                                      </p:tavLst>
                                    </p:anim>
                                    <p:animEffect transition="in" filter="fade">
                                      <p:cBhvr>
                                        <p:cTn id="16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90" grpId="0" animBg="1"/>
      <p:bldP spid="94" grpId="0" build="p">
        <p:tmplLst>
          <p:tmpl lvl="1">
            <p:tnLst>
              <p:par>
                <p:cTn presetID="42" presetClass="entr" presetSubtype="0" fill="hold" nodeType="withEffect">
                  <p:stCondLst>
                    <p:cond delay="200"/>
                  </p:stCondLst>
                  <p:childTnLst>
                    <p:set>
                      <p:cBhvr>
                        <p:cTn dur="1" fill="hold">
                          <p:stCondLst>
                            <p:cond delay="0"/>
                          </p:stCondLst>
                        </p:cTn>
                        <p:tgtEl>
                          <p:spTgt spid="94"/>
                        </p:tgtEl>
                        <p:attrNameLst>
                          <p:attrName>style.visibility</p:attrName>
                        </p:attrNameLst>
                      </p:cBhvr>
                      <p:to>
                        <p:strVal val="visible"/>
                      </p:to>
                    </p:set>
                    <p:animEffect transition="in" filter="fade">
                      <p:cBhvr>
                        <p:cTn dur="400"/>
                        <p:tgtEl>
                          <p:spTgt spid="94"/>
                        </p:tgtEl>
                      </p:cBhvr>
                    </p:animEffect>
                    <p:anim calcmode="lin" valueType="num">
                      <p:cBhvr>
                        <p:cTn dur="400" fill="hold"/>
                        <p:tgtEl>
                          <p:spTgt spid="94"/>
                        </p:tgtEl>
                        <p:attrNameLst>
                          <p:attrName>ppt_x</p:attrName>
                        </p:attrNameLst>
                      </p:cBhvr>
                      <p:tavLst>
                        <p:tav tm="0">
                          <p:val>
                            <p:strVal val="#ppt_x"/>
                          </p:val>
                        </p:tav>
                        <p:tav tm="100000">
                          <p:val>
                            <p:strVal val="#ppt_x"/>
                          </p:val>
                        </p:tav>
                      </p:tavLst>
                    </p:anim>
                    <p:anim calcmode="lin" valueType="num">
                      <p:cBhvr>
                        <p:cTn dur="400" fill="hold"/>
                        <p:tgtEl>
                          <p:spTgt spid="94"/>
                        </p:tgtEl>
                        <p:attrNameLst>
                          <p:attrName>ppt_y</p:attrName>
                        </p:attrNameLst>
                      </p:cBhvr>
                      <p:tavLst>
                        <p:tav tm="0">
                          <p:val>
                            <p:strVal val="#ppt_y+.1"/>
                          </p:val>
                        </p:tav>
                        <p:tav tm="100000">
                          <p:val>
                            <p:strVal val="#ppt_y"/>
                          </p:val>
                        </p:tav>
                      </p:tavLst>
                    </p:anim>
                  </p:childTnLst>
                </p:cTn>
              </p:par>
            </p:tnLst>
          </p:tmpl>
        </p:tmplLst>
      </p:bldP>
      <p:bldP spid="95" grpId="0" build="p">
        <p:tmplLst>
          <p:tmpl lvl="1">
            <p:tnLst>
              <p:par>
                <p:cTn presetID="42" presetClass="entr" presetSubtype="0" fill="hold" nodeType="withEffect">
                  <p:stCondLst>
                    <p:cond delay="20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anim calcmode="lin" valueType="num">
                      <p:cBhvr>
                        <p:cTn dur="500" fill="hold"/>
                        <p:tgtEl>
                          <p:spTgt spid="95"/>
                        </p:tgtEl>
                        <p:attrNameLst>
                          <p:attrName>ppt_x</p:attrName>
                        </p:attrNameLst>
                      </p:cBhvr>
                      <p:tavLst>
                        <p:tav tm="0">
                          <p:val>
                            <p:strVal val="#ppt_x"/>
                          </p:val>
                        </p:tav>
                        <p:tav tm="100000">
                          <p:val>
                            <p:strVal val="#ppt_x"/>
                          </p:val>
                        </p:tav>
                      </p:tavLst>
                    </p:anim>
                    <p:anim calcmode="lin" valueType="num">
                      <p:cBhvr>
                        <p:cTn dur="500" fill="hold"/>
                        <p:tgtEl>
                          <p:spTgt spid="95"/>
                        </p:tgtEl>
                        <p:attrNameLst>
                          <p:attrName>ppt_y</p:attrName>
                        </p:attrNameLst>
                      </p:cBhvr>
                      <p:tavLst>
                        <p:tav tm="0">
                          <p:val>
                            <p:strVal val="#ppt_y+.1"/>
                          </p:val>
                        </p:tav>
                        <p:tav tm="100000">
                          <p:val>
                            <p:strVal val="#ppt_y"/>
                          </p:val>
                        </p:tav>
                      </p:tavLst>
                    </p:anim>
                  </p:childTnLst>
                </p:cTn>
              </p:par>
            </p:tnLst>
          </p:tmpl>
        </p:tmplLst>
      </p:bldP>
      <p:bldP spid="96" grpId="0" build="p">
        <p:tmplLst>
          <p:tmpl lvl="1">
            <p:tnLst>
              <p:par>
                <p:cTn presetID="10" presetClass="entr" presetSubtype="0" fill="hold" nodeType="withEffect">
                  <p:stCondLst>
                    <p:cond delay="80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6" grpId="0" animBg="1"/>
      <p:bldP spid="110" grpId="0" build="p">
        <p:tmplLst>
          <p:tmpl lvl="1">
            <p:tnLst>
              <p:par>
                <p:cTn presetID="53" presetClass="entr" presetSubtype="16" fill="hold"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p:cTn dur="300" fill="hold"/>
                        <p:tgtEl>
                          <p:spTgt spid="110"/>
                        </p:tgtEl>
                        <p:attrNameLst>
                          <p:attrName>ppt_w</p:attrName>
                        </p:attrNameLst>
                      </p:cBhvr>
                      <p:tavLst>
                        <p:tav tm="0">
                          <p:val>
                            <p:fltVal val="0"/>
                          </p:val>
                        </p:tav>
                        <p:tav tm="100000">
                          <p:val>
                            <p:strVal val="#ppt_w"/>
                          </p:val>
                        </p:tav>
                      </p:tavLst>
                    </p:anim>
                    <p:anim calcmode="lin" valueType="num">
                      <p:cBhvr>
                        <p:cTn dur="300" fill="hold"/>
                        <p:tgtEl>
                          <p:spTgt spid="110"/>
                        </p:tgtEl>
                        <p:attrNameLst>
                          <p:attrName>ppt_h</p:attrName>
                        </p:attrNameLst>
                      </p:cBhvr>
                      <p:tavLst>
                        <p:tav tm="0">
                          <p:val>
                            <p:fltVal val="0"/>
                          </p:val>
                        </p:tav>
                        <p:tav tm="100000">
                          <p:val>
                            <p:strVal val="#ppt_h"/>
                          </p:val>
                        </p:tav>
                      </p:tavLst>
                    </p:anim>
                    <p:animEffect transition="in" filter="fade">
                      <p:cBhvr>
                        <p:cTn dur="300"/>
                        <p:tgtEl>
                          <p:spTgt spid="110"/>
                        </p:tgtEl>
                      </p:cBhvr>
                    </p:animEffect>
                  </p:childTnLst>
                </p:cTn>
              </p:par>
            </p:tnLst>
          </p:tmpl>
        </p:tmplLst>
      </p:bldP>
      <p:bldP spid="114" grpId="0"/>
      <p:bldP spid="118" grpId="0" animBg="1"/>
      <p:bldP spid="121" grpId="0" build="p">
        <p:tmplLst>
          <p:tmpl lvl="1">
            <p:tnLst>
              <p:par>
                <p:cTn presetID="42" presetClass="entr" presetSubtype="0" fill="hold" nodeType="withEffect">
                  <p:stCondLst>
                    <p:cond delay="200"/>
                  </p:stCondLst>
                  <p:childTnLst>
                    <p:set>
                      <p:cBhvr>
                        <p:cTn dur="1" fill="hold">
                          <p:stCondLst>
                            <p:cond delay="0"/>
                          </p:stCondLst>
                        </p:cTn>
                        <p:tgtEl>
                          <p:spTgt spid="121"/>
                        </p:tgtEl>
                        <p:attrNameLst>
                          <p:attrName>style.visibility</p:attrName>
                        </p:attrNameLst>
                      </p:cBhvr>
                      <p:to>
                        <p:strVal val="visible"/>
                      </p:to>
                    </p:set>
                    <p:animEffect transition="in" filter="fade">
                      <p:cBhvr>
                        <p:cTn dur="400"/>
                        <p:tgtEl>
                          <p:spTgt spid="121"/>
                        </p:tgtEl>
                      </p:cBhvr>
                    </p:animEffect>
                    <p:anim calcmode="lin" valueType="num">
                      <p:cBhvr>
                        <p:cTn dur="400" fill="hold"/>
                        <p:tgtEl>
                          <p:spTgt spid="121"/>
                        </p:tgtEl>
                        <p:attrNameLst>
                          <p:attrName>ppt_x</p:attrName>
                        </p:attrNameLst>
                      </p:cBhvr>
                      <p:tavLst>
                        <p:tav tm="0">
                          <p:val>
                            <p:strVal val="#ppt_x"/>
                          </p:val>
                        </p:tav>
                        <p:tav tm="100000">
                          <p:val>
                            <p:strVal val="#ppt_x"/>
                          </p:val>
                        </p:tav>
                      </p:tavLst>
                    </p:anim>
                    <p:anim calcmode="lin" valueType="num">
                      <p:cBhvr>
                        <p:cTn dur="400" fill="hold"/>
                        <p:tgtEl>
                          <p:spTgt spid="121"/>
                        </p:tgtEl>
                        <p:attrNameLst>
                          <p:attrName>ppt_y</p:attrName>
                        </p:attrNameLst>
                      </p:cBhvr>
                      <p:tavLst>
                        <p:tav tm="0">
                          <p:val>
                            <p:strVal val="#ppt_y+.1"/>
                          </p:val>
                        </p:tav>
                        <p:tav tm="100000">
                          <p:val>
                            <p:strVal val="#ppt_y"/>
                          </p:val>
                        </p:tav>
                      </p:tavLst>
                    </p:anim>
                  </p:childTnLst>
                </p:cTn>
              </p:par>
            </p:tnLst>
          </p:tmpl>
        </p:tmplLst>
      </p:bldP>
      <p:bldP spid="122" grpId="0" build="p">
        <p:tmplLst>
          <p:tmpl lvl="1">
            <p:tnLst>
              <p:par>
                <p:cTn presetID="42" presetClass="entr" presetSubtype="0" fill="hold" nodeType="withEffect">
                  <p:stCondLst>
                    <p:cond delay="200"/>
                  </p:st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anim calcmode="lin" valueType="num">
                      <p:cBhvr>
                        <p:cTn dur="500" fill="hold"/>
                        <p:tgtEl>
                          <p:spTgt spid="122"/>
                        </p:tgtEl>
                        <p:attrNameLst>
                          <p:attrName>ppt_x</p:attrName>
                        </p:attrNameLst>
                      </p:cBhvr>
                      <p:tavLst>
                        <p:tav tm="0">
                          <p:val>
                            <p:strVal val="#ppt_x"/>
                          </p:val>
                        </p:tav>
                        <p:tav tm="100000">
                          <p:val>
                            <p:strVal val="#ppt_x"/>
                          </p:val>
                        </p:tav>
                      </p:tavLst>
                    </p:anim>
                    <p:anim calcmode="lin" valueType="num">
                      <p:cBhvr>
                        <p:cTn dur="500" fill="hold"/>
                        <p:tgtEl>
                          <p:spTgt spid="122"/>
                        </p:tgtEl>
                        <p:attrNameLst>
                          <p:attrName>ppt_y</p:attrName>
                        </p:attrNameLst>
                      </p:cBhvr>
                      <p:tavLst>
                        <p:tav tm="0">
                          <p:val>
                            <p:strVal val="#ppt_y+.1"/>
                          </p:val>
                        </p:tav>
                        <p:tav tm="100000">
                          <p:val>
                            <p:strVal val="#ppt_y"/>
                          </p:val>
                        </p:tav>
                      </p:tavLst>
                    </p:anim>
                  </p:childTnLst>
                </p:cTn>
              </p:par>
            </p:tnLst>
          </p:tmpl>
        </p:tmplLst>
      </p:bldP>
      <p:bldP spid="123" grpId="0" build="p">
        <p:tmplLst>
          <p:tmpl lvl="1">
            <p:tnLst>
              <p:par>
                <p:cTn presetID="10" presetClass="entr" presetSubtype="0" fill="hold" nodeType="withEffect">
                  <p:stCondLst>
                    <p:cond delay="80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30" grpId="0" animBg="1"/>
      <p:bldP spid="133" grpId="0" build="p">
        <p:tmplLst>
          <p:tmpl lvl="1">
            <p:tnLst>
              <p:par>
                <p:cTn presetID="53" presetClass="entr" presetSubtype="16" fill="hold" nodeType="afterEffect">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p:cTn dur="300" fill="hold"/>
                        <p:tgtEl>
                          <p:spTgt spid="133"/>
                        </p:tgtEl>
                        <p:attrNameLst>
                          <p:attrName>ppt_w</p:attrName>
                        </p:attrNameLst>
                      </p:cBhvr>
                      <p:tavLst>
                        <p:tav tm="0">
                          <p:val>
                            <p:fltVal val="0"/>
                          </p:val>
                        </p:tav>
                        <p:tav tm="100000">
                          <p:val>
                            <p:strVal val="#ppt_w"/>
                          </p:val>
                        </p:tav>
                      </p:tavLst>
                    </p:anim>
                    <p:anim calcmode="lin" valueType="num">
                      <p:cBhvr>
                        <p:cTn dur="300" fill="hold"/>
                        <p:tgtEl>
                          <p:spTgt spid="133"/>
                        </p:tgtEl>
                        <p:attrNameLst>
                          <p:attrName>ppt_h</p:attrName>
                        </p:attrNameLst>
                      </p:cBhvr>
                      <p:tavLst>
                        <p:tav tm="0">
                          <p:val>
                            <p:fltVal val="0"/>
                          </p:val>
                        </p:tav>
                        <p:tav tm="100000">
                          <p:val>
                            <p:strVal val="#ppt_h"/>
                          </p:val>
                        </p:tav>
                      </p:tavLst>
                    </p:anim>
                    <p:animEffect transition="in" filter="fade">
                      <p:cBhvr>
                        <p:cTn dur="300"/>
                        <p:tgtEl>
                          <p:spTgt spid="133"/>
                        </p:tgtEl>
                      </p:cBhvr>
                    </p:animEffect>
                  </p:childTnLst>
                </p:cTn>
              </p:par>
            </p:tnLst>
          </p:tmpl>
        </p:tmplLst>
      </p:bldP>
      <p:bldP spid="136" grpId="0"/>
      <p:bldP spid="139" grpId="0" animBg="1"/>
      <p:bldP spid="141" grpId="0" build="p">
        <p:tmplLst>
          <p:tmpl lvl="1">
            <p:tnLst>
              <p:par>
                <p:cTn presetID="42" presetClass="entr" presetSubtype="0" fill="hold" nodeType="withEffect">
                  <p:stCondLst>
                    <p:cond delay="200"/>
                  </p:stCondLst>
                  <p:childTnLst>
                    <p:set>
                      <p:cBhvr>
                        <p:cTn dur="1" fill="hold">
                          <p:stCondLst>
                            <p:cond delay="0"/>
                          </p:stCondLst>
                        </p:cTn>
                        <p:tgtEl>
                          <p:spTgt spid="141"/>
                        </p:tgtEl>
                        <p:attrNameLst>
                          <p:attrName>style.visibility</p:attrName>
                        </p:attrNameLst>
                      </p:cBhvr>
                      <p:to>
                        <p:strVal val="visible"/>
                      </p:to>
                    </p:set>
                    <p:animEffect transition="in" filter="fade">
                      <p:cBhvr>
                        <p:cTn dur="400"/>
                        <p:tgtEl>
                          <p:spTgt spid="141"/>
                        </p:tgtEl>
                      </p:cBhvr>
                    </p:animEffect>
                    <p:anim calcmode="lin" valueType="num">
                      <p:cBhvr>
                        <p:cTn dur="400" fill="hold"/>
                        <p:tgtEl>
                          <p:spTgt spid="141"/>
                        </p:tgtEl>
                        <p:attrNameLst>
                          <p:attrName>ppt_x</p:attrName>
                        </p:attrNameLst>
                      </p:cBhvr>
                      <p:tavLst>
                        <p:tav tm="0">
                          <p:val>
                            <p:strVal val="#ppt_x"/>
                          </p:val>
                        </p:tav>
                        <p:tav tm="100000">
                          <p:val>
                            <p:strVal val="#ppt_x"/>
                          </p:val>
                        </p:tav>
                      </p:tavLst>
                    </p:anim>
                    <p:anim calcmode="lin" valueType="num">
                      <p:cBhvr>
                        <p:cTn dur="400" fill="hold"/>
                        <p:tgtEl>
                          <p:spTgt spid="141"/>
                        </p:tgtEl>
                        <p:attrNameLst>
                          <p:attrName>ppt_y</p:attrName>
                        </p:attrNameLst>
                      </p:cBhvr>
                      <p:tavLst>
                        <p:tav tm="0">
                          <p:val>
                            <p:strVal val="#ppt_y+.1"/>
                          </p:val>
                        </p:tav>
                        <p:tav tm="100000">
                          <p:val>
                            <p:strVal val="#ppt_y"/>
                          </p:val>
                        </p:tav>
                      </p:tavLst>
                    </p:anim>
                  </p:childTnLst>
                </p:cTn>
              </p:par>
            </p:tnLst>
          </p:tmpl>
        </p:tmplLst>
      </p:bldP>
      <p:bldP spid="142" grpId="0" build="p">
        <p:tmplLst>
          <p:tmpl lvl="1">
            <p:tnLst>
              <p:par>
                <p:cTn presetID="42" presetClass="entr" presetSubtype="0" fill="hold" nodeType="withEffect">
                  <p:stCondLst>
                    <p:cond delay="200"/>
                  </p:stCondLst>
                  <p:childTnLst>
                    <p:set>
                      <p:cBhvr>
                        <p:cTn dur="1" fill="hold">
                          <p:stCondLst>
                            <p:cond delay="0"/>
                          </p:stCondLst>
                        </p:cTn>
                        <p:tgtEl>
                          <p:spTgt spid="142"/>
                        </p:tgtEl>
                        <p:attrNameLst>
                          <p:attrName>style.visibility</p:attrName>
                        </p:attrNameLst>
                      </p:cBhvr>
                      <p:to>
                        <p:strVal val="visible"/>
                      </p:to>
                    </p:set>
                    <p:animEffect transition="in" filter="fade">
                      <p:cBhvr>
                        <p:cTn dur="500"/>
                        <p:tgtEl>
                          <p:spTgt spid="142"/>
                        </p:tgtEl>
                      </p:cBhvr>
                    </p:animEffect>
                    <p:anim calcmode="lin" valueType="num">
                      <p:cBhvr>
                        <p:cTn dur="500" fill="hold"/>
                        <p:tgtEl>
                          <p:spTgt spid="142"/>
                        </p:tgtEl>
                        <p:attrNameLst>
                          <p:attrName>ppt_x</p:attrName>
                        </p:attrNameLst>
                      </p:cBhvr>
                      <p:tavLst>
                        <p:tav tm="0">
                          <p:val>
                            <p:strVal val="#ppt_x"/>
                          </p:val>
                        </p:tav>
                        <p:tav tm="100000">
                          <p:val>
                            <p:strVal val="#ppt_x"/>
                          </p:val>
                        </p:tav>
                      </p:tavLst>
                    </p:anim>
                    <p:anim calcmode="lin" valueType="num">
                      <p:cBhvr>
                        <p:cTn dur="500" fill="hold"/>
                        <p:tgtEl>
                          <p:spTgt spid="142"/>
                        </p:tgtEl>
                        <p:attrNameLst>
                          <p:attrName>ppt_y</p:attrName>
                        </p:attrNameLst>
                      </p:cBhvr>
                      <p:tavLst>
                        <p:tav tm="0">
                          <p:val>
                            <p:strVal val="#ppt_y+.1"/>
                          </p:val>
                        </p:tav>
                        <p:tav tm="100000">
                          <p:val>
                            <p:strVal val="#ppt_y"/>
                          </p:val>
                        </p:tav>
                      </p:tavLst>
                    </p:anim>
                  </p:childTnLst>
                </p:cTn>
              </p:par>
            </p:tnLst>
          </p:tmpl>
        </p:tmplLst>
      </p:bldP>
      <p:bldP spid="143" grpId="0" build="p">
        <p:tmplLst>
          <p:tmpl lvl="1">
            <p:tnLst>
              <p:par>
                <p:cTn presetID="10" presetClass="entr" presetSubtype="0" fill="hold" nodeType="withEffect">
                  <p:stCondLst>
                    <p:cond delay="800"/>
                  </p:stCondLst>
                  <p:childTnLst>
                    <p:set>
                      <p:cBhvr>
                        <p:cTn dur="1" fill="hold">
                          <p:stCondLst>
                            <p:cond delay="0"/>
                          </p:stCondLst>
                        </p:cTn>
                        <p:tgtEl>
                          <p:spTgt spid="143"/>
                        </p:tgtEl>
                        <p:attrNameLst>
                          <p:attrName>style.visibility</p:attrName>
                        </p:attrNameLst>
                      </p:cBhvr>
                      <p:to>
                        <p:strVal val="visible"/>
                      </p:to>
                    </p:set>
                    <p:animEffect transition="in" filter="fade">
                      <p:cBhvr>
                        <p:cTn dur="500"/>
                        <p:tgtEl>
                          <p:spTgt spid="143"/>
                        </p:tgtEl>
                      </p:cBhvr>
                    </p:animEffect>
                  </p:childTnLst>
                </p:cTn>
              </p:par>
            </p:tnLst>
          </p:tmpl>
        </p:tmplLst>
      </p:bldP>
      <p:bldP spid="147" grpId="0" animBg="1"/>
      <p:bldP spid="149" grpId="0" build="p">
        <p:tmplLst>
          <p:tmpl lvl="1">
            <p:tnLst>
              <p:par>
                <p:cTn presetID="53" presetClass="entr" presetSubtype="16" fill="hold" nodeType="afterEffect">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p:cTn dur="300" fill="hold"/>
                        <p:tgtEl>
                          <p:spTgt spid="149"/>
                        </p:tgtEl>
                        <p:attrNameLst>
                          <p:attrName>ppt_w</p:attrName>
                        </p:attrNameLst>
                      </p:cBhvr>
                      <p:tavLst>
                        <p:tav tm="0">
                          <p:val>
                            <p:fltVal val="0"/>
                          </p:val>
                        </p:tav>
                        <p:tav tm="100000">
                          <p:val>
                            <p:strVal val="#ppt_w"/>
                          </p:val>
                        </p:tav>
                      </p:tavLst>
                    </p:anim>
                    <p:anim calcmode="lin" valueType="num">
                      <p:cBhvr>
                        <p:cTn dur="300" fill="hold"/>
                        <p:tgtEl>
                          <p:spTgt spid="149"/>
                        </p:tgtEl>
                        <p:attrNameLst>
                          <p:attrName>ppt_h</p:attrName>
                        </p:attrNameLst>
                      </p:cBhvr>
                      <p:tavLst>
                        <p:tav tm="0">
                          <p:val>
                            <p:fltVal val="0"/>
                          </p:val>
                        </p:tav>
                        <p:tav tm="100000">
                          <p:val>
                            <p:strVal val="#ppt_h"/>
                          </p:val>
                        </p:tav>
                      </p:tavLst>
                    </p:anim>
                    <p:animEffect transition="in" filter="fade">
                      <p:cBhvr>
                        <p:cTn dur="300"/>
                        <p:tgtEl>
                          <p:spTgt spid="149"/>
                        </p:tgtEl>
                      </p:cBhvr>
                    </p:animEffect>
                  </p:childTnLst>
                </p:cTn>
              </p:par>
            </p:tnLst>
          </p:tmpl>
        </p:tmplLst>
      </p:bldP>
      <p:bldP spid="151" grpId="0"/>
      <p:bldP spid="153" grpId="0" animBg="1"/>
      <p:bldP spid="154" grpId="0" build="p">
        <p:tmplLst>
          <p:tmpl lvl="1">
            <p:tnLst>
              <p:par>
                <p:cTn presetID="42" presetClass="entr" presetSubtype="0" fill="hold" nodeType="withEffect">
                  <p:stCondLst>
                    <p:cond delay="200"/>
                  </p:stCondLst>
                  <p:childTnLst>
                    <p:set>
                      <p:cBhvr>
                        <p:cTn dur="1" fill="hold">
                          <p:stCondLst>
                            <p:cond delay="0"/>
                          </p:stCondLst>
                        </p:cTn>
                        <p:tgtEl>
                          <p:spTgt spid="154"/>
                        </p:tgtEl>
                        <p:attrNameLst>
                          <p:attrName>style.visibility</p:attrName>
                        </p:attrNameLst>
                      </p:cBhvr>
                      <p:to>
                        <p:strVal val="visible"/>
                      </p:to>
                    </p:set>
                    <p:animEffect transition="in" filter="fade">
                      <p:cBhvr>
                        <p:cTn dur="400"/>
                        <p:tgtEl>
                          <p:spTgt spid="154"/>
                        </p:tgtEl>
                      </p:cBhvr>
                    </p:animEffect>
                    <p:anim calcmode="lin" valueType="num">
                      <p:cBhvr>
                        <p:cTn dur="400" fill="hold"/>
                        <p:tgtEl>
                          <p:spTgt spid="154"/>
                        </p:tgtEl>
                        <p:attrNameLst>
                          <p:attrName>ppt_x</p:attrName>
                        </p:attrNameLst>
                      </p:cBhvr>
                      <p:tavLst>
                        <p:tav tm="0">
                          <p:val>
                            <p:strVal val="#ppt_x"/>
                          </p:val>
                        </p:tav>
                        <p:tav tm="100000">
                          <p:val>
                            <p:strVal val="#ppt_x"/>
                          </p:val>
                        </p:tav>
                      </p:tavLst>
                    </p:anim>
                    <p:anim calcmode="lin" valueType="num">
                      <p:cBhvr>
                        <p:cTn dur="400" fill="hold"/>
                        <p:tgtEl>
                          <p:spTgt spid="154"/>
                        </p:tgtEl>
                        <p:attrNameLst>
                          <p:attrName>ppt_y</p:attrName>
                        </p:attrNameLst>
                      </p:cBhvr>
                      <p:tavLst>
                        <p:tav tm="0">
                          <p:val>
                            <p:strVal val="#ppt_y+.1"/>
                          </p:val>
                        </p:tav>
                        <p:tav tm="100000">
                          <p:val>
                            <p:strVal val="#ppt_y"/>
                          </p:val>
                        </p:tav>
                      </p:tavLst>
                    </p:anim>
                  </p:childTnLst>
                </p:cTn>
              </p:par>
            </p:tnLst>
          </p:tmpl>
        </p:tmplLst>
      </p:bldP>
      <p:bldP spid="155" grpId="0" build="p">
        <p:tmplLst>
          <p:tmpl lvl="1">
            <p:tnLst>
              <p:par>
                <p:cTn presetID="42" presetClass="entr" presetSubtype="0" fill="hold" nodeType="withEffect">
                  <p:stCondLst>
                    <p:cond delay="200"/>
                  </p:stCondLst>
                  <p:childTnLst>
                    <p:set>
                      <p:cBhvr>
                        <p:cTn dur="1" fill="hold">
                          <p:stCondLst>
                            <p:cond delay="0"/>
                          </p:stCondLst>
                        </p:cTn>
                        <p:tgtEl>
                          <p:spTgt spid="155"/>
                        </p:tgtEl>
                        <p:attrNameLst>
                          <p:attrName>style.visibility</p:attrName>
                        </p:attrNameLst>
                      </p:cBhvr>
                      <p:to>
                        <p:strVal val="visible"/>
                      </p:to>
                    </p:set>
                    <p:animEffect transition="in" filter="fade">
                      <p:cBhvr>
                        <p:cTn dur="500"/>
                        <p:tgtEl>
                          <p:spTgt spid="155"/>
                        </p:tgtEl>
                      </p:cBhvr>
                    </p:animEffect>
                    <p:anim calcmode="lin" valueType="num">
                      <p:cBhvr>
                        <p:cTn dur="500" fill="hold"/>
                        <p:tgtEl>
                          <p:spTgt spid="155"/>
                        </p:tgtEl>
                        <p:attrNameLst>
                          <p:attrName>ppt_x</p:attrName>
                        </p:attrNameLst>
                      </p:cBhvr>
                      <p:tavLst>
                        <p:tav tm="0">
                          <p:val>
                            <p:strVal val="#ppt_x"/>
                          </p:val>
                        </p:tav>
                        <p:tav tm="100000">
                          <p:val>
                            <p:strVal val="#ppt_x"/>
                          </p:val>
                        </p:tav>
                      </p:tavLst>
                    </p:anim>
                    <p:anim calcmode="lin" valueType="num">
                      <p:cBhvr>
                        <p:cTn dur="500" fill="hold"/>
                        <p:tgtEl>
                          <p:spTgt spid="155"/>
                        </p:tgtEl>
                        <p:attrNameLst>
                          <p:attrName>ppt_y</p:attrName>
                        </p:attrNameLst>
                      </p:cBhvr>
                      <p:tavLst>
                        <p:tav tm="0">
                          <p:val>
                            <p:strVal val="#ppt_y+.1"/>
                          </p:val>
                        </p:tav>
                        <p:tav tm="100000">
                          <p:val>
                            <p:strVal val="#ppt_y"/>
                          </p:val>
                        </p:tav>
                      </p:tavLst>
                    </p:anim>
                  </p:childTnLst>
                </p:cTn>
              </p:par>
            </p:tnLst>
          </p:tmpl>
        </p:tmplLst>
      </p:bldP>
      <p:bldP spid="156" grpId="0" build="p">
        <p:tmplLst>
          <p:tmpl lvl="1">
            <p:tnLst>
              <p:par>
                <p:cTn presetID="10" presetClass="entr" presetSubtype="0" fill="hold" nodeType="withEffect">
                  <p:stCondLst>
                    <p:cond delay="800"/>
                  </p:stCondLst>
                  <p:childTnLst>
                    <p:set>
                      <p:cBhvr>
                        <p:cTn dur="1" fill="hold">
                          <p:stCondLst>
                            <p:cond delay="0"/>
                          </p:stCondLst>
                        </p:cTn>
                        <p:tgtEl>
                          <p:spTgt spid="156"/>
                        </p:tgtEl>
                        <p:attrNameLst>
                          <p:attrName>style.visibility</p:attrName>
                        </p:attrNameLst>
                      </p:cBhvr>
                      <p:to>
                        <p:strVal val="visible"/>
                      </p:to>
                    </p:set>
                    <p:animEffect transition="in" filter="fade">
                      <p:cBhvr>
                        <p:cTn dur="500"/>
                        <p:tgtEl>
                          <p:spTgt spid="156"/>
                        </p:tgtEl>
                      </p:cBhvr>
                    </p:animEffect>
                  </p:childTnLst>
                </p:cTn>
              </p:par>
            </p:tnLst>
          </p:tmpl>
        </p:tmplLst>
      </p:bldP>
      <p:bldP spid="157" grpId="0" animBg="1"/>
      <p:bldP spid="158" grpId="0" build="p">
        <p:tmplLst>
          <p:tmpl lvl="1">
            <p:tnLst>
              <p:par>
                <p:cTn presetID="53" presetClass="entr" presetSubtype="16" fill="hold" nodeType="afterEffect">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p:cTn dur="300" fill="hold"/>
                        <p:tgtEl>
                          <p:spTgt spid="158"/>
                        </p:tgtEl>
                        <p:attrNameLst>
                          <p:attrName>ppt_w</p:attrName>
                        </p:attrNameLst>
                      </p:cBhvr>
                      <p:tavLst>
                        <p:tav tm="0">
                          <p:val>
                            <p:fltVal val="0"/>
                          </p:val>
                        </p:tav>
                        <p:tav tm="100000">
                          <p:val>
                            <p:strVal val="#ppt_w"/>
                          </p:val>
                        </p:tav>
                      </p:tavLst>
                    </p:anim>
                    <p:anim calcmode="lin" valueType="num">
                      <p:cBhvr>
                        <p:cTn dur="300" fill="hold"/>
                        <p:tgtEl>
                          <p:spTgt spid="158"/>
                        </p:tgtEl>
                        <p:attrNameLst>
                          <p:attrName>ppt_h</p:attrName>
                        </p:attrNameLst>
                      </p:cBhvr>
                      <p:tavLst>
                        <p:tav tm="0">
                          <p:val>
                            <p:fltVal val="0"/>
                          </p:val>
                        </p:tav>
                        <p:tav tm="100000">
                          <p:val>
                            <p:strVal val="#ppt_h"/>
                          </p:val>
                        </p:tav>
                      </p:tavLst>
                    </p:anim>
                    <p:animEffect transition="in" filter="fade">
                      <p:cBhvr>
                        <p:cTn dur="300"/>
                        <p:tgtEl>
                          <p:spTgt spid="158"/>
                        </p:tgtEl>
                      </p:cBhvr>
                    </p:animEffect>
                  </p:childTnLst>
                </p:cTn>
              </p:par>
            </p:tnLst>
          </p:tmpl>
        </p:tmplLst>
      </p:bldP>
      <p:bldP spid="159" grpId="0"/>
    </p:bldLs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conic list 6">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603251" y="4732394"/>
            <a:ext cx="869949" cy="1730087"/>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684392" y="4778114"/>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26" name="Text Placeholder 7"/>
          <p:cNvSpPr>
            <a:spLocks noGrp="1"/>
          </p:cNvSpPr>
          <p:nvPr>
            <p:ph type="body" sz="quarter" idx="19" hasCustomPrompt="1"/>
          </p:nvPr>
        </p:nvSpPr>
        <p:spPr>
          <a:xfrm>
            <a:off x="1608669" y="5317373"/>
            <a:ext cx="2500489" cy="228451"/>
          </a:xfrm>
          <a:prstGeom prst="rect">
            <a:avLst/>
          </a:prstGeom>
        </p:spPr>
        <p:txBody>
          <a:bodyPr vert="horz" lIns="0" tIns="40504" rIns="0" bIns="40504" anchor="ctr"/>
          <a:lstStyle>
            <a:lvl1pPr marL="0" indent="0" algn="l">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16" hasCustomPrompt="1"/>
          </p:nvPr>
        </p:nvSpPr>
        <p:spPr>
          <a:xfrm>
            <a:off x="1608669"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28" name="Text Placeholder 7"/>
          <p:cNvSpPr>
            <a:spLocks noGrp="1"/>
          </p:cNvSpPr>
          <p:nvPr>
            <p:ph type="body" sz="quarter" idx="55" hasCustomPrompt="1"/>
          </p:nvPr>
        </p:nvSpPr>
        <p:spPr>
          <a:xfrm>
            <a:off x="1608669" y="4736932"/>
            <a:ext cx="2500489" cy="431780"/>
          </a:xfrm>
          <a:prstGeom prst="rect">
            <a:avLst/>
          </a:prstGeom>
        </p:spPr>
        <p:txBody>
          <a:bodyPr vert="horz" lIns="0" tIns="40504" rIns="0" bIns="40504" anchor="ctr"/>
          <a:lstStyle>
            <a:lvl1pPr marL="0" indent="0" algn="l">
              <a:lnSpc>
                <a:spcPct val="100000"/>
              </a:lnSpc>
              <a:spcBef>
                <a:spcPct val="0"/>
              </a:spcBef>
              <a:buNone/>
              <a:defRPr sz="3000" b="1">
                <a:ln>
                  <a:solidFill>
                    <a:schemeClr val="accent2"/>
                  </a:solidFill>
                </a:ln>
                <a:solidFill>
                  <a:schemeClr val="accent1">
                    <a:lumMod val="60000"/>
                    <a:lumOff val="40000"/>
                  </a:schemeClr>
                </a:solidFill>
                <a:latin typeface="Lato Light"/>
                <a:cs typeface="Lato Light"/>
              </a:defRPr>
            </a:lvl1pPr>
          </a:lstStyle>
          <a:p>
            <a:pPr lvl="0"/>
            <a:r>
              <a:rPr lang="es-ES_tradnl"/>
              <a:t>80%</a:t>
            </a:r>
            <a:endParaRPr lang="es-ES_tradnl"/>
          </a:p>
        </p:txBody>
      </p:sp>
      <p:grpSp>
        <p:nvGrpSpPr>
          <p:cNvPr id="19" name="Group 18"/>
          <p:cNvGrpSpPr/>
          <p:nvPr userDrawn="1"/>
        </p:nvGrpSpPr>
        <p:grpSpPr>
          <a:xfrm>
            <a:off x="101309" y="385540"/>
            <a:ext cx="383999" cy="342172"/>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 name="Rounded Rectangle 37"/>
          <p:cNvSpPr/>
          <p:nvPr userDrawn="1"/>
        </p:nvSpPr>
        <p:spPr>
          <a:xfrm>
            <a:off x="4351162" y="4732394"/>
            <a:ext cx="869949" cy="173008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 Placeholder 7"/>
          <p:cNvSpPr>
            <a:spLocks noGrp="1"/>
          </p:cNvSpPr>
          <p:nvPr>
            <p:ph type="body" sz="quarter" idx="56" hasCustomPrompt="1"/>
          </p:nvPr>
        </p:nvSpPr>
        <p:spPr>
          <a:xfrm>
            <a:off x="4432303" y="4778114"/>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40" name="Text Placeholder 7"/>
          <p:cNvSpPr>
            <a:spLocks noGrp="1"/>
          </p:cNvSpPr>
          <p:nvPr>
            <p:ph type="body" sz="quarter" idx="57" hasCustomPrompt="1"/>
          </p:nvPr>
        </p:nvSpPr>
        <p:spPr>
          <a:xfrm>
            <a:off x="5356580" y="5317373"/>
            <a:ext cx="2500489" cy="228451"/>
          </a:xfrm>
          <a:prstGeom prst="rect">
            <a:avLst/>
          </a:prstGeom>
        </p:spPr>
        <p:txBody>
          <a:bodyPr vert="horz" lIns="0" tIns="40504" rIns="0" bIns="40504" anchor="ctr"/>
          <a:lstStyle>
            <a:lvl1pPr marL="0" indent="0" algn="l">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41" name="Text Placeholder 2"/>
          <p:cNvSpPr>
            <a:spLocks noGrp="1"/>
          </p:cNvSpPr>
          <p:nvPr>
            <p:ph type="body" sz="quarter" idx="58" hasCustomPrompt="1"/>
          </p:nvPr>
        </p:nvSpPr>
        <p:spPr>
          <a:xfrm>
            <a:off x="5356580"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42" name="Text Placeholder 7"/>
          <p:cNvSpPr>
            <a:spLocks noGrp="1"/>
          </p:cNvSpPr>
          <p:nvPr>
            <p:ph type="body" sz="quarter" idx="59" hasCustomPrompt="1"/>
          </p:nvPr>
        </p:nvSpPr>
        <p:spPr>
          <a:xfrm>
            <a:off x="5356580" y="4736932"/>
            <a:ext cx="2500489" cy="431780"/>
          </a:xfrm>
          <a:prstGeom prst="rect">
            <a:avLst/>
          </a:prstGeom>
        </p:spPr>
        <p:txBody>
          <a:bodyPr vert="horz" lIns="0" tIns="40504" rIns="0" bIns="40504" anchor="ctr"/>
          <a:lstStyle>
            <a:lvl1pPr marL="0" indent="0" algn="l">
              <a:lnSpc>
                <a:spcPct val="100000"/>
              </a:lnSpc>
              <a:spcBef>
                <a:spcPct val="0"/>
              </a:spcBef>
              <a:buNone/>
              <a:defRPr sz="3000" b="1">
                <a:ln>
                  <a:solidFill>
                    <a:schemeClr val="accent3"/>
                  </a:solidFill>
                </a:ln>
                <a:solidFill>
                  <a:schemeClr val="accent2"/>
                </a:solidFill>
                <a:latin typeface="Lato Light"/>
                <a:cs typeface="Lato Light"/>
              </a:defRPr>
            </a:lvl1pPr>
          </a:lstStyle>
          <a:p>
            <a:pPr lvl="0"/>
            <a:r>
              <a:rPr lang="es-ES_tradnl"/>
              <a:t>80%</a:t>
            </a:r>
            <a:endParaRPr lang="es-ES_tradnl"/>
          </a:p>
        </p:txBody>
      </p:sp>
      <p:sp>
        <p:nvSpPr>
          <p:cNvPr id="43" name="Rounded Rectangle 42"/>
          <p:cNvSpPr/>
          <p:nvPr userDrawn="1"/>
        </p:nvSpPr>
        <p:spPr>
          <a:xfrm>
            <a:off x="8070147" y="4732391"/>
            <a:ext cx="869949" cy="173008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 Placeholder 7"/>
          <p:cNvSpPr>
            <a:spLocks noGrp="1"/>
          </p:cNvSpPr>
          <p:nvPr>
            <p:ph type="body" sz="quarter" idx="60" hasCustomPrompt="1"/>
          </p:nvPr>
        </p:nvSpPr>
        <p:spPr>
          <a:xfrm>
            <a:off x="8151288" y="4778114"/>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45" name="Text Placeholder 7"/>
          <p:cNvSpPr>
            <a:spLocks noGrp="1"/>
          </p:cNvSpPr>
          <p:nvPr>
            <p:ph type="body" sz="quarter" idx="61" hasCustomPrompt="1"/>
          </p:nvPr>
        </p:nvSpPr>
        <p:spPr>
          <a:xfrm>
            <a:off x="9075565" y="5317373"/>
            <a:ext cx="2500489" cy="228451"/>
          </a:xfrm>
          <a:prstGeom prst="rect">
            <a:avLst/>
          </a:prstGeom>
        </p:spPr>
        <p:txBody>
          <a:bodyPr vert="horz" lIns="0" tIns="40504" rIns="0" bIns="40504" anchor="ctr"/>
          <a:lstStyle>
            <a:lvl1pPr marL="0" indent="0" algn="l">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46" name="Text Placeholder 2"/>
          <p:cNvSpPr>
            <a:spLocks noGrp="1"/>
          </p:cNvSpPr>
          <p:nvPr>
            <p:ph type="body" sz="quarter" idx="62" hasCustomPrompt="1"/>
          </p:nvPr>
        </p:nvSpPr>
        <p:spPr>
          <a:xfrm>
            <a:off x="9075565"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47" name="Text Placeholder 7"/>
          <p:cNvSpPr>
            <a:spLocks noGrp="1"/>
          </p:cNvSpPr>
          <p:nvPr>
            <p:ph type="body" sz="quarter" idx="63" hasCustomPrompt="1"/>
          </p:nvPr>
        </p:nvSpPr>
        <p:spPr>
          <a:xfrm>
            <a:off x="9075565" y="4736932"/>
            <a:ext cx="2500489" cy="431780"/>
          </a:xfrm>
          <a:prstGeom prst="rect">
            <a:avLst/>
          </a:prstGeom>
        </p:spPr>
        <p:txBody>
          <a:bodyPr vert="horz" lIns="0" tIns="40504" rIns="0" bIns="40504" anchor="ctr"/>
          <a:lstStyle>
            <a:lvl1pPr marL="0" indent="0" algn="l">
              <a:lnSpc>
                <a:spcPct val="100000"/>
              </a:lnSpc>
              <a:spcBef>
                <a:spcPct val="0"/>
              </a:spcBef>
              <a:buNone/>
              <a:defRPr sz="3000" b="1">
                <a:ln>
                  <a:solidFill>
                    <a:schemeClr val="accent4"/>
                  </a:solidFill>
                </a:ln>
                <a:solidFill>
                  <a:schemeClr val="accent3"/>
                </a:solidFill>
                <a:latin typeface="Lato Light"/>
                <a:cs typeface="Lato Light"/>
              </a:defRPr>
            </a:lvl1pPr>
          </a:lstStyle>
          <a:p>
            <a:pPr lvl="0"/>
            <a:r>
              <a:rPr lang="es-ES_tradnl"/>
              <a:t>80%</a:t>
            </a:r>
            <a:endParaRPr lang="es-ES_tradnl"/>
          </a:p>
        </p:txBody>
      </p:sp>
      <p:sp>
        <p:nvSpPr>
          <p:cNvPr id="23" name="Oval 22"/>
          <p:cNvSpPr>
            <a:spLocks noChangeAspect="1"/>
          </p:cNvSpPr>
          <p:nvPr userDrawn="1"/>
        </p:nvSpPr>
        <p:spPr>
          <a:xfrm>
            <a:off x="996835" y="1583962"/>
            <a:ext cx="2880004" cy="259200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val 24"/>
          <p:cNvSpPr>
            <a:spLocks noChangeAspect="1"/>
          </p:cNvSpPr>
          <p:nvPr userDrawn="1"/>
        </p:nvSpPr>
        <p:spPr>
          <a:xfrm>
            <a:off x="4654434" y="1583962"/>
            <a:ext cx="2880004" cy="259200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val 29"/>
          <p:cNvSpPr>
            <a:spLocks noChangeAspect="1"/>
          </p:cNvSpPr>
          <p:nvPr userDrawn="1"/>
        </p:nvSpPr>
        <p:spPr>
          <a:xfrm>
            <a:off x="8334611" y="1583962"/>
            <a:ext cx="2880004" cy="259200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Oval 34"/>
          <p:cNvSpPr>
            <a:spLocks noChangeAspect="1"/>
          </p:cNvSpPr>
          <p:nvPr userDrawn="1"/>
        </p:nvSpPr>
        <p:spPr>
          <a:xfrm>
            <a:off x="3873621" y="2565575"/>
            <a:ext cx="816001" cy="734399"/>
          </a:xfrm>
          <a:prstGeom prst="ellipse">
            <a:avLst/>
          </a:prstGeom>
          <a:solidFill>
            <a:schemeClr val="accent2">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Oval 36"/>
          <p:cNvSpPr>
            <a:spLocks noChangeAspect="1"/>
          </p:cNvSpPr>
          <p:nvPr userDrawn="1"/>
        </p:nvSpPr>
        <p:spPr>
          <a:xfrm>
            <a:off x="7514989" y="2565575"/>
            <a:ext cx="816001" cy="734399"/>
          </a:xfrm>
          <a:prstGeom prst="ellipse">
            <a:avLst/>
          </a:prstGeom>
          <a:solidFill>
            <a:schemeClr val="accent3">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Picture Placeholder 2"/>
          <p:cNvSpPr>
            <a:spLocks noGrp="1" noChangeAspect="1"/>
          </p:cNvSpPr>
          <p:nvPr>
            <p:ph type="pic" sz="quarter" idx="17"/>
          </p:nvPr>
        </p:nvSpPr>
        <p:spPr>
          <a:xfrm>
            <a:off x="874187" y="1483364"/>
            <a:ext cx="3072984" cy="2808000"/>
          </a:xfrm>
          <a:custGeom>
            <a:rect l="l" t="t" r="r" b="b"/>
            <a:pathLst>
              <a:path w="2304738" h="2340000">
                <a:moveTo>
                  <a:pt x="1170000" y="0"/>
                </a:moveTo>
                <a:cubicBezTo>
                  <a:pt x="1695016" y="0"/>
                  <a:pt x="2139264" y="345807"/>
                  <a:pt x="2287399" y="822078"/>
                </a:cubicBezTo>
                <a:lnTo>
                  <a:pt x="2304738" y="889510"/>
                </a:lnTo>
                <a:lnTo>
                  <a:pt x="2267755" y="920023"/>
                </a:lnTo>
                <a:cubicBezTo>
                  <a:pt x="2193748" y="994029"/>
                  <a:pt x="2147974" y="1096269"/>
                  <a:pt x="2147974" y="1209199"/>
                </a:cubicBezTo>
                <a:cubicBezTo>
                  <a:pt x="2147974" y="1322130"/>
                  <a:pt x="2193748" y="1424369"/>
                  <a:pt x="2267755" y="1498375"/>
                </a:cubicBezTo>
                <a:lnTo>
                  <a:pt x="2288108" y="1515168"/>
                </a:lnTo>
                <a:lnTo>
                  <a:pt x="2287399" y="1517922"/>
                </a:lnTo>
                <a:cubicBezTo>
                  <a:pt x="2139264" y="1994193"/>
                  <a:pt x="1695016" y="2340000"/>
                  <a:pt x="1170000" y="2340000"/>
                </a:cubicBezTo>
                <a:cubicBezTo>
                  <a:pt x="523827" y="2340000"/>
                  <a:pt x="0" y="1816174"/>
                  <a:pt x="0" y="1170000"/>
                </a:cubicBezTo>
                <a:cubicBezTo>
                  <a:pt x="0" y="523827"/>
                  <a:pt x="523827" y="0"/>
                  <a:pt x="11700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52" name="Picture Placeholder 2"/>
          <p:cNvSpPr>
            <a:spLocks noGrp="1" noChangeAspect="1"/>
          </p:cNvSpPr>
          <p:nvPr>
            <p:ph type="pic" sz="quarter" idx="18"/>
          </p:nvPr>
        </p:nvSpPr>
        <p:spPr>
          <a:xfrm>
            <a:off x="4585804" y="1483364"/>
            <a:ext cx="3016120" cy="2808000"/>
          </a:xfrm>
          <a:custGeom>
            <a:rect l="l" t="t" r="r" b="b"/>
            <a:pathLst>
              <a:path w="2262090" h="2340000">
                <a:moveTo>
                  <a:pt x="1129482" y="0"/>
                </a:moveTo>
                <a:cubicBezTo>
                  <a:pt x="1654499" y="0"/>
                  <a:pt x="2098746" y="345808"/>
                  <a:pt x="2246881" y="822078"/>
                </a:cubicBezTo>
                <a:lnTo>
                  <a:pt x="2262090" y="881226"/>
                </a:lnTo>
                <a:lnTo>
                  <a:pt x="2215068" y="920023"/>
                </a:lnTo>
                <a:cubicBezTo>
                  <a:pt x="2141061" y="994029"/>
                  <a:pt x="2095287" y="1096269"/>
                  <a:pt x="2095287" y="1209199"/>
                </a:cubicBezTo>
                <a:cubicBezTo>
                  <a:pt x="2095287" y="1322130"/>
                  <a:pt x="2141061" y="1424369"/>
                  <a:pt x="2215068" y="1498375"/>
                </a:cubicBezTo>
                <a:lnTo>
                  <a:pt x="2244998" y="1523069"/>
                </a:lnTo>
                <a:lnTo>
                  <a:pt x="2207538" y="1625417"/>
                </a:lnTo>
                <a:cubicBezTo>
                  <a:pt x="2029922" y="2045348"/>
                  <a:pt x="1614113" y="2340000"/>
                  <a:pt x="1129482" y="2340000"/>
                </a:cubicBezTo>
                <a:cubicBezTo>
                  <a:pt x="644852" y="2340000"/>
                  <a:pt x="229042" y="2045348"/>
                  <a:pt x="51426" y="1625417"/>
                </a:cubicBezTo>
                <a:lnTo>
                  <a:pt x="18258" y="1534793"/>
                </a:lnTo>
                <a:lnTo>
                  <a:pt x="62396" y="1498376"/>
                </a:lnTo>
                <a:cubicBezTo>
                  <a:pt x="136403" y="1424369"/>
                  <a:pt x="182177" y="1322130"/>
                  <a:pt x="182177" y="1209199"/>
                </a:cubicBezTo>
                <a:cubicBezTo>
                  <a:pt x="182177" y="1068036"/>
                  <a:pt x="110655" y="943578"/>
                  <a:pt x="1871" y="870085"/>
                </a:cubicBezTo>
                <a:lnTo>
                  <a:pt x="0" y="869070"/>
                </a:lnTo>
                <a:lnTo>
                  <a:pt x="12083" y="822078"/>
                </a:lnTo>
                <a:cubicBezTo>
                  <a:pt x="160218" y="345807"/>
                  <a:pt x="604466" y="0"/>
                  <a:pt x="1129482"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53" name="Picture Placeholder 2"/>
          <p:cNvSpPr>
            <a:spLocks noGrp="1" noChangeAspect="1"/>
          </p:cNvSpPr>
          <p:nvPr>
            <p:ph type="pic" sz="quarter" idx="64"/>
          </p:nvPr>
        </p:nvSpPr>
        <p:spPr>
          <a:xfrm>
            <a:off x="8254106" y="1483364"/>
            <a:ext cx="3071508" cy="2808000"/>
          </a:xfrm>
          <a:custGeom>
            <a:rect l="l" t="t" r="r" b="b"/>
            <a:pathLst>
              <a:path w="2303631" h="2340000">
                <a:moveTo>
                  <a:pt x="1133631" y="0"/>
                </a:moveTo>
                <a:cubicBezTo>
                  <a:pt x="1779805" y="0"/>
                  <a:pt x="2303631" y="523827"/>
                  <a:pt x="2303631" y="1170000"/>
                </a:cubicBezTo>
                <a:cubicBezTo>
                  <a:pt x="2303631" y="1816174"/>
                  <a:pt x="1779805" y="2340000"/>
                  <a:pt x="1133631" y="2340000"/>
                </a:cubicBezTo>
                <a:cubicBezTo>
                  <a:pt x="649001" y="2340000"/>
                  <a:pt x="233191" y="2045348"/>
                  <a:pt x="55576" y="1625417"/>
                </a:cubicBezTo>
                <a:lnTo>
                  <a:pt x="16760" y="1519365"/>
                </a:lnTo>
                <a:lnTo>
                  <a:pt x="42199" y="1498376"/>
                </a:lnTo>
                <a:cubicBezTo>
                  <a:pt x="116206" y="1424369"/>
                  <a:pt x="161980" y="1322130"/>
                  <a:pt x="161980" y="1209199"/>
                </a:cubicBezTo>
                <a:cubicBezTo>
                  <a:pt x="161980" y="1096269"/>
                  <a:pt x="116206" y="994029"/>
                  <a:pt x="42199" y="920023"/>
                </a:cubicBezTo>
                <a:lnTo>
                  <a:pt x="0" y="885206"/>
                </a:lnTo>
                <a:lnTo>
                  <a:pt x="16232" y="822078"/>
                </a:lnTo>
                <a:cubicBezTo>
                  <a:pt x="164367" y="345807"/>
                  <a:pt x="608615" y="0"/>
                  <a:pt x="113363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54" name="Text Placeholder 7"/>
          <p:cNvSpPr>
            <a:spLocks noGrp="1"/>
          </p:cNvSpPr>
          <p:nvPr>
            <p:ph type="body" sz="quarter" idx="65" hasCustomPrompt="1"/>
          </p:nvPr>
        </p:nvSpPr>
        <p:spPr>
          <a:xfrm>
            <a:off x="3947171" y="2565575"/>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55" name="Text Placeholder 7"/>
          <p:cNvSpPr>
            <a:spLocks noGrp="1"/>
          </p:cNvSpPr>
          <p:nvPr>
            <p:ph type="body" sz="quarter" idx="66" hasCustomPrompt="1"/>
          </p:nvPr>
        </p:nvSpPr>
        <p:spPr>
          <a:xfrm>
            <a:off x="7572830" y="2565575"/>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3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10"/>
                                        <p:tgtEl>
                                          <p:spTgt spid="3"/>
                                        </p:tgtEl>
                                      </p:cBhvr>
                                    </p:animEffect>
                                    <p:anim calcmode="lin" valueType="num">
                                      <p:cBhvr>
                                        <p:cTn id="22" dur="510" fill="hold"/>
                                        <p:tgtEl>
                                          <p:spTgt spid="3"/>
                                        </p:tgtEl>
                                        <p:attrNameLst>
                                          <p:attrName>ppt_x</p:attrName>
                                        </p:attrNameLst>
                                      </p:cBhvr>
                                      <p:tavLst>
                                        <p:tav tm="0">
                                          <p:val>
                                            <p:strVal val="#ppt_x"/>
                                          </p:val>
                                        </p:tav>
                                        <p:tav tm="100000">
                                          <p:val>
                                            <p:strVal val="#ppt_x"/>
                                          </p:val>
                                        </p:tav>
                                      </p:tavLst>
                                    </p:anim>
                                    <p:anim calcmode="lin" valueType="num">
                                      <p:cBhvr>
                                        <p:cTn id="23" dur="459" decel="100000" fill="hold"/>
                                        <p:tgtEl>
                                          <p:spTgt spid="3"/>
                                        </p:tgtEl>
                                        <p:attrNameLst>
                                          <p:attrName>ppt_y</p:attrName>
                                        </p:attrNameLst>
                                      </p:cBhvr>
                                      <p:tavLst>
                                        <p:tav tm="0">
                                          <p:val>
                                            <p:strVal val="#ppt_y+1"/>
                                          </p:val>
                                        </p:tav>
                                        <p:tav tm="100000">
                                          <p:val>
                                            <p:strVal val="#ppt_y-.03"/>
                                          </p:val>
                                        </p:tav>
                                      </p:tavLst>
                                    </p:anim>
                                    <p:anim calcmode="lin" valueType="num">
                                      <p:cBhvr>
                                        <p:cTn id="24" dur="1" accel="100000" fill="hold">
                                          <p:stCondLst>
                                            <p:cond delay="509"/>
                                          </p:stCondLst>
                                        </p:cTn>
                                        <p:tgtEl>
                                          <p:spTgt spid="3"/>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1210"/>
                            </p:stCondLst>
                            <p:childTnLst>
                              <p:par>
                                <p:cTn id="26" presetID="53" presetClass="entr" presetSubtype="16"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1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1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10"/>
                                        <p:tgtEl>
                                          <p:spTgt spid="13">
                                            <p:txEl>
                                              <p:pRg st="0" end="0"/>
                                            </p:txEl>
                                          </p:spTgt>
                                        </p:tgtEl>
                                      </p:cBhvr>
                                    </p:animEffect>
                                  </p:childTnLst>
                                </p:cTn>
                              </p:par>
                            </p:childTnLst>
                          </p:cTn>
                        </p:par>
                        <p:par>
                          <p:cTn id="31" fill="hold" nodeType="afterGroup">
                            <p:stCondLst>
                              <p:cond delay="1720"/>
                            </p:stCondLst>
                            <p:childTnLst>
                              <p:par>
                                <p:cTn id="32" presetID="42" presetClass="entr" presetSubtype="0" fill="hold" grpId="0" nodeType="after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510"/>
                                        <p:tgtEl>
                                          <p:spTgt spid="28">
                                            <p:txEl>
                                              <p:pRg st="0" end="0"/>
                                            </p:txEl>
                                          </p:spTgt>
                                        </p:tgtEl>
                                      </p:cBhvr>
                                    </p:animEffect>
                                    <p:anim calcmode="lin" valueType="num">
                                      <p:cBhvr>
                                        <p:cTn id="35" dur="51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6" dur="51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230"/>
                            </p:stCondLst>
                            <p:childTnLst>
                              <p:par>
                                <p:cTn id="38" presetID="42" presetClass="entr" presetSubtype="0" fill="hold" grpId="0" nodeType="after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10"/>
                                        <p:tgtEl>
                                          <p:spTgt spid="26">
                                            <p:txEl>
                                              <p:pRg st="0" end="0"/>
                                            </p:txEl>
                                          </p:spTgt>
                                        </p:tgtEl>
                                      </p:cBhvr>
                                    </p:animEffect>
                                    <p:anim calcmode="lin" valueType="num">
                                      <p:cBhvr>
                                        <p:cTn id="41" dur="51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2" dur="51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2740"/>
                            </p:stCondLst>
                            <p:childTnLst>
                              <p:par>
                                <p:cTn id="44" presetID="10" presetClass="entr" presetSubtype="0" fill="hold" grpId="0" nodeType="afterEffect">
                                  <p:stCondLst>
                                    <p:cond delay="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10"/>
                                        <p:tgtEl>
                                          <p:spTgt spid="27">
                                            <p:txEl>
                                              <p:pRg st="0" end="0"/>
                                            </p:txEl>
                                          </p:spTgt>
                                        </p:tgtEl>
                                      </p:cBhvr>
                                    </p:animEffect>
                                  </p:childTnLst>
                                </p:cTn>
                              </p:par>
                            </p:childTnLst>
                          </p:cTn>
                        </p:par>
                        <p:par>
                          <p:cTn id="47" fill="hold" nodeType="afterGroup">
                            <p:stCondLst>
                              <p:cond delay="3250"/>
                            </p:stCondLst>
                            <p:childTnLst>
                              <p:par>
                                <p:cTn id="48" presetID="37"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10"/>
                                        <p:tgtEl>
                                          <p:spTgt spid="38"/>
                                        </p:tgtEl>
                                      </p:cBhvr>
                                    </p:animEffect>
                                    <p:anim calcmode="lin" valueType="num">
                                      <p:cBhvr>
                                        <p:cTn id="51" dur="510" fill="hold"/>
                                        <p:tgtEl>
                                          <p:spTgt spid="38"/>
                                        </p:tgtEl>
                                        <p:attrNameLst>
                                          <p:attrName>ppt_x</p:attrName>
                                        </p:attrNameLst>
                                      </p:cBhvr>
                                      <p:tavLst>
                                        <p:tav tm="0">
                                          <p:val>
                                            <p:strVal val="#ppt_x"/>
                                          </p:val>
                                        </p:tav>
                                        <p:tav tm="100000">
                                          <p:val>
                                            <p:strVal val="#ppt_x"/>
                                          </p:val>
                                        </p:tav>
                                      </p:tavLst>
                                    </p:anim>
                                    <p:anim calcmode="lin" valueType="num">
                                      <p:cBhvr>
                                        <p:cTn id="52" dur="459" decel="100000" fill="hold"/>
                                        <p:tgtEl>
                                          <p:spTgt spid="38"/>
                                        </p:tgtEl>
                                        <p:attrNameLst>
                                          <p:attrName>ppt_y</p:attrName>
                                        </p:attrNameLst>
                                      </p:cBhvr>
                                      <p:tavLst>
                                        <p:tav tm="0">
                                          <p:val>
                                            <p:strVal val="#ppt_y+1"/>
                                          </p:val>
                                        </p:tav>
                                        <p:tav tm="100000">
                                          <p:val>
                                            <p:strVal val="#ppt_y-.03"/>
                                          </p:val>
                                        </p:tav>
                                      </p:tavLst>
                                    </p:anim>
                                    <p:anim calcmode="lin" valueType="num">
                                      <p:cBhvr>
                                        <p:cTn id="53" dur="1" accel="100000" fill="hold">
                                          <p:stCondLst>
                                            <p:cond delay="509"/>
                                          </p:stCondLst>
                                        </p:cTn>
                                        <p:tgtEl>
                                          <p:spTgt spid="38"/>
                                        </p:tgtEl>
                                        <p:attrNameLst>
                                          <p:attrName>ppt_y</p:attrName>
                                        </p:attrNameLst>
                                      </p:cBhvr>
                                      <p:tavLst>
                                        <p:tav tm="0">
                                          <p:val>
                                            <p:strVal val="#ppt_y-.03"/>
                                          </p:val>
                                        </p:tav>
                                        <p:tav tm="100000">
                                          <p:val>
                                            <p:strVal val="#ppt_y"/>
                                          </p:val>
                                        </p:tav>
                                      </p:tavLst>
                                    </p:anim>
                                  </p:childTnLst>
                                </p:cTn>
                              </p:par>
                            </p:childTnLst>
                          </p:cTn>
                        </p:par>
                        <p:par>
                          <p:cTn id="54" fill="hold" nodeType="afterGroup">
                            <p:stCondLst>
                              <p:cond delay="3760"/>
                            </p:stCondLst>
                            <p:childTnLst>
                              <p:par>
                                <p:cTn id="55" presetID="53" presetClass="entr" presetSubtype="16"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p:cTn id="57" dur="510" fill="hold"/>
                                        <p:tgtEl>
                                          <p:spTgt spid="39">
                                            <p:txEl>
                                              <p:pRg st="0" end="0"/>
                                            </p:txEl>
                                          </p:spTgt>
                                        </p:tgtEl>
                                        <p:attrNameLst>
                                          <p:attrName>ppt_w</p:attrName>
                                        </p:attrNameLst>
                                      </p:cBhvr>
                                      <p:tavLst>
                                        <p:tav tm="0">
                                          <p:val>
                                            <p:fltVal val="0"/>
                                          </p:val>
                                        </p:tav>
                                        <p:tav tm="100000">
                                          <p:val>
                                            <p:strVal val="#ppt_w"/>
                                          </p:val>
                                        </p:tav>
                                      </p:tavLst>
                                    </p:anim>
                                    <p:anim calcmode="lin" valueType="num">
                                      <p:cBhvr>
                                        <p:cTn id="58" dur="51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59" dur="510"/>
                                        <p:tgtEl>
                                          <p:spTgt spid="39">
                                            <p:txEl>
                                              <p:pRg st="0" end="0"/>
                                            </p:txEl>
                                          </p:spTgt>
                                        </p:tgtEl>
                                      </p:cBhvr>
                                    </p:animEffect>
                                  </p:childTnLst>
                                </p:cTn>
                              </p:par>
                            </p:childTnLst>
                          </p:cTn>
                        </p:par>
                        <p:par>
                          <p:cTn id="60" fill="hold" nodeType="afterGroup">
                            <p:stCondLst>
                              <p:cond delay="4270"/>
                            </p:stCondLst>
                            <p:childTnLst>
                              <p:par>
                                <p:cTn id="61" presetID="42" presetClass="entr" presetSubtype="0" fill="hold" grpId="0" nodeType="afterEffect">
                                  <p:stCondLst>
                                    <p:cond delay="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fade">
                                      <p:cBhvr>
                                        <p:cTn id="63" dur="510"/>
                                        <p:tgtEl>
                                          <p:spTgt spid="42">
                                            <p:txEl>
                                              <p:pRg st="0" end="0"/>
                                            </p:txEl>
                                          </p:spTgt>
                                        </p:tgtEl>
                                      </p:cBhvr>
                                    </p:animEffect>
                                    <p:anim calcmode="lin" valueType="num">
                                      <p:cBhvr>
                                        <p:cTn id="64" dur="51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5" dur="51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4780"/>
                            </p:stCondLst>
                            <p:childTnLst>
                              <p:par>
                                <p:cTn id="67" presetID="42" presetClass="entr" presetSubtype="0" fill="hold" grpId="0" nodeType="afterEffect">
                                  <p:stCondLst>
                                    <p:cond delay="0"/>
                                  </p:stCondLst>
                                  <p:childTnLst>
                                    <p:set>
                                      <p:cBhvr>
                                        <p:cTn id="68" dur="1" fill="hold">
                                          <p:stCondLst>
                                            <p:cond delay="0"/>
                                          </p:stCondLst>
                                        </p:cTn>
                                        <p:tgtEl>
                                          <p:spTgt spid="40">
                                            <p:txEl>
                                              <p:pRg st="0" end="0"/>
                                            </p:txEl>
                                          </p:spTgt>
                                        </p:tgtEl>
                                        <p:attrNameLst>
                                          <p:attrName>style.visibility</p:attrName>
                                        </p:attrNameLst>
                                      </p:cBhvr>
                                      <p:to>
                                        <p:strVal val="visible"/>
                                      </p:to>
                                    </p:set>
                                    <p:animEffect transition="in" filter="fade">
                                      <p:cBhvr>
                                        <p:cTn id="69" dur="510"/>
                                        <p:tgtEl>
                                          <p:spTgt spid="40">
                                            <p:txEl>
                                              <p:pRg st="0" end="0"/>
                                            </p:txEl>
                                          </p:spTgt>
                                        </p:tgtEl>
                                      </p:cBhvr>
                                    </p:animEffect>
                                    <p:anim calcmode="lin" valueType="num">
                                      <p:cBhvr>
                                        <p:cTn id="70" dur="51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71" dur="51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5290"/>
                            </p:stCondLst>
                            <p:childTnLst>
                              <p:par>
                                <p:cTn id="73" presetID="10" presetClass="entr" presetSubtype="0" fill="hold" grpId="0" nodeType="after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10"/>
                                        <p:tgtEl>
                                          <p:spTgt spid="41">
                                            <p:txEl>
                                              <p:pRg st="0" end="0"/>
                                            </p:txEl>
                                          </p:spTgt>
                                        </p:tgtEl>
                                      </p:cBhvr>
                                    </p:animEffect>
                                  </p:childTnLst>
                                </p:cTn>
                              </p:par>
                            </p:childTnLst>
                          </p:cTn>
                        </p:par>
                        <p:par>
                          <p:cTn id="76" fill="hold" nodeType="afterGroup">
                            <p:stCondLst>
                              <p:cond delay="5800"/>
                            </p:stCondLst>
                            <p:childTnLst>
                              <p:par>
                                <p:cTn id="77" presetID="37"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10"/>
                                        <p:tgtEl>
                                          <p:spTgt spid="43"/>
                                        </p:tgtEl>
                                      </p:cBhvr>
                                    </p:animEffect>
                                    <p:anim calcmode="lin" valueType="num">
                                      <p:cBhvr>
                                        <p:cTn id="80" dur="510" fill="hold"/>
                                        <p:tgtEl>
                                          <p:spTgt spid="43"/>
                                        </p:tgtEl>
                                        <p:attrNameLst>
                                          <p:attrName>ppt_x</p:attrName>
                                        </p:attrNameLst>
                                      </p:cBhvr>
                                      <p:tavLst>
                                        <p:tav tm="0">
                                          <p:val>
                                            <p:strVal val="#ppt_x"/>
                                          </p:val>
                                        </p:tav>
                                        <p:tav tm="100000">
                                          <p:val>
                                            <p:strVal val="#ppt_x"/>
                                          </p:val>
                                        </p:tav>
                                      </p:tavLst>
                                    </p:anim>
                                    <p:anim calcmode="lin" valueType="num">
                                      <p:cBhvr>
                                        <p:cTn id="81" dur="459" decel="100000" fill="hold"/>
                                        <p:tgtEl>
                                          <p:spTgt spid="43"/>
                                        </p:tgtEl>
                                        <p:attrNameLst>
                                          <p:attrName>ppt_y</p:attrName>
                                        </p:attrNameLst>
                                      </p:cBhvr>
                                      <p:tavLst>
                                        <p:tav tm="0">
                                          <p:val>
                                            <p:strVal val="#ppt_y+1"/>
                                          </p:val>
                                        </p:tav>
                                        <p:tav tm="100000">
                                          <p:val>
                                            <p:strVal val="#ppt_y-.03"/>
                                          </p:val>
                                        </p:tav>
                                      </p:tavLst>
                                    </p:anim>
                                    <p:anim calcmode="lin" valueType="num">
                                      <p:cBhvr>
                                        <p:cTn id="82" dur="1" accel="100000" fill="hold">
                                          <p:stCondLst>
                                            <p:cond delay="509"/>
                                          </p:stCondLst>
                                        </p:cTn>
                                        <p:tgtEl>
                                          <p:spTgt spid="43"/>
                                        </p:tgtEl>
                                        <p:attrNameLst>
                                          <p:attrName>ppt_y</p:attrName>
                                        </p:attrNameLst>
                                      </p:cBhvr>
                                      <p:tavLst>
                                        <p:tav tm="0">
                                          <p:val>
                                            <p:strVal val="#ppt_y-.03"/>
                                          </p:val>
                                        </p:tav>
                                        <p:tav tm="100000">
                                          <p:val>
                                            <p:strVal val="#ppt_y"/>
                                          </p:val>
                                        </p:tav>
                                      </p:tavLst>
                                    </p:anim>
                                  </p:childTnLst>
                                </p:cTn>
                              </p:par>
                            </p:childTnLst>
                          </p:cTn>
                        </p:par>
                        <p:par>
                          <p:cTn id="83" fill="hold" nodeType="afterGroup">
                            <p:stCondLst>
                              <p:cond delay="6310"/>
                            </p:stCondLst>
                            <p:childTnLst>
                              <p:par>
                                <p:cTn id="84" presetID="53" presetClass="entr" presetSubtype="16"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 calcmode="lin" valueType="num">
                                      <p:cBhvr>
                                        <p:cTn id="86" dur="51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7" dur="51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88" dur="510"/>
                                        <p:tgtEl>
                                          <p:spTgt spid="44">
                                            <p:txEl>
                                              <p:pRg st="0" end="0"/>
                                            </p:txEl>
                                          </p:spTgt>
                                        </p:tgtEl>
                                      </p:cBhvr>
                                    </p:animEffect>
                                  </p:childTnLst>
                                </p:cTn>
                              </p:par>
                            </p:childTnLst>
                          </p:cTn>
                        </p:par>
                        <p:par>
                          <p:cTn id="89" fill="hold" nodeType="afterGroup">
                            <p:stCondLst>
                              <p:cond delay="6820"/>
                            </p:stCondLst>
                            <p:childTnLst>
                              <p:par>
                                <p:cTn id="90" presetID="42" presetClass="entr" presetSubtype="0" fill="hold" grpId="0" nodeType="afterEffect">
                                  <p:stCondLst>
                                    <p:cond delay="0"/>
                                  </p:stCondLst>
                                  <p:childTnLst>
                                    <p:set>
                                      <p:cBhvr>
                                        <p:cTn id="91" dur="1" fill="hold">
                                          <p:stCondLst>
                                            <p:cond delay="0"/>
                                          </p:stCondLst>
                                        </p:cTn>
                                        <p:tgtEl>
                                          <p:spTgt spid="47">
                                            <p:txEl>
                                              <p:pRg st="0" end="0"/>
                                            </p:txEl>
                                          </p:spTgt>
                                        </p:tgtEl>
                                        <p:attrNameLst>
                                          <p:attrName>style.visibility</p:attrName>
                                        </p:attrNameLst>
                                      </p:cBhvr>
                                      <p:to>
                                        <p:strVal val="visible"/>
                                      </p:to>
                                    </p:set>
                                    <p:animEffect transition="in" filter="fade">
                                      <p:cBhvr>
                                        <p:cTn id="92" dur="510"/>
                                        <p:tgtEl>
                                          <p:spTgt spid="47">
                                            <p:txEl>
                                              <p:pRg st="0" end="0"/>
                                            </p:txEl>
                                          </p:spTgt>
                                        </p:tgtEl>
                                      </p:cBhvr>
                                    </p:animEffect>
                                    <p:anim calcmode="lin" valueType="num">
                                      <p:cBhvr>
                                        <p:cTn id="93" dur="51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4" dur="51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733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10"/>
                                        <p:tgtEl>
                                          <p:spTgt spid="45">
                                            <p:txEl>
                                              <p:pRg st="0" end="0"/>
                                            </p:txEl>
                                          </p:spTgt>
                                        </p:tgtEl>
                                      </p:cBhvr>
                                    </p:animEffect>
                                    <p:anim calcmode="lin" valueType="num">
                                      <p:cBhvr>
                                        <p:cTn id="99" dur="51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51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1" fill="hold" nodeType="afterGroup">
                            <p:stCondLst>
                              <p:cond delay="7840"/>
                            </p:stCondLst>
                            <p:childTnLst>
                              <p:par>
                                <p:cTn id="102" presetID="10" presetClass="entr" presetSubtype="0" fill="hold" grpId="0" nodeType="afterEffect">
                                  <p:stCondLst>
                                    <p:cond delay="0"/>
                                  </p:stCondLst>
                                  <p:childTnLst>
                                    <p:set>
                                      <p:cBhvr>
                                        <p:cTn id="103" dur="1" fill="hold">
                                          <p:stCondLst>
                                            <p:cond delay="0"/>
                                          </p:stCondLst>
                                        </p:cTn>
                                        <p:tgtEl>
                                          <p:spTgt spid="46">
                                            <p:txEl>
                                              <p:pRg st="0" end="0"/>
                                            </p:txEl>
                                          </p:spTgt>
                                        </p:tgtEl>
                                        <p:attrNameLst>
                                          <p:attrName>style.visibility</p:attrName>
                                        </p:attrNameLst>
                                      </p:cBhvr>
                                      <p:to>
                                        <p:strVal val="visible"/>
                                      </p:to>
                                    </p:set>
                                    <p:animEffect transition="in" filter="fade">
                                      <p:cBhvr>
                                        <p:cTn id="104" dur="510"/>
                                        <p:tgtEl>
                                          <p:spTgt spid="46">
                                            <p:txEl>
                                              <p:pRg st="0" end="0"/>
                                            </p:txEl>
                                          </p:spTgt>
                                        </p:tgtEl>
                                      </p:cBhvr>
                                    </p:animEffect>
                                  </p:childTnLst>
                                </p:cTn>
                              </p:par>
                            </p:childTnLst>
                          </p:cTn>
                        </p:par>
                        <p:par>
                          <p:cTn id="105" fill="hold" nodeType="afterGroup">
                            <p:stCondLst>
                              <p:cond delay="835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nodeType="afterGroup">
                            <p:stCondLst>
                              <p:cond delay="8850"/>
                            </p:stCondLst>
                            <p:childTnLst>
                              <p:par>
                                <p:cTn id="112" presetID="53" presetClass="entr" presetSubtype="16"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par>
                          <p:cTn id="117" fill="hold" nodeType="afterGroup">
                            <p:stCondLst>
                              <p:cond delay="9350"/>
                            </p:stCondLst>
                            <p:childTnLst>
                              <p:par>
                                <p:cTn id="118" presetID="53" presetClass="entr" presetSubtype="16"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p:cTn id="120" dur="500" fill="hold"/>
                                        <p:tgtEl>
                                          <p:spTgt spid="30"/>
                                        </p:tgtEl>
                                        <p:attrNameLst>
                                          <p:attrName>ppt_w</p:attrName>
                                        </p:attrNameLst>
                                      </p:cBhvr>
                                      <p:tavLst>
                                        <p:tav tm="0">
                                          <p:val>
                                            <p:fltVal val="0"/>
                                          </p:val>
                                        </p:tav>
                                        <p:tav tm="100000">
                                          <p:val>
                                            <p:strVal val="#ppt_w"/>
                                          </p:val>
                                        </p:tav>
                                      </p:tavLst>
                                    </p:anim>
                                    <p:anim calcmode="lin" valueType="num">
                                      <p:cBhvr>
                                        <p:cTn id="121" dur="500" fill="hold"/>
                                        <p:tgtEl>
                                          <p:spTgt spid="30"/>
                                        </p:tgtEl>
                                        <p:attrNameLst>
                                          <p:attrName>ppt_h</p:attrName>
                                        </p:attrNameLst>
                                      </p:cBhvr>
                                      <p:tavLst>
                                        <p:tav tm="0">
                                          <p:val>
                                            <p:fltVal val="0"/>
                                          </p:val>
                                        </p:tav>
                                        <p:tav tm="100000">
                                          <p:val>
                                            <p:strVal val="#ppt_h"/>
                                          </p:val>
                                        </p:tav>
                                      </p:tavLst>
                                    </p:anim>
                                    <p:animEffect transition="in" filter="fade">
                                      <p:cBhvr>
                                        <p:cTn id="122" dur="500"/>
                                        <p:tgtEl>
                                          <p:spTgt spid="30"/>
                                        </p:tgtEl>
                                      </p:cBhvr>
                                    </p:animEffect>
                                  </p:childTnLst>
                                </p:cTn>
                              </p:par>
                            </p:childTnLst>
                          </p:cTn>
                        </p:par>
                        <p:par>
                          <p:cTn id="123" fill="hold" nodeType="afterGroup">
                            <p:stCondLst>
                              <p:cond delay="9850"/>
                            </p:stCondLst>
                            <p:childTnLst>
                              <p:par>
                                <p:cTn id="124" presetID="53" presetClass="entr" presetSubtype="16"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 calcmode="lin" valueType="num">
                                      <p:cBhvr>
                                        <p:cTn id="126" dur="500" fill="hold"/>
                                        <p:tgtEl>
                                          <p:spTgt spid="35"/>
                                        </p:tgtEl>
                                        <p:attrNameLst>
                                          <p:attrName>ppt_w</p:attrName>
                                        </p:attrNameLst>
                                      </p:cBhvr>
                                      <p:tavLst>
                                        <p:tav tm="0">
                                          <p:val>
                                            <p:fltVal val="0"/>
                                          </p:val>
                                        </p:tav>
                                        <p:tav tm="100000">
                                          <p:val>
                                            <p:strVal val="#ppt_w"/>
                                          </p:val>
                                        </p:tav>
                                      </p:tavLst>
                                    </p:anim>
                                    <p:anim calcmode="lin" valueType="num">
                                      <p:cBhvr>
                                        <p:cTn id="127" dur="500" fill="hold"/>
                                        <p:tgtEl>
                                          <p:spTgt spid="35"/>
                                        </p:tgtEl>
                                        <p:attrNameLst>
                                          <p:attrName>ppt_h</p:attrName>
                                        </p:attrNameLst>
                                      </p:cBhvr>
                                      <p:tavLst>
                                        <p:tav tm="0">
                                          <p:val>
                                            <p:fltVal val="0"/>
                                          </p:val>
                                        </p:tav>
                                        <p:tav tm="100000">
                                          <p:val>
                                            <p:strVal val="#ppt_h"/>
                                          </p:val>
                                        </p:tav>
                                      </p:tavLst>
                                    </p:anim>
                                    <p:animEffect transition="in" filter="fade">
                                      <p:cBhvr>
                                        <p:cTn id="128" dur="500"/>
                                        <p:tgtEl>
                                          <p:spTgt spid="35"/>
                                        </p:tgtEl>
                                      </p:cBhvr>
                                    </p:animEffect>
                                  </p:childTnLst>
                                </p:cTn>
                              </p:par>
                            </p:childTnLst>
                          </p:cTn>
                        </p:par>
                        <p:par>
                          <p:cTn id="129" fill="hold" nodeType="afterGroup">
                            <p:stCondLst>
                              <p:cond delay="10350"/>
                            </p:stCondLst>
                            <p:childTnLst>
                              <p:par>
                                <p:cTn id="130" presetID="53" presetClass="entr" presetSubtype="16"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childTnLst>
                          </p:cTn>
                        </p:par>
                        <p:par>
                          <p:cTn id="135" fill="hold" nodeType="afterGroup">
                            <p:stCondLst>
                              <p:cond delay="10850"/>
                            </p:stCondLst>
                            <p:childTnLst>
                              <p:par>
                                <p:cTn id="136" presetID="10" presetClass="entr" presetSubtype="0" fill="hold" grpId="0" nodeType="after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fade">
                                      <p:cBhvr>
                                        <p:cTn id="138" dur="500"/>
                                        <p:tgtEl>
                                          <p:spTgt spid="51"/>
                                        </p:tgtEl>
                                      </p:cBhvr>
                                    </p:animEffect>
                                  </p:childTnLst>
                                </p:cTn>
                              </p:par>
                            </p:childTnLst>
                          </p:cTn>
                        </p:par>
                        <p:par>
                          <p:cTn id="139" fill="hold" nodeType="afterGroup">
                            <p:stCondLst>
                              <p:cond delay="11350"/>
                            </p:stCondLst>
                            <p:childTnLst>
                              <p:par>
                                <p:cTn id="140" presetID="10" presetClass="entr" presetSubtype="0" fill="hold" grpId="0" nodeType="after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childTnLst>
                          </p:cTn>
                        </p:par>
                        <p:par>
                          <p:cTn id="143" fill="hold" nodeType="afterGroup">
                            <p:stCondLst>
                              <p:cond delay="11850"/>
                            </p:stCondLst>
                            <p:childTnLst>
                              <p:par>
                                <p:cTn id="144" presetID="10" presetClass="entr" presetSubtype="0" fill="hold" grpId="0" nodeType="afterEffect">
                                  <p:stCondLst>
                                    <p:cond delay="0"/>
                                  </p:st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500"/>
                                        <p:tgtEl>
                                          <p:spTgt spid="53"/>
                                        </p:tgtEl>
                                      </p:cBhvr>
                                    </p:animEffect>
                                  </p:childTnLst>
                                </p:cTn>
                              </p:par>
                            </p:childTnLst>
                          </p:cTn>
                        </p:par>
                        <p:par>
                          <p:cTn id="147" fill="hold" nodeType="afterGroup">
                            <p:stCondLst>
                              <p:cond delay="12350"/>
                            </p:stCondLst>
                            <p:childTnLst>
                              <p:par>
                                <p:cTn id="148" presetID="53" presetClass="entr" presetSubtype="16" fill="hold" grpId="0" nodeType="afterEffect">
                                  <p:stCondLst>
                                    <p:cond delay="0"/>
                                  </p:stCondLst>
                                  <p:childTnLst>
                                    <p:set>
                                      <p:cBhvr>
                                        <p:cTn id="149" dur="1" fill="hold">
                                          <p:stCondLst>
                                            <p:cond delay="0"/>
                                          </p:stCondLst>
                                        </p:cTn>
                                        <p:tgtEl>
                                          <p:spTgt spid="54">
                                            <p:txEl>
                                              <p:pRg st="0" end="0"/>
                                            </p:txEl>
                                          </p:spTgt>
                                        </p:tgtEl>
                                        <p:attrNameLst>
                                          <p:attrName>style.visibility</p:attrName>
                                        </p:attrNameLst>
                                      </p:cBhvr>
                                      <p:to>
                                        <p:strVal val="visible"/>
                                      </p:to>
                                    </p:set>
                                    <p:anim calcmode="lin" valueType="num">
                                      <p:cBhvr>
                                        <p:cTn id="150" dur="3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51" dur="3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52" dur="300"/>
                                        <p:tgtEl>
                                          <p:spTgt spid="54">
                                            <p:txEl>
                                              <p:pRg st="0" end="0"/>
                                            </p:txEl>
                                          </p:spTgt>
                                        </p:tgtEl>
                                      </p:cBhvr>
                                    </p:animEffect>
                                  </p:childTnLst>
                                </p:cTn>
                              </p:par>
                            </p:childTnLst>
                          </p:cTn>
                        </p:par>
                        <p:par>
                          <p:cTn id="153" fill="hold" nodeType="afterGroup">
                            <p:stCondLst>
                              <p:cond delay="12650"/>
                            </p:stCondLst>
                            <p:childTnLst>
                              <p:par>
                                <p:cTn id="154" presetID="53" presetClass="entr" presetSubtype="16" fill="hold" grpId="0" nodeType="afterEffect">
                                  <p:stCondLst>
                                    <p:cond delay="0"/>
                                  </p:stCondLst>
                                  <p:childTnLst>
                                    <p:set>
                                      <p:cBhvr>
                                        <p:cTn id="155" dur="1" fill="hold">
                                          <p:stCondLst>
                                            <p:cond delay="0"/>
                                          </p:stCondLst>
                                        </p:cTn>
                                        <p:tgtEl>
                                          <p:spTgt spid="55">
                                            <p:txEl>
                                              <p:pRg st="0" end="0"/>
                                            </p:txEl>
                                          </p:spTgt>
                                        </p:tgtEl>
                                        <p:attrNameLst>
                                          <p:attrName>style.visibility</p:attrName>
                                        </p:attrNameLst>
                                      </p:cBhvr>
                                      <p:to>
                                        <p:strVal val="visible"/>
                                      </p:to>
                                    </p:set>
                                    <p:anim calcmode="lin" valueType="num">
                                      <p:cBhvr>
                                        <p:cTn id="156"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57"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58" dur="3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10" fill="hold"/>
                        <p:tgtEl>
                          <p:spTgt spid="13"/>
                        </p:tgtEl>
                        <p:attrNameLst>
                          <p:attrName>ppt_w</p:attrName>
                        </p:attrNameLst>
                      </p:cBhvr>
                      <p:tavLst>
                        <p:tav tm="0">
                          <p:val>
                            <p:fltVal val="0"/>
                          </p:val>
                        </p:tav>
                        <p:tav tm="100000">
                          <p:val>
                            <p:strVal val="#ppt_w"/>
                          </p:val>
                        </p:tav>
                      </p:tavLst>
                    </p:anim>
                    <p:anim calcmode="lin" valueType="num">
                      <p:cBhvr>
                        <p:cTn dur="510" fill="hold"/>
                        <p:tgtEl>
                          <p:spTgt spid="13"/>
                        </p:tgtEl>
                        <p:attrNameLst>
                          <p:attrName>ppt_h</p:attrName>
                        </p:attrNameLst>
                      </p:cBhvr>
                      <p:tavLst>
                        <p:tav tm="0">
                          <p:val>
                            <p:fltVal val="0"/>
                          </p:val>
                        </p:tav>
                        <p:tav tm="100000">
                          <p:val>
                            <p:strVal val="#ppt_h"/>
                          </p:val>
                        </p:tav>
                      </p:tavLst>
                    </p:anim>
                    <p:animEffect transition="in" filter="fade">
                      <p:cBhvr>
                        <p:cTn dur="510"/>
                        <p:tgtEl>
                          <p:spTgt spid="13"/>
                        </p:tgtEl>
                      </p:cBhvr>
                    </p:animEffect>
                  </p:childTnLst>
                </p:cTn>
              </p:par>
            </p:tnLst>
          </p:tmpl>
        </p:tmplLst>
      </p:bldP>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10"/>
                        <p:tgtEl>
                          <p:spTgt spid="26"/>
                        </p:tgtEl>
                      </p:cBhvr>
                    </p:animEffect>
                    <p:anim calcmode="lin" valueType="num">
                      <p:cBhvr>
                        <p:cTn dur="510" fill="hold"/>
                        <p:tgtEl>
                          <p:spTgt spid="26"/>
                        </p:tgtEl>
                        <p:attrNameLst>
                          <p:attrName>ppt_x</p:attrName>
                        </p:attrNameLst>
                      </p:cBhvr>
                      <p:tavLst>
                        <p:tav tm="0">
                          <p:val>
                            <p:strVal val="#ppt_x"/>
                          </p:val>
                        </p:tav>
                        <p:tav tm="100000">
                          <p:val>
                            <p:strVal val="#ppt_x"/>
                          </p:val>
                        </p:tav>
                      </p:tavLst>
                    </p:anim>
                    <p:anim calcmode="lin" valueType="num">
                      <p:cBhvr>
                        <p:cTn dur="51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10"/>
                        <p:tgtEl>
                          <p:spTgt spid="27"/>
                        </p:tgtEl>
                      </p:cBhvr>
                    </p:animEffect>
                  </p:childTnLst>
                </p:cTn>
              </p:par>
            </p:tnLst>
          </p:tmpl>
        </p:tmplLst>
      </p:bldP>
      <p:bldP spid="28" grpId="0" build="p">
        <p:tmplLst>
          <p:tmpl lvl="1">
            <p:tnLst>
              <p:par>
                <p:cTn presetID="42"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10"/>
                        <p:tgtEl>
                          <p:spTgt spid="28"/>
                        </p:tgtEl>
                      </p:cBhvr>
                    </p:animEffect>
                    <p:anim calcmode="lin" valueType="num">
                      <p:cBhvr>
                        <p:cTn dur="510" fill="hold"/>
                        <p:tgtEl>
                          <p:spTgt spid="28"/>
                        </p:tgtEl>
                        <p:attrNameLst>
                          <p:attrName>ppt_x</p:attrName>
                        </p:attrNameLst>
                      </p:cBhvr>
                      <p:tavLst>
                        <p:tav tm="0">
                          <p:val>
                            <p:strVal val="#ppt_x"/>
                          </p:val>
                        </p:tav>
                        <p:tav tm="100000">
                          <p:val>
                            <p:strVal val="#ppt_x"/>
                          </p:val>
                        </p:tav>
                      </p:tavLst>
                    </p:anim>
                    <p:anim calcmode="lin" valueType="num">
                      <p:cBhvr>
                        <p:cTn dur="510" fill="hold"/>
                        <p:tgtEl>
                          <p:spTgt spid="28"/>
                        </p:tgtEl>
                        <p:attrNameLst>
                          <p:attrName>ppt_y</p:attrName>
                        </p:attrNameLst>
                      </p:cBhvr>
                      <p:tavLst>
                        <p:tav tm="0">
                          <p:val>
                            <p:strVal val="#ppt_y+.1"/>
                          </p:val>
                        </p:tav>
                        <p:tav tm="100000">
                          <p:val>
                            <p:strVal val="#ppt_y"/>
                          </p:val>
                        </p:tav>
                      </p:tavLst>
                    </p:anim>
                  </p:childTnLst>
                </p:cTn>
              </p:par>
            </p:tnLst>
          </p:tmpl>
        </p:tmplLst>
      </p:bldP>
      <p:bldP spid="38" grpId="0" animBg="1"/>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10" fill="hold"/>
                        <p:tgtEl>
                          <p:spTgt spid="39"/>
                        </p:tgtEl>
                        <p:attrNameLst>
                          <p:attrName>ppt_w</p:attrName>
                        </p:attrNameLst>
                      </p:cBhvr>
                      <p:tavLst>
                        <p:tav tm="0">
                          <p:val>
                            <p:fltVal val="0"/>
                          </p:val>
                        </p:tav>
                        <p:tav tm="100000">
                          <p:val>
                            <p:strVal val="#ppt_w"/>
                          </p:val>
                        </p:tav>
                      </p:tavLst>
                    </p:anim>
                    <p:anim calcmode="lin" valueType="num">
                      <p:cBhvr>
                        <p:cTn dur="510" fill="hold"/>
                        <p:tgtEl>
                          <p:spTgt spid="39"/>
                        </p:tgtEl>
                        <p:attrNameLst>
                          <p:attrName>ppt_h</p:attrName>
                        </p:attrNameLst>
                      </p:cBhvr>
                      <p:tavLst>
                        <p:tav tm="0">
                          <p:val>
                            <p:fltVal val="0"/>
                          </p:val>
                        </p:tav>
                        <p:tav tm="100000">
                          <p:val>
                            <p:strVal val="#ppt_h"/>
                          </p:val>
                        </p:tav>
                      </p:tavLst>
                    </p:anim>
                    <p:animEffect transition="in" filter="fade">
                      <p:cBhvr>
                        <p:cTn dur="510"/>
                        <p:tgtEl>
                          <p:spTgt spid="39"/>
                        </p:tgtEl>
                      </p:cBhvr>
                    </p:animEffect>
                  </p:childTnLst>
                </p:cTn>
              </p:par>
            </p:tnLst>
          </p:tmpl>
        </p:tmplLst>
      </p:bldP>
      <p:bldP spid="40" grpId="0" build="p">
        <p:tmplLst>
          <p:tmpl lvl="1">
            <p:tnLst>
              <p:par>
                <p:cTn presetID="42"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10"/>
                        <p:tgtEl>
                          <p:spTgt spid="40"/>
                        </p:tgtEl>
                      </p:cBhvr>
                    </p:animEffect>
                    <p:anim calcmode="lin" valueType="num">
                      <p:cBhvr>
                        <p:cTn dur="510" fill="hold"/>
                        <p:tgtEl>
                          <p:spTgt spid="40"/>
                        </p:tgtEl>
                        <p:attrNameLst>
                          <p:attrName>ppt_x</p:attrName>
                        </p:attrNameLst>
                      </p:cBhvr>
                      <p:tavLst>
                        <p:tav tm="0">
                          <p:val>
                            <p:strVal val="#ppt_x"/>
                          </p:val>
                        </p:tav>
                        <p:tav tm="100000">
                          <p:val>
                            <p:strVal val="#ppt_x"/>
                          </p:val>
                        </p:tav>
                      </p:tavLst>
                    </p:anim>
                    <p:anim calcmode="lin" valueType="num">
                      <p:cBhvr>
                        <p:cTn dur="51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10"/>
                        <p:tgtEl>
                          <p:spTgt spid="41"/>
                        </p:tgtEl>
                      </p:cBhvr>
                    </p:animEffect>
                  </p:childTnLst>
                </p:cTn>
              </p:par>
            </p:tnLst>
          </p:tmpl>
        </p:tmplLst>
      </p:bldP>
      <p:bldP spid="42" grpId="0" build="p">
        <p:tmplLst>
          <p:tmpl lvl="1">
            <p:tnLst>
              <p:par>
                <p:cTn presetID="42"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10"/>
                        <p:tgtEl>
                          <p:spTgt spid="42"/>
                        </p:tgtEl>
                      </p:cBhvr>
                    </p:animEffect>
                    <p:anim calcmode="lin" valueType="num">
                      <p:cBhvr>
                        <p:cTn dur="510" fill="hold"/>
                        <p:tgtEl>
                          <p:spTgt spid="42"/>
                        </p:tgtEl>
                        <p:attrNameLst>
                          <p:attrName>ppt_x</p:attrName>
                        </p:attrNameLst>
                      </p:cBhvr>
                      <p:tavLst>
                        <p:tav tm="0">
                          <p:val>
                            <p:strVal val="#ppt_x"/>
                          </p:val>
                        </p:tav>
                        <p:tav tm="100000">
                          <p:val>
                            <p:strVal val="#ppt_x"/>
                          </p:val>
                        </p:tav>
                      </p:tavLst>
                    </p:anim>
                    <p:anim calcmode="lin" valueType="num">
                      <p:cBhvr>
                        <p:cTn dur="510" fill="hold"/>
                        <p:tgtEl>
                          <p:spTgt spid="42"/>
                        </p:tgtEl>
                        <p:attrNameLst>
                          <p:attrName>ppt_y</p:attrName>
                        </p:attrNameLst>
                      </p:cBhvr>
                      <p:tavLst>
                        <p:tav tm="0">
                          <p:val>
                            <p:strVal val="#ppt_y+.1"/>
                          </p:val>
                        </p:tav>
                        <p:tav tm="100000">
                          <p:val>
                            <p:strVal val="#ppt_y"/>
                          </p:val>
                        </p:tav>
                      </p:tavLst>
                    </p:anim>
                  </p:childTnLst>
                </p:cTn>
              </p:par>
            </p:tnLst>
          </p:tmpl>
        </p:tmplLst>
      </p:bldP>
      <p:bldP spid="43" grpId="0" animBg="1"/>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10" fill="hold"/>
                        <p:tgtEl>
                          <p:spTgt spid="44"/>
                        </p:tgtEl>
                        <p:attrNameLst>
                          <p:attrName>ppt_w</p:attrName>
                        </p:attrNameLst>
                      </p:cBhvr>
                      <p:tavLst>
                        <p:tav tm="0">
                          <p:val>
                            <p:fltVal val="0"/>
                          </p:val>
                        </p:tav>
                        <p:tav tm="100000">
                          <p:val>
                            <p:strVal val="#ppt_w"/>
                          </p:val>
                        </p:tav>
                      </p:tavLst>
                    </p:anim>
                    <p:anim calcmode="lin" valueType="num">
                      <p:cBhvr>
                        <p:cTn dur="510" fill="hold"/>
                        <p:tgtEl>
                          <p:spTgt spid="44"/>
                        </p:tgtEl>
                        <p:attrNameLst>
                          <p:attrName>ppt_h</p:attrName>
                        </p:attrNameLst>
                      </p:cBhvr>
                      <p:tavLst>
                        <p:tav tm="0">
                          <p:val>
                            <p:fltVal val="0"/>
                          </p:val>
                        </p:tav>
                        <p:tav tm="100000">
                          <p:val>
                            <p:strVal val="#ppt_h"/>
                          </p:val>
                        </p:tav>
                      </p:tavLst>
                    </p:anim>
                    <p:animEffect transition="in" filter="fade">
                      <p:cBhvr>
                        <p:cTn dur="510"/>
                        <p:tgtEl>
                          <p:spTgt spid="44"/>
                        </p:tgtEl>
                      </p:cBhvr>
                    </p:animEffect>
                  </p:childTnLst>
                </p:cTn>
              </p:par>
            </p:tnLst>
          </p:tmpl>
        </p:tmplLst>
      </p:bldP>
      <p:bldP spid="45" grpId="0" build="p">
        <p:tmplLst>
          <p:tmpl lvl="1">
            <p:tnLst>
              <p:par>
                <p:cTn presetID="42"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10"/>
                        <p:tgtEl>
                          <p:spTgt spid="45"/>
                        </p:tgtEl>
                      </p:cBhvr>
                    </p:animEffect>
                    <p:anim calcmode="lin" valueType="num">
                      <p:cBhvr>
                        <p:cTn dur="510" fill="hold"/>
                        <p:tgtEl>
                          <p:spTgt spid="45"/>
                        </p:tgtEl>
                        <p:attrNameLst>
                          <p:attrName>ppt_x</p:attrName>
                        </p:attrNameLst>
                      </p:cBhvr>
                      <p:tavLst>
                        <p:tav tm="0">
                          <p:val>
                            <p:strVal val="#ppt_x"/>
                          </p:val>
                        </p:tav>
                        <p:tav tm="100000">
                          <p:val>
                            <p:strVal val="#ppt_x"/>
                          </p:val>
                        </p:tav>
                      </p:tavLst>
                    </p:anim>
                    <p:anim calcmode="lin" valueType="num">
                      <p:cBhvr>
                        <p:cTn dur="51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10"/>
                        <p:tgtEl>
                          <p:spTgt spid="46"/>
                        </p:tgtEl>
                      </p:cBhvr>
                    </p:animEffect>
                  </p:childTnLst>
                </p:cTn>
              </p:par>
            </p:tnLst>
          </p:tmpl>
        </p:tmplLst>
      </p:bldP>
      <p:bldP spid="47" grpId="0" build="p">
        <p:tmplLst>
          <p:tmpl lvl="1">
            <p:tnLst>
              <p:par>
                <p:cTn presetID="42"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10"/>
                        <p:tgtEl>
                          <p:spTgt spid="47"/>
                        </p:tgtEl>
                      </p:cBhvr>
                    </p:animEffect>
                    <p:anim calcmode="lin" valueType="num">
                      <p:cBhvr>
                        <p:cTn dur="510" fill="hold"/>
                        <p:tgtEl>
                          <p:spTgt spid="47"/>
                        </p:tgtEl>
                        <p:attrNameLst>
                          <p:attrName>ppt_x</p:attrName>
                        </p:attrNameLst>
                      </p:cBhvr>
                      <p:tavLst>
                        <p:tav tm="0">
                          <p:val>
                            <p:strVal val="#ppt_x"/>
                          </p:val>
                        </p:tav>
                        <p:tav tm="100000">
                          <p:val>
                            <p:strVal val="#ppt_x"/>
                          </p:val>
                        </p:tav>
                      </p:tavLst>
                    </p:anim>
                    <p:anim calcmode="lin" valueType="num">
                      <p:cBhvr>
                        <p:cTn dur="510" fill="hold"/>
                        <p:tgtEl>
                          <p:spTgt spid="47"/>
                        </p:tgtEl>
                        <p:attrNameLst>
                          <p:attrName>ppt_y</p:attrName>
                        </p:attrNameLst>
                      </p:cBhvr>
                      <p:tavLst>
                        <p:tav tm="0">
                          <p:val>
                            <p:strVal val="#ppt_y+.1"/>
                          </p:val>
                        </p:tav>
                        <p:tav tm="100000">
                          <p:val>
                            <p:strVal val="#ppt_y"/>
                          </p:val>
                        </p:tav>
                      </p:tavLst>
                    </p:anim>
                  </p:childTnLst>
                </p:cTn>
              </p:par>
            </p:tnLst>
          </p:tmpl>
        </p:tmplLst>
      </p:bldP>
      <p:bldP spid="23" grpId="0" animBg="1"/>
      <p:bldP spid="25" grpId="0" animBg="1"/>
      <p:bldP spid="30" grpId="0" animBg="1"/>
      <p:bldP spid="35" grpId="0" animBg="1"/>
      <p:bldP spid="37" grpId="0" animBg="1"/>
      <p:bldP spid="51" grpId="0"/>
      <p:bldP spid="52" grpId="0"/>
      <p:bldP spid="53" grpId="0"/>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300" fill="hold"/>
                        <p:tgtEl>
                          <p:spTgt spid="54"/>
                        </p:tgtEl>
                        <p:attrNameLst>
                          <p:attrName>ppt_w</p:attrName>
                        </p:attrNameLst>
                      </p:cBhvr>
                      <p:tavLst>
                        <p:tav tm="0">
                          <p:val>
                            <p:fltVal val="0"/>
                          </p:val>
                        </p:tav>
                        <p:tav tm="100000">
                          <p:val>
                            <p:strVal val="#ppt_w"/>
                          </p:val>
                        </p:tav>
                      </p:tavLst>
                    </p:anim>
                    <p:anim calcmode="lin" valueType="num">
                      <p:cBhvr>
                        <p:cTn dur="300" fill="hold"/>
                        <p:tgtEl>
                          <p:spTgt spid="54"/>
                        </p:tgtEl>
                        <p:attrNameLst>
                          <p:attrName>ppt_h</p:attrName>
                        </p:attrNameLst>
                      </p:cBhvr>
                      <p:tavLst>
                        <p:tav tm="0">
                          <p:val>
                            <p:fltVal val="0"/>
                          </p:val>
                        </p:tav>
                        <p:tav tm="100000">
                          <p:val>
                            <p:strVal val="#ppt_h"/>
                          </p:val>
                        </p:tav>
                      </p:tavLst>
                    </p:anim>
                    <p:animEffect transition="in" filter="fade">
                      <p:cBhvr>
                        <p:cTn dur="3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Iconic list 6">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19" name="Group 18"/>
          <p:cNvGrpSpPr/>
          <p:nvPr userDrawn="1"/>
        </p:nvGrpSpPr>
        <p:grpSpPr>
          <a:xfrm>
            <a:off x="101309" y="385540"/>
            <a:ext cx="383999" cy="342172"/>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Teardrop 29"/>
          <p:cNvSpPr/>
          <p:nvPr userDrawn="1"/>
        </p:nvSpPr>
        <p:spPr>
          <a:xfrm rot="13482192">
            <a:off x="1282930" y="1573861"/>
            <a:ext cx="2709581" cy="2438623"/>
          </a:xfrm>
          <a:prstGeom prst="teardrop">
            <a:avLst>
              <a:gd name="adj" fmla="val 1079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id-ID"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ardrop 32"/>
          <p:cNvSpPr/>
          <p:nvPr userDrawn="1"/>
        </p:nvSpPr>
        <p:spPr>
          <a:xfrm rot="13482192">
            <a:off x="4993448" y="1573861"/>
            <a:ext cx="2709581" cy="2438623"/>
          </a:xfrm>
          <a:prstGeom prst="teardrop">
            <a:avLst>
              <a:gd name="adj" fmla="val 1079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id-ID"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ardrop 33"/>
          <p:cNvSpPr/>
          <p:nvPr userDrawn="1"/>
        </p:nvSpPr>
        <p:spPr>
          <a:xfrm rot="13482192">
            <a:off x="8921272" y="1573860"/>
            <a:ext cx="2709581" cy="2438623"/>
          </a:xfrm>
          <a:prstGeom prst="teardrop">
            <a:avLst>
              <a:gd name="adj" fmla="val 1079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id-ID"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 Placeholder 7"/>
          <p:cNvSpPr>
            <a:spLocks noGrp="1" noChangeAspect="1"/>
          </p:cNvSpPr>
          <p:nvPr>
            <p:ph type="body" sz="quarter" idx="39" hasCustomPrompt="1"/>
          </p:nvPr>
        </p:nvSpPr>
        <p:spPr>
          <a:xfrm>
            <a:off x="1751186" y="1897750"/>
            <a:ext cx="1803879" cy="1727989"/>
          </a:xfrm>
          <a:prstGeom prst="rect">
            <a:avLst/>
          </a:prstGeom>
        </p:spPr>
        <p:txBody>
          <a:bodyPr vert="horz" lIns="0" tIns="103884" rIns="0" bIns="103884" anchor="ctr"/>
          <a:lstStyle>
            <a:lvl1pPr marL="0" indent="0" algn="ctr">
              <a:lnSpc>
                <a:spcPct val="100000"/>
              </a:lnSpc>
              <a:spcBef>
                <a:spcPct val="0"/>
              </a:spcBef>
              <a:buNone/>
              <a:defRPr sz="6000" b="1">
                <a:solidFill>
                  <a:schemeClr val="bg1"/>
                </a:solidFill>
                <a:latin typeface="FontAwesome"/>
                <a:cs typeface="FontAwesome"/>
              </a:defRPr>
            </a:lvl1pPr>
          </a:lstStyle>
          <a:p>
            <a:pPr lvl="0"/>
            <a:r>
              <a:rPr lang="es-ES_tradnl" err="1"/>
              <a:t>icon</a:t>
            </a:r>
            <a:endParaRPr lang="es-ES_tradnl"/>
          </a:p>
        </p:txBody>
      </p:sp>
      <p:sp>
        <p:nvSpPr>
          <p:cNvPr id="36" name="Text Placeholder 7"/>
          <p:cNvSpPr>
            <a:spLocks noGrp="1" noChangeAspect="1"/>
          </p:cNvSpPr>
          <p:nvPr>
            <p:ph type="body" sz="quarter" idx="56" hasCustomPrompt="1"/>
          </p:nvPr>
        </p:nvSpPr>
        <p:spPr>
          <a:xfrm>
            <a:off x="5499097" y="1897750"/>
            <a:ext cx="1803879" cy="1727989"/>
          </a:xfrm>
          <a:prstGeom prst="rect">
            <a:avLst/>
          </a:prstGeom>
        </p:spPr>
        <p:txBody>
          <a:bodyPr vert="horz" lIns="0" tIns="103884" rIns="0" bIns="103884" anchor="ctr"/>
          <a:lstStyle>
            <a:lvl1pPr marL="0" indent="0" algn="ctr">
              <a:lnSpc>
                <a:spcPct val="100000"/>
              </a:lnSpc>
              <a:spcBef>
                <a:spcPct val="0"/>
              </a:spcBef>
              <a:buNone/>
              <a:defRPr sz="6000" b="1">
                <a:solidFill>
                  <a:schemeClr val="bg1"/>
                </a:solidFill>
                <a:latin typeface="FontAwesome"/>
                <a:cs typeface="FontAwesome"/>
              </a:defRPr>
            </a:lvl1pPr>
          </a:lstStyle>
          <a:p>
            <a:pPr lvl="0"/>
            <a:r>
              <a:rPr lang="es-ES_tradnl" err="1"/>
              <a:t>icon</a:t>
            </a:r>
            <a:endParaRPr lang="es-ES_tradnl"/>
          </a:p>
        </p:txBody>
      </p:sp>
      <p:sp>
        <p:nvSpPr>
          <p:cNvPr id="37" name="Text Placeholder 7"/>
          <p:cNvSpPr>
            <a:spLocks noGrp="1" noChangeAspect="1"/>
          </p:cNvSpPr>
          <p:nvPr>
            <p:ph type="body" sz="quarter" idx="60" hasCustomPrompt="1"/>
          </p:nvPr>
        </p:nvSpPr>
        <p:spPr>
          <a:xfrm>
            <a:off x="9319682" y="1897750"/>
            <a:ext cx="1803879" cy="1727989"/>
          </a:xfrm>
          <a:prstGeom prst="rect">
            <a:avLst/>
          </a:prstGeom>
        </p:spPr>
        <p:txBody>
          <a:bodyPr vert="horz" lIns="0" tIns="103884" rIns="0" bIns="103884" anchor="ctr"/>
          <a:lstStyle>
            <a:lvl1pPr marL="0" indent="0" algn="ctr">
              <a:lnSpc>
                <a:spcPct val="100000"/>
              </a:lnSpc>
              <a:spcBef>
                <a:spcPct val="0"/>
              </a:spcBef>
              <a:buNone/>
              <a:defRPr sz="6000" b="1">
                <a:solidFill>
                  <a:schemeClr val="bg1"/>
                </a:solidFill>
                <a:latin typeface="FontAwesome"/>
                <a:cs typeface="FontAwesome"/>
              </a:defRPr>
            </a:lvl1pPr>
          </a:lstStyle>
          <a:p>
            <a:pPr lvl="0"/>
            <a:r>
              <a:rPr lang="es-ES_tradnl" err="1"/>
              <a:t>icon</a:t>
            </a:r>
            <a:endParaRPr lang="es-ES_tradnl"/>
          </a:p>
        </p:txBody>
      </p:sp>
      <p:sp>
        <p:nvSpPr>
          <p:cNvPr id="48" name="Rounded Rectangle 47"/>
          <p:cNvSpPr/>
          <p:nvPr userDrawn="1"/>
        </p:nvSpPr>
        <p:spPr>
          <a:xfrm>
            <a:off x="1067504" y="4549516"/>
            <a:ext cx="405696" cy="278600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7"/>
          <p:cNvSpPr>
            <a:spLocks noGrp="1"/>
          </p:cNvSpPr>
          <p:nvPr>
            <p:ph type="body" sz="quarter" idx="19" hasCustomPrompt="1"/>
          </p:nvPr>
        </p:nvSpPr>
        <p:spPr>
          <a:xfrm>
            <a:off x="1608669" y="5134498"/>
            <a:ext cx="2500489" cy="228451"/>
          </a:xfrm>
          <a:prstGeom prst="rect">
            <a:avLst/>
          </a:prstGeom>
        </p:spPr>
        <p:txBody>
          <a:bodyPr vert="horz" lIns="0" tIns="40504" rIns="0" bIns="40504" anchor="ctr"/>
          <a:lstStyle>
            <a:lvl1pPr marL="0" indent="0" algn="l">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50" name="Text Placeholder 2"/>
          <p:cNvSpPr>
            <a:spLocks noGrp="1"/>
          </p:cNvSpPr>
          <p:nvPr>
            <p:ph type="body" sz="quarter" idx="16" hasCustomPrompt="1"/>
          </p:nvPr>
        </p:nvSpPr>
        <p:spPr>
          <a:xfrm>
            <a:off x="1608669"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51" name="Text Placeholder 7"/>
          <p:cNvSpPr>
            <a:spLocks noGrp="1"/>
          </p:cNvSpPr>
          <p:nvPr>
            <p:ph type="body" sz="quarter" idx="55" hasCustomPrompt="1"/>
          </p:nvPr>
        </p:nvSpPr>
        <p:spPr>
          <a:xfrm>
            <a:off x="1608669" y="4554056"/>
            <a:ext cx="2500489" cy="431780"/>
          </a:xfrm>
          <a:prstGeom prst="rect">
            <a:avLst/>
          </a:prstGeom>
        </p:spPr>
        <p:txBody>
          <a:bodyPr vert="horz" lIns="0" tIns="40504" rIns="0" bIns="40504" anchor="ctr"/>
          <a:lstStyle>
            <a:lvl1pPr marL="0" indent="0" algn="l">
              <a:lnSpc>
                <a:spcPct val="100000"/>
              </a:lnSpc>
              <a:spcBef>
                <a:spcPct val="0"/>
              </a:spcBef>
              <a:buNone/>
              <a:defRPr sz="3000" b="1">
                <a:solidFill>
                  <a:schemeClr val="accent1">
                    <a:lumMod val="60000"/>
                    <a:lumOff val="40000"/>
                  </a:schemeClr>
                </a:solidFill>
                <a:latin typeface="Lato Light"/>
                <a:cs typeface="Lato Light"/>
              </a:defRPr>
            </a:lvl1pPr>
          </a:lstStyle>
          <a:p>
            <a:pPr lvl="0"/>
            <a:r>
              <a:rPr lang="es-ES_tradnl"/>
              <a:t>80%</a:t>
            </a:r>
            <a:endParaRPr lang="es-ES_tradnl"/>
          </a:p>
        </p:txBody>
      </p:sp>
      <p:sp>
        <p:nvSpPr>
          <p:cNvPr id="52" name="Rounded Rectangle 51"/>
          <p:cNvSpPr/>
          <p:nvPr userDrawn="1"/>
        </p:nvSpPr>
        <p:spPr>
          <a:xfrm>
            <a:off x="4815415" y="4549516"/>
            <a:ext cx="405696" cy="278600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 Placeholder 7"/>
          <p:cNvSpPr>
            <a:spLocks noGrp="1"/>
          </p:cNvSpPr>
          <p:nvPr>
            <p:ph type="body" sz="quarter" idx="57" hasCustomPrompt="1"/>
          </p:nvPr>
        </p:nvSpPr>
        <p:spPr>
          <a:xfrm>
            <a:off x="5356580" y="5134498"/>
            <a:ext cx="2500489" cy="228451"/>
          </a:xfrm>
          <a:prstGeom prst="rect">
            <a:avLst/>
          </a:prstGeom>
        </p:spPr>
        <p:txBody>
          <a:bodyPr vert="horz" lIns="0" tIns="40504" rIns="0" bIns="40504" anchor="ctr"/>
          <a:lstStyle>
            <a:lvl1pPr marL="0" indent="0" algn="l">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54" name="Text Placeholder 2"/>
          <p:cNvSpPr>
            <a:spLocks noGrp="1"/>
          </p:cNvSpPr>
          <p:nvPr>
            <p:ph type="body" sz="quarter" idx="58" hasCustomPrompt="1"/>
          </p:nvPr>
        </p:nvSpPr>
        <p:spPr>
          <a:xfrm>
            <a:off x="5356580"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55" name="Text Placeholder 7"/>
          <p:cNvSpPr>
            <a:spLocks noGrp="1"/>
          </p:cNvSpPr>
          <p:nvPr>
            <p:ph type="body" sz="quarter" idx="59" hasCustomPrompt="1"/>
          </p:nvPr>
        </p:nvSpPr>
        <p:spPr>
          <a:xfrm>
            <a:off x="5356580" y="4554056"/>
            <a:ext cx="2500489" cy="431780"/>
          </a:xfrm>
          <a:prstGeom prst="rect">
            <a:avLst/>
          </a:prstGeom>
        </p:spPr>
        <p:txBody>
          <a:bodyPr vert="horz" lIns="0" tIns="40504" rIns="0" bIns="40504" anchor="ctr"/>
          <a:lstStyle>
            <a:lvl1pPr marL="0" indent="0" algn="l">
              <a:lnSpc>
                <a:spcPct val="100000"/>
              </a:lnSpc>
              <a:spcBef>
                <a:spcPct val="0"/>
              </a:spcBef>
              <a:buNone/>
              <a:defRPr sz="3000" b="1">
                <a:solidFill>
                  <a:schemeClr val="accent2"/>
                </a:solidFill>
                <a:latin typeface="Lato Light"/>
                <a:cs typeface="Lato Light"/>
              </a:defRPr>
            </a:lvl1pPr>
          </a:lstStyle>
          <a:p>
            <a:pPr lvl="0"/>
            <a:r>
              <a:rPr lang="es-ES_tradnl"/>
              <a:t>80%</a:t>
            </a:r>
            <a:endParaRPr lang="es-ES_tradnl"/>
          </a:p>
        </p:txBody>
      </p:sp>
      <p:sp>
        <p:nvSpPr>
          <p:cNvPr id="56" name="Rounded Rectangle 55"/>
          <p:cNvSpPr/>
          <p:nvPr userDrawn="1"/>
        </p:nvSpPr>
        <p:spPr>
          <a:xfrm>
            <a:off x="8534400" y="4549514"/>
            <a:ext cx="405696" cy="2786005"/>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 Placeholder 7"/>
          <p:cNvSpPr>
            <a:spLocks noGrp="1"/>
          </p:cNvSpPr>
          <p:nvPr>
            <p:ph type="body" sz="quarter" idx="61" hasCustomPrompt="1"/>
          </p:nvPr>
        </p:nvSpPr>
        <p:spPr>
          <a:xfrm>
            <a:off x="9075565" y="5134498"/>
            <a:ext cx="2500489" cy="228451"/>
          </a:xfrm>
          <a:prstGeom prst="rect">
            <a:avLst/>
          </a:prstGeom>
        </p:spPr>
        <p:txBody>
          <a:bodyPr vert="horz" lIns="0" tIns="40504" rIns="0" bIns="40504" anchor="ctr"/>
          <a:lstStyle>
            <a:lvl1pPr marL="0" indent="0" algn="l">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58" name="Text Placeholder 2"/>
          <p:cNvSpPr>
            <a:spLocks noGrp="1"/>
          </p:cNvSpPr>
          <p:nvPr>
            <p:ph type="body" sz="quarter" idx="62" hasCustomPrompt="1"/>
          </p:nvPr>
        </p:nvSpPr>
        <p:spPr>
          <a:xfrm>
            <a:off x="9075565"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59" name="Text Placeholder 7"/>
          <p:cNvSpPr>
            <a:spLocks noGrp="1"/>
          </p:cNvSpPr>
          <p:nvPr>
            <p:ph type="body" sz="quarter" idx="63" hasCustomPrompt="1"/>
          </p:nvPr>
        </p:nvSpPr>
        <p:spPr>
          <a:xfrm>
            <a:off x="9075565" y="4554056"/>
            <a:ext cx="2500489" cy="431780"/>
          </a:xfrm>
          <a:prstGeom prst="rect">
            <a:avLst/>
          </a:prstGeom>
        </p:spPr>
        <p:txBody>
          <a:bodyPr vert="horz" lIns="0" tIns="40504" rIns="0" bIns="40504" anchor="ctr"/>
          <a:lstStyle>
            <a:lvl1pPr marL="0" indent="0" algn="l">
              <a:lnSpc>
                <a:spcPct val="100000"/>
              </a:lnSpc>
              <a:spcBef>
                <a:spcPct val="0"/>
              </a:spcBef>
              <a:buNone/>
              <a:defRPr sz="3000" b="1">
                <a:solidFill>
                  <a:schemeClr val="accent3"/>
                </a:solidFill>
                <a:latin typeface="Lato Light"/>
                <a:cs typeface="Lato Light"/>
              </a:defRPr>
            </a:lvl1pPr>
          </a:lstStyle>
          <a:p>
            <a:pPr lvl="0"/>
            <a:r>
              <a:rPr lang="es-ES_tradnl"/>
              <a:t>80%</a:t>
            </a:r>
            <a:endParaRPr lang="es-ES_tradnl"/>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nodeType="afterGroup">
                            <p:stCondLst>
                              <p:cond delay="1200"/>
                            </p:stCondLst>
                            <p:childTnLst>
                              <p:par>
                                <p:cTn id="23" presetID="10"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nodeType="afterGroup">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nodeType="afterGroup">
                            <p:stCondLst>
                              <p:cond delay="2200"/>
                            </p:stCondLst>
                            <p:childTnLst>
                              <p:par>
                                <p:cTn id="31" presetID="53" presetClass="entr" presetSubtype="16"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 calcmode="lin" valueType="num">
                                      <p:cBhvr>
                                        <p:cTn id="33" dur="3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4" dur="3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35" dur="300"/>
                                        <p:tgtEl>
                                          <p:spTgt spid="35">
                                            <p:txEl>
                                              <p:pRg st="0" end="0"/>
                                            </p:txEl>
                                          </p:spTgt>
                                        </p:tgtEl>
                                      </p:cBhvr>
                                    </p:animEffect>
                                  </p:childTnLst>
                                </p:cTn>
                              </p:par>
                            </p:childTnLst>
                          </p:cTn>
                        </p:par>
                        <p:par>
                          <p:cTn id="36" fill="hold" nodeType="afterGroup">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 calcmode="lin" valueType="num">
                                      <p:cBhvr>
                                        <p:cTn id="39" dur="3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40" dur="3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41" dur="300"/>
                                        <p:tgtEl>
                                          <p:spTgt spid="36">
                                            <p:txEl>
                                              <p:pRg st="0" end="0"/>
                                            </p:txEl>
                                          </p:spTgt>
                                        </p:tgtEl>
                                      </p:cBhvr>
                                    </p:animEffect>
                                  </p:childTnLst>
                                </p:cTn>
                              </p:par>
                            </p:childTnLst>
                          </p:cTn>
                        </p:par>
                        <p:par>
                          <p:cTn id="42" fill="hold" nodeType="afterGroup">
                            <p:stCondLst>
                              <p:cond delay="2800"/>
                            </p:stCondLst>
                            <p:childTnLst>
                              <p:par>
                                <p:cTn id="43" presetID="53" presetClass="entr" presetSubtype="16" fill="hold" grpId="0" nodeType="afterEffect">
                                  <p:stCondLst>
                                    <p:cond delay="0"/>
                                  </p:stCondLst>
                                  <p:childTnLst>
                                    <p:set>
                                      <p:cBhvr>
                                        <p:cTn id="44" dur="1" fill="hold">
                                          <p:stCondLst>
                                            <p:cond delay="0"/>
                                          </p:stCondLst>
                                        </p:cTn>
                                        <p:tgtEl>
                                          <p:spTgt spid="37">
                                            <p:txEl>
                                              <p:pRg st="0" end="0"/>
                                            </p:txEl>
                                          </p:spTgt>
                                        </p:tgtEl>
                                        <p:attrNameLst>
                                          <p:attrName>style.visibility</p:attrName>
                                        </p:attrNameLst>
                                      </p:cBhvr>
                                      <p:to>
                                        <p:strVal val="visible"/>
                                      </p:to>
                                    </p:set>
                                    <p:anim calcmode="lin" valueType="num">
                                      <p:cBhvr>
                                        <p:cTn id="45"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37">
                                            <p:txEl>
                                              <p:pRg st="0" end="0"/>
                                            </p:txEl>
                                          </p:spTgt>
                                        </p:tgtEl>
                                      </p:cBhvr>
                                    </p:animEffect>
                                  </p:childTnLst>
                                </p:cTn>
                              </p:par>
                            </p:childTnLst>
                          </p:cTn>
                        </p:par>
                        <p:par>
                          <p:cTn id="48" fill="hold" nodeType="afterGroup">
                            <p:stCondLst>
                              <p:cond delay="3100"/>
                            </p:stCondLst>
                            <p:childTnLst>
                              <p:par>
                                <p:cTn id="49" presetID="37"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anim calcmode="lin" valueType="num">
                                      <p:cBhvr>
                                        <p:cTn id="52" dur="1000" fill="hold"/>
                                        <p:tgtEl>
                                          <p:spTgt spid="48"/>
                                        </p:tgtEl>
                                        <p:attrNameLst>
                                          <p:attrName>ppt_x</p:attrName>
                                        </p:attrNameLst>
                                      </p:cBhvr>
                                      <p:tavLst>
                                        <p:tav tm="0">
                                          <p:val>
                                            <p:strVal val="#ppt_x"/>
                                          </p:val>
                                        </p:tav>
                                        <p:tav tm="100000">
                                          <p:val>
                                            <p:strVal val="#ppt_x"/>
                                          </p:val>
                                        </p:tav>
                                      </p:tavLst>
                                    </p:anim>
                                    <p:anim calcmode="lin" valueType="num">
                                      <p:cBhvr>
                                        <p:cTn id="53" dur="900" decel="100000" fill="hold"/>
                                        <p:tgtEl>
                                          <p:spTgt spid="4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anim calcmode="lin" valueType="num">
                                      <p:cBhvr>
                                        <p:cTn id="58"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49">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50">
                                            <p:txEl>
                                              <p:pRg st="0" end="0"/>
                                            </p:txEl>
                                          </p:spTgt>
                                        </p:tgtEl>
                                        <p:attrNameLst>
                                          <p:attrName>style.visibility</p:attrName>
                                        </p:attrNameLst>
                                      </p:cBhvr>
                                      <p:to>
                                        <p:strVal val="visible"/>
                                      </p:to>
                                    </p:set>
                                    <p:animEffect transition="in" filter="fade">
                                      <p:cBhvr>
                                        <p:cTn id="62" dur="500"/>
                                        <p:tgtEl>
                                          <p:spTgt spid="50">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400"/>
                                        <p:tgtEl>
                                          <p:spTgt spid="51">
                                            <p:txEl>
                                              <p:pRg st="0" end="0"/>
                                            </p:txEl>
                                          </p:spTgt>
                                        </p:tgtEl>
                                      </p:cBhvr>
                                    </p:animEffect>
                                    <p:anim calcmode="lin" valueType="num">
                                      <p:cBhvr>
                                        <p:cTn id="66" dur="4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4400"/>
                            </p:stCondLst>
                            <p:childTnLst>
                              <p:par>
                                <p:cTn id="69" presetID="37"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900" decel="100000" fill="hold"/>
                                        <p:tgtEl>
                                          <p:spTgt spid="5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xEl>
                                              <p:pRg st="0" end="0"/>
                                            </p:txEl>
                                          </p:spTgt>
                                        </p:tgtEl>
                                        <p:attrNameLst>
                                          <p:attrName>style.visibility</p:attrName>
                                        </p:attrNameLst>
                                      </p:cBhvr>
                                      <p:to>
                                        <p:strVal val="visible"/>
                                      </p:to>
                                    </p:set>
                                    <p:animEffect transition="in" filter="fade">
                                      <p:cBhvr>
                                        <p:cTn id="77" dur="500"/>
                                        <p:tgtEl>
                                          <p:spTgt spid="53">
                                            <p:txEl>
                                              <p:pRg st="0" end="0"/>
                                            </p:txEl>
                                          </p:spTgt>
                                        </p:tgtEl>
                                      </p:cBhvr>
                                    </p:animEffect>
                                    <p:anim calcmode="lin" valueType="num">
                                      <p:cBhvr>
                                        <p:cTn id="7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53">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54">
                                            <p:txEl>
                                              <p:pRg st="0" end="0"/>
                                            </p:txEl>
                                          </p:spTgt>
                                        </p:tgtEl>
                                        <p:attrNameLst>
                                          <p:attrName>style.visibility</p:attrName>
                                        </p:attrNameLst>
                                      </p:cBhvr>
                                      <p:to>
                                        <p:strVal val="visible"/>
                                      </p:to>
                                    </p:set>
                                    <p:animEffect transition="in" filter="fade">
                                      <p:cBhvr>
                                        <p:cTn id="82" dur="500"/>
                                        <p:tgtEl>
                                          <p:spTgt spid="54">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55">
                                            <p:txEl>
                                              <p:pRg st="0" end="0"/>
                                            </p:txEl>
                                          </p:spTgt>
                                        </p:tgtEl>
                                        <p:attrNameLst>
                                          <p:attrName>style.visibility</p:attrName>
                                        </p:attrNameLst>
                                      </p:cBhvr>
                                      <p:to>
                                        <p:strVal val="visible"/>
                                      </p:to>
                                    </p:set>
                                    <p:animEffect transition="in" filter="fade">
                                      <p:cBhvr>
                                        <p:cTn id="85" dur="400"/>
                                        <p:tgtEl>
                                          <p:spTgt spid="55">
                                            <p:txEl>
                                              <p:pRg st="0" end="0"/>
                                            </p:txEl>
                                          </p:spTgt>
                                        </p:tgtEl>
                                      </p:cBhvr>
                                    </p:animEffect>
                                    <p:anim calcmode="lin" valueType="num">
                                      <p:cBhvr>
                                        <p:cTn id="86"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5700"/>
                            </p:stCondLst>
                            <p:childTnLst>
                              <p:par>
                                <p:cTn id="89" presetID="37" presetClass="entr" presetSubtype="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anim calcmode="lin" valueType="num">
                                      <p:cBhvr>
                                        <p:cTn id="92" dur="1000" fill="hold"/>
                                        <p:tgtEl>
                                          <p:spTgt spid="56"/>
                                        </p:tgtEl>
                                        <p:attrNameLst>
                                          <p:attrName>ppt_x</p:attrName>
                                        </p:attrNameLst>
                                      </p:cBhvr>
                                      <p:tavLst>
                                        <p:tav tm="0">
                                          <p:val>
                                            <p:strVal val="#ppt_x"/>
                                          </p:val>
                                        </p:tav>
                                        <p:tav tm="100000">
                                          <p:val>
                                            <p:strVal val="#ppt_x"/>
                                          </p:val>
                                        </p:tav>
                                      </p:tavLst>
                                    </p:anim>
                                    <p:anim calcmode="lin" valueType="num">
                                      <p:cBhvr>
                                        <p:cTn id="93" dur="900" decel="100000" fill="hold"/>
                                        <p:tgtEl>
                                          <p:spTgt spid="56"/>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95" presetID="42" presetClass="entr" presetSubtype="0" fill="hold" grpId="0" nodeType="withEffect">
                                  <p:stCondLst>
                                    <p:cond delay="200"/>
                                  </p:stCondLst>
                                  <p:childTnLst>
                                    <p:set>
                                      <p:cBhvr>
                                        <p:cTn id="96" dur="1" fill="hold">
                                          <p:stCondLst>
                                            <p:cond delay="0"/>
                                          </p:stCondLst>
                                        </p:cTn>
                                        <p:tgtEl>
                                          <p:spTgt spid="57">
                                            <p:txEl>
                                              <p:pRg st="0" end="0"/>
                                            </p:txEl>
                                          </p:spTgt>
                                        </p:tgtEl>
                                        <p:attrNameLst>
                                          <p:attrName>style.visibility</p:attrName>
                                        </p:attrNameLst>
                                      </p:cBhvr>
                                      <p:to>
                                        <p:strVal val="visible"/>
                                      </p:to>
                                    </p:set>
                                    <p:animEffect transition="in" filter="fade">
                                      <p:cBhvr>
                                        <p:cTn id="97" dur="500"/>
                                        <p:tgtEl>
                                          <p:spTgt spid="57">
                                            <p:txEl>
                                              <p:pRg st="0" end="0"/>
                                            </p:txEl>
                                          </p:spTgt>
                                        </p:tgtEl>
                                      </p:cBhvr>
                                    </p:animEffect>
                                    <p:anim calcmode="lin" valueType="num">
                                      <p:cBhvr>
                                        <p:cTn id="98"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57">
                                            <p:txEl>
                                              <p:pRg st="0" end="0"/>
                                            </p:txEl>
                                          </p:spTgt>
                                        </p:tgtEl>
                                        <p:attrNameLst>
                                          <p:attrName>ppt_y</p:attrName>
                                        </p:attrNameLst>
                                      </p:cBhvr>
                                      <p:tavLst>
                                        <p:tav tm="0">
                                          <p:val>
                                            <p:strVal val="#ppt_y+.1"/>
                                          </p:val>
                                        </p:tav>
                                        <p:tav tm="100000">
                                          <p:val>
                                            <p:strVal val="#ppt_y"/>
                                          </p:val>
                                        </p:tav>
                                      </p:tavLst>
                                    </p:anim>
                                  </p:childTnLst>
                                </p:cTn>
                              </p:par>
                              <p:par>
                                <p:cTn id="100" presetID="10" presetClass="entr" presetSubtype="0" fill="hold" grpId="0" nodeType="withEffect">
                                  <p:stCondLst>
                                    <p:cond delay="800"/>
                                  </p:stCondLst>
                                  <p:childTnLst>
                                    <p:set>
                                      <p:cBhvr>
                                        <p:cTn id="101" dur="1" fill="hold">
                                          <p:stCondLst>
                                            <p:cond delay="0"/>
                                          </p:stCondLst>
                                        </p:cTn>
                                        <p:tgtEl>
                                          <p:spTgt spid="58">
                                            <p:txEl>
                                              <p:pRg st="0" end="0"/>
                                            </p:txEl>
                                          </p:spTgt>
                                        </p:tgtEl>
                                        <p:attrNameLst>
                                          <p:attrName>style.visibility</p:attrName>
                                        </p:attrNameLst>
                                      </p:cBhvr>
                                      <p:to>
                                        <p:strVal val="visible"/>
                                      </p:to>
                                    </p:set>
                                    <p:animEffect transition="in" filter="fade">
                                      <p:cBhvr>
                                        <p:cTn id="102" dur="500"/>
                                        <p:tgtEl>
                                          <p:spTgt spid="58">
                                            <p:txEl>
                                              <p:pRg st="0" end="0"/>
                                            </p:txEl>
                                          </p:spTgt>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59">
                                            <p:txEl>
                                              <p:pRg st="0" end="0"/>
                                            </p:txEl>
                                          </p:spTgt>
                                        </p:tgtEl>
                                        <p:attrNameLst>
                                          <p:attrName>style.visibility</p:attrName>
                                        </p:attrNameLst>
                                      </p:cBhvr>
                                      <p:to>
                                        <p:strVal val="visible"/>
                                      </p:to>
                                    </p:set>
                                    <p:animEffect transition="in" filter="fade">
                                      <p:cBhvr>
                                        <p:cTn id="105" dur="400"/>
                                        <p:tgtEl>
                                          <p:spTgt spid="59">
                                            <p:txEl>
                                              <p:pRg st="0" end="0"/>
                                            </p:txEl>
                                          </p:spTgt>
                                        </p:tgtEl>
                                      </p:cBhvr>
                                    </p:animEffect>
                                    <p:anim calcmode="lin" valueType="num">
                                      <p:cBhvr>
                                        <p:cTn id="106"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0" grpId="0" animBg="1"/>
      <p:bldP spid="33" grpId="0" animBg="1"/>
      <p:bldP spid="34" grpId="0" animBg="1"/>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300" fill="hold"/>
                        <p:tgtEl>
                          <p:spTgt spid="35"/>
                        </p:tgtEl>
                        <p:attrNameLst>
                          <p:attrName>ppt_w</p:attrName>
                        </p:attrNameLst>
                      </p:cBhvr>
                      <p:tavLst>
                        <p:tav tm="0">
                          <p:val>
                            <p:fltVal val="0"/>
                          </p:val>
                        </p:tav>
                        <p:tav tm="100000">
                          <p:val>
                            <p:strVal val="#ppt_w"/>
                          </p:val>
                        </p:tav>
                      </p:tavLst>
                    </p:anim>
                    <p:anim calcmode="lin" valueType="num">
                      <p:cBhvr>
                        <p:cTn dur="300" fill="hold"/>
                        <p:tgtEl>
                          <p:spTgt spid="35"/>
                        </p:tgtEl>
                        <p:attrNameLst>
                          <p:attrName>ppt_h</p:attrName>
                        </p:attrNameLst>
                      </p:cBhvr>
                      <p:tavLst>
                        <p:tav tm="0">
                          <p:val>
                            <p:fltVal val="0"/>
                          </p:val>
                        </p:tav>
                        <p:tav tm="100000">
                          <p:val>
                            <p:strVal val="#ppt_h"/>
                          </p:val>
                        </p:tav>
                      </p:tavLst>
                    </p:anim>
                    <p:animEffect transition="in" filter="fade">
                      <p:cBhvr>
                        <p:cTn dur="3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300" fill="hold"/>
                        <p:tgtEl>
                          <p:spTgt spid="36"/>
                        </p:tgtEl>
                        <p:attrNameLst>
                          <p:attrName>ppt_w</p:attrName>
                        </p:attrNameLst>
                      </p:cBhvr>
                      <p:tavLst>
                        <p:tav tm="0">
                          <p:val>
                            <p:fltVal val="0"/>
                          </p:val>
                        </p:tav>
                        <p:tav tm="100000">
                          <p:val>
                            <p:strVal val="#ppt_w"/>
                          </p:val>
                        </p:tav>
                      </p:tavLst>
                    </p:anim>
                    <p:anim calcmode="lin" valueType="num">
                      <p:cBhvr>
                        <p:cTn dur="300" fill="hold"/>
                        <p:tgtEl>
                          <p:spTgt spid="36"/>
                        </p:tgtEl>
                        <p:attrNameLst>
                          <p:attrName>ppt_h</p:attrName>
                        </p:attrNameLst>
                      </p:cBhvr>
                      <p:tavLst>
                        <p:tav tm="0">
                          <p:val>
                            <p:fltVal val="0"/>
                          </p:val>
                        </p:tav>
                        <p:tav tm="100000">
                          <p:val>
                            <p:strVal val="#ppt_h"/>
                          </p:val>
                        </p:tav>
                      </p:tavLst>
                    </p:anim>
                    <p:animEffect transition="in" filter="fade">
                      <p:cBhvr>
                        <p:cTn dur="3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48" grpId="0" animBg="1"/>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42"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400"/>
                        <p:tgtEl>
                          <p:spTgt spid="51"/>
                        </p:tgtEl>
                      </p:cBhvr>
                    </p:animEffect>
                    <p:anim calcmode="lin" valueType="num">
                      <p:cBhvr>
                        <p:cTn dur="400" fill="hold"/>
                        <p:tgtEl>
                          <p:spTgt spid="51"/>
                        </p:tgtEl>
                        <p:attrNameLst>
                          <p:attrName>ppt_x</p:attrName>
                        </p:attrNameLst>
                      </p:cBhvr>
                      <p:tavLst>
                        <p:tav tm="0">
                          <p:val>
                            <p:strVal val="#ppt_x"/>
                          </p:val>
                        </p:tav>
                        <p:tav tm="100000">
                          <p:val>
                            <p:strVal val="#ppt_x"/>
                          </p:val>
                        </p:tav>
                      </p:tavLst>
                    </p:anim>
                    <p:anim calcmode="lin" valueType="num">
                      <p:cBhvr>
                        <p:cTn dur="400" fill="hold"/>
                        <p:tgtEl>
                          <p:spTgt spid="51"/>
                        </p:tgtEl>
                        <p:attrNameLst>
                          <p:attrName>ppt_y</p:attrName>
                        </p:attrNameLst>
                      </p:cBhvr>
                      <p:tavLst>
                        <p:tav tm="0">
                          <p:val>
                            <p:strVal val="#ppt_y+.1"/>
                          </p:val>
                        </p:tav>
                        <p:tav tm="100000">
                          <p:val>
                            <p:strVal val="#ppt_y"/>
                          </p:val>
                        </p:tav>
                      </p:tavLst>
                    </p:anim>
                  </p:childTnLst>
                </p:cTn>
              </p:par>
            </p:tnLst>
          </p:tmpl>
        </p:tmplLst>
      </p:bldP>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Iconic list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406400" y="1715377"/>
            <a:ext cx="1879600"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684392" y="176109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26" name="Text Placeholder 7"/>
          <p:cNvSpPr>
            <a:spLocks noGrp="1"/>
          </p:cNvSpPr>
          <p:nvPr>
            <p:ph type="body" sz="quarter" idx="19" hasCustomPrompt="1"/>
          </p:nvPr>
        </p:nvSpPr>
        <p:spPr>
          <a:xfrm>
            <a:off x="1805518" y="1544321"/>
            <a:ext cx="4121149" cy="440148"/>
          </a:xfrm>
          <a:prstGeom prst="rect">
            <a:avLst/>
          </a:prstGeom>
        </p:spPr>
        <p:txBody>
          <a:bodyPr vert="horz" lIns="0" tIns="40504" rIns="0" bIns="40504" anchor="ctr"/>
          <a:lstStyle>
            <a:lvl1pPr marL="0" indent="0" algn="l">
              <a:lnSpc>
                <a:spcPct val="100000"/>
              </a:lnSpc>
              <a:spcBef>
                <a:spcPct val="0"/>
              </a:spcBef>
              <a:spcAft>
                <a:spcPct val="0"/>
              </a:spcAft>
              <a:buNone/>
              <a:defRPr sz="2400" b="0">
                <a:solidFill>
                  <a:schemeClr val="bg1"/>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16" hasCustomPrompt="1"/>
          </p:nvPr>
        </p:nvSpPr>
        <p:spPr>
          <a:xfrm>
            <a:off x="1805519"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32" name="Rounded Rectangle 31"/>
          <p:cNvSpPr/>
          <p:nvPr userDrawn="1"/>
        </p:nvSpPr>
        <p:spPr>
          <a:xfrm>
            <a:off x="-406400" y="3193657"/>
            <a:ext cx="1879600"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7"/>
          <p:cNvSpPr>
            <a:spLocks noGrp="1"/>
          </p:cNvSpPr>
          <p:nvPr>
            <p:ph type="body" sz="quarter" idx="43" hasCustomPrompt="1"/>
          </p:nvPr>
        </p:nvSpPr>
        <p:spPr>
          <a:xfrm>
            <a:off x="684392" y="323937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34" name="Text Placeholder 7"/>
          <p:cNvSpPr>
            <a:spLocks noGrp="1"/>
          </p:cNvSpPr>
          <p:nvPr>
            <p:ph type="body" sz="quarter" idx="44" hasCustomPrompt="1"/>
          </p:nvPr>
        </p:nvSpPr>
        <p:spPr>
          <a:xfrm>
            <a:off x="1805518" y="3022601"/>
            <a:ext cx="4121149" cy="440148"/>
          </a:xfrm>
          <a:prstGeom prst="rect">
            <a:avLst/>
          </a:prstGeom>
        </p:spPr>
        <p:txBody>
          <a:bodyPr vert="horz" lIns="0" tIns="40504" rIns="0" bIns="40504" anchor="ctr"/>
          <a:lstStyle>
            <a:lvl1pPr marL="0" indent="0" algn="l">
              <a:lnSpc>
                <a:spcPct val="100000"/>
              </a:lnSpc>
              <a:spcBef>
                <a:spcPct val="0"/>
              </a:spcBef>
              <a:spcAft>
                <a:spcPct val="0"/>
              </a:spcAft>
              <a:buNone/>
              <a:defRPr sz="2400" b="0">
                <a:solidFill>
                  <a:schemeClr val="bg1"/>
                </a:solidFill>
                <a:latin typeface="Lato Light"/>
                <a:cs typeface="Lato Light"/>
              </a:defRPr>
            </a:lvl1pPr>
          </a:lstStyle>
          <a:p>
            <a:pPr lvl="0"/>
            <a:r>
              <a:rPr lang="es-ES_tradnl" err="1"/>
              <a:t>Subtitle Example</a:t>
            </a:r>
            <a:endParaRPr lang="es-ES_tradnl"/>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40" name="Rounded Rectangle 39"/>
          <p:cNvSpPr/>
          <p:nvPr userDrawn="1"/>
        </p:nvSpPr>
        <p:spPr>
          <a:xfrm>
            <a:off x="-406400" y="4671937"/>
            <a:ext cx="1879600"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49" hasCustomPrompt="1"/>
          </p:nvPr>
        </p:nvSpPr>
        <p:spPr>
          <a:xfrm>
            <a:off x="684392" y="471765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42" name="Text Placeholder 7"/>
          <p:cNvSpPr>
            <a:spLocks noGrp="1"/>
          </p:cNvSpPr>
          <p:nvPr>
            <p:ph type="body" sz="quarter" idx="50" hasCustomPrompt="1"/>
          </p:nvPr>
        </p:nvSpPr>
        <p:spPr>
          <a:xfrm>
            <a:off x="1805518" y="4500881"/>
            <a:ext cx="4121149" cy="440148"/>
          </a:xfrm>
          <a:prstGeom prst="rect">
            <a:avLst/>
          </a:prstGeom>
        </p:spPr>
        <p:txBody>
          <a:bodyPr vert="horz" lIns="0" tIns="40504" rIns="0" bIns="40504" anchor="ctr"/>
          <a:lstStyle>
            <a:lvl1pPr marL="0" indent="0" algn="l">
              <a:lnSpc>
                <a:spcPct val="100000"/>
              </a:lnSpc>
              <a:spcBef>
                <a:spcPct val="0"/>
              </a:spcBef>
              <a:spcAft>
                <a:spcPct val="0"/>
              </a:spcAft>
              <a:buNone/>
              <a:defRPr sz="2400" b="0">
                <a:solidFill>
                  <a:schemeClr val="bg1"/>
                </a:solidFill>
                <a:latin typeface="Lato Light"/>
                <a:cs typeface="Lato Light"/>
              </a:defRPr>
            </a:lvl1pPr>
          </a:lstStyle>
          <a:p>
            <a:pPr lvl="0"/>
            <a:r>
              <a:rPr lang="es-ES_tradnl" err="1"/>
              <a:t>Subtitle Example</a:t>
            </a:r>
            <a:endParaRPr lang="es-ES_tradnl"/>
          </a:p>
        </p:txBody>
      </p:sp>
      <p:sp>
        <p:nvSpPr>
          <p:cNvPr id="43" name="Text Placeholder 2"/>
          <p:cNvSpPr>
            <a:spLocks noGrp="1"/>
          </p:cNvSpPr>
          <p:nvPr>
            <p:ph type="body" sz="quarter" idx="51" hasCustomPrompt="1"/>
          </p:nvPr>
        </p:nvSpPr>
        <p:spPr>
          <a:xfrm>
            <a:off x="1805519"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nodeType="afterGroup">
                            <p:stCondLst>
                              <p:cond delay="11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nodeType="afterGroup">
                            <p:stCondLst>
                              <p:cond delay="24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nodeType="afterGroup">
                            <p:stCondLst>
                              <p:cond delay="28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nodeType="afterGroup">
                            <p:stCondLst>
                              <p:cond delay="41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nodeType="afterGroup">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Iconic list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10706102" y="1852537"/>
            <a:ext cx="2027765"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10787243" y="189825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26" name="Text Placeholder 7"/>
          <p:cNvSpPr>
            <a:spLocks noGrp="1"/>
          </p:cNvSpPr>
          <p:nvPr>
            <p:ph type="body" sz="quarter" idx="19" hasCustomPrompt="1"/>
          </p:nvPr>
        </p:nvSpPr>
        <p:spPr>
          <a:xfrm>
            <a:off x="6421968" y="1681481"/>
            <a:ext cx="4121149" cy="440148"/>
          </a:xfrm>
          <a:prstGeom prst="rect">
            <a:avLst/>
          </a:prstGeom>
        </p:spPr>
        <p:txBody>
          <a:bodyPr vert="horz" lIns="0" tIns="40504" rIns="0" bIns="40504" anchor="ctr"/>
          <a:lstStyle>
            <a:lvl1pPr marL="0" indent="0" algn="r">
              <a:lnSpc>
                <a:spcPct val="100000"/>
              </a:lnSpc>
              <a:spcBef>
                <a:spcPct val="0"/>
              </a:spcBef>
              <a:spcAft>
                <a:spcPct val="0"/>
              </a:spcAft>
              <a:buNone/>
              <a:defRPr sz="2400" b="0">
                <a:solidFill>
                  <a:schemeClr val="bg1"/>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16" hasCustomPrompt="1"/>
          </p:nvPr>
        </p:nvSpPr>
        <p:spPr>
          <a:xfrm>
            <a:off x="6421971" y="216227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32" name="Rounded Rectangle 31"/>
          <p:cNvSpPr/>
          <p:nvPr userDrawn="1"/>
        </p:nvSpPr>
        <p:spPr>
          <a:xfrm>
            <a:off x="10706102" y="3330817"/>
            <a:ext cx="2027765"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7"/>
          <p:cNvSpPr>
            <a:spLocks noGrp="1"/>
          </p:cNvSpPr>
          <p:nvPr>
            <p:ph type="body" sz="quarter" idx="43" hasCustomPrompt="1"/>
          </p:nvPr>
        </p:nvSpPr>
        <p:spPr>
          <a:xfrm>
            <a:off x="10787243" y="337653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34" name="Text Placeholder 7"/>
          <p:cNvSpPr>
            <a:spLocks noGrp="1"/>
          </p:cNvSpPr>
          <p:nvPr>
            <p:ph type="body" sz="quarter" idx="44" hasCustomPrompt="1"/>
          </p:nvPr>
        </p:nvSpPr>
        <p:spPr>
          <a:xfrm>
            <a:off x="6421968" y="3159761"/>
            <a:ext cx="4121149" cy="440148"/>
          </a:xfrm>
          <a:prstGeom prst="rect">
            <a:avLst/>
          </a:prstGeom>
        </p:spPr>
        <p:txBody>
          <a:bodyPr vert="horz" lIns="0" tIns="40504" rIns="0" bIns="40504" anchor="ctr"/>
          <a:lstStyle>
            <a:lvl1pPr marL="0" indent="0" algn="r">
              <a:lnSpc>
                <a:spcPct val="100000"/>
              </a:lnSpc>
              <a:spcBef>
                <a:spcPct val="0"/>
              </a:spcBef>
              <a:spcAft>
                <a:spcPct val="0"/>
              </a:spcAft>
              <a:buNone/>
              <a:defRPr sz="2400" b="0">
                <a:solidFill>
                  <a:schemeClr val="bg1"/>
                </a:solidFill>
                <a:latin typeface="Lato Light"/>
                <a:cs typeface="Lato Light"/>
              </a:defRPr>
            </a:lvl1pPr>
          </a:lstStyle>
          <a:p>
            <a:pPr lvl="0"/>
            <a:r>
              <a:rPr lang="es-ES_tradnl" err="1"/>
              <a:t>Subtitle Example</a:t>
            </a:r>
            <a:endParaRPr lang="es-ES_tradnl"/>
          </a:p>
        </p:txBody>
      </p:sp>
      <p:sp>
        <p:nvSpPr>
          <p:cNvPr id="35" name="Text Placeholder 2"/>
          <p:cNvSpPr>
            <a:spLocks noGrp="1"/>
          </p:cNvSpPr>
          <p:nvPr>
            <p:ph type="body" sz="quarter" idx="45" hasCustomPrompt="1"/>
          </p:nvPr>
        </p:nvSpPr>
        <p:spPr>
          <a:xfrm>
            <a:off x="6421971" y="364055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40" name="Rounded Rectangle 39"/>
          <p:cNvSpPr/>
          <p:nvPr userDrawn="1"/>
        </p:nvSpPr>
        <p:spPr>
          <a:xfrm>
            <a:off x="10706102" y="4809097"/>
            <a:ext cx="2027765"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49" hasCustomPrompt="1"/>
          </p:nvPr>
        </p:nvSpPr>
        <p:spPr>
          <a:xfrm>
            <a:off x="10787243" y="485481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42" name="Text Placeholder 7"/>
          <p:cNvSpPr>
            <a:spLocks noGrp="1"/>
          </p:cNvSpPr>
          <p:nvPr>
            <p:ph type="body" sz="quarter" idx="50" hasCustomPrompt="1"/>
          </p:nvPr>
        </p:nvSpPr>
        <p:spPr>
          <a:xfrm>
            <a:off x="6421968" y="4638041"/>
            <a:ext cx="4121149" cy="440148"/>
          </a:xfrm>
          <a:prstGeom prst="rect">
            <a:avLst/>
          </a:prstGeom>
        </p:spPr>
        <p:txBody>
          <a:bodyPr vert="horz" lIns="0" tIns="40504" rIns="0" bIns="40504" anchor="ctr"/>
          <a:lstStyle>
            <a:lvl1pPr marL="0" indent="0" algn="r">
              <a:lnSpc>
                <a:spcPct val="100000"/>
              </a:lnSpc>
              <a:spcBef>
                <a:spcPct val="0"/>
              </a:spcBef>
              <a:spcAft>
                <a:spcPct val="0"/>
              </a:spcAft>
              <a:buNone/>
              <a:defRPr sz="2400" b="0">
                <a:solidFill>
                  <a:schemeClr val="bg1"/>
                </a:solidFill>
                <a:latin typeface="Lato Light"/>
                <a:cs typeface="Lato Light"/>
              </a:defRPr>
            </a:lvl1pPr>
          </a:lstStyle>
          <a:p>
            <a:pPr lvl="0"/>
            <a:r>
              <a:rPr lang="es-ES_tradnl" err="1"/>
              <a:t>Subtitle Example</a:t>
            </a:r>
            <a:endParaRPr lang="es-ES_tradnl"/>
          </a:p>
        </p:txBody>
      </p:sp>
      <p:sp>
        <p:nvSpPr>
          <p:cNvPr id="43" name="Text Placeholder 2"/>
          <p:cNvSpPr>
            <a:spLocks noGrp="1"/>
          </p:cNvSpPr>
          <p:nvPr>
            <p:ph type="body" sz="quarter" idx="51" hasCustomPrompt="1"/>
          </p:nvPr>
        </p:nvSpPr>
        <p:spPr>
          <a:xfrm>
            <a:off x="6421971" y="511883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nodeType="afterGroup">
                            <p:stCondLst>
                              <p:cond delay="11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nodeType="afterGroup">
                            <p:stCondLst>
                              <p:cond delay="24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nodeType="afterGroup">
                            <p:stCondLst>
                              <p:cond delay="28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nodeType="afterGroup">
                            <p:stCondLst>
                              <p:cond delay="41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nodeType="afterGroup">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ircle infographic">
    <p:spTree>
      <p:nvGrpSpPr>
        <p:cNvPr id="1" name=""/>
        <p:cNvGrpSpPr/>
        <p:nvPr/>
      </p:nvGrpSpPr>
      <p:grpSpPr>
        <a:xfrm>
          <a:off x="0" y="0"/>
          <a:ext cx="0" cy="0"/>
        </a:xfrm>
      </p:grpSpPr>
      <p:sp>
        <p:nvSpPr>
          <p:cNvPr id="53" name="Oval 52"/>
          <p:cNvSpPr>
            <a:spLocks noChangeAspect="1"/>
          </p:cNvSpPr>
          <p:nvPr userDrawn="1"/>
        </p:nvSpPr>
        <p:spPr>
          <a:xfrm>
            <a:off x="861369"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 Placeholder 7"/>
          <p:cNvSpPr>
            <a:spLocks noGrp="1"/>
          </p:cNvSpPr>
          <p:nvPr>
            <p:ph type="body" sz="quarter" idx="20" hasCustomPrompt="1"/>
          </p:nvPr>
        </p:nvSpPr>
        <p:spPr>
          <a:xfrm>
            <a:off x="964496" y="5151591"/>
            <a:ext cx="2941464"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29" name="Text Placeholder 2"/>
          <p:cNvSpPr>
            <a:spLocks noGrp="1"/>
          </p:cNvSpPr>
          <p:nvPr>
            <p:ph type="body" sz="quarter" idx="16" hasCustomPrompt="1"/>
          </p:nvPr>
        </p:nvSpPr>
        <p:spPr>
          <a:xfrm>
            <a:off x="964501"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sp>
        <p:nvSpPr>
          <p:cNvPr id="21" name="Picture Placeholder 2"/>
          <p:cNvSpPr>
            <a:spLocks noGrp="1" noChangeAspect="1"/>
          </p:cNvSpPr>
          <p:nvPr>
            <p:ph type="pic" sz="quarter" idx="17"/>
          </p:nvPr>
        </p:nvSpPr>
        <p:spPr>
          <a:xfrm>
            <a:off x="1099962" y="1991361"/>
            <a:ext cx="2639997" cy="2375998"/>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25" name="Oval 24"/>
          <p:cNvSpPr>
            <a:spLocks noChangeAspect="1"/>
          </p:cNvSpPr>
          <p:nvPr userDrawn="1"/>
        </p:nvSpPr>
        <p:spPr>
          <a:xfrm>
            <a:off x="4518970"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 Placeholder 7"/>
          <p:cNvSpPr>
            <a:spLocks noGrp="1"/>
          </p:cNvSpPr>
          <p:nvPr>
            <p:ph type="body" sz="quarter" idx="21" hasCustomPrompt="1"/>
          </p:nvPr>
        </p:nvSpPr>
        <p:spPr>
          <a:xfrm>
            <a:off x="4622088" y="5151591"/>
            <a:ext cx="2941464"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22" hasCustomPrompt="1"/>
          </p:nvPr>
        </p:nvSpPr>
        <p:spPr>
          <a:xfrm>
            <a:off x="4622093"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sp>
        <p:nvSpPr>
          <p:cNvPr id="32" name="Picture Placeholder 2"/>
          <p:cNvSpPr>
            <a:spLocks noGrp="1" noChangeAspect="1"/>
          </p:cNvSpPr>
          <p:nvPr>
            <p:ph type="pic" sz="quarter" idx="18"/>
          </p:nvPr>
        </p:nvSpPr>
        <p:spPr>
          <a:xfrm>
            <a:off x="4757555" y="1991361"/>
            <a:ext cx="2639997" cy="2375998"/>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34" name="Oval 33"/>
          <p:cNvSpPr>
            <a:spLocks noChangeAspect="1"/>
          </p:cNvSpPr>
          <p:nvPr userDrawn="1"/>
        </p:nvSpPr>
        <p:spPr>
          <a:xfrm>
            <a:off x="8199147"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 Placeholder 7"/>
          <p:cNvSpPr>
            <a:spLocks noGrp="1"/>
          </p:cNvSpPr>
          <p:nvPr>
            <p:ph type="body" sz="quarter" idx="23" hasCustomPrompt="1"/>
          </p:nvPr>
        </p:nvSpPr>
        <p:spPr>
          <a:xfrm>
            <a:off x="8295917" y="5151591"/>
            <a:ext cx="2941464"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36" name="Text Placeholder 2"/>
          <p:cNvSpPr>
            <a:spLocks noGrp="1"/>
          </p:cNvSpPr>
          <p:nvPr>
            <p:ph type="body" sz="quarter" idx="24" hasCustomPrompt="1"/>
          </p:nvPr>
        </p:nvSpPr>
        <p:spPr>
          <a:xfrm>
            <a:off x="8295922"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sp>
        <p:nvSpPr>
          <p:cNvPr id="37" name="Picture Placeholder 2"/>
          <p:cNvSpPr>
            <a:spLocks noGrp="1" noChangeAspect="1"/>
          </p:cNvSpPr>
          <p:nvPr>
            <p:ph type="pic" sz="quarter" idx="19"/>
          </p:nvPr>
        </p:nvSpPr>
        <p:spPr>
          <a:xfrm>
            <a:off x="8453962" y="1991361"/>
            <a:ext cx="2639997" cy="2375998"/>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par>
                          <p:cTn id="31" fill="hold" nodeType="afterGroup">
                            <p:stCondLst>
                              <p:cond delay="13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fade">
                                      <p:cBhvr>
                                        <p:cTn id="39" dur="500"/>
                                        <p:tgtEl>
                                          <p:spTgt spid="26">
                                            <p:txEl>
                                              <p:pRg st="0" end="0"/>
                                            </p:txEl>
                                          </p:spTgt>
                                        </p:tgtEl>
                                      </p:cBhvr>
                                    </p:animEffect>
                                    <p:anim calcmode="lin" valueType="num">
                                      <p:cBhvr>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800"/>
                                  </p:stCondLst>
                                  <p:childTnLst>
                                    <p:set>
                                      <p:cBhvr>
                                        <p:cTn id="43" dur="1" fill="hold">
                                          <p:stCondLst>
                                            <p:cond delay="0"/>
                                          </p:stCondLst>
                                        </p:cTn>
                                        <p:tgtEl>
                                          <p:spTgt spid="27">
                                            <p:txEl>
                                              <p:pRg st="0" end="0"/>
                                            </p:txEl>
                                          </p:spTgt>
                                        </p:tgtEl>
                                        <p:attrNameLst>
                                          <p:attrName>style.visibility</p:attrName>
                                        </p:attrNameLst>
                                      </p:cBhvr>
                                      <p:to>
                                        <p:strVal val="visible"/>
                                      </p:to>
                                    </p:set>
                                    <p:animEffect transition="in" filter="fade">
                                      <p:cBhvr>
                                        <p:cTn id="44" dur="500"/>
                                        <p:tgtEl>
                                          <p:spTgt spid="27">
                                            <p:txEl>
                                              <p:pRg st="0" end="0"/>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nodeType="afterGroup">
                            <p:stCondLst>
                              <p:cond delay="260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fade">
                                      <p:cBhvr>
                                        <p:cTn id="58" dur="500"/>
                                        <p:tgtEl>
                                          <p:spTgt spid="35">
                                            <p:txEl>
                                              <p:pRg st="0" end="0"/>
                                            </p:txEl>
                                          </p:spTgt>
                                        </p:tgtEl>
                                      </p:cBhvr>
                                    </p:animEffect>
                                    <p:anim calcmode="lin" valueType="num">
                                      <p:cBhvr>
                                        <p:cTn id="5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35">
                                            <p:txEl>
                                              <p:pRg st="0" end="0"/>
                                            </p:txEl>
                                          </p:spTgt>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80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par>
                          <p:cTn id="69" fill="hold" nodeType="afterGroup">
                            <p:stCondLst>
                              <p:cond delay="3900"/>
                            </p:stCondLst>
                            <p:childTnLst>
                              <p:par>
                                <p:cTn id="70" presetID="53" presetClass="entr" presetSubtype="16"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1" grpId="0"/>
      <p:bldP spid="25" grpId="0" animBg="1"/>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p:bldP spid="34" grpId="0" animBg="1"/>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Ls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Round bars chart">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 Placeholder 7"/>
          <p:cNvSpPr>
            <a:spLocks noGrp="1"/>
          </p:cNvSpPr>
          <p:nvPr>
            <p:ph type="body" sz="quarter" idx="20" hasCustomPrompt="1"/>
          </p:nvPr>
        </p:nvSpPr>
        <p:spPr>
          <a:xfrm>
            <a:off x="964496" y="5151591"/>
            <a:ext cx="2941464"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29" name="Text Placeholder 2"/>
          <p:cNvSpPr>
            <a:spLocks noGrp="1"/>
          </p:cNvSpPr>
          <p:nvPr>
            <p:ph type="body" sz="quarter" idx="16" hasCustomPrompt="1"/>
          </p:nvPr>
        </p:nvSpPr>
        <p:spPr>
          <a:xfrm>
            <a:off x="964501"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sp>
        <p:nvSpPr>
          <p:cNvPr id="44" name="Text Placeholder 7"/>
          <p:cNvSpPr>
            <a:spLocks noGrp="1"/>
          </p:cNvSpPr>
          <p:nvPr>
            <p:ph type="body" sz="quarter" idx="21" hasCustomPrompt="1"/>
          </p:nvPr>
        </p:nvSpPr>
        <p:spPr>
          <a:xfrm>
            <a:off x="4622088" y="5151591"/>
            <a:ext cx="2941464"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45" name="Text Placeholder 2"/>
          <p:cNvSpPr>
            <a:spLocks noGrp="1"/>
          </p:cNvSpPr>
          <p:nvPr>
            <p:ph type="body" sz="quarter" idx="22" hasCustomPrompt="1"/>
          </p:nvPr>
        </p:nvSpPr>
        <p:spPr>
          <a:xfrm>
            <a:off x="4622093"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sp>
        <p:nvSpPr>
          <p:cNvPr id="49" name="Text Placeholder 7"/>
          <p:cNvSpPr>
            <a:spLocks noGrp="1"/>
          </p:cNvSpPr>
          <p:nvPr>
            <p:ph type="body" sz="quarter" idx="23" hasCustomPrompt="1"/>
          </p:nvPr>
        </p:nvSpPr>
        <p:spPr>
          <a:xfrm>
            <a:off x="8295917" y="5151591"/>
            <a:ext cx="2941464" cy="228451"/>
          </a:xfrm>
          <a:prstGeom prst="rect">
            <a:avLst/>
          </a:prstGeom>
        </p:spPr>
        <p:txBody>
          <a:bodyPr vert="horz" lIns="0" tIns="40504" rIns="0" bIns="40504" anchor="ctr"/>
          <a:lstStyle>
            <a:lvl1pPr marL="0" indent="0" algn="ct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50" name="Text Placeholder 2"/>
          <p:cNvSpPr>
            <a:spLocks noGrp="1"/>
          </p:cNvSpPr>
          <p:nvPr>
            <p:ph type="body" sz="quarter" idx="24" hasCustomPrompt="1"/>
          </p:nvPr>
        </p:nvSpPr>
        <p:spPr>
          <a:xfrm>
            <a:off x="8295922"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grpSp>
        <p:nvGrpSpPr>
          <p:cNvPr id="5" name="Group 4"/>
          <p:cNvGrpSpPr/>
          <p:nvPr userDrawn="1"/>
        </p:nvGrpSpPr>
        <p:grpSpPr>
          <a:xfrm>
            <a:off x="603251" y="1767848"/>
            <a:ext cx="10972800" cy="2833612"/>
            <a:chOff x="452438" y="1473206"/>
            <a:chExt cx="8229600" cy="2361343"/>
          </a:xfrm>
        </p:grpSpPr>
        <p:sp>
          <p:nvSpPr>
            <p:cNvPr id="2" name="TextBox 1"/>
            <p:cNvSpPr txBox="1"/>
            <p:nvPr userDrawn="1"/>
          </p:nvSpPr>
          <p:spPr>
            <a:xfrm>
              <a:off x="452438" y="1473206"/>
              <a:ext cx="347691" cy="261610"/>
            </a:xfrm>
            <a:prstGeom prst="rect">
              <a:avLst/>
            </a:prstGeom>
            <a:noFill/>
          </p:spPr>
          <p:txBody>
            <a:bodyPr wrap="none" rtlCol="0">
              <a:spAutoFit/>
            </a:bodyPr>
            <a:lstStyle/>
            <a:p>
              <a:pPr marL="0" marR="0" lvl="0" indent="0" algn="l" defTabSz="485140" rtl="0" eaLnBrk="1" fontAlgn="auto" latinLnBrk="0" hangingPunct="1">
                <a:lnSpc>
                  <a:spcPct val="100000"/>
                </a:lnSpc>
                <a:spcBef>
                  <a:spcPct val="0"/>
                </a:spcBef>
                <a:spcAft>
                  <a:spcPct val="0"/>
                </a:spcAft>
                <a:buClrTx/>
                <a:buSzTx/>
                <a:buFontTx/>
                <a:buNone/>
                <a:defRPr/>
              </a:pPr>
              <a:r>
                <a:rPr kumimoji="0" lang="en-US" sz="1440" b="0" i="0" u="none" strike="noStrike" kern="1200" cap="none" spc="0" normalizeH="0" baseline="0" noProof="0">
                  <a:ln>
                    <a:noFill/>
                  </a:ln>
                  <a:solidFill>
                    <a:srgbClr val="5B9BD5"/>
                  </a:solidFill>
                  <a:effectLst/>
                  <a:uLnTx/>
                  <a:uFillTx/>
                  <a:latin typeface="Lato Regular"/>
                  <a:ea typeface="+mn-ea"/>
                  <a:cs typeface="Lato Regular"/>
                </a:rPr>
                <a:t>100</a:t>
              </a:r>
              <a:endParaRPr kumimoji="0" lang="en-US" sz="1440" b="0" i="0" u="none" strike="noStrike" kern="1200" cap="none" spc="0" normalizeH="0" baseline="0" noProof="0">
                <a:ln>
                  <a:noFill/>
                </a:ln>
                <a:solidFill>
                  <a:srgbClr val="5B9BD5"/>
                </a:solidFill>
                <a:effectLst/>
                <a:uLnTx/>
                <a:uFillTx/>
                <a:latin typeface="Lato Regular"/>
                <a:ea typeface="+mn-ea"/>
                <a:cs typeface="Lato Regular"/>
              </a:endParaRPr>
            </a:p>
          </p:txBody>
        </p:sp>
        <p:cxnSp>
          <p:nvCxnSpPr>
            <p:cNvPr id="4" name="Straight Connector 3"/>
            <p:cNvCxnSpPr/>
            <p:nvPr userDrawn="1"/>
          </p:nvCxnSpPr>
          <p:spPr>
            <a:xfrm>
              <a:off x="906408" y="16455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452438" y="3572939"/>
              <a:ext cx="208230" cy="261610"/>
            </a:xfrm>
            <a:prstGeom prst="rect">
              <a:avLst/>
            </a:prstGeom>
            <a:noFill/>
          </p:spPr>
          <p:txBody>
            <a:bodyPr wrap="none" rtlCol="0">
              <a:spAutoFit/>
            </a:bodyPr>
            <a:lstStyle/>
            <a:p>
              <a:pPr marL="0" marR="0" lvl="0" indent="0" algn="l" defTabSz="485140" rtl="0" eaLnBrk="1" fontAlgn="auto" latinLnBrk="0" hangingPunct="1">
                <a:lnSpc>
                  <a:spcPct val="100000"/>
                </a:lnSpc>
                <a:spcBef>
                  <a:spcPct val="0"/>
                </a:spcBef>
                <a:spcAft>
                  <a:spcPct val="0"/>
                </a:spcAft>
                <a:buClrTx/>
                <a:buSzTx/>
                <a:buFontTx/>
                <a:buNone/>
                <a:defRPr/>
              </a:pPr>
              <a:r>
                <a:rPr kumimoji="0" lang="en-US" sz="1440" b="0" i="0" u="none" strike="noStrike" kern="1200" cap="none" spc="0" normalizeH="0" baseline="0" noProof="0">
                  <a:ln>
                    <a:noFill/>
                  </a:ln>
                  <a:solidFill>
                    <a:srgbClr val="5B9BD5"/>
                  </a:solidFill>
                  <a:effectLst/>
                  <a:uLnTx/>
                  <a:uFillTx/>
                  <a:latin typeface="Lato Regular"/>
                  <a:ea typeface="+mn-ea"/>
                  <a:cs typeface="Lato Regular"/>
                </a:rPr>
                <a:t>0</a:t>
              </a:r>
              <a:endParaRPr kumimoji="0" lang="en-US" sz="1440" b="0" i="0" u="none" strike="noStrike" kern="1200" cap="none" spc="0" normalizeH="0" baseline="0" noProof="0">
                <a:ln>
                  <a:noFill/>
                </a:ln>
                <a:solidFill>
                  <a:srgbClr val="5B9BD5"/>
                </a:solidFill>
                <a:effectLst/>
                <a:uLnTx/>
                <a:uFillTx/>
                <a:latin typeface="Lato Regular"/>
                <a:ea typeface="+mn-ea"/>
                <a:cs typeface="Lato Regular"/>
              </a:endParaRPr>
            </a:p>
          </p:txBody>
        </p:sp>
        <p:cxnSp>
          <p:nvCxnSpPr>
            <p:cNvPr id="25" name="Straight Connector 24"/>
            <p:cNvCxnSpPr/>
            <p:nvPr userDrawn="1"/>
          </p:nvCxnSpPr>
          <p:spPr>
            <a:xfrm>
              <a:off x="906408" y="3745305"/>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452438" y="2540006"/>
              <a:ext cx="277961" cy="261610"/>
            </a:xfrm>
            <a:prstGeom prst="rect">
              <a:avLst/>
            </a:prstGeom>
            <a:noFill/>
          </p:spPr>
          <p:txBody>
            <a:bodyPr wrap="none" rtlCol="0">
              <a:spAutoFit/>
            </a:bodyPr>
            <a:lstStyle/>
            <a:p>
              <a:pPr marL="0" marR="0" lvl="0" indent="0" algn="l" defTabSz="485140" rtl="0" eaLnBrk="1" fontAlgn="auto" latinLnBrk="0" hangingPunct="1">
                <a:lnSpc>
                  <a:spcPct val="100000"/>
                </a:lnSpc>
                <a:spcBef>
                  <a:spcPct val="0"/>
                </a:spcBef>
                <a:spcAft>
                  <a:spcPct val="0"/>
                </a:spcAft>
                <a:buClrTx/>
                <a:buSzTx/>
                <a:buFontTx/>
                <a:buNone/>
                <a:defRPr/>
              </a:pPr>
              <a:r>
                <a:rPr kumimoji="0" lang="en-US" sz="1440" b="0" i="0" u="none" strike="noStrike" kern="1200" cap="none" spc="0" normalizeH="0" baseline="0" noProof="0">
                  <a:ln>
                    <a:noFill/>
                  </a:ln>
                  <a:solidFill>
                    <a:srgbClr val="5B9BD5"/>
                  </a:solidFill>
                  <a:effectLst/>
                  <a:uLnTx/>
                  <a:uFillTx/>
                  <a:latin typeface="Lato Regular"/>
                  <a:ea typeface="+mn-ea"/>
                  <a:cs typeface="Lato Regular"/>
                </a:rPr>
                <a:t>50</a:t>
              </a:r>
              <a:endParaRPr kumimoji="0" lang="en-US" sz="1440" b="0" i="0" u="none" strike="noStrike" kern="1200" cap="none" spc="0" normalizeH="0" baseline="0" noProof="0">
                <a:ln>
                  <a:noFill/>
                </a:ln>
                <a:solidFill>
                  <a:srgbClr val="5B9BD5"/>
                </a:solidFill>
                <a:effectLst/>
                <a:uLnTx/>
                <a:uFillTx/>
                <a:latin typeface="Lato Regular"/>
                <a:ea typeface="+mn-ea"/>
                <a:cs typeface="Lato Regular"/>
              </a:endParaRPr>
            </a:p>
          </p:txBody>
        </p:sp>
        <p:cxnSp>
          <p:nvCxnSpPr>
            <p:cNvPr id="27" name="Straight Connector 26"/>
            <p:cNvCxnSpPr/>
            <p:nvPr userDrawn="1"/>
          </p:nvCxnSpPr>
          <p:spPr>
            <a:xfrm>
              <a:off x="906408" y="2712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452438" y="2032006"/>
              <a:ext cx="277961" cy="261610"/>
            </a:xfrm>
            <a:prstGeom prst="rect">
              <a:avLst/>
            </a:prstGeom>
            <a:noFill/>
          </p:spPr>
          <p:txBody>
            <a:bodyPr wrap="none" rtlCol="0">
              <a:spAutoFit/>
            </a:bodyPr>
            <a:lstStyle/>
            <a:p>
              <a:pPr marL="0" marR="0" lvl="0" indent="0" algn="l" defTabSz="485140" rtl="0" eaLnBrk="1" fontAlgn="auto" latinLnBrk="0" hangingPunct="1">
                <a:lnSpc>
                  <a:spcPct val="100000"/>
                </a:lnSpc>
                <a:spcBef>
                  <a:spcPct val="0"/>
                </a:spcBef>
                <a:spcAft>
                  <a:spcPct val="0"/>
                </a:spcAft>
                <a:buClrTx/>
                <a:buSzTx/>
                <a:buFontTx/>
                <a:buNone/>
                <a:defRPr/>
              </a:pPr>
              <a:r>
                <a:rPr kumimoji="0" lang="en-US" sz="1440" b="0" i="0" u="none" strike="noStrike" kern="1200" cap="none" spc="0" normalizeH="0" baseline="0" noProof="0">
                  <a:ln>
                    <a:noFill/>
                  </a:ln>
                  <a:solidFill>
                    <a:srgbClr val="5B9BD5"/>
                  </a:solidFill>
                  <a:effectLst/>
                  <a:uLnTx/>
                  <a:uFillTx/>
                  <a:latin typeface="Lato Regular"/>
                  <a:ea typeface="+mn-ea"/>
                  <a:cs typeface="Lato Regular"/>
                </a:rPr>
                <a:t>75</a:t>
              </a:r>
              <a:endParaRPr kumimoji="0" lang="en-US" sz="1440" b="0" i="0" u="none" strike="noStrike" kern="1200" cap="none" spc="0" normalizeH="0" baseline="0" noProof="0">
                <a:ln>
                  <a:noFill/>
                </a:ln>
                <a:solidFill>
                  <a:srgbClr val="5B9BD5"/>
                </a:solidFill>
                <a:effectLst/>
                <a:uLnTx/>
                <a:uFillTx/>
                <a:latin typeface="Lato Regular"/>
                <a:ea typeface="+mn-ea"/>
                <a:cs typeface="Lato Regular"/>
              </a:endParaRPr>
            </a:p>
          </p:txBody>
        </p:sp>
        <p:cxnSp>
          <p:nvCxnSpPr>
            <p:cNvPr id="31" name="Straight Connector 30"/>
            <p:cNvCxnSpPr/>
            <p:nvPr userDrawn="1"/>
          </p:nvCxnSpPr>
          <p:spPr>
            <a:xfrm>
              <a:off x="906408" y="2204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userDrawn="1"/>
          </p:nvSpPr>
          <p:spPr>
            <a:xfrm>
              <a:off x="452438" y="3064940"/>
              <a:ext cx="277961" cy="261610"/>
            </a:xfrm>
            <a:prstGeom prst="rect">
              <a:avLst/>
            </a:prstGeom>
            <a:noFill/>
          </p:spPr>
          <p:txBody>
            <a:bodyPr wrap="none" rtlCol="0">
              <a:spAutoFit/>
            </a:bodyPr>
            <a:lstStyle/>
            <a:p>
              <a:pPr marL="0" marR="0" lvl="0" indent="0" algn="l" defTabSz="485140" rtl="0" eaLnBrk="1" fontAlgn="auto" latinLnBrk="0" hangingPunct="1">
                <a:lnSpc>
                  <a:spcPct val="100000"/>
                </a:lnSpc>
                <a:spcBef>
                  <a:spcPct val="0"/>
                </a:spcBef>
                <a:spcAft>
                  <a:spcPct val="0"/>
                </a:spcAft>
                <a:buClrTx/>
                <a:buSzTx/>
                <a:buFontTx/>
                <a:buNone/>
                <a:defRPr/>
              </a:pPr>
              <a:r>
                <a:rPr kumimoji="0" lang="en-US" sz="1440" b="0" i="0" u="none" strike="noStrike" kern="1200" cap="none" spc="0" normalizeH="0" baseline="0" noProof="0">
                  <a:ln>
                    <a:noFill/>
                  </a:ln>
                  <a:solidFill>
                    <a:srgbClr val="5B9BD5"/>
                  </a:solidFill>
                  <a:effectLst/>
                  <a:uLnTx/>
                  <a:uFillTx/>
                  <a:latin typeface="Lato Regular"/>
                  <a:ea typeface="+mn-ea"/>
                  <a:cs typeface="Lato Regular"/>
                </a:rPr>
                <a:t>25</a:t>
              </a:r>
              <a:endParaRPr kumimoji="0" lang="en-US" sz="1440" b="0" i="0" u="none" strike="noStrike" kern="1200" cap="none" spc="0" normalizeH="0" baseline="0" noProof="0">
                <a:ln>
                  <a:noFill/>
                </a:ln>
                <a:solidFill>
                  <a:srgbClr val="5B9BD5"/>
                </a:solidFill>
                <a:effectLst/>
                <a:uLnTx/>
                <a:uFillTx/>
                <a:latin typeface="Lato Regular"/>
                <a:ea typeface="+mn-ea"/>
                <a:cs typeface="Lato Regular"/>
              </a:endParaRPr>
            </a:p>
          </p:txBody>
        </p:sp>
        <p:cxnSp>
          <p:nvCxnSpPr>
            <p:cNvPr id="33" name="Straight Connector 32"/>
            <p:cNvCxnSpPr/>
            <p:nvPr userDrawn="1"/>
          </p:nvCxnSpPr>
          <p:spPr>
            <a:xfrm>
              <a:off x="906408" y="3237306"/>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44">
                                            <p:txEl>
                                              <p:pRg st="0" end="0"/>
                                            </p:txEl>
                                          </p:spTgt>
                                        </p:tgtEl>
                                        <p:attrNameLst>
                                          <p:attrName>style.visibility</p:attrName>
                                        </p:attrNameLst>
                                      </p:cBhvr>
                                      <p:to>
                                        <p:strVal val="visible"/>
                                      </p:to>
                                    </p:set>
                                    <p:animEffect transition="in" filter="fade">
                                      <p:cBhvr>
                                        <p:cTn id="28" dur="500"/>
                                        <p:tgtEl>
                                          <p:spTgt spid="44">
                                            <p:txEl>
                                              <p:pRg st="0" end="0"/>
                                            </p:txEl>
                                          </p:spTgt>
                                        </p:tgtEl>
                                      </p:cBhvr>
                                    </p:animEffect>
                                    <p:anim calcmode="lin" valueType="num">
                                      <p:cBhvr>
                                        <p:cTn id="2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44">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45">
                                            <p:txEl>
                                              <p:pRg st="0" end="0"/>
                                            </p:txEl>
                                          </p:spTgt>
                                        </p:tgtEl>
                                        <p:attrNameLst>
                                          <p:attrName>style.visibility</p:attrName>
                                        </p:attrNameLst>
                                      </p:cBhvr>
                                      <p:to>
                                        <p:strVal val="visible"/>
                                      </p:to>
                                    </p:set>
                                    <p:animEffect transition="in" filter="fade">
                                      <p:cBhvr>
                                        <p:cTn id="33" dur="500"/>
                                        <p:tgtEl>
                                          <p:spTgt spid="45">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49">
                                            <p:txEl>
                                              <p:pRg st="0" end="0"/>
                                            </p:txEl>
                                          </p:spTgt>
                                        </p:tgtEl>
                                        <p:attrNameLst>
                                          <p:attrName>style.visibility</p:attrName>
                                        </p:attrNameLst>
                                      </p:cBhvr>
                                      <p:to>
                                        <p:strVal val="visible"/>
                                      </p:to>
                                    </p:set>
                                    <p:animEffect transition="in" filter="fade">
                                      <p:cBhvr>
                                        <p:cTn id="36" dur="500"/>
                                        <p:tgtEl>
                                          <p:spTgt spid="49">
                                            <p:txEl>
                                              <p:pRg st="0" end="0"/>
                                            </p:txEl>
                                          </p:spTgt>
                                        </p:tgtEl>
                                      </p:cBhvr>
                                    </p:animEffect>
                                    <p:anim calcmode="lin" valueType="num">
                                      <p:cBhvr>
                                        <p:cTn id="3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49">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50">
                                            <p:txEl>
                                              <p:pRg st="0" end="0"/>
                                            </p:txEl>
                                          </p:spTgt>
                                        </p:tgtEl>
                                        <p:attrNameLst>
                                          <p:attrName>style.visibility</p:attrName>
                                        </p:attrNameLst>
                                      </p:cBhvr>
                                      <p:to>
                                        <p:strVal val="visible"/>
                                      </p:to>
                                    </p:set>
                                    <p:animEffect transition="in" filter="fade">
                                      <p:cBhvr>
                                        <p:cTn id="41" dur="500"/>
                                        <p:tgtEl>
                                          <p:spTgt spid="50">
                                            <p:txEl>
                                              <p:pRg st="0" end="0"/>
                                            </p:txEl>
                                          </p:spTgt>
                                        </p:tgtEl>
                                      </p:cBhvr>
                                    </p:animEffect>
                                  </p:childTnLst>
                                </p:cTn>
                              </p:par>
                            </p:childTnLst>
                          </p:cTn>
                        </p:par>
                        <p:par>
                          <p:cTn id="42" fill="hold" nodeType="afterGroup">
                            <p:stCondLst>
                              <p:cond delay="13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10" presetClass="entr" presetSubtype="0" fill="hold" nodeType="withEffect">
                  <p:stCondLst>
                    <p:cond delay="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
        <p:nvSpPr>
          <p:cNvPr id="7" name="矩形 6"/>
          <p:cNvSpPr/>
          <p:nvPr userDrawn="1"/>
        </p:nvSpPr>
        <p:spPr>
          <a:xfrm rot="10800000" flipV="1">
            <a:off x="0" y="1"/>
            <a:ext cx="12192000" cy="928914"/>
          </a:xfrm>
          <a:prstGeom prst="rect">
            <a:avLst/>
          </a:prstGeom>
          <a:gradFill>
            <a:gsLst>
              <a:gs pos="0">
                <a:schemeClr val="bg1"/>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928915"/>
            <a:ext cx="12192000" cy="54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p:cNvSpPr>
            <a:spLocks noGrp="1"/>
          </p:cNvSpPr>
          <p:nvPr>
            <p:ph type="body" sz="quarter" idx="10" hasCustomPrompt="1"/>
          </p:nvPr>
        </p:nvSpPr>
        <p:spPr>
          <a:xfrm>
            <a:off x="1074285" y="238906"/>
            <a:ext cx="3773488" cy="480131"/>
          </a:xfrm>
          <a:prstGeom prst="rect">
            <a:avLst/>
          </a:prstGeom>
        </p:spPr>
        <p:txBody>
          <a:bodyPr anchor="ctr" anchorCtr="0">
            <a:spAutoFit/>
          </a:bodyPr>
          <a:lstStyle>
            <a:lvl1pPr marL="0" indent="0" algn="l" defTabSz="914400" rtl="0" eaLnBrk="1" latinLnBrk="0" hangingPunct="1">
              <a:buNone/>
              <a:defRPr lang="zh-CN" altLang="en-US" sz="3200" kern="1200">
                <a:solidFill>
                  <a:schemeClr val="accent2"/>
                </a:solidFill>
                <a:latin typeface="+mj-ea"/>
                <a:ea typeface="+mj-ea"/>
                <a:cs typeface="+mn-cs"/>
              </a:defRPr>
            </a:lvl1pPr>
          </a:lstStyle>
          <a:p>
            <a:r>
              <a:rPr lang="zh-CN" altLang="en-US" sz="2800">
                <a:solidFill>
                  <a:schemeClr val="accent1"/>
                </a:solidFill>
                <a:latin typeface="+mj-ea"/>
                <a:ea typeface="+mj-ea"/>
              </a:rPr>
              <a:t>单击修改标题内容</a:t>
            </a:r>
            <a:endParaRPr lang="zh-CN" altLang="en-US" sz="2800">
              <a:solidFill>
                <a:schemeClr val="accent1"/>
              </a:solidFill>
              <a:latin typeface="+mj-ea"/>
              <a:ea typeface="+mj-ea"/>
            </a:endParaRPr>
          </a:p>
        </p:txBody>
      </p:sp>
      <p:sp>
        <p:nvSpPr>
          <p:cNvPr id="29" name="Freeform 5"/>
          <p:cNvSpPr>
            <a:spLocks noEditPoints="1"/>
          </p:cNvSpPr>
          <p:nvPr userDrawn="1"/>
        </p:nvSpPr>
        <p:spPr bwMode="auto">
          <a:xfrm>
            <a:off x="7061200" y="-166688"/>
            <a:ext cx="5130800" cy="1141413"/>
          </a:xfrm>
          <a:custGeom>
            <a:gdLst>
              <a:gd name="T0" fmla="*/ 1893 w 1926"/>
              <a:gd name="T1" fmla="*/ 317 h 427"/>
              <a:gd name="T2" fmla="*/ 1870 w 1926"/>
              <a:gd name="T3" fmla="*/ 306 h 427"/>
              <a:gd name="T4" fmla="*/ 1759 w 1926"/>
              <a:gd name="T5" fmla="*/ 282 h 427"/>
              <a:gd name="T6" fmla="*/ 1723 w 1926"/>
              <a:gd name="T7" fmla="*/ 251 h 427"/>
              <a:gd name="T8" fmla="*/ 1637 w 1926"/>
              <a:gd name="T9" fmla="*/ 187 h 427"/>
              <a:gd name="T10" fmla="*/ 1622 w 1926"/>
              <a:gd name="T11" fmla="*/ 217 h 427"/>
              <a:gd name="T12" fmla="*/ 1622 w 1926"/>
              <a:gd name="T13" fmla="*/ 234 h 427"/>
              <a:gd name="T14" fmla="*/ 1597 w 1926"/>
              <a:gd name="T15" fmla="*/ 256 h 427"/>
              <a:gd name="T16" fmla="*/ 1544 w 1926"/>
              <a:gd name="T17" fmla="*/ 332 h 427"/>
              <a:gd name="T18" fmla="*/ 1522 w 1926"/>
              <a:gd name="T19" fmla="*/ 344 h 427"/>
              <a:gd name="T20" fmla="*/ 1498 w 1926"/>
              <a:gd name="T21" fmla="*/ 326 h 427"/>
              <a:gd name="T22" fmla="*/ 1454 w 1926"/>
              <a:gd name="T23" fmla="*/ 321 h 427"/>
              <a:gd name="T24" fmla="*/ 1433 w 1926"/>
              <a:gd name="T25" fmla="*/ 261 h 427"/>
              <a:gd name="T26" fmla="*/ 1408 w 1926"/>
              <a:gd name="T27" fmla="*/ 288 h 427"/>
              <a:gd name="T28" fmla="*/ 1378 w 1926"/>
              <a:gd name="T29" fmla="*/ 269 h 427"/>
              <a:gd name="T30" fmla="*/ 1343 w 1926"/>
              <a:gd name="T31" fmla="*/ 273 h 427"/>
              <a:gd name="T32" fmla="*/ 1318 w 1926"/>
              <a:gd name="T33" fmla="*/ 309 h 427"/>
              <a:gd name="T34" fmla="*/ 1293 w 1926"/>
              <a:gd name="T35" fmla="*/ 320 h 427"/>
              <a:gd name="T36" fmla="*/ 1265 w 1926"/>
              <a:gd name="T37" fmla="*/ 301 h 427"/>
              <a:gd name="T38" fmla="*/ 1240 w 1926"/>
              <a:gd name="T39" fmla="*/ 99 h 427"/>
              <a:gd name="T40" fmla="*/ 1231 w 1926"/>
              <a:gd name="T41" fmla="*/ 34 h 427"/>
              <a:gd name="T42" fmla="*/ 1219 w 1926"/>
              <a:gd name="T43" fmla="*/ 149 h 427"/>
              <a:gd name="T44" fmla="*/ 1206 w 1926"/>
              <a:gd name="T45" fmla="*/ 359 h 427"/>
              <a:gd name="T46" fmla="*/ 1133 w 1926"/>
              <a:gd name="T47" fmla="*/ 359 h 427"/>
              <a:gd name="T48" fmla="*/ 1083 w 1926"/>
              <a:gd name="T49" fmla="*/ 294 h 427"/>
              <a:gd name="T50" fmla="*/ 1064 w 1926"/>
              <a:gd name="T51" fmla="*/ 376 h 427"/>
              <a:gd name="T52" fmla="*/ 1010 w 1926"/>
              <a:gd name="T53" fmla="*/ 367 h 427"/>
              <a:gd name="T54" fmla="*/ 988 w 1926"/>
              <a:gd name="T55" fmla="*/ 396 h 427"/>
              <a:gd name="T56" fmla="*/ 952 w 1926"/>
              <a:gd name="T57" fmla="*/ 406 h 427"/>
              <a:gd name="T58" fmla="*/ 931 w 1926"/>
              <a:gd name="T59" fmla="*/ 410 h 427"/>
              <a:gd name="T60" fmla="*/ 866 w 1926"/>
              <a:gd name="T61" fmla="*/ 361 h 427"/>
              <a:gd name="T62" fmla="*/ 848 w 1926"/>
              <a:gd name="T63" fmla="*/ 367 h 427"/>
              <a:gd name="T64" fmla="*/ 803 w 1926"/>
              <a:gd name="T65" fmla="*/ 371 h 427"/>
              <a:gd name="T66" fmla="*/ 785 w 1926"/>
              <a:gd name="T67" fmla="*/ 364 h 427"/>
              <a:gd name="T68" fmla="*/ 755 w 1926"/>
              <a:gd name="T69" fmla="*/ 373 h 427"/>
              <a:gd name="T70" fmla="*/ 744 w 1926"/>
              <a:gd name="T71" fmla="*/ 337 h 427"/>
              <a:gd name="T72" fmla="*/ 719 w 1926"/>
              <a:gd name="T73" fmla="*/ 325 h 427"/>
              <a:gd name="T74" fmla="*/ 710 w 1926"/>
              <a:gd name="T75" fmla="*/ 335 h 427"/>
              <a:gd name="T76" fmla="*/ 682 w 1926"/>
              <a:gd name="T77" fmla="*/ 347 h 427"/>
              <a:gd name="T78" fmla="*/ 661 w 1926"/>
              <a:gd name="T79" fmla="*/ 359 h 427"/>
              <a:gd name="T80" fmla="*/ 630 w 1926"/>
              <a:gd name="T81" fmla="*/ 286 h 427"/>
              <a:gd name="T82" fmla="*/ 600 w 1926"/>
              <a:gd name="T83" fmla="*/ 358 h 427"/>
              <a:gd name="T84" fmla="*/ 550 w 1926"/>
              <a:gd name="T85" fmla="*/ 361 h 427"/>
              <a:gd name="T86" fmla="*/ 523 w 1926"/>
              <a:gd name="T87" fmla="*/ 373 h 427"/>
              <a:gd name="T88" fmla="*/ 472 w 1926"/>
              <a:gd name="T89" fmla="*/ 384 h 427"/>
              <a:gd name="T90" fmla="*/ 417 w 1926"/>
              <a:gd name="T91" fmla="*/ 409 h 427"/>
              <a:gd name="T92" fmla="*/ 381 w 1926"/>
              <a:gd name="T93" fmla="*/ 374 h 427"/>
              <a:gd name="T94" fmla="*/ 349 w 1926"/>
              <a:gd name="T95" fmla="*/ 376 h 427"/>
              <a:gd name="T96" fmla="*/ 318 w 1926"/>
              <a:gd name="T97" fmla="*/ 376 h 427"/>
              <a:gd name="T98" fmla="*/ 220 w 1926"/>
              <a:gd name="T99" fmla="*/ 403 h 427"/>
              <a:gd name="T100" fmla="*/ 188 w 1926"/>
              <a:gd name="T101" fmla="*/ 369 h 427"/>
              <a:gd name="T102" fmla="*/ 154 w 1926"/>
              <a:gd name="T103" fmla="*/ 377 h 427"/>
              <a:gd name="T104" fmla="*/ 135 w 1926"/>
              <a:gd name="T105" fmla="*/ 392 h 427"/>
              <a:gd name="T106" fmla="*/ 111 w 1926"/>
              <a:gd name="T107" fmla="*/ 344 h 427"/>
              <a:gd name="T108" fmla="*/ 96 w 1926"/>
              <a:gd name="T109" fmla="*/ 392 h 427"/>
              <a:gd name="T110" fmla="*/ 81 w 1926"/>
              <a:gd name="T111" fmla="*/ 353 h 427"/>
              <a:gd name="T112" fmla="*/ 56 w 1926"/>
              <a:gd name="T113" fmla="*/ 364 h 427"/>
              <a:gd name="T114" fmla="*/ 16 w 1926"/>
              <a:gd name="T115" fmla="*/ 402 h 427"/>
              <a:gd name="T116" fmla="*/ 1229 w 1926"/>
              <a:gd name="T117" fmla="*/ 302 h 427"/>
              <a:gd name="T118" fmla="*/ 1227 w 1926"/>
              <a:gd name="T119" fmla="*/ 240 h 427"/>
              <a:gd name="T120" fmla="*/ 1230 w 1926"/>
              <a:gd name="T121" fmla="*/ 197 h 4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6" h="427">
                <a:moveTo>
                  <a:pt x="1920" y="329"/>
                </a:moveTo>
                <a:cubicBezTo>
                  <a:pt x="1920" y="334"/>
                  <a:pt x="1920" y="334"/>
                  <a:pt x="1920" y="334"/>
                </a:cubicBezTo>
                <a:cubicBezTo>
                  <a:pt x="1915" y="334"/>
                  <a:pt x="1915" y="334"/>
                  <a:pt x="1915" y="334"/>
                </a:cubicBezTo>
                <a:cubicBezTo>
                  <a:pt x="1915" y="336"/>
                  <a:pt x="1915" y="336"/>
                  <a:pt x="1915" y="336"/>
                </a:cubicBezTo>
                <a:cubicBezTo>
                  <a:pt x="1911" y="336"/>
                  <a:pt x="1911" y="336"/>
                  <a:pt x="1911" y="336"/>
                </a:cubicBezTo>
                <a:cubicBezTo>
                  <a:pt x="1911" y="350"/>
                  <a:pt x="1911" y="350"/>
                  <a:pt x="1911" y="350"/>
                </a:cubicBezTo>
                <a:cubicBezTo>
                  <a:pt x="1910" y="350"/>
                  <a:pt x="1910" y="350"/>
                  <a:pt x="1910" y="350"/>
                </a:cubicBezTo>
                <a:cubicBezTo>
                  <a:pt x="1910" y="320"/>
                  <a:pt x="1910" y="320"/>
                  <a:pt x="1910" y="320"/>
                </a:cubicBezTo>
                <a:cubicBezTo>
                  <a:pt x="1911" y="318"/>
                  <a:pt x="1911" y="318"/>
                  <a:pt x="1911" y="318"/>
                </a:cubicBezTo>
                <a:cubicBezTo>
                  <a:pt x="1908" y="317"/>
                  <a:pt x="1908" y="317"/>
                  <a:pt x="1908" y="317"/>
                </a:cubicBezTo>
                <a:cubicBezTo>
                  <a:pt x="1908" y="316"/>
                  <a:pt x="1908" y="316"/>
                  <a:pt x="1908" y="316"/>
                </a:cubicBezTo>
                <a:cubicBezTo>
                  <a:pt x="1902" y="316"/>
                  <a:pt x="1902" y="316"/>
                  <a:pt x="1902" y="316"/>
                </a:cubicBezTo>
                <a:cubicBezTo>
                  <a:pt x="1902" y="316"/>
                  <a:pt x="1902" y="316"/>
                  <a:pt x="1902" y="316"/>
                </a:cubicBezTo>
                <a:cubicBezTo>
                  <a:pt x="1893" y="316"/>
                  <a:pt x="1893" y="316"/>
                  <a:pt x="1893" y="316"/>
                </a:cubicBezTo>
                <a:cubicBezTo>
                  <a:pt x="1893" y="317"/>
                  <a:pt x="1893" y="317"/>
                  <a:pt x="1893" y="317"/>
                </a:cubicBezTo>
                <a:cubicBezTo>
                  <a:pt x="1891" y="318"/>
                  <a:pt x="1891" y="318"/>
                  <a:pt x="1891" y="318"/>
                </a:cubicBezTo>
                <a:cubicBezTo>
                  <a:pt x="1891" y="327"/>
                  <a:pt x="1891" y="327"/>
                  <a:pt x="1891" y="327"/>
                </a:cubicBezTo>
                <a:cubicBezTo>
                  <a:pt x="1886" y="329"/>
                  <a:pt x="1886" y="329"/>
                  <a:pt x="1886" y="329"/>
                </a:cubicBezTo>
                <a:cubicBezTo>
                  <a:pt x="1886" y="350"/>
                  <a:pt x="1886" y="350"/>
                  <a:pt x="1886" y="350"/>
                </a:cubicBezTo>
                <a:cubicBezTo>
                  <a:pt x="1882" y="350"/>
                  <a:pt x="1882" y="350"/>
                  <a:pt x="1882" y="350"/>
                </a:cubicBezTo>
                <a:cubicBezTo>
                  <a:pt x="1882" y="346"/>
                  <a:pt x="1882" y="346"/>
                  <a:pt x="1882" y="346"/>
                </a:cubicBezTo>
                <a:cubicBezTo>
                  <a:pt x="1881" y="346"/>
                  <a:pt x="1881" y="346"/>
                  <a:pt x="1881" y="346"/>
                </a:cubicBezTo>
                <a:cubicBezTo>
                  <a:pt x="1881" y="345"/>
                  <a:pt x="1881" y="345"/>
                  <a:pt x="1881" y="345"/>
                </a:cubicBezTo>
                <a:cubicBezTo>
                  <a:pt x="1877" y="345"/>
                  <a:pt x="1877" y="345"/>
                  <a:pt x="1877" y="345"/>
                </a:cubicBezTo>
                <a:cubicBezTo>
                  <a:pt x="1875" y="346"/>
                  <a:pt x="1875" y="346"/>
                  <a:pt x="1875" y="346"/>
                </a:cubicBezTo>
                <a:cubicBezTo>
                  <a:pt x="1875" y="346"/>
                  <a:pt x="1875" y="319"/>
                  <a:pt x="1875" y="319"/>
                </a:cubicBezTo>
                <a:cubicBezTo>
                  <a:pt x="1875" y="318"/>
                  <a:pt x="1873" y="318"/>
                  <a:pt x="1873" y="318"/>
                </a:cubicBezTo>
                <a:cubicBezTo>
                  <a:pt x="1873" y="309"/>
                  <a:pt x="1873" y="309"/>
                  <a:pt x="1873" y="309"/>
                </a:cubicBezTo>
                <a:cubicBezTo>
                  <a:pt x="1875" y="308"/>
                  <a:pt x="1875" y="308"/>
                  <a:pt x="1875" y="308"/>
                </a:cubicBezTo>
                <a:cubicBezTo>
                  <a:pt x="1875" y="308"/>
                  <a:pt x="1873" y="307"/>
                  <a:pt x="1870" y="306"/>
                </a:cubicBezTo>
                <a:cubicBezTo>
                  <a:pt x="1868" y="306"/>
                  <a:pt x="1866" y="305"/>
                  <a:pt x="1866" y="305"/>
                </a:cubicBezTo>
                <a:cubicBezTo>
                  <a:pt x="1861" y="303"/>
                  <a:pt x="1861" y="303"/>
                  <a:pt x="1861" y="303"/>
                </a:cubicBezTo>
                <a:cubicBezTo>
                  <a:pt x="1861" y="304"/>
                  <a:pt x="1861" y="304"/>
                  <a:pt x="1861" y="304"/>
                </a:cubicBezTo>
                <a:cubicBezTo>
                  <a:pt x="1857" y="304"/>
                  <a:pt x="1857" y="304"/>
                  <a:pt x="1857" y="304"/>
                </a:cubicBezTo>
                <a:cubicBezTo>
                  <a:pt x="1857" y="264"/>
                  <a:pt x="1857" y="264"/>
                  <a:pt x="1857" y="264"/>
                </a:cubicBezTo>
                <a:cubicBezTo>
                  <a:pt x="1840" y="257"/>
                  <a:pt x="1840" y="257"/>
                  <a:pt x="1840" y="257"/>
                </a:cubicBezTo>
                <a:cubicBezTo>
                  <a:pt x="1822" y="259"/>
                  <a:pt x="1822" y="259"/>
                  <a:pt x="1822" y="259"/>
                </a:cubicBezTo>
                <a:cubicBezTo>
                  <a:pt x="1822" y="247"/>
                  <a:pt x="1822" y="247"/>
                  <a:pt x="1822" y="247"/>
                </a:cubicBezTo>
                <a:cubicBezTo>
                  <a:pt x="1822" y="247"/>
                  <a:pt x="1822" y="247"/>
                  <a:pt x="1819" y="246"/>
                </a:cubicBezTo>
                <a:cubicBezTo>
                  <a:pt x="1817" y="246"/>
                  <a:pt x="1809" y="245"/>
                  <a:pt x="1798" y="244"/>
                </a:cubicBezTo>
                <a:cubicBezTo>
                  <a:pt x="1786" y="244"/>
                  <a:pt x="1774" y="245"/>
                  <a:pt x="1774" y="245"/>
                </a:cubicBezTo>
                <a:cubicBezTo>
                  <a:pt x="1774" y="268"/>
                  <a:pt x="1774" y="268"/>
                  <a:pt x="1774" y="268"/>
                </a:cubicBezTo>
                <a:cubicBezTo>
                  <a:pt x="1769" y="268"/>
                  <a:pt x="1769" y="268"/>
                  <a:pt x="1769" y="268"/>
                </a:cubicBezTo>
                <a:cubicBezTo>
                  <a:pt x="1769" y="280"/>
                  <a:pt x="1769" y="280"/>
                  <a:pt x="1769" y="280"/>
                </a:cubicBezTo>
                <a:cubicBezTo>
                  <a:pt x="1759" y="282"/>
                  <a:pt x="1759" y="282"/>
                  <a:pt x="1759" y="282"/>
                </a:cubicBezTo>
                <a:cubicBezTo>
                  <a:pt x="1759" y="285"/>
                  <a:pt x="1759" y="285"/>
                  <a:pt x="1759" y="285"/>
                </a:cubicBezTo>
                <a:cubicBezTo>
                  <a:pt x="1756" y="285"/>
                  <a:pt x="1756" y="285"/>
                  <a:pt x="1756" y="285"/>
                </a:cubicBezTo>
                <a:cubicBezTo>
                  <a:pt x="1756" y="297"/>
                  <a:pt x="1756" y="297"/>
                  <a:pt x="1756" y="297"/>
                </a:cubicBezTo>
                <a:cubicBezTo>
                  <a:pt x="1754" y="297"/>
                  <a:pt x="1754" y="297"/>
                  <a:pt x="1754" y="297"/>
                </a:cubicBezTo>
                <a:cubicBezTo>
                  <a:pt x="1754" y="308"/>
                  <a:pt x="1754" y="308"/>
                  <a:pt x="1754" y="308"/>
                </a:cubicBezTo>
                <a:cubicBezTo>
                  <a:pt x="1743" y="308"/>
                  <a:pt x="1743" y="308"/>
                  <a:pt x="1743" y="308"/>
                </a:cubicBezTo>
                <a:cubicBezTo>
                  <a:pt x="1743" y="382"/>
                  <a:pt x="1743" y="382"/>
                  <a:pt x="1743" y="382"/>
                </a:cubicBezTo>
                <a:cubicBezTo>
                  <a:pt x="1733" y="382"/>
                  <a:pt x="1733" y="382"/>
                  <a:pt x="1733" y="382"/>
                </a:cubicBezTo>
                <a:cubicBezTo>
                  <a:pt x="1733" y="384"/>
                  <a:pt x="1733" y="384"/>
                  <a:pt x="1733" y="384"/>
                </a:cubicBezTo>
                <a:cubicBezTo>
                  <a:pt x="1731" y="384"/>
                  <a:pt x="1731" y="384"/>
                  <a:pt x="1731" y="384"/>
                </a:cubicBezTo>
                <a:cubicBezTo>
                  <a:pt x="1731" y="386"/>
                  <a:pt x="1731" y="386"/>
                  <a:pt x="1731" y="386"/>
                </a:cubicBezTo>
                <a:cubicBezTo>
                  <a:pt x="1725" y="386"/>
                  <a:pt x="1725" y="386"/>
                  <a:pt x="1725" y="386"/>
                </a:cubicBezTo>
                <a:cubicBezTo>
                  <a:pt x="1725" y="390"/>
                  <a:pt x="1725" y="390"/>
                  <a:pt x="1725" y="390"/>
                </a:cubicBezTo>
                <a:cubicBezTo>
                  <a:pt x="1723" y="390"/>
                  <a:pt x="1723" y="390"/>
                  <a:pt x="1723" y="390"/>
                </a:cubicBezTo>
                <a:cubicBezTo>
                  <a:pt x="1723" y="251"/>
                  <a:pt x="1723" y="251"/>
                  <a:pt x="1723" y="251"/>
                </a:cubicBezTo>
                <a:cubicBezTo>
                  <a:pt x="1723" y="251"/>
                  <a:pt x="1711" y="248"/>
                  <a:pt x="1699" y="248"/>
                </a:cubicBezTo>
                <a:cubicBezTo>
                  <a:pt x="1687" y="247"/>
                  <a:pt x="1682" y="250"/>
                  <a:pt x="1682" y="250"/>
                </a:cubicBezTo>
                <a:cubicBezTo>
                  <a:pt x="1682" y="192"/>
                  <a:pt x="1682" y="192"/>
                  <a:pt x="1682" y="192"/>
                </a:cubicBezTo>
                <a:cubicBezTo>
                  <a:pt x="1681" y="159"/>
                  <a:pt x="1681" y="159"/>
                  <a:pt x="1681" y="159"/>
                </a:cubicBezTo>
                <a:cubicBezTo>
                  <a:pt x="1647" y="166"/>
                  <a:pt x="1647" y="166"/>
                  <a:pt x="1647" y="166"/>
                </a:cubicBezTo>
                <a:cubicBezTo>
                  <a:pt x="1647" y="182"/>
                  <a:pt x="1647" y="182"/>
                  <a:pt x="1647" y="182"/>
                </a:cubicBezTo>
                <a:cubicBezTo>
                  <a:pt x="1646" y="203"/>
                  <a:pt x="1646" y="203"/>
                  <a:pt x="1646" y="203"/>
                </a:cubicBezTo>
                <a:cubicBezTo>
                  <a:pt x="1643" y="201"/>
                  <a:pt x="1643" y="201"/>
                  <a:pt x="1643" y="201"/>
                </a:cubicBezTo>
                <a:cubicBezTo>
                  <a:pt x="1641" y="196"/>
                  <a:pt x="1641" y="196"/>
                  <a:pt x="1641" y="196"/>
                </a:cubicBezTo>
                <a:cubicBezTo>
                  <a:pt x="1641" y="191"/>
                  <a:pt x="1641" y="191"/>
                  <a:pt x="1641" y="191"/>
                </a:cubicBezTo>
                <a:cubicBezTo>
                  <a:pt x="1640" y="191"/>
                  <a:pt x="1640" y="191"/>
                  <a:pt x="1640" y="191"/>
                </a:cubicBezTo>
                <a:cubicBezTo>
                  <a:pt x="1640" y="187"/>
                  <a:pt x="1640" y="187"/>
                  <a:pt x="1640" y="187"/>
                </a:cubicBezTo>
                <a:cubicBezTo>
                  <a:pt x="1639" y="187"/>
                  <a:pt x="1639" y="187"/>
                  <a:pt x="1639" y="187"/>
                </a:cubicBezTo>
                <a:cubicBezTo>
                  <a:pt x="1638" y="174"/>
                  <a:pt x="1638" y="174"/>
                  <a:pt x="1638" y="174"/>
                </a:cubicBezTo>
                <a:cubicBezTo>
                  <a:pt x="1637" y="187"/>
                  <a:pt x="1637" y="187"/>
                  <a:pt x="1637" y="187"/>
                </a:cubicBezTo>
                <a:cubicBezTo>
                  <a:pt x="1636" y="187"/>
                  <a:pt x="1636" y="187"/>
                  <a:pt x="1636" y="187"/>
                </a:cubicBezTo>
                <a:cubicBezTo>
                  <a:pt x="1636" y="191"/>
                  <a:pt x="1636" y="191"/>
                  <a:pt x="1636" y="191"/>
                </a:cubicBezTo>
                <a:cubicBezTo>
                  <a:pt x="1635" y="191"/>
                  <a:pt x="1635" y="191"/>
                  <a:pt x="1635" y="191"/>
                </a:cubicBezTo>
                <a:cubicBezTo>
                  <a:pt x="1635" y="196"/>
                  <a:pt x="1635" y="196"/>
                  <a:pt x="1635" y="196"/>
                </a:cubicBezTo>
                <a:cubicBezTo>
                  <a:pt x="1634" y="202"/>
                  <a:pt x="1634" y="202"/>
                  <a:pt x="1634" y="202"/>
                </a:cubicBezTo>
                <a:cubicBezTo>
                  <a:pt x="1630" y="202"/>
                  <a:pt x="1630" y="202"/>
                  <a:pt x="1630" y="202"/>
                </a:cubicBezTo>
                <a:cubicBezTo>
                  <a:pt x="1630" y="205"/>
                  <a:pt x="1630" y="205"/>
                  <a:pt x="1630" y="205"/>
                </a:cubicBezTo>
                <a:cubicBezTo>
                  <a:pt x="1628" y="206"/>
                  <a:pt x="1628" y="206"/>
                  <a:pt x="1628" y="206"/>
                </a:cubicBezTo>
                <a:cubicBezTo>
                  <a:pt x="1628" y="209"/>
                  <a:pt x="1628" y="209"/>
                  <a:pt x="1628" y="209"/>
                </a:cubicBezTo>
                <a:cubicBezTo>
                  <a:pt x="1626" y="209"/>
                  <a:pt x="1626" y="209"/>
                  <a:pt x="1626" y="209"/>
                </a:cubicBezTo>
                <a:cubicBezTo>
                  <a:pt x="1626" y="209"/>
                  <a:pt x="1626" y="212"/>
                  <a:pt x="1626" y="212"/>
                </a:cubicBezTo>
                <a:cubicBezTo>
                  <a:pt x="1625" y="212"/>
                  <a:pt x="1622" y="213"/>
                  <a:pt x="1622" y="213"/>
                </a:cubicBezTo>
                <a:cubicBezTo>
                  <a:pt x="1623" y="216"/>
                  <a:pt x="1623" y="216"/>
                  <a:pt x="1623" y="216"/>
                </a:cubicBezTo>
                <a:cubicBezTo>
                  <a:pt x="1623" y="216"/>
                  <a:pt x="1623" y="216"/>
                  <a:pt x="1622" y="216"/>
                </a:cubicBezTo>
                <a:cubicBezTo>
                  <a:pt x="1622" y="216"/>
                  <a:pt x="1621" y="217"/>
                  <a:pt x="1622" y="217"/>
                </a:cubicBezTo>
                <a:cubicBezTo>
                  <a:pt x="1622" y="217"/>
                  <a:pt x="1622" y="218"/>
                  <a:pt x="1622" y="218"/>
                </a:cubicBezTo>
                <a:cubicBezTo>
                  <a:pt x="1622" y="220"/>
                  <a:pt x="1622" y="220"/>
                  <a:pt x="1622" y="220"/>
                </a:cubicBezTo>
                <a:cubicBezTo>
                  <a:pt x="1622" y="220"/>
                  <a:pt x="1622" y="220"/>
                  <a:pt x="1622" y="221"/>
                </a:cubicBezTo>
                <a:cubicBezTo>
                  <a:pt x="1622" y="221"/>
                  <a:pt x="1622" y="221"/>
                  <a:pt x="1622" y="221"/>
                </a:cubicBezTo>
                <a:cubicBezTo>
                  <a:pt x="1622" y="221"/>
                  <a:pt x="1622" y="222"/>
                  <a:pt x="1622" y="222"/>
                </a:cubicBezTo>
                <a:cubicBezTo>
                  <a:pt x="1622" y="224"/>
                  <a:pt x="1622" y="224"/>
                  <a:pt x="1622" y="224"/>
                </a:cubicBezTo>
                <a:cubicBezTo>
                  <a:pt x="1622" y="224"/>
                  <a:pt x="1622" y="224"/>
                  <a:pt x="1622" y="224"/>
                </a:cubicBezTo>
                <a:cubicBezTo>
                  <a:pt x="1622" y="224"/>
                  <a:pt x="1621" y="225"/>
                  <a:pt x="1622" y="225"/>
                </a:cubicBezTo>
                <a:cubicBezTo>
                  <a:pt x="1622" y="225"/>
                  <a:pt x="1622" y="226"/>
                  <a:pt x="1622" y="226"/>
                </a:cubicBezTo>
                <a:cubicBezTo>
                  <a:pt x="1622" y="228"/>
                  <a:pt x="1622" y="228"/>
                  <a:pt x="1622" y="228"/>
                </a:cubicBezTo>
                <a:cubicBezTo>
                  <a:pt x="1622" y="228"/>
                  <a:pt x="1622" y="228"/>
                  <a:pt x="1622" y="228"/>
                </a:cubicBezTo>
                <a:cubicBezTo>
                  <a:pt x="1621" y="229"/>
                  <a:pt x="1622" y="229"/>
                  <a:pt x="1622" y="229"/>
                </a:cubicBezTo>
                <a:cubicBezTo>
                  <a:pt x="1622" y="229"/>
                  <a:pt x="1622" y="230"/>
                  <a:pt x="1622" y="230"/>
                </a:cubicBezTo>
                <a:cubicBezTo>
                  <a:pt x="1622" y="233"/>
                  <a:pt x="1622" y="233"/>
                  <a:pt x="1622" y="233"/>
                </a:cubicBezTo>
                <a:cubicBezTo>
                  <a:pt x="1622" y="233"/>
                  <a:pt x="1622" y="233"/>
                  <a:pt x="1622" y="234"/>
                </a:cubicBezTo>
                <a:cubicBezTo>
                  <a:pt x="1622" y="234"/>
                  <a:pt x="1621" y="235"/>
                  <a:pt x="1622" y="235"/>
                </a:cubicBezTo>
                <a:cubicBezTo>
                  <a:pt x="1622" y="235"/>
                  <a:pt x="1623" y="236"/>
                  <a:pt x="1623" y="236"/>
                </a:cubicBezTo>
                <a:cubicBezTo>
                  <a:pt x="1623" y="241"/>
                  <a:pt x="1623" y="241"/>
                  <a:pt x="1623" y="241"/>
                </a:cubicBezTo>
                <a:cubicBezTo>
                  <a:pt x="1623" y="241"/>
                  <a:pt x="1622" y="241"/>
                  <a:pt x="1622" y="241"/>
                </a:cubicBezTo>
                <a:cubicBezTo>
                  <a:pt x="1622" y="241"/>
                  <a:pt x="1621" y="242"/>
                  <a:pt x="1622" y="242"/>
                </a:cubicBezTo>
                <a:cubicBezTo>
                  <a:pt x="1622" y="243"/>
                  <a:pt x="1623" y="244"/>
                  <a:pt x="1623" y="244"/>
                </a:cubicBezTo>
                <a:cubicBezTo>
                  <a:pt x="1623" y="250"/>
                  <a:pt x="1623" y="250"/>
                  <a:pt x="1623" y="250"/>
                </a:cubicBezTo>
                <a:cubicBezTo>
                  <a:pt x="1623" y="250"/>
                  <a:pt x="1623" y="250"/>
                  <a:pt x="1622" y="250"/>
                </a:cubicBezTo>
                <a:cubicBezTo>
                  <a:pt x="1622" y="251"/>
                  <a:pt x="1622" y="251"/>
                  <a:pt x="1622" y="252"/>
                </a:cubicBezTo>
                <a:cubicBezTo>
                  <a:pt x="1623" y="252"/>
                  <a:pt x="1623" y="254"/>
                  <a:pt x="1623" y="254"/>
                </a:cubicBezTo>
                <a:cubicBezTo>
                  <a:pt x="1623" y="261"/>
                  <a:pt x="1623" y="261"/>
                  <a:pt x="1623" y="261"/>
                </a:cubicBezTo>
                <a:cubicBezTo>
                  <a:pt x="1623" y="261"/>
                  <a:pt x="1622" y="262"/>
                  <a:pt x="1622" y="262"/>
                </a:cubicBezTo>
                <a:cubicBezTo>
                  <a:pt x="1622" y="263"/>
                  <a:pt x="1622" y="266"/>
                  <a:pt x="1622" y="266"/>
                </a:cubicBezTo>
                <a:cubicBezTo>
                  <a:pt x="1599" y="250"/>
                  <a:pt x="1599" y="250"/>
                  <a:pt x="1599" y="250"/>
                </a:cubicBezTo>
                <a:cubicBezTo>
                  <a:pt x="1597" y="256"/>
                  <a:pt x="1597" y="256"/>
                  <a:pt x="1597" y="256"/>
                </a:cubicBezTo>
                <a:cubicBezTo>
                  <a:pt x="1597" y="326"/>
                  <a:pt x="1597" y="326"/>
                  <a:pt x="1597" y="326"/>
                </a:cubicBezTo>
                <a:cubicBezTo>
                  <a:pt x="1596" y="326"/>
                  <a:pt x="1596" y="326"/>
                  <a:pt x="1596" y="326"/>
                </a:cubicBezTo>
                <a:cubicBezTo>
                  <a:pt x="1596" y="325"/>
                  <a:pt x="1596" y="325"/>
                  <a:pt x="1596" y="325"/>
                </a:cubicBezTo>
                <a:cubicBezTo>
                  <a:pt x="1586" y="325"/>
                  <a:pt x="1586" y="325"/>
                  <a:pt x="1586" y="325"/>
                </a:cubicBezTo>
                <a:cubicBezTo>
                  <a:pt x="1586" y="331"/>
                  <a:pt x="1586" y="331"/>
                  <a:pt x="1586" y="331"/>
                </a:cubicBezTo>
                <a:cubicBezTo>
                  <a:pt x="1585" y="331"/>
                  <a:pt x="1585" y="331"/>
                  <a:pt x="1585" y="331"/>
                </a:cubicBezTo>
                <a:cubicBezTo>
                  <a:pt x="1585" y="332"/>
                  <a:pt x="1585" y="332"/>
                  <a:pt x="1585" y="332"/>
                </a:cubicBezTo>
                <a:cubicBezTo>
                  <a:pt x="1577" y="332"/>
                  <a:pt x="1577" y="332"/>
                  <a:pt x="1577" y="332"/>
                </a:cubicBezTo>
                <a:cubicBezTo>
                  <a:pt x="1576" y="329"/>
                  <a:pt x="1576" y="329"/>
                  <a:pt x="1576" y="329"/>
                </a:cubicBezTo>
                <a:cubicBezTo>
                  <a:pt x="1577" y="328"/>
                  <a:pt x="1577" y="328"/>
                  <a:pt x="1577" y="328"/>
                </a:cubicBezTo>
                <a:cubicBezTo>
                  <a:pt x="1577" y="312"/>
                  <a:pt x="1577" y="312"/>
                  <a:pt x="1577" y="312"/>
                </a:cubicBezTo>
                <a:cubicBezTo>
                  <a:pt x="1553" y="312"/>
                  <a:pt x="1553" y="312"/>
                  <a:pt x="1553" y="312"/>
                </a:cubicBezTo>
                <a:cubicBezTo>
                  <a:pt x="1551" y="314"/>
                  <a:pt x="1551" y="314"/>
                  <a:pt x="1551" y="314"/>
                </a:cubicBezTo>
                <a:cubicBezTo>
                  <a:pt x="1551" y="332"/>
                  <a:pt x="1551" y="332"/>
                  <a:pt x="1551" y="332"/>
                </a:cubicBezTo>
                <a:cubicBezTo>
                  <a:pt x="1544" y="332"/>
                  <a:pt x="1544" y="332"/>
                  <a:pt x="1544" y="332"/>
                </a:cubicBezTo>
                <a:cubicBezTo>
                  <a:pt x="1544" y="331"/>
                  <a:pt x="1544" y="331"/>
                  <a:pt x="1544" y="331"/>
                </a:cubicBezTo>
                <a:cubicBezTo>
                  <a:pt x="1543" y="331"/>
                  <a:pt x="1543" y="331"/>
                  <a:pt x="1543" y="331"/>
                </a:cubicBezTo>
                <a:cubicBezTo>
                  <a:pt x="1543" y="333"/>
                  <a:pt x="1543" y="333"/>
                  <a:pt x="1543" y="333"/>
                </a:cubicBezTo>
                <a:cubicBezTo>
                  <a:pt x="1542" y="333"/>
                  <a:pt x="1542" y="333"/>
                  <a:pt x="1542" y="333"/>
                </a:cubicBezTo>
                <a:cubicBezTo>
                  <a:pt x="1542" y="352"/>
                  <a:pt x="1542" y="352"/>
                  <a:pt x="1542" y="352"/>
                </a:cubicBezTo>
                <a:cubicBezTo>
                  <a:pt x="1541" y="352"/>
                  <a:pt x="1541" y="352"/>
                  <a:pt x="1541" y="352"/>
                </a:cubicBezTo>
                <a:cubicBezTo>
                  <a:pt x="1541" y="355"/>
                  <a:pt x="1541" y="355"/>
                  <a:pt x="1541" y="355"/>
                </a:cubicBezTo>
                <a:cubicBezTo>
                  <a:pt x="1540" y="355"/>
                  <a:pt x="1540" y="355"/>
                  <a:pt x="1540" y="355"/>
                </a:cubicBezTo>
                <a:cubicBezTo>
                  <a:pt x="1540" y="357"/>
                  <a:pt x="1540" y="357"/>
                  <a:pt x="1540" y="357"/>
                </a:cubicBezTo>
                <a:cubicBezTo>
                  <a:pt x="1535" y="356"/>
                  <a:pt x="1535" y="356"/>
                  <a:pt x="1535" y="356"/>
                </a:cubicBezTo>
                <a:cubicBezTo>
                  <a:pt x="1535" y="335"/>
                  <a:pt x="1535" y="335"/>
                  <a:pt x="1535" y="335"/>
                </a:cubicBezTo>
                <a:cubicBezTo>
                  <a:pt x="1523" y="335"/>
                  <a:pt x="1523" y="335"/>
                  <a:pt x="1523" y="335"/>
                </a:cubicBezTo>
                <a:cubicBezTo>
                  <a:pt x="1523" y="339"/>
                  <a:pt x="1523" y="339"/>
                  <a:pt x="1523" y="339"/>
                </a:cubicBezTo>
                <a:cubicBezTo>
                  <a:pt x="1522" y="339"/>
                  <a:pt x="1522" y="339"/>
                  <a:pt x="1522" y="339"/>
                </a:cubicBezTo>
                <a:cubicBezTo>
                  <a:pt x="1522" y="344"/>
                  <a:pt x="1522" y="344"/>
                  <a:pt x="1522" y="344"/>
                </a:cubicBezTo>
                <a:cubicBezTo>
                  <a:pt x="1520" y="344"/>
                  <a:pt x="1520" y="344"/>
                  <a:pt x="1520" y="344"/>
                </a:cubicBezTo>
                <a:cubicBezTo>
                  <a:pt x="1520" y="351"/>
                  <a:pt x="1520" y="351"/>
                  <a:pt x="1520" y="351"/>
                </a:cubicBezTo>
                <a:cubicBezTo>
                  <a:pt x="1519" y="351"/>
                  <a:pt x="1519" y="351"/>
                  <a:pt x="1519" y="351"/>
                </a:cubicBezTo>
                <a:cubicBezTo>
                  <a:pt x="1519" y="356"/>
                  <a:pt x="1519" y="356"/>
                  <a:pt x="1519" y="356"/>
                </a:cubicBezTo>
                <a:cubicBezTo>
                  <a:pt x="1512" y="356"/>
                  <a:pt x="1512" y="356"/>
                  <a:pt x="1512" y="356"/>
                </a:cubicBezTo>
                <a:cubicBezTo>
                  <a:pt x="1512" y="349"/>
                  <a:pt x="1512" y="349"/>
                  <a:pt x="1512" y="349"/>
                </a:cubicBezTo>
                <a:cubicBezTo>
                  <a:pt x="1507" y="349"/>
                  <a:pt x="1507" y="349"/>
                  <a:pt x="1507" y="349"/>
                </a:cubicBezTo>
                <a:cubicBezTo>
                  <a:pt x="1507" y="344"/>
                  <a:pt x="1507" y="344"/>
                  <a:pt x="1507" y="344"/>
                </a:cubicBezTo>
                <a:cubicBezTo>
                  <a:pt x="1508" y="343"/>
                  <a:pt x="1508" y="343"/>
                  <a:pt x="1508" y="343"/>
                </a:cubicBezTo>
                <a:cubicBezTo>
                  <a:pt x="1507" y="343"/>
                  <a:pt x="1507" y="343"/>
                  <a:pt x="1507" y="343"/>
                </a:cubicBezTo>
                <a:cubicBezTo>
                  <a:pt x="1500" y="336"/>
                  <a:pt x="1500" y="336"/>
                  <a:pt x="1500" y="336"/>
                </a:cubicBezTo>
                <a:cubicBezTo>
                  <a:pt x="1500" y="334"/>
                  <a:pt x="1500" y="334"/>
                  <a:pt x="1500" y="334"/>
                </a:cubicBezTo>
                <a:cubicBezTo>
                  <a:pt x="1499" y="334"/>
                  <a:pt x="1499" y="334"/>
                  <a:pt x="1499" y="334"/>
                </a:cubicBezTo>
                <a:cubicBezTo>
                  <a:pt x="1499" y="326"/>
                  <a:pt x="1499" y="326"/>
                  <a:pt x="1499" y="326"/>
                </a:cubicBezTo>
                <a:cubicBezTo>
                  <a:pt x="1498" y="326"/>
                  <a:pt x="1498" y="326"/>
                  <a:pt x="1498" y="326"/>
                </a:cubicBezTo>
                <a:cubicBezTo>
                  <a:pt x="1498" y="334"/>
                  <a:pt x="1498" y="334"/>
                  <a:pt x="1498" y="334"/>
                </a:cubicBezTo>
                <a:cubicBezTo>
                  <a:pt x="1498" y="334"/>
                  <a:pt x="1498" y="334"/>
                  <a:pt x="1498" y="334"/>
                </a:cubicBezTo>
                <a:cubicBezTo>
                  <a:pt x="1498" y="336"/>
                  <a:pt x="1498" y="336"/>
                  <a:pt x="1498" y="336"/>
                </a:cubicBezTo>
                <a:cubicBezTo>
                  <a:pt x="1493" y="341"/>
                  <a:pt x="1493" y="341"/>
                  <a:pt x="1493" y="341"/>
                </a:cubicBezTo>
                <a:cubicBezTo>
                  <a:pt x="1493" y="340"/>
                  <a:pt x="1493" y="340"/>
                  <a:pt x="1493" y="340"/>
                </a:cubicBezTo>
                <a:cubicBezTo>
                  <a:pt x="1485" y="339"/>
                  <a:pt x="1485" y="339"/>
                  <a:pt x="1485" y="339"/>
                </a:cubicBezTo>
                <a:cubicBezTo>
                  <a:pt x="1483" y="340"/>
                  <a:pt x="1483" y="340"/>
                  <a:pt x="1483" y="340"/>
                </a:cubicBezTo>
                <a:cubicBezTo>
                  <a:pt x="1479" y="338"/>
                  <a:pt x="1479" y="338"/>
                  <a:pt x="1479" y="338"/>
                </a:cubicBezTo>
                <a:cubicBezTo>
                  <a:pt x="1473" y="338"/>
                  <a:pt x="1473" y="338"/>
                  <a:pt x="1473" y="338"/>
                </a:cubicBezTo>
                <a:cubicBezTo>
                  <a:pt x="1473" y="337"/>
                  <a:pt x="1473" y="337"/>
                  <a:pt x="1473" y="337"/>
                </a:cubicBezTo>
                <a:cubicBezTo>
                  <a:pt x="1467" y="337"/>
                  <a:pt x="1467" y="337"/>
                  <a:pt x="1467" y="337"/>
                </a:cubicBezTo>
                <a:cubicBezTo>
                  <a:pt x="1468" y="327"/>
                  <a:pt x="1468" y="327"/>
                  <a:pt x="1468" y="327"/>
                </a:cubicBezTo>
                <a:cubicBezTo>
                  <a:pt x="1468" y="327"/>
                  <a:pt x="1466" y="326"/>
                  <a:pt x="1463" y="325"/>
                </a:cubicBezTo>
                <a:cubicBezTo>
                  <a:pt x="1460" y="323"/>
                  <a:pt x="1454" y="323"/>
                  <a:pt x="1454" y="323"/>
                </a:cubicBezTo>
                <a:cubicBezTo>
                  <a:pt x="1454" y="321"/>
                  <a:pt x="1454" y="321"/>
                  <a:pt x="1454" y="321"/>
                </a:cubicBezTo>
                <a:cubicBezTo>
                  <a:pt x="1454" y="321"/>
                  <a:pt x="1454" y="321"/>
                  <a:pt x="1454" y="321"/>
                </a:cubicBezTo>
                <a:cubicBezTo>
                  <a:pt x="1454" y="317"/>
                  <a:pt x="1454" y="317"/>
                  <a:pt x="1454" y="317"/>
                </a:cubicBezTo>
                <a:cubicBezTo>
                  <a:pt x="1453" y="317"/>
                  <a:pt x="1453" y="317"/>
                  <a:pt x="1453" y="317"/>
                </a:cubicBezTo>
                <a:cubicBezTo>
                  <a:pt x="1453" y="306"/>
                  <a:pt x="1453" y="306"/>
                  <a:pt x="1453" y="306"/>
                </a:cubicBezTo>
                <a:cubicBezTo>
                  <a:pt x="1452" y="321"/>
                  <a:pt x="1452" y="321"/>
                  <a:pt x="1452" y="321"/>
                </a:cubicBezTo>
                <a:cubicBezTo>
                  <a:pt x="1451" y="322"/>
                  <a:pt x="1451" y="322"/>
                  <a:pt x="1451" y="322"/>
                </a:cubicBezTo>
                <a:cubicBezTo>
                  <a:pt x="1451" y="323"/>
                  <a:pt x="1451" y="323"/>
                  <a:pt x="1451" y="323"/>
                </a:cubicBezTo>
                <a:cubicBezTo>
                  <a:pt x="1451" y="323"/>
                  <a:pt x="1446" y="324"/>
                  <a:pt x="1444" y="325"/>
                </a:cubicBezTo>
                <a:cubicBezTo>
                  <a:pt x="1442" y="326"/>
                  <a:pt x="1437" y="329"/>
                  <a:pt x="1437" y="329"/>
                </a:cubicBezTo>
                <a:cubicBezTo>
                  <a:pt x="1438" y="336"/>
                  <a:pt x="1438" y="336"/>
                  <a:pt x="1438" y="336"/>
                </a:cubicBezTo>
                <a:cubicBezTo>
                  <a:pt x="1434" y="335"/>
                  <a:pt x="1434" y="335"/>
                  <a:pt x="1434" y="335"/>
                </a:cubicBezTo>
                <a:cubicBezTo>
                  <a:pt x="1432" y="327"/>
                  <a:pt x="1432" y="327"/>
                  <a:pt x="1432" y="327"/>
                </a:cubicBezTo>
                <a:cubicBezTo>
                  <a:pt x="1432" y="263"/>
                  <a:pt x="1432" y="263"/>
                  <a:pt x="1432" y="263"/>
                </a:cubicBezTo>
                <a:cubicBezTo>
                  <a:pt x="1432" y="263"/>
                  <a:pt x="1432" y="263"/>
                  <a:pt x="1432" y="262"/>
                </a:cubicBezTo>
                <a:cubicBezTo>
                  <a:pt x="1433" y="261"/>
                  <a:pt x="1433" y="261"/>
                  <a:pt x="1433" y="261"/>
                </a:cubicBezTo>
                <a:cubicBezTo>
                  <a:pt x="1433" y="261"/>
                  <a:pt x="1433" y="260"/>
                  <a:pt x="1432" y="260"/>
                </a:cubicBezTo>
                <a:cubicBezTo>
                  <a:pt x="1431" y="259"/>
                  <a:pt x="1427" y="258"/>
                  <a:pt x="1427" y="258"/>
                </a:cubicBezTo>
                <a:cubicBezTo>
                  <a:pt x="1427" y="258"/>
                  <a:pt x="1427" y="256"/>
                  <a:pt x="1427" y="256"/>
                </a:cubicBezTo>
                <a:cubicBezTo>
                  <a:pt x="1426" y="256"/>
                  <a:pt x="1421" y="256"/>
                  <a:pt x="1421" y="256"/>
                </a:cubicBezTo>
                <a:cubicBezTo>
                  <a:pt x="1418" y="254"/>
                  <a:pt x="1418" y="254"/>
                  <a:pt x="1418" y="254"/>
                </a:cubicBezTo>
                <a:cubicBezTo>
                  <a:pt x="1418" y="257"/>
                  <a:pt x="1418" y="257"/>
                  <a:pt x="1418" y="257"/>
                </a:cubicBezTo>
                <a:cubicBezTo>
                  <a:pt x="1417" y="257"/>
                  <a:pt x="1417" y="257"/>
                  <a:pt x="1417" y="257"/>
                </a:cubicBezTo>
                <a:cubicBezTo>
                  <a:pt x="1417" y="258"/>
                  <a:pt x="1417" y="258"/>
                  <a:pt x="1417" y="258"/>
                </a:cubicBezTo>
                <a:cubicBezTo>
                  <a:pt x="1416" y="258"/>
                  <a:pt x="1416" y="258"/>
                  <a:pt x="1416" y="258"/>
                </a:cubicBezTo>
                <a:cubicBezTo>
                  <a:pt x="1415" y="244"/>
                  <a:pt x="1415" y="244"/>
                  <a:pt x="1415" y="244"/>
                </a:cubicBezTo>
                <a:cubicBezTo>
                  <a:pt x="1415" y="258"/>
                  <a:pt x="1415" y="258"/>
                  <a:pt x="1415" y="258"/>
                </a:cubicBezTo>
                <a:cubicBezTo>
                  <a:pt x="1415" y="258"/>
                  <a:pt x="1414" y="259"/>
                  <a:pt x="1412" y="259"/>
                </a:cubicBezTo>
                <a:cubicBezTo>
                  <a:pt x="1410" y="260"/>
                  <a:pt x="1407" y="261"/>
                  <a:pt x="1407" y="262"/>
                </a:cubicBezTo>
                <a:cubicBezTo>
                  <a:pt x="1407" y="263"/>
                  <a:pt x="1408" y="264"/>
                  <a:pt x="1408" y="264"/>
                </a:cubicBezTo>
                <a:cubicBezTo>
                  <a:pt x="1408" y="288"/>
                  <a:pt x="1408" y="288"/>
                  <a:pt x="1408" y="288"/>
                </a:cubicBezTo>
                <a:cubicBezTo>
                  <a:pt x="1408" y="288"/>
                  <a:pt x="1407" y="288"/>
                  <a:pt x="1405" y="289"/>
                </a:cubicBezTo>
                <a:cubicBezTo>
                  <a:pt x="1403" y="290"/>
                  <a:pt x="1400" y="293"/>
                  <a:pt x="1400" y="293"/>
                </a:cubicBezTo>
                <a:cubicBezTo>
                  <a:pt x="1400" y="293"/>
                  <a:pt x="1400" y="293"/>
                  <a:pt x="1397" y="293"/>
                </a:cubicBezTo>
                <a:cubicBezTo>
                  <a:pt x="1394" y="293"/>
                  <a:pt x="1392" y="295"/>
                  <a:pt x="1392" y="295"/>
                </a:cubicBezTo>
                <a:cubicBezTo>
                  <a:pt x="1392" y="295"/>
                  <a:pt x="1392" y="296"/>
                  <a:pt x="1392" y="296"/>
                </a:cubicBezTo>
                <a:cubicBezTo>
                  <a:pt x="1393" y="297"/>
                  <a:pt x="1393" y="298"/>
                  <a:pt x="1395" y="298"/>
                </a:cubicBezTo>
                <a:cubicBezTo>
                  <a:pt x="1396" y="298"/>
                  <a:pt x="1397" y="298"/>
                  <a:pt x="1397" y="299"/>
                </a:cubicBezTo>
                <a:cubicBezTo>
                  <a:pt x="1398" y="301"/>
                  <a:pt x="1399" y="301"/>
                  <a:pt x="1399" y="301"/>
                </a:cubicBezTo>
                <a:cubicBezTo>
                  <a:pt x="1399" y="301"/>
                  <a:pt x="1399" y="301"/>
                  <a:pt x="1399" y="301"/>
                </a:cubicBezTo>
                <a:cubicBezTo>
                  <a:pt x="1398" y="301"/>
                  <a:pt x="1398" y="301"/>
                  <a:pt x="1398" y="301"/>
                </a:cubicBezTo>
                <a:cubicBezTo>
                  <a:pt x="1398" y="307"/>
                  <a:pt x="1398" y="307"/>
                  <a:pt x="1398" y="307"/>
                </a:cubicBezTo>
                <a:cubicBezTo>
                  <a:pt x="1395" y="307"/>
                  <a:pt x="1395" y="307"/>
                  <a:pt x="1395" y="307"/>
                </a:cubicBezTo>
                <a:cubicBezTo>
                  <a:pt x="1380" y="294"/>
                  <a:pt x="1380" y="294"/>
                  <a:pt x="1380" y="294"/>
                </a:cubicBezTo>
                <a:cubicBezTo>
                  <a:pt x="1380" y="269"/>
                  <a:pt x="1380" y="269"/>
                  <a:pt x="1380" y="269"/>
                </a:cubicBezTo>
                <a:cubicBezTo>
                  <a:pt x="1378" y="269"/>
                  <a:pt x="1378" y="269"/>
                  <a:pt x="1378" y="269"/>
                </a:cubicBezTo>
                <a:cubicBezTo>
                  <a:pt x="1377" y="245"/>
                  <a:pt x="1377" y="245"/>
                  <a:pt x="1377" y="245"/>
                </a:cubicBezTo>
                <a:cubicBezTo>
                  <a:pt x="1377" y="269"/>
                  <a:pt x="1377" y="269"/>
                  <a:pt x="1377" y="269"/>
                </a:cubicBezTo>
                <a:cubicBezTo>
                  <a:pt x="1376" y="269"/>
                  <a:pt x="1376" y="269"/>
                  <a:pt x="1376" y="269"/>
                </a:cubicBezTo>
                <a:cubicBezTo>
                  <a:pt x="1375" y="245"/>
                  <a:pt x="1375" y="245"/>
                  <a:pt x="1375" y="245"/>
                </a:cubicBezTo>
                <a:cubicBezTo>
                  <a:pt x="1375" y="270"/>
                  <a:pt x="1375" y="270"/>
                  <a:pt x="1375" y="270"/>
                </a:cubicBezTo>
                <a:cubicBezTo>
                  <a:pt x="1355" y="283"/>
                  <a:pt x="1355" y="283"/>
                  <a:pt x="1355" y="283"/>
                </a:cubicBezTo>
                <a:cubicBezTo>
                  <a:pt x="1355" y="274"/>
                  <a:pt x="1355" y="274"/>
                  <a:pt x="1355" y="274"/>
                </a:cubicBezTo>
                <a:cubicBezTo>
                  <a:pt x="1354" y="274"/>
                  <a:pt x="1354" y="274"/>
                  <a:pt x="1354" y="274"/>
                </a:cubicBezTo>
                <a:cubicBezTo>
                  <a:pt x="1354" y="257"/>
                  <a:pt x="1354" y="257"/>
                  <a:pt x="1354" y="257"/>
                </a:cubicBezTo>
                <a:cubicBezTo>
                  <a:pt x="1353" y="274"/>
                  <a:pt x="1353" y="274"/>
                  <a:pt x="1353" y="274"/>
                </a:cubicBezTo>
                <a:cubicBezTo>
                  <a:pt x="1349" y="274"/>
                  <a:pt x="1349" y="274"/>
                  <a:pt x="1349" y="274"/>
                </a:cubicBezTo>
                <a:cubicBezTo>
                  <a:pt x="1348" y="273"/>
                  <a:pt x="1348" y="273"/>
                  <a:pt x="1348" y="273"/>
                </a:cubicBezTo>
                <a:cubicBezTo>
                  <a:pt x="1344" y="273"/>
                  <a:pt x="1344" y="273"/>
                  <a:pt x="1344" y="273"/>
                </a:cubicBezTo>
                <a:cubicBezTo>
                  <a:pt x="1343" y="261"/>
                  <a:pt x="1343" y="261"/>
                  <a:pt x="1343" y="261"/>
                </a:cubicBezTo>
                <a:cubicBezTo>
                  <a:pt x="1343" y="273"/>
                  <a:pt x="1343" y="273"/>
                  <a:pt x="1343" y="273"/>
                </a:cubicBezTo>
                <a:cubicBezTo>
                  <a:pt x="1340" y="273"/>
                  <a:pt x="1340" y="273"/>
                  <a:pt x="1340" y="273"/>
                </a:cubicBezTo>
                <a:cubicBezTo>
                  <a:pt x="1340" y="273"/>
                  <a:pt x="1340" y="273"/>
                  <a:pt x="1340" y="273"/>
                </a:cubicBezTo>
                <a:cubicBezTo>
                  <a:pt x="1335" y="273"/>
                  <a:pt x="1335" y="273"/>
                  <a:pt x="1335" y="273"/>
                </a:cubicBezTo>
                <a:cubicBezTo>
                  <a:pt x="1333" y="273"/>
                  <a:pt x="1333" y="273"/>
                  <a:pt x="1333" y="273"/>
                </a:cubicBezTo>
                <a:cubicBezTo>
                  <a:pt x="1333" y="277"/>
                  <a:pt x="1333" y="277"/>
                  <a:pt x="1333" y="277"/>
                </a:cubicBezTo>
                <a:cubicBezTo>
                  <a:pt x="1326" y="276"/>
                  <a:pt x="1326" y="276"/>
                  <a:pt x="1326" y="276"/>
                </a:cubicBezTo>
                <a:cubicBezTo>
                  <a:pt x="1323" y="277"/>
                  <a:pt x="1323" y="277"/>
                  <a:pt x="1323" y="277"/>
                </a:cubicBezTo>
                <a:cubicBezTo>
                  <a:pt x="1323" y="307"/>
                  <a:pt x="1323" y="307"/>
                  <a:pt x="1323" y="307"/>
                </a:cubicBezTo>
                <a:cubicBezTo>
                  <a:pt x="1322" y="307"/>
                  <a:pt x="1322" y="307"/>
                  <a:pt x="1322" y="307"/>
                </a:cubicBezTo>
                <a:cubicBezTo>
                  <a:pt x="1322" y="313"/>
                  <a:pt x="1322" y="313"/>
                  <a:pt x="1322" y="313"/>
                </a:cubicBezTo>
                <a:cubicBezTo>
                  <a:pt x="1321" y="315"/>
                  <a:pt x="1321" y="315"/>
                  <a:pt x="1321" y="315"/>
                </a:cubicBezTo>
                <a:cubicBezTo>
                  <a:pt x="1320" y="315"/>
                  <a:pt x="1320" y="315"/>
                  <a:pt x="1320" y="315"/>
                </a:cubicBezTo>
                <a:cubicBezTo>
                  <a:pt x="1320" y="311"/>
                  <a:pt x="1320" y="311"/>
                  <a:pt x="1320" y="311"/>
                </a:cubicBezTo>
                <a:cubicBezTo>
                  <a:pt x="1318" y="311"/>
                  <a:pt x="1318" y="311"/>
                  <a:pt x="1318" y="311"/>
                </a:cubicBezTo>
                <a:cubicBezTo>
                  <a:pt x="1318" y="309"/>
                  <a:pt x="1318" y="309"/>
                  <a:pt x="1318" y="309"/>
                </a:cubicBezTo>
                <a:cubicBezTo>
                  <a:pt x="1316" y="309"/>
                  <a:pt x="1316" y="309"/>
                  <a:pt x="1316" y="309"/>
                </a:cubicBezTo>
                <a:cubicBezTo>
                  <a:pt x="1311" y="300"/>
                  <a:pt x="1311" y="300"/>
                  <a:pt x="1311" y="300"/>
                </a:cubicBezTo>
                <a:cubicBezTo>
                  <a:pt x="1311" y="296"/>
                  <a:pt x="1311" y="296"/>
                  <a:pt x="1311" y="296"/>
                </a:cubicBezTo>
                <a:cubicBezTo>
                  <a:pt x="1307" y="296"/>
                  <a:pt x="1307" y="296"/>
                  <a:pt x="1307" y="296"/>
                </a:cubicBezTo>
                <a:cubicBezTo>
                  <a:pt x="1307" y="300"/>
                  <a:pt x="1307" y="300"/>
                  <a:pt x="1307" y="300"/>
                </a:cubicBezTo>
                <a:cubicBezTo>
                  <a:pt x="1301" y="309"/>
                  <a:pt x="1301" y="309"/>
                  <a:pt x="1301" y="309"/>
                </a:cubicBezTo>
                <a:cubicBezTo>
                  <a:pt x="1299" y="309"/>
                  <a:pt x="1299" y="309"/>
                  <a:pt x="1299" y="309"/>
                </a:cubicBezTo>
                <a:cubicBezTo>
                  <a:pt x="1299" y="312"/>
                  <a:pt x="1299" y="312"/>
                  <a:pt x="1299" y="312"/>
                </a:cubicBezTo>
                <a:cubicBezTo>
                  <a:pt x="1298" y="312"/>
                  <a:pt x="1298" y="312"/>
                  <a:pt x="1298" y="312"/>
                </a:cubicBezTo>
                <a:cubicBezTo>
                  <a:pt x="1298" y="316"/>
                  <a:pt x="1298" y="316"/>
                  <a:pt x="1298" y="316"/>
                </a:cubicBezTo>
                <a:cubicBezTo>
                  <a:pt x="1297" y="316"/>
                  <a:pt x="1297" y="316"/>
                  <a:pt x="1297" y="316"/>
                </a:cubicBezTo>
                <a:cubicBezTo>
                  <a:pt x="1296" y="315"/>
                  <a:pt x="1296" y="315"/>
                  <a:pt x="1296" y="315"/>
                </a:cubicBezTo>
                <a:cubicBezTo>
                  <a:pt x="1294" y="317"/>
                  <a:pt x="1294" y="317"/>
                  <a:pt x="1294" y="317"/>
                </a:cubicBezTo>
                <a:cubicBezTo>
                  <a:pt x="1293" y="317"/>
                  <a:pt x="1293" y="317"/>
                  <a:pt x="1293" y="317"/>
                </a:cubicBezTo>
                <a:cubicBezTo>
                  <a:pt x="1293" y="320"/>
                  <a:pt x="1293" y="320"/>
                  <a:pt x="1293" y="320"/>
                </a:cubicBezTo>
                <a:cubicBezTo>
                  <a:pt x="1293" y="320"/>
                  <a:pt x="1293" y="320"/>
                  <a:pt x="1293" y="320"/>
                </a:cubicBezTo>
                <a:cubicBezTo>
                  <a:pt x="1293" y="324"/>
                  <a:pt x="1293" y="324"/>
                  <a:pt x="1293" y="324"/>
                </a:cubicBezTo>
                <a:cubicBezTo>
                  <a:pt x="1292" y="324"/>
                  <a:pt x="1292" y="324"/>
                  <a:pt x="1292" y="324"/>
                </a:cubicBezTo>
                <a:cubicBezTo>
                  <a:pt x="1292" y="289"/>
                  <a:pt x="1292" y="289"/>
                  <a:pt x="1292" y="289"/>
                </a:cubicBezTo>
                <a:cubicBezTo>
                  <a:pt x="1290" y="290"/>
                  <a:pt x="1290" y="290"/>
                  <a:pt x="1290" y="290"/>
                </a:cubicBezTo>
                <a:cubicBezTo>
                  <a:pt x="1287" y="290"/>
                  <a:pt x="1287" y="290"/>
                  <a:pt x="1287" y="290"/>
                </a:cubicBezTo>
                <a:cubicBezTo>
                  <a:pt x="1287" y="287"/>
                  <a:pt x="1287" y="287"/>
                  <a:pt x="1287" y="287"/>
                </a:cubicBezTo>
                <a:cubicBezTo>
                  <a:pt x="1277" y="290"/>
                  <a:pt x="1277" y="290"/>
                  <a:pt x="1277" y="290"/>
                </a:cubicBezTo>
                <a:cubicBezTo>
                  <a:pt x="1271" y="297"/>
                  <a:pt x="1271" y="297"/>
                  <a:pt x="1271" y="297"/>
                </a:cubicBezTo>
                <a:cubicBezTo>
                  <a:pt x="1271" y="299"/>
                  <a:pt x="1271" y="299"/>
                  <a:pt x="1271" y="299"/>
                </a:cubicBezTo>
                <a:cubicBezTo>
                  <a:pt x="1270" y="299"/>
                  <a:pt x="1270" y="299"/>
                  <a:pt x="1270" y="299"/>
                </a:cubicBezTo>
                <a:cubicBezTo>
                  <a:pt x="1270" y="274"/>
                  <a:pt x="1270" y="274"/>
                  <a:pt x="1270" y="274"/>
                </a:cubicBezTo>
                <a:cubicBezTo>
                  <a:pt x="1270" y="299"/>
                  <a:pt x="1270" y="299"/>
                  <a:pt x="1270" y="299"/>
                </a:cubicBezTo>
                <a:cubicBezTo>
                  <a:pt x="1269" y="299"/>
                  <a:pt x="1269" y="299"/>
                  <a:pt x="1269" y="299"/>
                </a:cubicBezTo>
                <a:cubicBezTo>
                  <a:pt x="1265" y="301"/>
                  <a:pt x="1265" y="301"/>
                  <a:pt x="1265" y="301"/>
                </a:cubicBezTo>
                <a:cubicBezTo>
                  <a:pt x="1265" y="310"/>
                  <a:pt x="1265" y="310"/>
                  <a:pt x="1265" y="310"/>
                </a:cubicBezTo>
                <a:cubicBezTo>
                  <a:pt x="1265" y="310"/>
                  <a:pt x="1248" y="309"/>
                  <a:pt x="1248" y="309"/>
                </a:cubicBezTo>
                <a:cubicBezTo>
                  <a:pt x="1247" y="309"/>
                  <a:pt x="1244" y="311"/>
                  <a:pt x="1244" y="311"/>
                </a:cubicBezTo>
                <a:cubicBezTo>
                  <a:pt x="1244" y="311"/>
                  <a:pt x="1242" y="310"/>
                  <a:pt x="1242" y="310"/>
                </a:cubicBezTo>
                <a:cubicBezTo>
                  <a:pt x="1242" y="185"/>
                  <a:pt x="1242" y="185"/>
                  <a:pt x="1242" y="185"/>
                </a:cubicBezTo>
                <a:cubicBezTo>
                  <a:pt x="1242" y="185"/>
                  <a:pt x="1248" y="180"/>
                  <a:pt x="1249" y="178"/>
                </a:cubicBezTo>
                <a:cubicBezTo>
                  <a:pt x="1251" y="175"/>
                  <a:pt x="1253" y="169"/>
                  <a:pt x="1252" y="165"/>
                </a:cubicBezTo>
                <a:cubicBezTo>
                  <a:pt x="1252" y="160"/>
                  <a:pt x="1251" y="155"/>
                  <a:pt x="1247" y="151"/>
                </a:cubicBezTo>
                <a:cubicBezTo>
                  <a:pt x="1243" y="146"/>
                  <a:pt x="1237" y="144"/>
                  <a:pt x="1237" y="144"/>
                </a:cubicBezTo>
                <a:cubicBezTo>
                  <a:pt x="1237" y="144"/>
                  <a:pt x="1237" y="133"/>
                  <a:pt x="1237" y="133"/>
                </a:cubicBezTo>
                <a:cubicBezTo>
                  <a:pt x="1237" y="133"/>
                  <a:pt x="1238" y="133"/>
                  <a:pt x="1238" y="131"/>
                </a:cubicBezTo>
                <a:cubicBezTo>
                  <a:pt x="1238" y="130"/>
                  <a:pt x="1236" y="130"/>
                  <a:pt x="1236" y="130"/>
                </a:cubicBezTo>
                <a:cubicBezTo>
                  <a:pt x="1236" y="107"/>
                  <a:pt x="1236" y="107"/>
                  <a:pt x="1236" y="107"/>
                </a:cubicBezTo>
                <a:cubicBezTo>
                  <a:pt x="1236" y="107"/>
                  <a:pt x="1238" y="105"/>
                  <a:pt x="1239" y="104"/>
                </a:cubicBezTo>
                <a:cubicBezTo>
                  <a:pt x="1239" y="103"/>
                  <a:pt x="1240" y="102"/>
                  <a:pt x="1240" y="99"/>
                </a:cubicBezTo>
                <a:cubicBezTo>
                  <a:pt x="1240" y="97"/>
                  <a:pt x="1237" y="94"/>
                  <a:pt x="1237" y="94"/>
                </a:cubicBezTo>
                <a:cubicBezTo>
                  <a:pt x="1237" y="94"/>
                  <a:pt x="1238" y="93"/>
                  <a:pt x="1238" y="91"/>
                </a:cubicBezTo>
                <a:cubicBezTo>
                  <a:pt x="1237" y="90"/>
                  <a:pt x="1234" y="90"/>
                  <a:pt x="1234" y="90"/>
                </a:cubicBezTo>
                <a:cubicBezTo>
                  <a:pt x="1234" y="65"/>
                  <a:pt x="1234" y="65"/>
                  <a:pt x="1234" y="65"/>
                </a:cubicBezTo>
                <a:cubicBezTo>
                  <a:pt x="1234" y="65"/>
                  <a:pt x="1235" y="64"/>
                  <a:pt x="1235" y="63"/>
                </a:cubicBezTo>
                <a:cubicBezTo>
                  <a:pt x="1235" y="61"/>
                  <a:pt x="1234" y="61"/>
                  <a:pt x="1234" y="61"/>
                </a:cubicBezTo>
                <a:cubicBezTo>
                  <a:pt x="1234" y="34"/>
                  <a:pt x="1234" y="34"/>
                  <a:pt x="1234" y="34"/>
                </a:cubicBezTo>
                <a:cubicBezTo>
                  <a:pt x="1234" y="34"/>
                  <a:pt x="1235" y="34"/>
                  <a:pt x="1235" y="32"/>
                </a:cubicBezTo>
                <a:cubicBezTo>
                  <a:pt x="1235" y="31"/>
                  <a:pt x="1233" y="31"/>
                  <a:pt x="1233" y="31"/>
                </a:cubicBezTo>
                <a:cubicBezTo>
                  <a:pt x="1233" y="1"/>
                  <a:pt x="1233" y="1"/>
                  <a:pt x="1233" y="1"/>
                </a:cubicBezTo>
                <a:cubicBezTo>
                  <a:pt x="1233" y="1"/>
                  <a:pt x="1233" y="0"/>
                  <a:pt x="1232" y="0"/>
                </a:cubicBezTo>
                <a:cubicBezTo>
                  <a:pt x="1231" y="0"/>
                  <a:pt x="1231" y="1"/>
                  <a:pt x="1231" y="1"/>
                </a:cubicBezTo>
                <a:cubicBezTo>
                  <a:pt x="1231" y="31"/>
                  <a:pt x="1231" y="31"/>
                  <a:pt x="1231" y="31"/>
                </a:cubicBezTo>
                <a:cubicBezTo>
                  <a:pt x="1231" y="31"/>
                  <a:pt x="1229" y="31"/>
                  <a:pt x="1229" y="32"/>
                </a:cubicBezTo>
                <a:cubicBezTo>
                  <a:pt x="1229" y="34"/>
                  <a:pt x="1231" y="34"/>
                  <a:pt x="1231" y="34"/>
                </a:cubicBezTo>
                <a:cubicBezTo>
                  <a:pt x="1231" y="61"/>
                  <a:pt x="1231" y="61"/>
                  <a:pt x="1231" y="61"/>
                </a:cubicBezTo>
                <a:cubicBezTo>
                  <a:pt x="1231" y="61"/>
                  <a:pt x="1229" y="62"/>
                  <a:pt x="1229" y="63"/>
                </a:cubicBezTo>
                <a:cubicBezTo>
                  <a:pt x="1229" y="64"/>
                  <a:pt x="1230" y="65"/>
                  <a:pt x="1230" y="65"/>
                </a:cubicBezTo>
                <a:cubicBezTo>
                  <a:pt x="1230" y="90"/>
                  <a:pt x="1230" y="90"/>
                  <a:pt x="1230" y="90"/>
                </a:cubicBezTo>
                <a:cubicBezTo>
                  <a:pt x="1229" y="90"/>
                  <a:pt x="1229" y="90"/>
                  <a:pt x="1229" y="90"/>
                </a:cubicBezTo>
                <a:cubicBezTo>
                  <a:pt x="1229" y="90"/>
                  <a:pt x="1228" y="90"/>
                  <a:pt x="1227" y="91"/>
                </a:cubicBezTo>
                <a:cubicBezTo>
                  <a:pt x="1226" y="92"/>
                  <a:pt x="1227" y="94"/>
                  <a:pt x="1227" y="94"/>
                </a:cubicBezTo>
                <a:cubicBezTo>
                  <a:pt x="1227" y="94"/>
                  <a:pt x="1224" y="96"/>
                  <a:pt x="1224" y="100"/>
                </a:cubicBezTo>
                <a:cubicBezTo>
                  <a:pt x="1224" y="105"/>
                  <a:pt x="1228" y="107"/>
                  <a:pt x="1228" y="107"/>
                </a:cubicBezTo>
                <a:cubicBezTo>
                  <a:pt x="1228" y="130"/>
                  <a:pt x="1228" y="130"/>
                  <a:pt x="1228" y="130"/>
                </a:cubicBezTo>
                <a:cubicBezTo>
                  <a:pt x="1228" y="130"/>
                  <a:pt x="1226" y="131"/>
                  <a:pt x="1226" y="132"/>
                </a:cubicBezTo>
                <a:cubicBezTo>
                  <a:pt x="1226" y="133"/>
                  <a:pt x="1227" y="133"/>
                  <a:pt x="1227" y="133"/>
                </a:cubicBezTo>
                <a:cubicBezTo>
                  <a:pt x="1227" y="144"/>
                  <a:pt x="1227" y="144"/>
                  <a:pt x="1227" y="144"/>
                </a:cubicBezTo>
                <a:cubicBezTo>
                  <a:pt x="1227" y="144"/>
                  <a:pt x="1227" y="144"/>
                  <a:pt x="1225" y="145"/>
                </a:cubicBezTo>
                <a:cubicBezTo>
                  <a:pt x="1223" y="145"/>
                  <a:pt x="1221" y="147"/>
                  <a:pt x="1219" y="149"/>
                </a:cubicBezTo>
                <a:cubicBezTo>
                  <a:pt x="1217" y="151"/>
                  <a:pt x="1211" y="157"/>
                  <a:pt x="1211" y="167"/>
                </a:cubicBezTo>
                <a:cubicBezTo>
                  <a:pt x="1211" y="178"/>
                  <a:pt x="1219" y="183"/>
                  <a:pt x="1219" y="183"/>
                </a:cubicBezTo>
                <a:cubicBezTo>
                  <a:pt x="1219" y="311"/>
                  <a:pt x="1219" y="311"/>
                  <a:pt x="1219" y="311"/>
                </a:cubicBezTo>
                <a:cubicBezTo>
                  <a:pt x="1218" y="311"/>
                  <a:pt x="1218" y="311"/>
                  <a:pt x="1218" y="311"/>
                </a:cubicBezTo>
                <a:cubicBezTo>
                  <a:pt x="1218" y="311"/>
                  <a:pt x="1212" y="315"/>
                  <a:pt x="1210" y="320"/>
                </a:cubicBezTo>
                <a:cubicBezTo>
                  <a:pt x="1208" y="325"/>
                  <a:pt x="1208" y="329"/>
                  <a:pt x="1208" y="329"/>
                </a:cubicBezTo>
                <a:cubicBezTo>
                  <a:pt x="1209" y="329"/>
                  <a:pt x="1209" y="329"/>
                  <a:pt x="1209" y="329"/>
                </a:cubicBezTo>
                <a:cubicBezTo>
                  <a:pt x="1209" y="330"/>
                  <a:pt x="1209" y="330"/>
                  <a:pt x="1209" y="330"/>
                </a:cubicBezTo>
                <a:cubicBezTo>
                  <a:pt x="1208" y="331"/>
                  <a:pt x="1208" y="331"/>
                  <a:pt x="1208" y="331"/>
                </a:cubicBezTo>
                <a:cubicBezTo>
                  <a:pt x="1208" y="331"/>
                  <a:pt x="1208" y="333"/>
                  <a:pt x="1210" y="339"/>
                </a:cubicBezTo>
                <a:cubicBezTo>
                  <a:pt x="1212" y="346"/>
                  <a:pt x="1218" y="349"/>
                  <a:pt x="1218" y="349"/>
                </a:cubicBezTo>
                <a:cubicBezTo>
                  <a:pt x="1218" y="352"/>
                  <a:pt x="1218" y="352"/>
                  <a:pt x="1218" y="352"/>
                </a:cubicBezTo>
                <a:cubicBezTo>
                  <a:pt x="1215" y="361"/>
                  <a:pt x="1215" y="361"/>
                  <a:pt x="1215" y="361"/>
                </a:cubicBezTo>
                <a:cubicBezTo>
                  <a:pt x="1215" y="359"/>
                  <a:pt x="1215" y="359"/>
                  <a:pt x="1215" y="359"/>
                </a:cubicBezTo>
                <a:cubicBezTo>
                  <a:pt x="1206" y="359"/>
                  <a:pt x="1206" y="359"/>
                  <a:pt x="1206" y="359"/>
                </a:cubicBezTo>
                <a:cubicBezTo>
                  <a:pt x="1205" y="357"/>
                  <a:pt x="1205" y="357"/>
                  <a:pt x="1205" y="357"/>
                </a:cubicBezTo>
                <a:cubicBezTo>
                  <a:pt x="1205" y="357"/>
                  <a:pt x="1200" y="350"/>
                  <a:pt x="1191" y="348"/>
                </a:cubicBezTo>
                <a:cubicBezTo>
                  <a:pt x="1182" y="346"/>
                  <a:pt x="1174" y="350"/>
                  <a:pt x="1174" y="350"/>
                </a:cubicBezTo>
                <a:cubicBezTo>
                  <a:pt x="1174" y="344"/>
                  <a:pt x="1174" y="344"/>
                  <a:pt x="1174" y="344"/>
                </a:cubicBezTo>
                <a:cubicBezTo>
                  <a:pt x="1174" y="344"/>
                  <a:pt x="1173" y="343"/>
                  <a:pt x="1171" y="345"/>
                </a:cubicBezTo>
                <a:cubicBezTo>
                  <a:pt x="1170" y="346"/>
                  <a:pt x="1169" y="343"/>
                  <a:pt x="1169" y="343"/>
                </a:cubicBezTo>
                <a:cubicBezTo>
                  <a:pt x="1169" y="343"/>
                  <a:pt x="1168" y="342"/>
                  <a:pt x="1166" y="344"/>
                </a:cubicBezTo>
                <a:cubicBezTo>
                  <a:pt x="1165" y="345"/>
                  <a:pt x="1164" y="345"/>
                  <a:pt x="1164" y="345"/>
                </a:cubicBezTo>
                <a:cubicBezTo>
                  <a:pt x="1164" y="332"/>
                  <a:pt x="1164" y="332"/>
                  <a:pt x="1164" y="332"/>
                </a:cubicBezTo>
                <a:cubicBezTo>
                  <a:pt x="1162" y="333"/>
                  <a:pt x="1162" y="333"/>
                  <a:pt x="1162" y="333"/>
                </a:cubicBezTo>
                <a:cubicBezTo>
                  <a:pt x="1162" y="336"/>
                  <a:pt x="1162" y="336"/>
                  <a:pt x="1162" y="336"/>
                </a:cubicBezTo>
                <a:cubicBezTo>
                  <a:pt x="1162" y="336"/>
                  <a:pt x="1161" y="336"/>
                  <a:pt x="1155" y="338"/>
                </a:cubicBezTo>
                <a:cubicBezTo>
                  <a:pt x="1148" y="339"/>
                  <a:pt x="1134" y="340"/>
                  <a:pt x="1134" y="340"/>
                </a:cubicBezTo>
                <a:cubicBezTo>
                  <a:pt x="1134" y="359"/>
                  <a:pt x="1134" y="359"/>
                  <a:pt x="1134" y="359"/>
                </a:cubicBezTo>
                <a:cubicBezTo>
                  <a:pt x="1133" y="359"/>
                  <a:pt x="1133" y="359"/>
                  <a:pt x="1133" y="359"/>
                </a:cubicBezTo>
                <a:cubicBezTo>
                  <a:pt x="1133" y="359"/>
                  <a:pt x="1127" y="356"/>
                  <a:pt x="1124" y="354"/>
                </a:cubicBezTo>
                <a:cubicBezTo>
                  <a:pt x="1121" y="353"/>
                  <a:pt x="1116" y="352"/>
                  <a:pt x="1111" y="353"/>
                </a:cubicBezTo>
                <a:cubicBezTo>
                  <a:pt x="1106" y="353"/>
                  <a:pt x="1101" y="356"/>
                  <a:pt x="1101" y="356"/>
                </a:cubicBezTo>
                <a:cubicBezTo>
                  <a:pt x="1101" y="335"/>
                  <a:pt x="1101" y="335"/>
                  <a:pt x="1101" y="335"/>
                </a:cubicBezTo>
                <a:cubicBezTo>
                  <a:pt x="1097" y="334"/>
                  <a:pt x="1097" y="334"/>
                  <a:pt x="1097" y="334"/>
                </a:cubicBezTo>
                <a:cubicBezTo>
                  <a:pt x="1097" y="320"/>
                  <a:pt x="1097" y="320"/>
                  <a:pt x="1097" y="320"/>
                </a:cubicBezTo>
                <a:cubicBezTo>
                  <a:pt x="1096" y="319"/>
                  <a:pt x="1096" y="319"/>
                  <a:pt x="1096" y="319"/>
                </a:cubicBezTo>
                <a:cubicBezTo>
                  <a:pt x="1096" y="312"/>
                  <a:pt x="1096" y="312"/>
                  <a:pt x="1096" y="312"/>
                </a:cubicBezTo>
                <a:cubicBezTo>
                  <a:pt x="1087" y="305"/>
                  <a:pt x="1087" y="305"/>
                  <a:pt x="1087" y="305"/>
                </a:cubicBezTo>
                <a:cubicBezTo>
                  <a:pt x="1087" y="294"/>
                  <a:pt x="1087" y="294"/>
                  <a:pt x="1087" y="294"/>
                </a:cubicBezTo>
                <a:cubicBezTo>
                  <a:pt x="1085" y="294"/>
                  <a:pt x="1085" y="294"/>
                  <a:pt x="1085" y="294"/>
                </a:cubicBezTo>
                <a:cubicBezTo>
                  <a:pt x="1085" y="288"/>
                  <a:pt x="1085" y="288"/>
                  <a:pt x="1085" y="288"/>
                </a:cubicBezTo>
                <a:cubicBezTo>
                  <a:pt x="1084" y="288"/>
                  <a:pt x="1084" y="288"/>
                  <a:pt x="1084" y="288"/>
                </a:cubicBezTo>
                <a:cubicBezTo>
                  <a:pt x="1084" y="294"/>
                  <a:pt x="1084" y="294"/>
                  <a:pt x="1084" y="294"/>
                </a:cubicBezTo>
                <a:cubicBezTo>
                  <a:pt x="1083" y="294"/>
                  <a:pt x="1083" y="294"/>
                  <a:pt x="1083" y="294"/>
                </a:cubicBezTo>
                <a:cubicBezTo>
                  <a:pt x="1083" y="305"/>
                  <a:pt x="1083" y="305"/>
                  <a:pt x="1083" y="305"/>
                </a:cubicBezTo>
                <a:cubicBezTo>
                  <a:pt x="1074" y="311"/>
                  <a:pt x="1074" y="311"/>
                  <a:pt x="1074" y="311"/>
                </a:cubicBezTo>
                <a:cubicBezTo>
                  <a:pt x="1074" y="318"/>
                  <a:pt x="1074" y="318"/>
                  <a:pt x="1074" y="318"/>
                </a:cubicBezTo>
                <a:cubicBezTo>
                  <a:pt x="1072" y="318"/>
                  <a:pt x="1072" y="318"/>
                  <a:pt x="1072" y="318"/>
                </a:cubicBezTo>
                <a:cubicBezTo>
                  <a:pt x="1072" y="334"/>
                  <a:pt x="1072" y="334"/>
                  <a:pt x="1072" y="334"/>
                </a:cubicBezTo>
                <a:cubicBezTo>
                  <a:pt x="1072" y="334"/>
                  <a:pt x="1072" y="334"/>
                  <a:pt x="1072" y="334"/>
                </a:cubicBezTo>
                <a:cubicBezTo>
                  <a:pt x="1072" y="334"/>
                  <a:pt x="1072" y="334"/>
                  <a:pt x="1072" y="334"/>
                </a:cubicBezTo>
                <a:cubicBezTo>
                  <a:pt x="1070" y="334"/>
                  <a:pt x="1070" y="334"/>
                  <a:pt x="1070" y="334"/>
                </a:cubicBezTo>
                <a:cubicBezTo>
                  <a:pt x="1070" y="341"/>
                  <a:pt x="1070" y="341"/>
                  <a:pt x="1070" y="341"/>
                </a:cubicBezTo>
                <a:cubicBezTo>
                  <a:pt x="1067" y="341"/>
                  <a:pt x="1067" y="341"/>
                  <a:pt x="1067" y="341"/>
                </a:cubicBezTo>
                <a:cubicBezTo>
                  <a:pt x="1067" y="397"/>
                  <a:pt x="1067" y="397"/>
                  <a:pt x="1067" y="397"/>
                </a:cubicBezTo>
                <a:cubicBezTo>
                  <a:pt x="1066" y="397"/>
                  <a:pt x="1066" y="397"/>
                  <a:pt x="1066" y="397"/>
                </a:cubicBezTo>
                <a:cubicBezTo>
                  <a:pt x="1066" y="399"/>
                  <a:pt x="1066" y="399"/>
                  <a:pt x="1066" y="399"/>
                </a:cubicBezTo>
                <a:cubicBezTo>
                  <a:pt x="1064" y="399"/>
                  <a:pt x="1064" y="399"/>
                  <a:pt x="1064" y="399"/>
                </a:cubicBezTo>
                <a:cubicBezTo>
                  <a:pt x="1064" y="376"/>
                  <a:pt x="1064" y="376"/>
                  <a:pt x="1064" y="376"/>
                </a:cubicBezTo>
                <a:cubicBezTo>
                  <a:pt x="1053" y="376"/>
                  <a:pt x="1053" y="376"/>
                  <a:pt x="1053" y="376"/>
                </a:cubicBezTo>
                <a:cubicBezTo>
                  <a:pt x="1053" y="379"/>
                  <a:pt x="1053" y="379"/>
                  <a:pt x="1053" y="379"/>
                </a:cubicBezTo>
                <a:cubicBezTo>
                  <a:pt x="1049" y="378"/>
                  <a:pt x="1049" y="378"/>
                  <a:pt x="1049" y="378"/>
                </a:cubicBezTo>
                <a:cubicBezTo>
                  <a:pt x="1049" y="394"/>
                  <a:pt x="1049" y="394"/>
                  <a:pt x="1049" y="394"/>
                </a:cubicBezTo>
                <a:cubicBezTo>
                  <a:pt x="1049" y="394"/>
                  <a:pt x="1043" y="393"/>
                  <a:pt x="1041" y="393"/>
                </a:cubicBezTo>
                <a:cubicBezTo>
                  <a:pt x="1039" y="393"/>
                  <a:pt x="1034" y="393"/>
                  <a:pt x="1033" y="393"/>
                </a:cubicBezTo>
                <a:cubicBezTo>
                  <a:pt x="1032" y="392"/>
                  <a:pt x="1026" y="390"/>
                  <a:pt x="1021" y="389"/>
                </a:cubicBezTo>
                <a:cubicBezTo>
                  <a:pt x="1016" y="389"/>
                  <a:pt x="1011" y="391"/>
                  <a:pt x="1011" y="391"/>
                </a:cubicBezTo>
                <a:cubicBezTo>
                  <a:pt x="1011" y="377"/>
                  <a:pt x="1011" y="377"/>
                  <a:pt x="1011" y="377"/>
                </a:cubicBezTo>
                <a:cubicBezTo>
                  <a:pt x="1013" y="377"/>
                  <a:pt x="1013" y="377"/>
                  <a:pt x="1013" y="377"/>
                </a:cubicBezTo>
                <a:cubicBezTo>
                  <a:pt x="1013" y="375"/>
                  <a:pt x="1013" y="375"/>
                  <a:pt x="1013" y="375"/>
                </a:cubicBezTo>
                <a:cubicBezTo>
                  <a:pt x="1012" y="375"/>
                  <a:pt x="1012" y="375"/>
                  <a:pt x="1012" y="375"/>
                </a:cubicBezTo>
                <a:cubicBezTo>
                  <a:pt x="1012" y="373"/>
                  <a:pt x="1012" y="373"/>
                  <a:pt x="1012" y="373"/>
                </a:cubicBezTo>
                <a:cubicBezTo>
                  <a:pt x="1010" y="373"/>
                  <a:pt x="1010" y="373"/>
                  <a:pt x="1010" y="373"/>
                </a:cubicBezTo>
                <a:cubicBezTo>
                  <a:pt x="1010" y="367"/>
                  <a:pt x="1010" y="367"/>
                  <a:pt x="1010" y="367"/>
                </a:cubicBezTo>
                <a:cubicBezTo>
                  <a:pt x="1006" y="367"/>
                  <a:pt x="1006" y="367"/>
                  <a:pt x="1006" y="367"/>
                </a:cubicBezTo>
                <a:cubicBezTo>
                  <a:pt x="1006" y="367"/>
                  <a:pt x="1006" y="369"/>
                  <a:pt x="1005" y="370"/>
                </a:cubicBezTo>
                <a:cubicBezTo>
                  <a:pt x="1004" y="371"/>
                  <a:pt x="1001" y="373"/>
                  <a:pt x="1001" y="373"/>
                </a:cubicBezTo>
                <a:cubicBezTo>
                  <a:pt x="1001" y="376"/>
                  <a:pt x="1001" y="376"/>
                  <a:pt x="1001" y="376"/>
                </a:cubicBezTo>
                <a:cubicBezTo>
                  <a:pt x="998" y="376"/>
                  <a:pt x="998" y="376"/>
                  <a:pt x="998" y="376"/>
                </a:cubicBezTo>
                <a:cubicBezTo>
                  <a:pt x="998" y="401"/>
                  <a:pt x="998" y="401"/>
                  <a:pt x="998" y="401"/>
                </a:cubicBezTo>
                <a:cubicBezTo>
                  <a:pt x="995" y="401"/>
                  <a:pt x="995" y="401"/>
                  <a:pt x="995" y="401"/>
                </a:cubicBezTo>
                <a:cubicBezTo>
                  <a:pt x="995" y="394"/>
                  <a:pt x="995" y="394"/>
                  <a:pt x="995" y="394"/>
                </a:cubicBezTo>
                <a:cubicBezTo>
                  <a:pt x="994" y="394"/>
                  <a:pt x="994" y="394"/>
                  <a:pt x="994" y="394"/>
                </a:cubicBezTo>
                <a:cubicBezTo>
                  <a:pt x="992" y="392"/>
                  <a:pt x="992" y="392"/>
                  <a:pt x="992" y="392"/>
                </a:cubicBezTo>
                <a:cubicBezTo>
                  <a:pt x="990" y="395"/>
                  <a:pt x="990" y="395"/>
                  <a:pt x="990" y="395"/>
                </a:cubicBezTo>
                <a:cubicBezTo>
                  <a:pt x="988" y="395"/>
                  <a:pt x="988" y="395"/>
                  <a:pt x="988" y="395"/>
                </a:cubicBezTo>
                <a:cubicBezTo>
                  <a:pt x="988" y="398"/>
                  <a:pt x="988" y="398"/>
                  <a:pt x="988" y="398"/>
                </a:cubicBezTo>
                <a:cubicBezTo>
                  <a:pt x="988" y="397"/>
                  <a:pt x="988" y="397"/>
                  <a:pt x="988" y="397"/>
                </a:cubicBezTo>
                <a:cubicBezTo>
                  <a:pt x="988" y="396"/>
                  <a:pt x="988" y="396"/>
                  <a:pt x="988" y="396"/>
                </a:cubicBezTo>
                <a:cubicBezTo>
                  <a:pt x="985" y="396"/>
                  <a:pt x="985" y="396"/>
                  <a:pt x="985" y="396"/>
                </a:cubicBezTo>
                <a:cubicBezTo>
                  <a:pt x="985" y="397"/>
                  <a:pt x="985" y="397"/>
                  <a:pt x="985" y="397"/>
                </a:cubicBezTo>
                <a:cubicBezTo>
                  <a:pt x="984" y="399"/>
                  <a:pt x="984" y="399"/>
                  <a:pt x="984" y="399"/>
                </a:cubicBezTo>
                <a:cubicBezTo>
                  <a:pt x="984" y="410"/>
                  <a:pt x="984" y="410"/>
                  <a:pt x="984" y="410"/>
                </a:cubicBezTo>
                <a:cubicBezTo>
                  <a:pt x="975" y="410"/>
                  <a:pt x="975" y="410"/>
                  <a:pt x="975" y="410"/>
                </a:cubicBezTo>
                <a:cubicBezTo>
                  <a:pt x="975" y="409"/>
                  <a:pt x="975" y="409"/>
                  <a:pt x="975" y="409"/>
                </a:cubicBezTo>
                <a:cubicBezTo>
                  <a:pt x="973" y="409"/>
                  <a:pt x="973" y="409"/>
                  <a:pt x="973" y="409"/>
                </a:cubicBezTo>
                <a:cubicBezTo>
                  <a:pt x="973" y="408"/>
                  <a:pt x="973" y="408"/>
                  <a:pt x="973" y="408"/>
                </a:cubicBezTo>
                <a:cubicBezTo>
                  <a:pt x="970" y="408"/>
                  <a:pt x="970" y="408"/>
                  <a:pt x="970" y="408"/>
                </a:cubicBezTo>
                <a:cubicBezTo>
                  <a:pt x="970" y="406"/>
                  <a:pt x="970" y="406"/>
                  <a:pt x="970" y="406"/>
                </a:cubicBezTo>
                <a:cubicBezTo>
                  <a:pt x="959" y="406"/>
                  <a:pt x="959" y="406"/>
                  <a:pt x="959" y="406"/>
                </a:cubicBezTo>
                <a:cubicBezTo>
                  <a:pt x="959" y="408"/>
                  <a:pt x="959" y="408"/>
                  <a:pt x="959" y="408"/>
                </a:cubicBezTo>
                <a:cubicBezTo>
                  <a:pt x="955" y="408"/>
                  <a:pt x="955" y="408"/>
                  <a:pt x="955" y="408"/>
                </a:cubicBezTo>
                <a:cubicBezTo>
                  <a:pt x="955" y="406"/>
                  <a:pt x="955" y="406"/>
                  <a:pt x="955" y="406"/>
                </a:cubicBezTo>
                <a:cubicBezTo>
                  <a:pt x="952" y="406"/>
                  <a:pt x="952" y="406"/>
                  <a:pt x="952" y="406"/>
                </a:cubicBezTo>
                <a:cubicBezTo>
                  <a:pt x="952" y="405"/>
                  <a:pt x="952" y="405"/>
                  <a:pt x="952" y="405"/>
                </a:cubicBezTo>
                <a:cubicBezTo>
                  <a:pt x="945" y="405"/>
                  <a:pt x="945" y="405"/>
                  <a:pt x="945" y="405"/>
                </a:cubicBezTo>
                <a:cubicBezTo>
                  <a:pt x="945" y="404"/>
                  <a:pt x="945" y="404"/>
                  <a:pt x="945" y="404"/>
                </a:cubicBezTo>
                <a:cubicBezTo>
                  <a:pt x="940" y="404"/>
                  <a:pt x="940" y="404"/>
                  <a:pt x="940" y="404"/>
                </a:cubicBezTo>
                <a:cubicBezTo>
                  <a:pt x="940" y="402"/>
                  <a:pt x="940" y="402"/>
                  <a:pt x="940" y="402"/>
                </a:cubicBezTo>
                <a:cubicBezTo>
                  <a:pt x="937" y="402"/>
                  <a:pt x="937" y="402"/>
                  <a:pt x="937" y="402"/>
                </a:cubicBezTo>
                <a:cubicBezTo>
                  <a:pt x="937" y="403"/>
                  <a:pt x="937" y="403"/>
                  <a:pt x="937" y="403"/>
                </a:cubicBezTo>
                <a:cubicBezTo>
                  <a:pt x="935" y="403"/>
                  <a:pt x="935" y="403"/>
                  <a:pt x="935" y="403"/>
                </a:cubicBezTo>
                <a:cubicBezTo>
                  <a:pt x="935" y="404"/>
                  <a:pt x="935" y="404"/>
                  <a:pt x="935" y="404"/>
                </a:cubicBezTo>
                <a:cubicBezTo>
                  <a:pt x="932" y="404"/>
                  <a:pt x="932" y="404"/>
                  <a:pt x="932" y="404"/>
                </a:cubicBezTo>
                <a:cubicBezTo>
                  <a:pt x="932" y="413"/>
                  <a:pt x="932" y="413"/>
                  <a:pt x="932" y="413"/>
                </a:cubicBezTo>
                <a:cubicBezTo>
                  <a:pt x="931" y="413"/>
                  <a:pt x="931" y="413"/>
                  <a:pt x="931" y="413"/>
                </a:cubicBezTo>
                <a:cubicBezTo>
                  <a:pt x="931" y="411"/>
                  <a:pt x="931" y="411"/>
                  <a:pt x="931" y="411"/>
                </a:cubicBezTo>
                <a:cubicBezTo>
                  <a:pt x="931" y="411"/>
                  <a:pt x="931" y="411"/>
                  <a:pt x="931" y="411"/>
                </a:cubicBezTo>
                <a:cubicBezTo>
                  <a:pt x="931" y="410"/>
                  <a:pt x="931" y="410"/>
                  <a:pt x="931" y="410"/>
                </a:cubicBezTo>
                <a:cubicBezTo>
                  <a:pt x="923" y="410"/>
                  <a:pt x="923" y="410"/>
                  <a:pt x="923" y="410"/>
                </a:cubicBezTo>
                <a:cubicBezTo>
                  <a:pt x="923" y="408"/>
                  <a:pt x="923" y="408"/>
                  <a:pt x="923" y="408"/>
                </a:cubicBezTo>
                <a:cubicBezTo>
                  <a:pt x="902" y="408"/>
                  <a:pt x="902" y="408"/>
                  <a:pt x="902" y="408"/>
                </a:cubicBezTo>
                <a:cubicBezTo>
                  <a:pt x="902" y="373"/>
                  <a:pt x="902" y="373"/>
                  <a:pt x="902" y="373"/>
                </a:cubicBezTo>
                <a:cubicBezTo>
                  <a:pt x="893" y="373"/>
                  <a:pt x="893" y="373"/>
                  <a:pt x="893" y="373"/>
                </a:cubicBezTo>
                <a:cubicBezTo>
                  <a:pt x="893" y="372"/>
                  <a:pt x="893" y="372"/>
                  <a:pt x="893" y="372"/>
                </a:cubicBezTo>
                <a:cubicBezTo>
                  <a:pt x="879" y="372"/>
                  <a:pt x="879" y="372"/>
                  <a:pt x="879" y="372"/>
                </a:cubicBezTo>
                <a:cubicBezTo>
                  <a:pt x="879" y="373"/>
                  <a:pt x="879" y="373"/>
                  <a:pt x="879" y="373"/>
                </a:cubicBezTo>
                <a:cubicBezTo>
                  <a:pt x="875" y="373"/>
                  <a:pt x="875" y="373"/>
                  <a:pt x="875" y="373"/>
                </a:cubicBezTo>
                <a:cubicBezTo>
                  <a:pt x="875" y="368"/>
                  <a:pt x="875" y="368"/>
                  <a:pt x="875" y="368"/>
                </a:cubicBezTo>
                <a:cubicBezTo>
                  <a:pt x="866" y="368"/>
                  <a:pt x="866" y="368"/>
                  <a:pt x="866" y="368"/>
                </a:cubicBezTo>
                <a:cubicBezTo>
                  <a:pt x="866" y="367"/>
                  <a:pt x="866" y="367"/>
                  <a:pt x="866" y="367"/>
                </a:cubicBezTo>
                <a:cubicBezTo>
                  <a:pt x="869" y="367"/>
                  <a:pt x="869" y="367"/>
                  <a:pt x="869" y="367"/>
                </a:cubicBezTo>
                <a:cubicBezTo>
                  <a:pt x="869" y="361"/>
                  <a:pt x="869" y="361"/>
                  <a:pt x="869" y="361"/>
                </a:cubicBezTo>
                <a:cubicBezTo>
                  <a:pt x="866" y="361"/>
                  <a:pt x="866" y="361"/>
                  <a:pt x="866" y="361"/>
                </a:cubicBezTo>
                <a:cubicBezTo>
                  <a:pt x="866" y="358"/>
                  <a:pt x="866" y="358"/>
                  <a:pt x="866" y="358"/>
                </a:cubicBezTo>
                <a:cubicBezTo>
                  <a:pt x="862" y="358"/>
                  <a:pt x="862" y="358"/>
                  <a:pt x="862" y="358"/>
                </a:cubicBezTo>
                <a:cubicBezTo>
                  <a:pt x="862" y="357"/>
                  <a:pt x="862" y="357"/>
                  <a:pt x="862" y="357"/>
                </a:cubicBezTo>
                <a:cubicBezTo>
                  <a:pt x="861" y="357"/>
                  <a:pt x="861" y="357"/>
                  <a:pt x="861" y="357"/>
                </a:cubicBezTo>
                <a:cubicBezTo>
                  <a:pt x="861" y="358"/>
                  <a:pt x="861" y="358"/>
                  <a:pt x="861" y="358"/>
                </a:cubicBezTo>
                <a:cubicBezTo>
                  <a:pt x="854" y="358"/>
                  <a:pt x="854" y="358"/>
                  <a:pt x="854" y="358"/>
                </a:cubicBezTo>
                <a:cubicBezTo>
                  <a:pt x="854" y="362"/>
                  <a:pt x="854" y="362"/>
                  <a:pt x="854" y="362"/>
                </a:cubicBezTo>
                <a:cubicBezTo>
                  <a:pt x="852" y="362"/>
                  <a:pt x="852" y="362"/>
                  <a:pt x="852" y="362"/>
                </a:cubicBezTo>
                <a:cubicBezTo>
                  <a:pt x="852" y="367"/>
                  <a:pt x="852" y="367"/>
                  <a:pt x="852" y="367"/>
                </a:cubicBezTo>
                <a:cubicBezTo>
                  <a:pt x="854" y="367"/>
                  <a:pt x="854" y="367"/>
                  <a:pt x="854" y="367"/>
                </a:cubicBezTo>
                <a:cubicBezTo>
                  <a:pt x="854" y="369"/>
                  <a:pt x="854" y="369"/>
                  <a:pt x="854" y="369"/>
                </a:cubicBezTo>
                <a:cubicBezTo>
                  <a:pt x="849" y="369"/>
                  <a:pt x="849" y="369"/>
                  <a:pt x="849" y="369"/>
                </a:cubicBezTo>
                <a:cubicBezTo>
                  <a:pt x="849" y="368"/>
                  <a:pt x="849" y="368"/>
                  <a:pt x="849" y="368"/>
                </a:cubicBezTo>
                <a:cubicBezTo>
                  <a:pt x="848" y="368"/>
                  <a:pt x="848" y="368"/>
                  <a:pt x="848" y="368"/>
                </a:cubicBezTo>
                <a:cubicBezTo>
                  <a:pt x="848" y="367"/>
                  <a:pt x="848" y="367"/>
                  <a:pt x="848" y="367"/>
                </a:cubicBezTo>
                <a:cubicBezTo>
                  <a:pt x="841" y="367"/>
                  <a:pt x="841" y="367"/>
                  <a:pt x="841" y="367"/>
                </a:cubicBezTo>
                <a:cubicBezTo>
                  <a:pt x="841" y="368"/>
                  <a:pt x="841" y="368"/>
                  <a:pt x="841" y="368"/>
                </a:cubicBezTo>
                <a:cubicBezTo>
                  <a:pt x="835" y="368"/>
                  <a:pt x="835" y="368"/>
                  <a:pt x="835" y="368"/>
                </a:cubicBezTo>
                <a:cubicBezTo>
                  <a:pt x="835" y="369"/>
                  <a:pt x="835" y="369"/>
                  <a:pt x="835" y="369"/>
                </a:cubicBezTo>
                <a:cubicBezTo>
                  <a:pt x="831" y="369"/>
                  <a:pt x="831" y="369"/>
                  <a:pt x="831" y="369"/>
                </a:cubicBezTo>
                <a:cubicBezTo>
                  <a:pt x="831" y="372"/>
                  <a:pt x="831" y="372"/>
                  <a:pt x="831" y="372"/>
                </a:cubicBezTo>
                <a:cubicBezTo>
                  <a:pt x="827" y="372"/>
                  <a:pt x="827" y="372"/>
                  <a:pt x="827" y="372"/>
                </a:cubicBezTo>
                <a:cubicBezTo>
                  <a:pt x="827" y="371"/>
                  <a:pt x="827" y="371"/>
                  <a:pt x="827" y="371"/>
                </a:cubicBezTo>
                <a:cubicBezTo>
                  <a:pt x="826" y="371"/>
                  <a:pt x="826" y="371"/>
                  <a:pt x="826" y="371"/>
                </a:cubicBezTo>
                <a:cubicBezTo>
                  <a:pt x="826" y="367"/>
                  <a:pt x="826" y="367"/>
                  <a:pt x="826" y="367"/>
                </a:cubicBezTo>
                <a:cubicBezTo>
                  <a:pt x="823" y="367"/>
                  <a:pt x="823" y="367"/>
                  <a:pt x="823" y="367"/>
                </a:cubicBezTo>
                <a:cubicBezTo>
                  <a:pt x="823" y="365"/>
                  <a:pt x="823" y="365"/>
                  <a:pt x="823" y="365"/>
                </a:cubicBezTo>
                <a:cubicBezTo>
                  <a:pt x="805" y="365"/>
                  <a:pt x="805" y="365"/>
                  <a:pt x="805" y="365"/>
                </a:cubicBezTo>
                <a:cubicBezTo>
                  <a:pt x="805" y="371"/>
                  <a:pt x="805" y="371"/>
                  <a:pt x="805" y="371"/>
                </a:cubicBezTo>
                <a:cubicBezTo>
                  <a:pt x="803" y="371"/>
                  <a:pt x="803" y="371"/>
                  <a:pt x="803" y="371"/>
                </a:cubicBezTo>
                <a:cubicBezTo>
                  <a:pt x="803" y="372"/>
                  <a:pt x="803" y="372"/>
                  <a:pt x="803" y="372"/>
                </a:cubicBezTo>
                <a:cubicBezTo>
                  <a:pt x="802" y="372"/>
                  <a:pt x="802" y="372"/>
                  <a:pt x="802" y="372"/>
                </a:cubicBezTo>
                <a:cubicBezTo>
                  <a:pt x="802" y="370"/>
                  <a:pt x="802" y="370"/>
                  <a:pt x="802" y="370"/>
                </a:cubicBezTo>
                <a:cubicBezTo>
                  <a:pt x="796" y="370"/>
                  <a:pt x="796" y="370"/>
                  <a:pt x="796" y="370"/>
                </a:cubicBezTo>
                <a:cubicBezTo>
                  <a:pt x="796" y="369"/>
                  <a:pt x="796" y="369"/>
                  <a:pt x="796" y="369"/>
                </a:cubicBezTo>
                <a:cubicBezTo>
                  <a:pt x="793" y="369"/>
                  <a:pt x="793" y="369"/>
                  <a:pt x="793" y="369"/>
                </a:cubicBezTo>
                <a:cubicBezTo>
                  <a:pt x="793" y="373"/>
                  <a:pt x="793" y="373"/>
                  <a:pt x="793" y="373"/>
                </a:cubicBezTo>
                <a:cubicBezTo>
                  <a:pt x="790" y="373"/>
                  <a:pt x="790" y="373"/>
                  <a:pt x="790" y="373"/>
                </a:cubicBezTo>
                <a:cubicBezTo>
                  <a:pt x="790" y="399"/>
                  <a:pt x="790" y="399"/>
                  <a:pt x="790" y="399"/>
                </a:cubicBezTo>
                <a:cubicBezTo>
                  <a:pt x="790" y="399"/>
                  <a:pt x="790" y="399"/>
                  <a:pt x="790" y="399"/>
                </a:cubicBezTo>
                <a:cubicBezTo>
                  <a:pt x="790" y="391"/>
                  <a:pt x="790" y="391"/>
                  <a:pt x="790" y="391"/>
                </a:cubicBezTo>
                <a:cubicBezTo>
                  <a:pt x="786" y="391"/>
                  <a:pt x="786" y="391"/>
                  <a:pt x="786" y="391"/>
                </a:cubicBezTo>
                <a:cubicBezTo>
                  <a:pt x="786" y="365"/>
                  <a:pt x="786" y="365"/>
                  <a:pt x="786" y="365"/>
                </a:cubicBezTo>
                <a:cubicBezTo>
                  <a:pt x="785" y="365"/>
                  <a:pt x="785" y="365"/>
                  <a:pt x="785" y="365"/>
                </a:cubicBezTo>
                <a:cubicBezTo>
                  <a:pt x="785" y="364"/>
                  <a:pt x="785" y="364"/>
                  <a:pt x="785" y="364"/>
                </a:cubicBezTo>
                <a:cubicBezTo>
                  <a:pt x="784" y="364"/>
                  <a:pt x="784" y="364"/>
                  <a:pt x="784" y="364"/>
                </a:cubicBezTo>
                <a:cubicBezTo>
                  <a:pt x="784" y="365"/>
                  <a:pt x="784" y="365"/>
                  <a:pt x="784" y="365"/>
                </a:cubicBezTo>
                <a:cubicBezTo>
                  <a:pt x="780" y="365"/>
                  <a:pt x="780" y="365"/>
                  <a:pt x="780" y="365"/>
                </a:cubicBezTo>
                <a:cubicBezTo>
                  <a:pt x="780" y="363"/>
                  <a:pt x="780" y="363"/>
                  <a:pt x="780" y="363"/>
                </a:cubicBezTo>
                <a:cubicBezTo>
                  <a:pt x="775" y="363"/>
                  <a:pt x="775" y="363"/>
                  <a:pt x="775" y="363"/>
                </a:cubicBezTo>
                <a:cubicBezTo>
                  <a:pt x="775" y="362"/>
                  <a:pt x="775" y="362"/>
                  <a:pt x="775" y="362"/>
                </a:cubicBezTo>
                <a:cubicBezTo>
                  <a:pt x="764" y="362"/>
                  <a:pt x="764" y="362"/>
                  <a:pt x="764" y="362"/>
                </a:cubicBezTo>
                <a:cubicBezTo>
                  <a:pt x="764" y="362"/>
                  <a:pt x="764" y="362"/>
                  <a:pt x="764" y="362"/>
                </a:cubicBezTo>
                <a:cubicBezTo>
                  <a:pt x="761" y="362"/>
                  <a:pt x="761" y="362"/>
                  <a:pt x="761" y="362"/>
                </a:cubicBezTo>
                <a:cubicBezTo>
                  <a:pt x="761" y="380"/>
                  <a:pt x="761" y="380"/>
                  <a:pt x="761" y="380"/>
                </a:cubicBezTo>
                <a:cubicBezTo>
                  <a:pt x="758" y="379"/>
                  <a:pt x="758" y="379"/>
                  <a:pt x="758" y="379"/>
                </a:cubicBezTo>
                <a:cubicBezTo>
                  <a:pt x="758" y="375"/>
                  <a:pt x="758" y="375"/>
                  <a:pt x="758" y="375"/>
                </a:cubicBezTo>
                <a:cubicBezTo>
                  <a:pt x="757" y="375"/>
                  <a:pt x="757" y="375"/>
                  <a:pt x="757" y="375"/>
                </a:cubicBezTo>
                <a:cubicBezTo>
                  <a:pt x="757" y="373"/>
                  <a:pt x="757" y="373"/>
                  <a:pt x="757" y="373"/>
                </a:cubicBezTo>
                <a:cubicBezTo>
                  <a:pt x="755" y="373"/>
                  <a:pt x="755" y="373"/>
                  <a:pt x="755" y="373"/>
                </a:cubicBezTo>
                <a:cubicBezTo>
                  <a:pt x="755" y="364"/>
                  <a:pt x="755" y="364"/>
                  <a:pt x="755" y="364"/>
                </a:cubicBezTo>
                <a:cubicBezTo>
                  <a:pt x="754" y="364"/>
                  <a:pt x="754" y="364"/>
                  <a:pt x="754" y="364"/>
                </a:cubicBezTo>
                <a:cubicBezTo>
                  <a:pt x="754" y="361"/>
                  <a:pt x="754" y="361"/>
                  <a:pt x="754" y="361"/>
                </a:cubicBezTo>
                <a:cubicBezTo>
                  <a:pt x="755" y="361"/>
                  <a:pt x="755" y="361"/>
                  <a:pt x="755" y="361"/>
                </a:cubicBezTo>
                <a:cubicBezTo>
                  <a:pt x="755" y="360"/>
                  <a:pt x="755" y="360"/>
                  <a:pt x="755" y="360"/>
                </a:cubicBezTo>
                <a:cubicBezTo>
                  <a:pt x="748" y="360"/>
                  <a:pt x="748" y="360"/>
                  <a:pt x="748" y="360"/>
                </a:cubicBezTo>
                <a:cubicBezTo>
                  <a:pt x="748" y="354"/>
                  <a:pt x="748" y="354"/>
                  <a:pt x="748" y="354"/>
                </a:cubicBezTo>
                <a:cubicBezTo>
                  <a:pt x="748" y="354"/>
                  <a:pt x="748" y="354"/>
                  <a:pt x="748" y="354"/>
                </a:cubicBezTo>
                <a:cubicBezTo>
                  <a:pt x="748" y="349"/>
                  <a:pt x="748" y="349"/>
                  <a:pt x="748" y="349"/>
                </a:cubicBezTo>
                <a:cubicBezTo>
                  <a:pt x="746" y="349"/>
                  <a:pt x="746" y="349"/>
                  <a:pt x="746" y="349"/>
                </a:cubicBezTo>
                <a:cubicBezTo>
                  <a:pt x="746" y="344"/>
                  <a:pt x="746" y="344"/>
                  <a:pt x="746" y="344"/>
                </a:cubicBezTo>
                <a:cubicBezTo>
                  <a:pt x="745" y="344"/>
                  <a:pt x="745" y="344"/>
                  <a:pt x="745" y="344"/>
                </a:cubicBezTo>
                <a:cubicBezTo>
                  <a:pt x="745" y="339"/>
                  <a:pt x="745" y="339"/>
                  <a:pt x="745" y="339"/>
                </a:cubicBezTo>
                <a:cubicBezTo>
                  <a:pt x="744" y="339"/>
                  <a:pt x="744" y="339"/>
                  <a:pt x="744" y="339"/>
                </a:cubicBezTo>
                <a:cubicBezTo>
                  <a:pt x="744" y="337"/>
                  <a:pt x="744" y="337"/>
                  <a:pt x="744" y="337"/>
                </a:cubicBezTo>
                <a:cubicBezTo>
                  <a:pt x="737" y="337"/>
                  <a:pt x="737" y="337"/>
                  <a:pt x="737" y="337"/>
                </a:cubicBezTo>
                <a:cubicBezTo>
                  <a:pt x="737" y="338"/>
                  <a:pt x="737" y="338"/>
                  <a:pt x="737" y="338"/>
                </a:cubicBezTo>
                <a:cubicBezTo>
                  <a:pt x="734" y="338"/>
                  <a:pt x="734" y="338"/>
                  <a:pt x="734" y="338"/>
                </a:cubicBezTo>
                <a:cubicBezTo>
                  <a:pt x="734" y="341"/>
                  <a:pt x="734" y="341"/>
                  <a:pt x="734" y="341"/>
                </a:cubicBezTo>
                <a:cubicBezTo>
                  <a:pt x="733" y="342"/>
                  <a:pt x="733" y="342"/>
                  <a:pt x="733" y="342"/>
                </a:cubicBezTo>
                <a:cubicBezTo>
                  <a:pt x="733" y="339"/>
                  <a:pt x="733" y="339"/>
                  <a:pt x="733" y="339"/>
                </a:cubicBezTo>
                <a:cubicBezTo>
                  <a:pt x="731" y="339"/>
                  <a:pt x="731" y="339"/>
                  <a:pt x="731" y="339"/>
                </a:cubicBezTo>
                <a:cubicBezTo>
                  <a:pt x="731" y="337"/>
                  <a:pt x="731" y="337"/>
                  <a:pt x="731" y="337"/>
                </a:cubicBezTo>
                <a:cubicBezTo>
                  <a:pt x="727" y="337"/>
                  <a:pt x="727" y="337"/>
                  <a:pt x="727" y="337"/>
                </a:cubicBezTo>
                <a:cubicBezTo>
                  <a:pt x="727" y="336"/>
                  <a:pt x="727" y="336"/>
                  <a:pt x="727" y="336"/>
                </a:cubicBezTo>
                <a:cubicBezTo>
                  <a:pt x="724" y="336"/>
                  <a:pt x="724" y="336"/>
                  <a:pt x="724" y="336"/>
                </a:cubicBezTo>
                <a:cubicBezTo>
                  <a:pt x="724" y="330"/>
                  <a:pt x="724" y="330"/>
                  <a:pt x="724" y="330"/>
                </a:cubicBezTo>
                <a:cubicBezTo>
                  <a:pt x="722" y="330"/>
                  <a:pt x="722" y="330"/>
                  <a:pt x="722" y="330"/>
                </a:cubicBezTo>
                <a:cubicBezTo>
                  <a:pt x="722" y="325"/>
                  <a:pt x="722" y="325"/>
                  <a:pt x="722" y="325"/>
                </a:cubicBezTo>
                <a:cubicBezTo>
                  <a:pt x="719" y="325"/>
                  <a:pt x="719" y="325"/>
                  <a:pt x="719" y="325"/>
                </a:cubicBezTo>
                <a:cubicBezTo>
                  <a:pt x="719" y="324"/>
                  <a:pt x="719" y="324"/>
                  <a:pt x="719" y="324"/>
                </a:cubicBezTo>
                <a:cubicBezTo>
                  <a:pt x="718" y="324"/>
                  <a:pt x="718" y="324"/>
                  <a:pt x="718" y="324"/>
                </a:cubicBezTo>
                <a:cubicBezTo>
                  <a:pt x="718" y="319"/>
                  <a:pt x="718" y="319"/>
                  <a:pt x="718" y="319"/>
                </a:cubicBezTo>
                <a:cubicBezTo>
                  <a:pt x="719" y="319"/>
                  <a:pt x="719" y="319"/>
                  <a:pt x="719" y="319"/>
                </a:cubicBezTo>
                <a:cubicBezTo>
                  <a:pt x="719" y="315"/>
                  <a:pt x="719" y="315"/>
                  <a:pt x="719" y="315"/>
                </a:cubicBezTo>
                <a:cubicBezTo>
                  <a:pt x="715" y="315"/>
                  <a:pt x="715" y="315"/>
                  <a:pt x="715" y="315"/>
                </a:cubicBezTo>
                <a:cubicBezTo>
                  <a:pt x="715" y="319"/>
                  <a:pt x="715" y="319"/>
                  <a:pt x="715" y="319"/>
                </a:cubicBezTo>
                <a:cubicBezTo>
                  <a:pt x="716" y="319"/>
                  <a:pt x="716" y="319"/>
                  <a:pt x="716" y="319"/>
                </a:cubicBezTo>
                <a:cubicBezTo>
                  <a:pt x="716" y="324"/>
                  <a:pt x="716" y="324"/>
                  <a:pt x="716" y="324"/>
                </a:cubicBezTo>
                <a:cubicBezTo>
                  <a:pt x="714" y="324"/>
                  <a:pt x="714" y="324"/>
                  <a:pt x="714" y="324"/>
                </a:cubicBezTo>
                <a:cubicBezTo>
                  <a:pt x="714" y="326"/>
                  <a:pt x="714" y="326"/>
                  <a:pt x="714" y="326"/>
                </a:cubicBezTo>
                <a:cubicBezTo>
                  <a:pt x="712" y="326"/>
                  <a:pt x="712" y="326"/>
                  <a:pt x="712" y="326"/>
                </a:cubicBezTo>
                <a:cubicBezTo>
                  <a:pt x="712" y="331"/>
                  <a:pt x="712" y="331"/>
                  <a:pt x="712" y="331"/>
                </a:cubicBezTo>
                <a:cubicBezTo>
                  <a:pt x="710" y="331"/>
                  <a:pt x="710" y="331"/>
                  <a:pt x="710" y="331"/>
                </a:cubicBezTo>
                <a:cubicBezTo>
                  <a:pt x="710" y="335"/>
                  <a:pt x="710" y="335"/>
                  <a:pt x="710" y="335"/>
                </a:cubicBezTo>
                <a:cubicBezTo>
                  <a:pt x="707" y="335"/>
                  <a:pt x="707" y="335"/>
                  <a:pt x="707" y="335"/>
                </a:cubicBezTo>
                <a:cubicBezTo>
                  <a:pt x="707" y="317"/>
                  <a:pt x="707" y="317"/>
                  <a:pt x="707" y="317"/>
                </a:cubicBezTo>
                <a:cubicBezTo>
                  <a:pt x="707" y="317"/>
                  <a:pt x="705" y="317"/>
                  <a:pt x="703" y="317"/>
                </a:cubicBezTo>
                <a:cubicBezTo>
                  <a:pt x="701" y="316"/>
                  <a:pt x="694" y="316"/>
                  <a:pt x="694" y="316"/>
                </a:cubicBezTo>
                <a:cubicBezTo>
                  <a:pt x="694" y="318"/>
                  <a:pt x="694" y="318"/>
                  <a:pt x="694" y="318"/>
                </a:cubicBezTo>
                <a:cubicBezTo>
                  <a:pt x="691" y="318"/>
                  <a:pt x="691" y="318"/>
                  <a:pt x="691" y="318"/>
                </a:cubicBezTo>
                <a:cubicBezTo>
                  <a:pt x="691" y="326"/>
                  <a:pt x="691" y="326"/>
                  <a:pt x="691" y="326"/>
                </a:cubicBezTo>
                <a:cubicBezTo>
                  <a:pt x="686" y="329"/>
                  <a:pt x="686" y="329"/>
                  <a:pt x="686" y="329"/>
                </a:cubicBezTo>
                <a:cubicBezTo>
                  <a:pt x="686" y="345"/>
                  <a:pt x="686" y="345"/>
                  <a:pt x="686" y="345"/>
                </a:cubicBezTo>
                <a:cubicBezTo>
                  <a:pt x="685" y="345"/>
                  <a:pt x="685" y="345"/>
                  <a:pt x="685" y="345"/>
                </a:cubicBezTo>
                <a:cubicBezTo>
                  <a:pt x="685" y="347"/>
                  <a:pt x="685" y="347"/>
                  <a:pt x="685" y="347"/>
                </a:cubicBezTo>
                <a:cubicBezTo>
                  <a:pt x="682" y="347"/>
                  <a:pt x="682" y="347"/>
                  <a:pt x="682" y="347"/>
                </a:cubicBezTo>
                <a:cubicBezTo>
                  <a:pt x="682" y="346"/>
                  <a:pt x="682" y="346"/>
                  <a:pt x="682" y="346"/>
                </a:cubicBezTo>
                <a:cubicBezTo>
                  <a:pt x="682" y="346"/>
                  <a:pt x="682" y="346"/>
                  <a:pt x="682" y="346"/>
                </a:cubicBezTo>
                <a:cubicBezTo>
                  <a:pt x="682" y="347"/>
                  <a:pt x="682" y="347"/>
                  <a:pt x="682" y="347"/>
                </a:cubicBezTo>
                <a:cubicBezTo>
                  <a:pt x="678" y="347"/>
                  <a:pt x="678" y="347"/>
                  <a:pt x="678" y="347"/>
                </a:cubicBezTo>
                <a:cubicBezTo>
                  <a:pt x="678" y="346"/>
                  <a:pt x="678" y="346"/>
                  <a:pt x="678" y="346"/>
                </a:cubicBezTo>
                <a:cubicBezTo>
                  <a:pt x="676" y="346"/>
                  <a:pt x="676" y="346"/>
                  <a:pt x="676" y="346"/>
                </a:cubicBezTo>
                <a:cubicBezTo>
                  <a:pt x="676" y="347"/>
                  <a:pt x="676" y="347"/>
                  <a:pt x="676" y="347"/>
                </a:cubicBezTo>
                <a:cubicBezTo>
                  <a:pt x="672" y="347"/>
                  <a:pt x="672" y="347"/>
                  <a:pt x="672" y="347"/>
                </a:cubicBezTo>
                <a:cubicBezTo>
                  <a:pt x="672" y="346"/>
                  <a:pt x="672" y="346"/>
                  <a:pt x="672" y="346"/>
                </a:cubicBezTo>
                <a:cubicBezTo>
                  <a:pt x="670" y="346"/>
                  <a:pt x="670" y="346"/>
                  <a:pt x="670" y="346"/>
                </a:cubicBezTo>
                <a:cubicBezTo>
                  <a:pt x="670" y="347"/>
                  <a:pt x="670" y="347"/>
                  <a:pt x="670" y="347"/>
                </a:cubicBezTo>
                <a:cubicBezTo>
                  <a:pt x="667" y="347"/>
                  <a:pt x="667" y="347"/>
                  <a:pt x="667" y="347"/>
                </a:cubicBezTo>
                <a:cubicBezTo>
                  <a:pt x="667" y="346"/>
                  <a:pt x="667" y="346"/>
                  <a:pt x="667" y="346"/>
                </a:cubicBezTo>
                <a:cubicBezTo>
                  <a:pt x="667" y="346"/>
                  <a:pt x="667" y="346"/>
                  <a:pt x="667" y="346"/>
                </a:cubicBezTo>
                <a:cubicBezTo>
                  <a:pt x="667" y="357"/>
                  <a:pt x="667" y="357"/>
                  <a:pt x="667" y="357"/>
                </a:cubicBezTo>
                <a:cubicBezTo>
                  <a:pt x="665" y="357"/>
                  <a:pt x="665" y="357"/>
                  <a:pt x="665" y="357"/>
                </a:cubicBezTo>
                <a:cubicBezTo>
                  <a:pt x="665" y="359"/>
                  <a:pt x="665" y="359"/>
                  <a:pt x="665" y="359"/>
                </a:cubicBezTo>
                <a:cubicBezTo>
                  <a:pt x="661" y="359"/>
                  <a:pt x="661" y="359"/>
                  <a:pt x="661" y="359"/>
                </a:cubicBezTo>
                <a:cubicBezTo>
                  <a:pt x="661" y="359"/>
                  <a:pt x="661" y="359"/>
                  <a:pt x="661" y="359"/>
                </a:cubicBezTo>
                <a:cubicBezTo>
                  <a:pt x="659" y="359"/>
                  <a:pt x="659" y="359"/>
                  <a:pt x="659" y="359"/>
                </a:cubicBezTo>
                <a:cubicBezTo>
                  <a:pt x="659" y="331"/>
                  <a:pt x="659" y="331"/>
                  <a:pt x="659" y="331"/>
                </a:cubicBezTo>
                <a:cubicBezTo>
                  <a:pt x="642" y="331"/>
                  <a:pt x="642" y="331"/>
                  <a:pt x="642" y="331"/>
                </a:cubicBezTo>
                <a:cubicBezTo>
                  <a:pt x="642" y="311"/>
                  <a:pt x="642" y="311"/>
                  <a:pt x="642" y="311"/>
                </a:cubicBezTo>
                <a:cubicBezTo>
                  <a:pt x="636" y="311"/>
                  <a:pt x="636" y="311"/>
                  <a:pt x="636" y="311"/>
                </a:cubicBezTo>
                <a:cubicBezTo>
                  <a:pt x="636" y="310"/>
                  <a:pt x="636" y="310"/>
                  <a:pt x="636" y="310"/>
                </a:cubicBezTo>
                <a:cubicBezTo>
                  <a:pt x="635" y="310"/>
                  <a:pt x="635" y="310"/>
                  <a:pt x="635" y="310"/>
                </a:cubicBezTo>
                <a:cubicBezTo>
                  <a:pt x="635" y="294"/>
                  <a:pt x="635" y="294"/>
                  <a:pt x="635" y="294"/>
                </a:cubicBezTo>
                <a:cubicBezTo>
                  <a:pt x="634" y="294"/>
                  <a:pt x="634" y="294"/>
                  <a:pt x="634" y="294"/>
                </a:cubicBezTo>
                <a:cubicBezTo>
                  <a:pt x="634" y="309"/>
                  <a:pt x="634" y="309"/>
                  <a:pt x="634" y="309"/>
                </a:cubicBezTo>
                <a:cubicBezTo>
                  <a:pt x="632" y="309"/>
                  <a:pt x="632" y="309"/>
                  <a:pt x="632" y="309"/>
                </a:cubicBezTo>
                <a:cubicBezTo>
                  <a:pt x="632" y="292"/>
                  <a:pt x="632" y="292"/>
                  <a:pt x="632" y="292"/>
                </a:cubicBezTo>
                <a:cubicBezTo>
                  <a:pt x="630" y="292"/>
                  <a:pt x="630" y="292"/>
                  <a:pt x="630" y="292"/>
                </a:cubicBezTo>
                <a:cubicBezTo>
                  <a:pt x="630" y="286"/>
                  <a:pt x="630" y="286"/>
                  <a:pt x="630" y="286"/>
                </a:cubicBezTo>
                <a:cubicBezTo>
                  <a:pt x="629" y="286"/>
                  <a:pt x="629" y="286"/>
                  <a:pt x="629" y="286"/>
                </a:cubicBezTo>
                <a:cubicBezTo>
                  <a:pt x="629" y="309"/>
                  <a:pt x="629" y="309"/>
                  <a:pt x="629" y="309"/>
                </a:cubicBezTo>
                <a:cubicBezTo>
                  <a:pt x="624" y="309"/>
                  <a:pt x="624" y="309"/>
                  <a:pt x="624" y="309"/>
                </a:cubicBezTo>
                <a:cubicBezTo>
                  <a:pt x="624" y="307"/>
                  <a:pt x="624" y="307"/>
                  <a:pt x="624" y="307"/>
                </a:cubicBezTo>
                <a:cubicBezTo>
                  <a:pt x="621" y="307"/>
                  <a:pt x="621" y="307"/>
                  <a:pt x="621" y="307"/>
                </a:cubicBezTo>
                <a:cubicBezTo>
                  <a:pt x="621" y="310"/>
                  <a:pt x="621" y="310"/>
                  <a:pt x="621" y="310"/>
                </a:cubicBezTo>
                <a:cubicBezTo>
                  <a:pt x="619" y="310"/>
                  <a:pt x="619" y="310"/>
                  <a:pt x="619" y="310"/>
                </a:cubicBezTo>
                <a:cubicBezTo>
                  <a:pt x="616" y="312"/>
                  <a:pt x="616" y="312"/>
                  <a:pt x="616" y="312"/>
                </a:cubicBezTo>
                <a:cubicBezTo>
                  <a:pt x="616" y="348"/>
                  <a:pt x="616" y="348"/>
                  <a:pt x="616" y="348"/>
                </a:cubicBezTo>
                <a:cubicBezTo>
                  <a:pt x="613" y="348"/>
                  <a:pt x="613" y="348"/>
                  <a:pt x="613" y="348"/>
                </a:cubicBezTo>
                <a:cubicBezTo>
                  <a:pt x="613" y="349"/>
                  <a:pt x="613" y="349"/>
                  <a:pt x="613" y="349"/>
                </a:cubicBezTo>
                <a:cubicBezTo>
                  <a:pt x="601" y="349"/>
                  <a:pt x="601" y="349"/>
                  <a:pt x="601" y="349"/>
                </a:cubicBezTo>
                <a:cubicBezTo>
                  <a:pt x="601" y="350"/>
                  <a:pt x="601" y="350"/>
                  <a:pt x="601" y="350"/>
                </a:cubicBezTo>
                <a:cubicBezTo>
                  <a:pt x="600" y="350"/>
                  <a:pt x="600" y="350"/>
                  <a:pt x="600" y="350"/>
                </a:cubicBezTo>
                <a:cubicBezTo>
                  <a:pt x="600" y="358"/>
                  <a:pt x="600" y="358"/>
                  <a:pt x="600" y="358"/>
                </a:cubicBezTo>
                <a:cubicBezTo>
                  <a:pt x="586" y="358"/>
                  <a:pt x="586" y="358"/>
                  <a:pt x="586" y="358"/>
                </a:cubicBezTo>
                <a:cubicBezTo>
                  <a:pt x="586" y="363"/>
                  <a:pt x="586" y="363"/>
                  <a:pt x="586" y="363"/>
                </a:cubicBezTo>
                <a:cubicBezTo>
                  <a:pt x="583" y="363"/>
                  <a:pt x="583" y="363"/>
                  <a:pt x="583" y="363"/>
                </a:cubicBezTo>
                <a:cubicBezTo>
                  <a:pt x="583" y="363"/>
                  <a:pt x="583" y="363"/>
                  <a:pt x="583" y="363"/>
                </a:cubicBezTo>
                <a:cubicBezTo>
                  <a:pt x="576" y="362"/>
                  <a:pt x="576" y="362"/>
                  <a:pt x="576" y="362"/>
                </a:cubicBezTo>
                <a:cubicBezTo>
                  <a:pt x="576" y="366"/>
                  <a:pt x="576" y="366"/>
                  <a:pt x="576" y="366"/>
                </a:cubicBezTo>
                <a:cubicBezTo>
                  <a:pt x="574" y="366"/>
                  <a:pt x="574" y="366"/>
                  <a:pt x="574" y="366"/>
                </a:cubicBezTo>
                <a:cubicBezTo>
                  <a:pt x="574" y="361"/>
                  <a:pt x="574" y="361"/>
                  <a:pt x="574" y="361"/>
                </a:cubicBezTo>
                <a:cubicBezTo>
                  <a:pt x="573" y="361"/>
                  <a:pt x="573" y="361"/>
                  <a:pt x="573" y="361"/>
                </a:cubicBezTo>
                <a:cubicBezTo>
                  <a:pt x="573" y="356"/>
                  <a:pt x="573" y="356"/>
                  <a:pt x="573" y="356"/>
                </a:cubicBezTo>
                <a:cubicBezTo>
                  <a:pt x="562" y="356"/>
                  <a:pt x="562" y="356"/>
                  <a:pt x="562" y="356"/>
                </a:cubicBezTo>
                <a:cubicBezTo>
                  <a:pt x="562" y="357"/>
                  <a:pt x="562" y="357"/>
                  <a:pt x="562" y="357"/>
                </a:cubicBezTo>
                <a:cubicBezTo>
                  <a:pt x="558" y="357"/>
                  <a:pt x="558" y="357"/>
                  <a:pt x="558" y="357"/>
                </a:cubicBezTo>
                <a:cubicBezTo>
                  <a:pt x="558" y="361"/>
                  <a:pt x="558" y="361"/>
                  <a:pt x="558" y="361"/>
                </a:cubicBezTo>
                <a:cubicBezTo>
                  <a:pt x="550" y="361"/>
                  <a:pt x="550" y="361"/>
                  <a:pt x="550" y="361"/>
                </a:cubicBezTo>
                <a:cubicBezTo>
                  <a:pt x="550" y="362"/>
                  <a:pt x="550" y="362"/>
                  <a:pt x="550" y="362"/>
                </a:cubicBezTo>
                <a:cubicBezTo>
                  <a:pt x="550" y="362"/>
                  <a:pt x="550" y="362"/>
                  <a:pt x="550" y="362"/>
                </a:cubicBezTo>
                <a:cubicBezTo>
                  <a:pt x="550" y="365"/>
                  <a:pt x="550" y="365"/>
                  <a:pt x="550" y="365"/>
                </a:cubicBezTo>
                <a:cubicBezTo>
                  <a:pt x="548" y="365"/>
                  <a:pt x="548" y="365"/>
                  <a:pt x="548" y="365"/>
                </a:cubicBezTo>
                <a:cubicBezTo>
                  <a:pt x="548" y="375"/>
                  <a:pt x="548" y="375"/>
                  <a:pt x="548" y="375"/>
                </a:cubicBezTo>
                <a:cubicBezTo>
                  <a:pt x="541" y="375"/>
                  <a:pt x="541" y="375"/>
                  <a:pt x="541" y="375"/>
                </a:cubicBezTo>
                <a:cubicBezTo>
                  <a:pt x="541" y="375"/>
                  <a:pt x="541" y="375"/>
                  <a:pt x="541" y="375"/>
                </a:cubicBezTo>
                <a:cubicBezTo>
                  <a:pt x="534" y="375"/>
                  <a:pt x="534" y="375"/>
                  <a:pt x="534" y="375"/>
                </a:cubicBezTo>
                <a:cubicBezTo>
                  <a:pt x="534" y="374"/>
                  <a:pt x="534" y="374"/>
                  <a:pt x="534" y="374"/>
                </a:cubicBezTo>
                <a:cubicBezTo>
                  <a:pt x="530" y="374"/>
                  <a:pt x="530" y="374"/>
                  <a:pt x="530" y="374"/>
                </a:cubicBezTo>
                <a:cubicBezTo>
                  <a:pt x="530" y="372"/>
                  <a:pt x="530" y="372"/>
                  <a:pt x="530" y="372"/>
                </a:cubicBezTo>
                <a:cubicBezTo>
                  <a:pt x="527" y="372"/>
                  <a:pt x="527" y="372"/>
                  <a:pt x="527" y="372"/>
                </a:cubicBezTo>
                <a:cubicBezTo>
                  <a:pt x="527" y="371"/>
                  <a:pt x="527" y="371"/>
                  <a:pt x="527" y="371"/>
                </a:cubicBezTo>
                <a:cubicBezTo>
                  <a:pt x="523" y="371"/>
                  <a:pt x="523" y="371"/>
                  <a:pt x="523" y="371"/>
                </a:cubicBezTo>
                <a:cubicBezTo>
                  <a:pt x="523" y="373"/>
                  <a:pt x="523" y="373"/>
                  <a:pt x="523" y="373"/>
                </a:cubicBezTo>
                <a:cubicBezTo>
                  <a:pt x="511" y="373"/>
                  <a:pt x="511" y="373"/>
                  <a:pt x="511" y="373"/>
                </a:cubicBezTo>
                <a:cubicBezTo>
                  <a:pt x="511" y="377"/>
                  <a:pt x="511" y="377"/>
                  <a:pt x="511" y="377"/>
                </a:cubicBezTo>
                <a:cubicBezTo>
                  <a:pt x="504" y="377"/>
                  <a:pt x="504" y="377"/>
                  <a:pt x="504" y="377"/>
                </a:cubicBezTo>
                <a:cubicBezTo>
                  <a:pt x="504" y="380"/>
                  <a:pt x="504" y="380"/>
                  <a:pt x="504" y="380"/>
                </a:cubicBezTo>
                <a:cubicBezTo>
                  <a:pt x="501" y="380"/>
                  <a:pt x="501" y="380"/>
                  <a:pt x="501" y="380"/>
                </a:cubicBezTo>
                <a:cubicBezTo>
                  <a:pt x="501" y="381"/>
                  <a:pt x="501" y="381"/>
                  <a:pt x="501" y="381"/>
                </a:cubicBezTo>
                <a:cubicBezTo>
                  <a:pt x="487" y="381"/>
                  <a:pt x="487" y="381"/>
                  <a:pt x="487" y="381"/>
                </a:cubicBezTo>
                <a:cubicBezTo>
                  <a:pt x="487" y="396"/>
                  <a:pt x="487" y="396"/>
                  <a:pt x="487" y="396"/>
                </a:cubicBezTo>
                <a:cubicBezTo>
                  <a:pt x="484" y="396"/>
                  <a:pt x="484" y="396"/>
                  <a:pt x="484" y="396"/>
                </a:cubicBezTo>
                <a:cubicBezTo>
                  <a:pt x="484" y="388"/>
                  <a:pt x="484" y="388"/>
                  <a:pt x="484" y="388"/>
                </a:cubicBezTo>
                <a:cubicBezTo>
                  <a:pt x="479" y="388"/>
                  <a:pt x="479" y="388"/>
                  <a:pt x="479" y="388"/>
                </a:cubicBezTo>
                <a:cubicBezTo>
                  <a:pt x="479" y="385"/>
                  <a:pt x="479" y="385"/>
                  <a:pt x="479" y="385"/>
                </a:cubicBezTo>
                <a:cubicBezTo>
                  <a:pt x="475" y="385"/>
                  <a:pt x="475" y="385"/>
                  <a:pt x="475" y="385"/>
                </a:cubicBezTo>
                <a:cubicBezTo>
                  <a:pt x="475" y="384"/>
                  <a:pt x="475" y="384"/>
                  <a:pt x="475" y="384"/>
                </a:cubicBezTo>
                <a:cubicBezTo>
                  <a:pt x="472" y="384"/>
                  <a:pt x="472" y="384"/>
                  <a:pt x="472" y="384"/>
                </a:cubicBezTo>
                <a:cubicBezTo>
                  <a:pt x="472" y="380"/>
                  <a:pt x="472" y="380"/>
                  <a:pt x="472" y="380"/>
                </a:cubicBezTo>
                <a:cubicBezTo>
                  <a:pt x="466" y="380"/>
                  <a:pt x="466" y="380"/>
                  <a:pt x="466" y="380"/>
                </a:cubicBezTo>
                <a:cubicBezTo>
                  <a:pt x="466" y="357"/>
                  <a:pt x="466" y="357"/>
                  <a:pt x="466" y="357"/>
                </a:cubicBezTo>
                <a:cubicBezTo>
                  <a:pt x="432" y="357"/>
                  <a:pt x="432" y="357"/>
                  <a:pt x="432" y="357"/>
                </a:cubicBezTo>
                <a:cubicBezTo>
                  <a:pt x="432" y="381"/>
                  <a:pt x="432" y="381"/>
                  <a:pt x="432" y="381"/>
                </a:cubicBezTo>
                <a:cubicBezTo>
                  <a:pt x="428" y="381"/>
                  <a:pt x="428" y="381"/>
                  <a:pt x="428" y="381"/>
                </a:cubicBezTo>
                <a:cubicBezTo>
                  <a:pt x="428" y="383"/>
                  <a:pt x="428" y="383"/>
                  <a:pt x="428" y="383"/>
                </a:cubicBezTo>
                <a:cubicBezTo>
                  <a:pt x="424" y="383"/>
                  <a:pt x="424" y="383"/>
                  <a:pt x="424" y="383"/>
                </a:cubicBezTo>
                <a:cubicBezTo>
                  <a:pt x="424" y="385"/>
                  <a:pt x="424" y="385"/>
                  <a:pt x="424" y="385"/>
                </a:cubicBezTo>
                <a:cubicBezTo>
                  <a:pt x="423" y="385"/>
                  <a:pt x="423" y="385"/>
                  <a:pt x="423" y="385"/>
                </a:cubicBezTo>
                <a:cubicBezTo>
                  <a:pt x="423" y="409"/>
                  <a:pt x="423" y="409"/>
                  <a:pt x="423" y="409"/>
                </a:cubicBezTo>
                <a:cubicBezTo>
                  <a:pt x="422" y="409"/>
                  <a:pt x="422" y="409"/>
                  <a:pt x="422" y="409"/>
                </a:cubicBezTo>
                <a:cubicBezTo>
                  <a:pt x="422" y="408"/>
                  <a:pt x="422" y="408"/>
                  <a:pt x="422" y="408"/>
                </a:cubicBezTo>
                <a:cubicBezTo>
                  <a:pt x="418" y="408"/>
                  <a:pt x="418" y="408"/>
                  <a:pt x="418" y="408"/>
                </a:cubicBezTo>
                <a:cubicBezTo>
                  <a:pt x="417" y="409"/>
                  <a:pt x="417" y="409"/>
                  <a:pt x="417" y="409"/>
                </a:cubicBezTo>
                <a:cubicBezTo>
                  <a:pt x="415" y="409"/>
                  <a:pt x="415" y="409"/>
                  <a:pt x="415" y="409"/>
                </a:cubicBezTo>
                <a:cubicBezTo>
                  <a:pt x="415" y="396"/>
                  <a:pt x="415" y="396"/>
                  <a:pt x="415" y="396"/>
                </a:cubicBezTo>
                <a:cubicBezTo>
                  <a:pt x="411" y="393"/>
                  <a:pt x="411" y="393"/>
                  <a:pt x="411" y="393"/>
                </a:cubicBezTo>
                <a:cubicBezTo>
                  <a:pt x="391" y="393"/>
                  <a:pt x="391" y="393"/>
                  <a:pt x="391" y="393"/>
                </a:cubicBezTo>
                <a:cubicBezTo>
                  <a:pt x="391" y="394"/>
                  <a:pt x="391" y="394"/>
                  <a:pt x="391" y="394"/>
                </a:cubicBezTo>
                <a:cubicBezTo>
                  <a:pt x="390" y="394"/>
                  <a:pt x="390" y="394"/>
                  <a:pt x="390" y="394"/>
                </a:cubicBezTo>
                <a:cubicBezTo>
                  <a:pt x="390" y="390"/>
                  <a:pt x="390" y="390"/>
                  <a:pt x="390" y="390"/>
                </a:cubicBezTo>
                <a:cubicBezTo>
                  <a:pt x="386" y="390"/>
                  <a:pt x="386" y="390"/>
                  <a:pt x="386" y="390"/>
                </a:cubicBezTo>
                <a:cubicBezTo>
                  <a:pt x="386" y="394"/>
                  <a:pt x="386" y="394"/>
                  <a:pt x="386" y="394"/>
                </a:cubicBezTo>
                <a:cubicBezTo>
                  <a:pt x="382" y="394"/>
                  <a:pt x="382" y="394"/>
                  <a:pt x="382" y="394"/>
                </a:cubicBezTo>
                <a:cubicBezTo>
                  <a:pt x="382" y="397"/>
                  <a:pt x="382" y="397"/>
                  <a:pt x="382" y="397"/>
                </a:cubicBezTo>
                <a:cubicBezTo>
                  <a:pt x="382" y="397"/>
                  <a:pt x="382" y="397"/>
                  <a:pt x="382" y="397"/>
                </a:cubicBezTo>
                <a:cubicBezTo>
                  <a:pt x="382" y="378"/>
                  <a:pt x="382" y="378"/>
                  <a:pt x="382" y="378"/>
                </a:cubicBezTo>
                <a:cubicBezTo>
                  <a:pt x="381" y="378"/>
                  <a:pt x="381" y="378"/>
                  <a:pt x="381" y="378"/>
                </a:cubicBezTo>
                <a:cubicBezTo>
                  <a:pt x="381" y="374"/>
                  <a:pt x="381" y="374"/>
                  <a:pt x="381" y="374"/>
                </a:cubicBezTo>
                <a:cubicBezTo>
                  <a:pt x="379" y="374"/>
                  <a:pt x="379" y="374"/>
                  <a:pt x="379" y="374"/>
                </a:cubicBezTo>
                <a:cubicBezTo>
                  <a:pt x="363" y="375"/>
                  <a:pt x="363" y="375"/>
                  <a:pt x="363" y="375"/>
                </a:cubicBezTo>
                <a:cubicBezTo>
                  <a:pt x="360" y="375"/>
                  <a:pt x="360" y="375"/>
                  <a:pt x="360" y="375"/>
                </a:cubicBezTo>
                <a:cubicBezTo>
                  <a:pt x="360" y="376"/>
                  <a:pt x="360" y="376"/>
                  <a:pt x="360" y="376"/>
                </a:cubicBezTo>
                <a:cubicBezTo>
                  <a:pt x="359" y="376"/>
                  <a:pt x="359" y="376"/>
                  <a:pt x="359" y="376"/>
                </a:cubicBezTo>
                <a:cubicBezTo>
                  <a:pt x="359" y="375"/>
                  <a:pt x="359" y="375"/>
                  <a:pt x="359" y="375"/>
                </a:cubicBezTo>
                <a:cubicBezTo>
                  <a:pt x="358" y="375"/>
                  <a:pt x="358" y="375"/>
                  <a:pt x="358" y="375"/>
                </a:cubicBezTo>
                <a:cubicBezTo>
                  <a:pt x="358" y="373"/>
                  <a:pt x="358" y="373"/>
                  <a:pt x="358" y="373"/>
                </a:cubicBezTo>
                <a:cubicBezTo>
                  <a:pt x="357" y="373"/>
                  <a:pt x="357" y="373"/>
                  <a:pt x="357" y="373"/>
                </a:cubicBezTo>
                <a:cubicBezTo>
                  <a:pt x="357" y="373"/>
                  <a:pt x="357" y="373"/>
                  <a:pt x="357" y="373"/>
                </a:cubicBezTo>
                <a:cubicBezTo>
                  <a:pt x="355" y="373"/>
                  <a:pt x="355" y="373"/>
                  <a:pt x="355" y="373"/>
                </a:cubicBezTo>
                <a:cubicBezTo>
                  <a:pt x="355" y="372"/>
                  <a:pt x="355" y="372"/>
                  <a:pt x="355" y="372"/>
                </a:cubicBezTo>
                <a:cubicBezTo>
                  <a:pt x="353" y="372"/>
                  <a:pt x="353" y="372"/>
                  <a:pt x="353" y="372"/>
                </a:cubicBezTo>
                <a:cubicBezTo>
                  <a:pt x="353" y="376"/>
                  <a:pt x="353" y="376"/>
                  <a:pt x="353" y="376"/>
                </a:cubicBezTo>
                <a:cubicBezTo>
                  <a:pt x="349" y="376"/>
                  <a:pt x="349" y="376"/>
                  <a:pt x="349" y="376"/>
                </a:cubicBezTo>
                <a:cubicBezTo>
                  <a:pt x="349" y="391"/>
                  <a:pt x="349" y="391"/>
                  <a:pt x="349" y="391"/>
                </a:cubicBezTo>
                <a:cubicBezTo>
                  <a:pt x="346" y="391"/>
                  <a:pt x="346" y="391"/>
                  <a:pt x="346" y="391"/>
                </a:cubicBezTo>
                <a:cubicBezTo>
                  <a:pt x="346" y="394"/>
                  <a:pt x="346" y="394"/>
                  <a:pt x="346" y="394"/>
                </a:cubicBezTo>
                <a:cubicBezTo>
                  <a:pt x="342" y="394"/>
                  <a:pt x="342" y="394"/>
                  <a:pt x="342" y="394"/>
                </a:cubicBezTo>
                <a:cubicBezTo>
                  <a:pt x="342" y="396"/>
                  <a:pt x="342" y="396"/>
                  <a:pt x="342" y="396"/>
                </a:cubicBezTo>
                <a:cubicBezTo>
                  <a:pt x="329" y="396"/>
                  <a:pt x="329" y="396"/>
                  <a:pt x="329" y="396"/>
                </a:cubicBezTo>
                <a:cubicBezTo>
                  <a:pt x="329" y="376"/>
                  <a:pt x="329" y="376"/>
                  <a:pt x="329" y="376"/>
                </a:cubicBezTo>
                <a:cubicBezTo>
                  <a:pt x="325" y="376"/>
                  <a:pt x="325" y="376"/>
                  <a:pt x="325" y="376"/>
                </a:cubicBezTo>
                <a:cubicBezTo>
                  <a:pt x="325" y="375"/>
                  <a:pt x="325" y="375"/>
                  <a:pt x="325" y="375"/>
                </a:cubicBezTo>
                <a:cubicBezTo>
                  <a:pt x="323" y="375"/>
                  <a:pt x="323" y="375"/>
                  <a:pt x="323" y="375"/>
                </a:cubicBezTo>
                <a:cubicBezTo>
                  <a:pt x="323" y="372"/>
                  <a:pt x="323" y="372"/>
                  <a:pt x="323" y="372"/>
                </a:cubicBezTo>
                <a:cubicBezTo>
                  <a:pt x="319" y="372"/>
                  <a:pt x="319" y="372"/>
                  <a:pt x="319" y="372"/>
                </a:cubicBezTo>
                <a:cubicBezTo>
                  <a:pt x="319" y="373"/>
                  <a:pt x="319" y="373"/>
                  <a:pt x="319" y="373"/>
                </a:cubicBezTo>
                <a:cubicBezTo>
                  <a:pt x="318" y="373"/>
                  <a:pt x="318" y="373"/>
                  <a:pt x="318" y="373"/>
                </a:cubicBezTo>
                <a:cubicBezTo>
                  <a:pt x="318" y="376"/>
                  <a:pt x="318" y="376"/>
                  <a:pt x="318" y="376"/>
                </a:cubicBezTo>
                <a:cubicBezTo>
                  <a:pt x="314" y="376"/>
                  <a:pt x="314" y="376"/>
                  <a:pt x="314" y="376"/>
                </a:cubicBezTo>
                <a:cubicBezTo>
                  <a:pt x="314" y="393"/>
                  <a:pt x="314" y="393"/>
                  <a:pt x="314" y="393"/>
                </a:cubicBezTo>
                <a:cubicBezTo>
                  <a:pt x="311" y="391"/>
                  <a:pt x="311" y="391"/>
                  <a:pt x="311" y="391"/>
                </a:cubicBezTo>
                <a:cubicBezTo>
                  <a:pt x="311" y="391"/>
                  <a:pt x="297" y="384"/>
                  <a:pt x="286" y="382"/>
                </a:cubicBezTo>
                <a:cubicBezTo>
                  <a:pt x="276" y="380"/>
                  <a:pt x="269" y="381"/>
                  <a:pt x="262" y="382"/>
                </a:cubicBezTo>
                <a:cubicBezTo>
                  <a:pt x="256" y="383"/>
                  <a:pt x="247" y="388"/>
                  <a:pt x="247" y="388"/>
                </a:cubicBezTo>
                <a:cubicBezTo>
                  <a:pt x="247" y="386"/>
                  <a:pt x="247" y="386"/>
                  <a:pt x="247" y="386"/>
                </a:cubicBezTo>
                <a:cubicBezTo>
                  <a:pt x="247" y="386"/>
                  <a:pt x="245" y="387"/>
                  <a:pt x="244" y="388"/>
                </a:cubicBezTo>
                <a:cubicBezTo>
                  <a:pt x="243" y="389"/>
                  <a:pt x="238" y="392"/>
                  <a:pt x="238" y="392"/>
                </a:cubicBezTo>
                <a:cubicBezTo>
                  <a:pt x="238" y="389"/>
                  <a:pt x="238" y="389"/>
                  <a:pt x="238" y="389"/>
                </a:cubicBezTo>
                <a:cubicBezTo>
                  <a:pt x="235" y="389"/>
                  <a:pt x="235" y="389"/>
                  <a:pt x="235" y="389"/>
                </a:cubicBezTo>
                <a:cubicBezTo>
                  <a:pt x="235" y="380"/>
                  <a:pt x="235" y="380"/>
                  <a:pt x="235" y="380"/>
                </a:cubicBezTo>
                <a:cubicBezTo>
                  <a:pt x="221" y="380"/>
                  <a:pt x="221" y="380"/>
                  <a:pt x="221" y="380"/>
                </a:cubicBezTo>
                <a:cubicBezTo>
                  <a:pt x="221" y="403"/>
                  <a:pt x="221" y="403"/>
                  <a:pt x="221" y="403"/>
                </a:cubicBezTo>
                <a:cubicBezTo>
                  <a:pt x="220" y="403"/>
                  <a:pt x="220" y="403"/>
                  <a:pt x="220" y="403"/>
                </a:cubicBezTo>
                <a:cubicBezTo>
                  <a:pt x="220" y="401"/>
                  <a:pt x="220" y="401"/>
                  <a:pt x="220" y="401"/>
                </a:cubicBezTo>
                <a:cubicBezTo>
                  <a:pt x="213" y="401"/>
                  <a:pt x="213" y="401"/>
                  <a:pt x="213" y="401"/>
                </a:cubicBezTo>
                <a:cubicBezTo>
                  <a:pt x="213" y="384"/>
                  <a:pt x="213" y="384"/>
                  <a:pt x="213" y="384"/>
                </a:cubicBezTo>
                <a:cubicBezTo>
                  <a:pt x="200" y="384"/>
                  <a:pt x="200" y="384"/>
                  <a:pt x="200" y="384"/>
                </a:cubicBezTo>
                <a:cubicBezTo>
                  <a:pt x="200" y="376"/>
                  <a:pt x="200" y="376"/>
                  <a:pt x="200" y="376"/>
                </a:cubicBezTo>
                <a:cubicBezTo>
                  <a:pt x="199" y="376"/>
                  <a:pt x="199" y="376"/>
                  <a:pt x="199" y="376"/>
                </a:cubicBezTo>
                <a:cubicBezTo>
                  <a:pt x="199" y="375"/>
                  <a:pt x="199" y="375"/>
                  <a:pt x="199" y="375"/>
                </a:cubicBezTo>
                <a:cubicBezTo>
                  <a:pt x="193" y="375"/>
                  <a:pt x="193" y="375"/>
                  <a:pt x="193" y="375"/>
                </a:cubicBezTo>
                <a:cubicBezTo>
                  <a:pt x="193" y="374"/>
                  <a:pt x="193" y="374"/>
                  <a:pt x="193" y="374"/>
                </a:cubicBezTo>
                <a:cubicBezTo>
                  <a:pt x="191" y="374"/>
                  <a:pt x="191" y="374"/>
                  <a:pt x="191" y="374"/>
                </a:cubicBezTo>
                <a:cubicBezTo>
                  <a:pt x="191" y="372"/>
                  <a:pt x="191" y="372"/>
                  <a:pt x="191" y="372"/>
                </a:cubicBezTo>
                <a:cubicBezTo>
                  <a:pt x="189" y="372"/>
                  <a:pt x="189" y="372"/>
                  <a:pt x="189" y="372"/>
                </a:cubicBezTo>
                <a:cubicBezTo>
                  <a:pt x="189" y="371"/>
                  <a:pt x="189" y="371"/>
                  <a:pt x="189" y="371"/>
                </a:cubicBezTo>
                <a:cubicBezTo>
                  <a:pt x="188" y="371"/>
                  <a:pt x="188" y="371"/>
                  <a:pt x="188" y="371"/>
                </a:cubicBezTo>
                <a:cubicBezTo>
                  <a:pt x="188" y="369"/>
                  <a:pt x="188" y="369"/>
                  <a:pt x="188" y="369"/>
                </a:cubicBezTo>
                <a:cubicBezTo>
                  <a:pt x="187" y="369"/>
                  <a:pt x="187" y="369"/>
                  <a:pt x="187" y="369"/>
                </a:cubicBezTo>
                <a:cubicBezTo>
                  <a:pt x="187" y="365"/>
                  <a:pt x="187" y="365"/>
                  <a:pt x="187" y="365"/>
                </a:cubicBezTo>
                <a:cubicBezTo>
                  <a:pt x="184" y="365"/>
                  <a:pt x="184" y="365"/>
                  <a:pt x="184" y="365"/>
                </a:cubicBezTo>
                <a:cubicBezTo>
                  <a:pt x="184" y="364"/>
                  <a:pt x="184" y="364"/>
                  <a:pt x="184" y="364"/>
                </a:cubicBezTo>
                <a:cubicBezTo>
                  <a:pt x="183" y="364"/>
                  <a:pt x="183" y="364"/>
                  <a:pt x="183" y="364"/>
                </a:cubicBezTo>
                <a:cubicBezTo>
                  <a:pt x="183" y="363"/>
                  <a:pt x="183" y="363"/>
                  <a:pt x="183" y="363"/>
                </a:cubicBezTo>
                <a:cubicBezTo>
                  <a:pt x="174" y="363"/>
                  <a:pt x="174" y="363"/>
                  <a:pt x="174" y="363"/>
                </a:cubicBezTo>
                <a:cubicBezTo>
                  <a:pt x="174" y="364"/>
                  <a:pt x="174" y="364"/>
                  <a:pt x="174" y="364"/>
                </a:cubicBezTo>
                <a:cubicBezTo>
                  <a:pt x="173" y="364"/>
                  <a:pt x="173" y="364"/>
                  <a:pt x="173" y="364"/>
                </a:cubicBezTo>
                <a:cubicBezTo>
                  <a:pt x="173" y="367"/>
                  <a:pt x="173" y="367"/>
                  <a:pt x="173" y="367"/>
                </a:cubicBezTo>
                <a:cubicBezTo>
                  <a:pt x="173" y="367"/>
                  <a:pt x="173" y="367"/>
                  <a:pt x="173" y="367"/>
                </a:cubicBezTo>
                <a:cubicBezTo>
                  <a:pt x="173" y="380"/>
                  <a:pt x="173" y="380"/>
                  <a:pt x="173" y="380"/>
                </a:cubicBezTo>
                <a:cubicBezTo>
                  <a:pt x="169" y="380"/>
                  <a:pt x="169" y="380"/>
                  <a:pt x="169" y="380"/>
                </a:cubicBezTo>
                <a:cubicBezTo>
                  <a:pt x="169" y="377"/>
                  <a:pt x="169" y="377"/>
                  <a:pt x="169" y="377"/>
                </a:cubicBezTo>
                <a:cubicBezTo>
                  <a:pt x="154" y="377"/>
                  <a:pt x="154" y="377"/>
                  <a:pt x="154" y="377"/>
                </a:cubicBezTo>
                <a:cubicBezTo>
                  <a:pt x="154" y="365"/>
                  <a:pt x="154" y="365"/>
                  <a:pt x="154" y="365"/>
                </a:cubicBezTo>
                <a:cubicBezTo>
                  <a:pt x="150" y="364"/>
                  <a:pt x="150" y="364"/>
                  <a:pt x="150" y="364"/>
                </a:cubicBezTo>
                <a:cubicBezTo>
                  <a:pt x="150" y="363"/>
                  <a:pt x="150" y="363"/>
                  <a:pt x="150" y="363"/>
                </a:cubicBezTo>
                <a:cubicBezTo>
                  <a:pt x="148" y="363"/>
                  <a:pt x="148" y="363"/>
                  <a:pt x="148" y="363"/>
                </a:cubicBezTo>
                <a:cubicBezTo>
                  <a:pt x="148" y="361"/>
                  <a:pt x="148" y="361"/>
                  <a:pt x="148" y="361"/>
                </a:cubicBezTo>
                <a:cubicBezTo>
                  <a:pt x="145" y="361"/>
                  <a:pt x="145" y="361"/>
                  <a:pt x="145" y="361"/>
                </a:cubicBezTo>
                <a:cubicBezTo>
                  <a:pt x="145" y="361"/>
                  <a:pt x="145" y="361"/>
                  <a:pt x="145" y="361"/>
                </a:cubicBezTo>
                <a:cubicBezTo>
                  <a:pt x="141" y="361"/>
                  <a:pt x="141" y="361"/>
                  <a:pt x="141" y="361"/>
                </a:cubicBezTo>
                <a:cubicBezTo>
                  <a:pt x="141" y="360"/>
                  <a:pt x="141" y="360"/>
                  <a:pt x="141" y="360"/>
                </a:cubicBezTo>
                <a:cubicBezTo>
                  <a:pt x="140" y="360"/>
                  <a:pt x="140" y="360"/>
                  <a:pt x="140" y="360"/>
                </a:cubicBezTo>
                <a:cubicBezTo>
                  <a:pt x="140" y="364"/>
                  <a:pt x="140" y="364"/>
                  <a:pt x="140" y="364"/>
                </a:cubicBezTo>
                <a:cubicBezTo>
                  <a:pt x="137" y="364"/>
                  <a:pt x="137" y="364"/>
                  <a:pt x="137" y="364"/>
                </a:cubicBezTo>
                <a:cubicBezTo>
                  <a:pt x="137" y="391"/>
                  <a:pt x="137" y="391"/>
                  <a:pt x="137" y="391"/>
                </a:cubicBezTo>
                <a:cubicBezTo>
                  <a:pt x="135" y="391"/>
                  <a:pt x="135" y="391"/>
                  <a:pt x="135" y="391"/>
                </a:cubicBezTo>
                <a:cubicBezTo>
                  <a:pt x="135" y="392"/>
                  <a:pt x="135" y="392"/>
                  <a:pt x="135" y="392"/>
                </a:cubicBezTo>
                <a:cubicBezTo>
                  <a:pt x="130" y="392"/>
                  <a:pt x="130" y="392"/>
                  <a:pt x="130" y="392"/>
                </a:cubicBezTo>
                <a:cubicBezTo>
                  <a:pt x="130" y="405"/>
                  <a:pt x="130" y="405"/>
                  <a:pt x="130" y="405"/>
                </a:cubicBezTo>
                <a:cubicBezTo>
                  <a:pt x="128" y="405"/>
                  <a:pt x="128" y="405"/>
                  <a:pt x="128" y="405"/>
                </a:cubicBezTo>
                <a:cubicBezTo>
                  <a:pt x="128" y="409"/>
                  <a:pt x="128" y="409"/>
                  <a:pt x="128" y="409"/>
                </a:cubicBezTo>
                <a:cubicBezTo>
                  <a:pt x="126" y="409"/>
                  <a:pt x="126" y="409"/>
                  <a:pt x="126" y="409"/>
                </a:cubicBezTo>
                <a:cubicBezTo>
                  <a:pt x="126" y="408"/>
                  <a:pt x="126" y="408"/>
                  <a:pt x="126" y="408"/>
                </a:cubicBezTo>
                <a:cubicBezTo>
                  <a:pt x="126" y="408"/>
                  <a:pt x="126" y="408"/>
                  <a:pt x="126" y="408"/>
                </a:cubicBezTo>
                <a:cubicBezTo>
                  <a:pt x="126" y="406"/>
                  <a:pt x="126" y="406"/>
                  <a:pt x="126" y="406"/>
                </a:cubicBezTo>
                <a:cubicBezTo>
                  <a:pt x="124" y="406"/>
                  <a:pt x="124" y="406"/>
                  <a:pt x="124" y="406"/>
                </a:cubicBezTo>
                <a:cubicBezTo>
                  <a:pt x="124" y="353"/>
                  <a:pt x="124" y="353"/>
                  <a:pt x="124" y="353"/>
                </a:cubicBezTo>
                <a:cubicBezTo>
                  <a:pt x="123" y="353"/>
                  <a:pt x="123" y="353"/>
                  <a:pt x="123" y="353"/>
                </a:cubicBezTo>
                <a:cubicBezTo>
                  <a:pt x="123" y="347"/>
                  <a:pt x="123" y="347"/>
                  <a:pt x="123" y="347"/>
                </a:cubicBezTo>
                <a:cubicBezTo>
                  <a:pt x="117" y="347"/>
                  <a:pt x="117" y="347"/>
                  <a:pt x="117" y="347"/>
                </a:cubicBezTo>
                <a:cubicBezTo>
                  <a:pt x="117" y="345"/>
                  <a:pt x="117" y="345"/>
                  <a:pt x="117" y="345"/>
                </a:cubicBezTo>
                <a:cubicBezTo>
                  <a:pt x="111" y="344"/>
                  <a:pt x="111" y="344"/>
                  <a:pt x="111" y="344"/>
                </a:cubicBezTo>
                <a:cubicBezTo>
                  <a:pt x="111" y="347"/>
                  <a:pt x="111" y="347"/>
                  <a:pt x="111" y="347"/>
                </a:cubicBezTo>
                <a:cubicBezTo>
                  <a:pt x="108" y="347"/>
                  <a:pt x="108" y="347"/>
                  <a:pt x="108" y="347"/>
                </a:cubicBezTo>
                <a:cubicBezTo>
                  <a:pt x="108" y="349"/>
                  <a:pt x="108" y="349"/>
                  <a:pt x="108" y="349"/>
                </a:cubicBezTo>
                <a:cubicBezTo>
                  <a:pt x="105" y="349"/>
                  <a:pt x="105" y="349"/>
                  <a:pt x="105" y="349"/>
                </a:cubicBezTo>
                <a:cubicBezTo>
                  <a:pt x="105" y="408"/>
                  <a:pt x="105" y="408"/>
                  <a:pt x="105" y="408"/>
                </a:cubicBezTo>
                <a:cubicBezTo>
                  <a:pt x="102" y="408"/>
                  <a:pt x="102" y="408"/>
                  <a:pt x="102" y="408"/>
                </a:cubicBezTo>
                <a:cubicBezTo>
                  <a:pt x="102" y="398"/>
                  <a:pt x="102" y="398"/>
                  <a:pt x="102" y="398"/>
                </a:cubicBezTo>
                <a:cubicBezTo>
                  <a:pt x="100" y="398"/>
                  <a:pt x="100" y="398"/>
                  <a:pt x="100" y="398"/>
                </a:cubicBezTo>
                <a:cubicBezTo>
                  <a:pt x="100" y="395"/>
                  <a:pt x="100" y="395"/>
                  <a:pt x="100" y="395"/>
                </a:cubicBezTo>
                <a:cubicBezTo>
                  <a:pt x="98" y="395"/>
                  <a:pt x="98" y="395"/>
                  <a:pt x="98" y="395"/>
                </a:cubicBezTo>
                <a:cubicBezTo>
                  <a:pt x="98" y="394"/>
                  <a:pt x="98" y="394"/>
                  <a:pt x="98" y="394"/>
                </a:cubicBezTo>
                <a:cubicBezTo>
                  <a:pt x="97" y="394"/>
                  <a:pt x="97" y="394"/>
                  <a:pt x="97" y="394"/>
                </a:cubicBezTo>
                <a:cubicBezTo>
                  <a:pt x="97" y="395"/>
                  <a:pt x="97" y="395"/>
                  <a:pt x="97" y="395"/>
                </a:cubicBezTo>
                <a:cubicBezTo>
                  <a:pt x="96" y="395"/>
                  <a:pt x="96" y="395"/>
                  <a:pt x="96" y="395"/>
                </a:cubicBezTo>
                <a:cubicBezTo>
                  <a:pt x="96" y="392"/>
                  <a:pt x="96" y="392"/>
                  <a:pt x="96" y="392"/>
                </a:cubicBezTo>
                <a:cubicBezTo>
                  <a:pt x="95" y="392"/>
                  <a:pt x="95" y="392"/>
                  <a:pt x="95" y="392"/>
                </a:cubicBezTo>
                <a:cubicBezTo>
                  <a:pt x="95" y="393"/>
                  <a:pt x="95" y="393"/>
                  <a:pt x="95" y="393"/>
                </a:cubicBezTo>
                <a:cubicBezTo>
                  <a:pt x="91" y="393"/>
                  <a:pt x="91" y="393"/>
                  <a:pt x="91" y="393"/>
                </a:cubicBezTo>
                <a:cubicBezTo>
                  <a:pt x="91" y="394"/>
                  <a:pt x="91" y="394"/>
                  <a:pt x="91" y="394"/>
                </a:cubicBezTo>
                <a:cubicBezTo>
                  <a:pt x="90" y="394"/>
                  <a:pt x="90" y="394"/>
                  <a:pt x="90" y="394"/>
                </a:cubicBezTo>
                <a:cubicBezTo>
                  <a:pt x="90" y="395"/>
                  <a:pt x="90" y="395"/>
                  <a:pt x="90" y="395"/>
                </a:cubicBezTo>
                <a:cubicBezTo>
                  <a:pt x="84" y="395"/>
                  <a:pt x="84" y="395"/>
                  <a:pt x="84" y="395"/>
                </a:cubicBezTo>
                <a:cubicBezTo>
                  <a:pt x="84" y="396"/>
                  <a:pt x="84" y="396"/>
                  <a:pt x="84" y="396"/>
                </a:cubicBezTo>
                <a:cubicBezTo>
                  <a:pt x="83" y="396"/>
                  <a:pt x="83" y="396"/>
                  <a:pt x="83" y="396"/>
                </a:cubicBezTo>
                <a:cubicBezTo>
                  <a:pt x="83" y="398"/>
                  <a:pt x="83" y="398"/>
                  <a:pt x="83" y="398"/>
                </a:cubicBezTo>
                <a:cubicBezTo>
                  <a:pt x="82" y="398"/>
                  <a:pt x="82" y="398"/>
                  <a:pt x="82" y="398"/>
                </a:cubicBezTo>
                <a:cubicBezTo>
                  <a:pt x="82" y="355"/>
                  <a:pt x="82" y="355"/>
                  <a:pt x="82" y="355"/>
                </a:cubicBezTo>
                <a:cubicBezTo>
                  <a:pt x="82" y="355"/>
                  <a:pt x="82" y="355"/>
                  <a:pt x="82" y="355"/>
                </a:cubicBezTo>
                <a:cubicBezTo>
                  <a:pt x="82" y="353"/>
                  <a:pt x="82" y="353"/>
                  <a:pt x="82" y="353"/>
                </a:cubicBezTo>
                <a:cubicBezTo>
                  <a:pt x="81" y="353"/>
                  <a:pt x="81" y="353"/>
                  <a:pt x="81" y="353"/>
                </a:cubicBezTo>
                <a:cubicBezTo>
                  <a:pt x="81" y="349"/>
                  <a:pt x="81" y="349"/>
                  <a:pt x="81" y="349"/>
                </a:cubicBezTo>
                <a:cubicBezTo>
                  <a:pt x="78" y="349"/>
                  <a:pt x="78" y="349"/>
                  <a:pt x="78" y="349"/>
                </a:cubicBezTo>
                <a:cubicBezTo>
                  <a:pt x="78" y="347"/>
                  <a:pt x="78" y="347"/>
                  <a:pt x="78" y="347"/>
                </a:cubicBezTo>
                <a:cubicBezTo>
                  <a:pt x="73" y="347"/>
                  <a:pt x="73" y="347"/>
                  <a:pt x="73" y="347"/>
                </a:cubicBezTo>
                <a:cubicBezTo>
                  <a:pt x="73" y="349"/>
                  <a:pt x="73" y="349"/>
                  <a:pt x="73" y="349"/>
                </a:cubicBezTo>
                <a:cubicBezTo>
                  <a:pt x="69" y="349"/>
                  <a:pt x="69" y="349"/>
                  <a:pt x="69" y="349"/>
                </a:cubicBezTo>
                <a:cubicBezTo>
                  <a:pt x="69" y="353"/>
                  <a:pt x="69" y="353"/>
                  <a:pt x="69" y="353"/>
                </a:cubicBezTo>
                <a:cubicBezTo>
                  <a:pt x="65" y="353"/>
                  <a:pt x="65" y="353"/>
                  <a:pt x="65" y="353"/>
                </a:cubicBezTo>
                <a:cubicBezTo>
                  <a:pt x="65" y="355"/>
                  <a:pt x="65" y="355"/>
                  <a:pt x="65" y="355"/>
                </a:cubicBezTo>
                <a:cubicBezTo>
                  <a:pt x="63" y="355"/>
                  <a:pt x="63" y="355"/>
                  <a:pt x="63" y="355"/>
                </a:cubicBezTo>
                <a:cubicBezTo>
                  <a:pt x="63" y="359"/>
                  <a:pt x="63" y="359"/>
                  <a:pt x="63" y="359"/>
                </a:cubicBezTo>
                <a:cubicBezTo>
                  <a:pt x="62" y="359"/>
                  <a:pt x="62" y="359"/>
                  <a:pt x="62" y="359"/>
                </a:cubicBezTo>
                <a:cubicBezTo>
                  <a:pt x="62" y="361"/>
                  <a:pt x="62" y="361"/>
                  <a:pt x="62" y="361"/>
                </a:cubicBezTo>
                <a:cubicBezTo>
                  <a:pt x="56" y="361"/>
                  <a:pt x="56" y="361"/>
                  <a:pt x="56" y="361"/>
                </a:cubicBezTo>
                <a:cubicBezTo>
                  <a:pt x="56" y="364"/>
                  <a:pt x="56" y="364"/>
                  <a:pt x="56" y="364"/>
                </a:cubicBezTo>
                <a:cubicBezTo>
                  <a:pt x="55" y="364"/>
                  <a:pt x="55" y="364"/>
                  <a:pt x="55" y="364"/>
                </a:cubicBezTo>
                <a:cubicBezTo>
                  <a:pt x="55" y="367"/>
                  <a:pt x="55" y="367"/>
                  <a:pt x="55" y="367"/>
                </a:cubicBezTo>
                <a:cubicBezTo>
                  <a:pt x="52" y="367"/>
                  <a:pt x="52" y="367"/>
                  <a:pt x="52" y="367"/>
                </a:cubicBezTo>
                <a:cubicBezTo>
                  <a:pt x="52" y="406"/>
                  <a:pt x="52" y="406"/>
                  <a:pt x="52" y="406"/>
                </a:cubicBezTo>
                <a:cubicBezTo>
                  <a:pt x="49" y="406"/>
                  <a:pt x="49" y="406"/>
                  <a:pt x="49" y="406"/>
                </a:cubicBezTo>
                <a:cubicBezTo>
                  <a:pt x="49" y="409"/>
                  <a:pt x="49" y="409"/>
                  <a:pt x="49" y="409"/>
                </a:cubicBezTo>
                <a:cubicBezTo>
                  <a:pt x="47" y="409"/>
                  <a:pt x="47" y="409"/>
                  <a:pt x="47" y="409"/>
                </a:cubicBezTo>
                <a:cubicBezTo>
                  <a:pt x="47" y="407"/>
                  <a:pt x="47" y="407"/>
                  <a:pt x="47" y="407"/>
                </a:cubicBezTo>
                <a:cubicBezTo>
                  <a:pt x="31" y="407"/>
                  <a:pt x="31" y="407"/>
                  <a:pt x="31" y="407"/>
                </a:cubicBezTo>
                <a:cubicBezTo>
                  <a:pt x="31" y="409"/>
                  <a:pt x="31" y="409"/>
                  <a:pt x="31" y="409"/>
                </a:cubicBezTo>
                <a:cubicBezTo>
                  <a:pt x="30" y="409"/>
                  <a:pt x="30" y="409"/>
                  <a:pt x="30" y="409"/>
                </a:cubicBezTo>
                <a:cubicBezTo>
                  <a:pt x="30" y="405"/>
                  <a:pt x="30" y="405"/>
                  <a:pt x="30" y="405"/>
                </a:cubicBezTo>
                <a:cubicBezTo>
                  <a:pt x="28" y="405"/>
                  <a:pt x="28" y="405"/>
                  <a:pt x="28" y="405"/>
                </a:cubicBezTo>
                <a:cubicBezTo>
                  <a:pt x="28" y="402"/>
                  <a:pt x="28" y="402"/>
                  <a:pt x="28" y="402"/>
                </a:cubicBezTo>
                <a:cubicBezTo>
                  <a:pt x="16" y="402"/>
                  <a:pt x="16" y="402"/>
                  <a:pt x="16" y="402"/>
                </a:cubicBezTo>
                <a:cubicBezTo>
                  <a:pt x="16" y="403"/>
                  <a:pt x="16" y="403"/>
                  <a:pt x="16" y="403"/>
                </a:cubicBezTo>
                <a:cubicBezTo>
                  <a:pt x="7" y="403"/>
                  <a:pt x="7" y="403"/>
                  <a:pt x="7" y="403"/>
                </a:cubicBezTo>
                <a:cubicBezTo>
                  <a:pt x="7" y="408"/>
                  <a:pt x="7" y="408"/>
                  <a:pt x="7" y="408"/>
                </a:cubicBezTo>
                <a:cubicBezTo>
                  <a:pt x="1" y="409"/>
                  <a:pt x="1" y="409"/>
                  <a:pt x="1" y="409"/>
                </a:cubicBezTo>
                <a:cubicBezTo>
                  <a:pt x="0" y="427"/>
                  <a:pt x="0" y="427"/>
                  <a:pt x="0" y="427"/>
                </a:cubicBezTo>
                <a:cubicBezTo>
                  <a:pt x="984" y="427"/>
                  <a:pt x="984" y="427"/>
                  <a:pt x="984" y="427"/>
                </a:cubicBezTo>
                <a:cubicBezTo>
                  <a:pt x="1037" y="427"/>
                  <a:pt x="1037" y="427"/>
                  <a:pt x="1037" y="427"/>
                </a:cubicBezTo>
                <a:cubicBezTo>
                  <a:pt x="1926" y="427"/>
                  <a:pt x="1926" y="427"/>
                  <a:pt x="1926" y="427"/>
                </a:cubicBezTo>
                <a:cubicBezTo>
                  <a:pt x="1926" y="328"/>
                  <a:pt x="1926" y="328"/>
                  <a:pt x="1926" y="328"/>
                </a:cubicBezTo>
                <a:lnTo>
                  <a:pt x="1920" y="329"/>
                </a:lnTo>
                <a:close/>
                <a:moveTo>
                  <a:pt x="1229" y="302"/>
                </a:moveTo>
                <a:cubicBezTo>
                  <a:pt x="1227" y="302"/>
                  <a:pt x="1227" y="302"/>
                  <a:pt x="1227" y="302"/>
                </a:cubicBezTo>
                <a:cubicBezTo>
                  <a:pt x="1227" y="291"/>
                  <a:pt x="1227" y="291"/>
                  <a:pt x="1227" y="291"/>
                </a:cubicBezTo>
                <a:cubicBezTo>
                  <a:pt x="1227" y="292"/>
                  <a:pt x="1229" y="293"/>
                  <a:pt x="1229" y="293"/>
                </a:cubicBezTo>
                <a:lnTo>
                  <a:pt x="1229" y="302"/>
                </a:lnTo>
                <a:close/>
                <a:moveTo>
                  <a:pt x="1229" y="280"/>
                </a:moveTo>
                <a:cubicBezTo>
                  <a:pt x="1229" y="280"/>
                  <a:pt x="1229" y="280"/>
                  <a:pt x="1229" y="280"/>
                </a:cubicBezTo>
                <a:cubicBezTo>
                  <a:pt x="1228" y="281"/>
                  <a:pt x="1227" y="281"/>
                  <a:pt x="1227" y="281"/>
                </a:cubicBezTo>
                <a:cubicBezTo>
                  <a:pt x="1227" y="271"/>
                  <a:pt x="1227" y="271"/>
                  <a:pt x="1227" y="271"/>
                </a:cubicBezTo>
                <a:cubicBezTo>
                  <a:pt x="1228" y="272"/>
                  <a:pt x="1229" y="272"/>
                  <a:pt x="1229" y="272"/>
                </a:cubicBezTo>
                <a:lnTo>
                  <a:pt x="1229" y="280"/>
                </a:lnTo>
                <a:close/>
                <a:moveTo>
                  <a:pt x="1229" y="260"/>
                </a:moveTo>
                <a:cubicBezTo>
                  <a:pt x="1229" y="260"/>
                  <a:pt x="1229" y="260"/>
                  <a:pt x="1229" y="260"/>
                </a:cubicBezTo>
                <a:cubicBezTo>
                  <a:pt x="1228" y="260"/>
                  <a:pt x="1227" y="261"/>
                  <a:pt x="1227" y="261"/>
                </a:cubicBezTo>
                <a:cubicBezTo>
                  <a:pt x="1227" y="250"/>
                  <a:pt x="1227" y="250"/>
                  <a:pt x="1227" y="250"/>
                </a:cubicBezTo>
                <a:cubicBezTo>
                  <a:pt x="1227" y="252"/>
                  <a:pt x="1229" y="252"/>
                  <a:pt x="1229" y="252"/>
                </a:cubicBezTo>
                <a:lnTo>
                  <a:pt x="1229" y="260"/>
                </a:lnTo>
                <a:close/>
                <a:moveTo>
                  <a:pt x="1230" y="239"/>
                </a:moveTo>
                <a:cubicBezTo>
                  <a:pt x="1230" y="239"/>
                  <a:pt x="1229" y="239"/>
                  <a:pt x="1229" y="239"/>
                </a:cubicBezTo>
                <a:cubicBezTo>
                  <a:pt x="1228" y="239"/>
                  <a:pt x="1227" y="240"/>
                  <a:pt x="1227" y="240"/>
                </a:cubicBezTo>
                <a:cubicBezTo>
                  <a:pt x="1227" y="229"/>
                  <a:pt x="1227" y="229"/>
                  <a:pt x="1227" y="229"/>
                </a:cubicBezTo>
                <a:cubicBezTo>
                  <a:pt x="1228" y="231"/>
                  <a:pt x="1230" y="231"/>
                  <a:pt x="1230" y="231"/>
                </a:cubicBezTo>
                <a:lnTo>
                  <a:pt x="1230" y="239"/>
                </a:lnTo>
                <a:close/>
                <a:moveTo>
                  <a:pt x="1230" y="218"/>
                </a:moveTo>
                <a:cubicBezTo>
                  <a:pt x="1230" y="218"/>
                  <a:pt x="1230" y="218"/>
                  <a:pt x="1229" y="218"/>
                </a:cubicBezTo>
                <a:cubicBezTo>
                  <a:pt x="1228" y="219"/>
                  <a:pt x="1228" y="220"/>
                  <a:pt x="1228" y="220"/>
                </a:cubicBezTo>
                <a:cubicBezTo>
                  <a:pt x="1228" y="209"/>
                  <a:pt x="1228" y="209"/>
                  <a:pt x="1228" y="209"/>
                </a:cubicBezTo>
                <a:cubicBezTo>
                  <a:pt x="1228" y="210"/>
                  <a:pt x="1230" y="210"/>
                  <a:pt x="1230" y="210"/>
                </a:cubicBezTo>
                <a:lnTo>
                  <a:pt x="1230" y="218"/>
                </a:lnTo>
                <a:close/>
                <a:moveTo>
                  <a:pt x="1230" y="197"/>
                </a:moveTo>
                <a:cubicBezTo>
                  <a:pt x="1230" y="197"/>
                  <a:pt x="1229" y="198"/>
                  <a:pt x="1228" y="198"/>
                </a:cubicBezTo>
                <a:cubicBezTo>
                  <a:pt x="1228" y="199"/>
                  <a:pt x="1228" y="199"/>
                  <a:pt x="1228" y="199"/>
                </a:cubicBezTo>
                <a:cubicBezTo>
                  <a:pt x="1228" y="187"/>
                  <a:pt x="1228" y="187"/>
                  <a:pt x="1228" y="187"/>
                </a:cubicBezTo>
                <a:cubicBezTo>
                  <a:pt x="1230" y="187"/>
                  <a:pt x="1230" y="187"/>
                  <a:pt x="1230" y="187"/>
                </a:cubicBezTo>
                <a:lnTo>
                  <a:pt x="1230" y="197"/>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30" name="组合 29"/>
          <p:cNvGrpSpPr/>
          <p:nvPr userDrawn="1"/>
        </p:nvGrpSpPr>
        <p:grpSpPr>
          <a:xfrm>
            <a:off x="483601" y="238906"/>
            <a:ext cx="438419" cy="540854"/>
            <a:chOff x="8428038" y="1322387"/>
            <a:chExt cx="339726" cy="419101"/>
          </a:xfrm>
          <a:solidFill>
            <a:schemeClr val="tx2">
              <a:lumMod val="75000"/>
            </a:schemeClr>
          </a:solidFill>
        </p:grpSpPr>
        <p:sp>
          <p:nvSpPr>
            <p:cNvPr id="31" name="Freeform 87"/>
            <p:cNvSpPr>
              <a:spLocks noEditPoints="1"/>
            </p:cNvSpPr>
            <p:nvPr/>
          </p:nvSpPr>
          <p:spPr bwMode="auto">
            <a:xfrm>
              <a:off x="8428038" y="1397000"/>
              <a:ext cx="265113" cy="344488"/>
            </a:xfrm>
            <a:custGeom>
              <a:gdLst>
                <a:gd name="T0" fmla="*/ 86 w 89"/>
                <a:gd name="T1" fmla="*/ 0 h 116"/>
                <a:gd name="T2" fmla="*/ 3 w 89"/>
                <a:gd name="T3" fmla="*/ 0 h 116"/>
                <a:gd name="T4" fmla="*/ 0 w 89"/>
                <a:gd name="T5" fmla="*/ 4 h 116"/>
                <a:gd name="T6" fmla="*/ 0 w 89"/>
                <a:gd name="T7" fmla="*/ 113 h 116"/>
                <a:gd name="T8" fmla="*/ 2 w 89"/>
                <a:gd name="T9" fmla="*/ 115 h 116"/>
                <a:gd name="T10" fmla="*/ 42 w 89"/>
                <a:gd name="T11" fmla="*/ 91 h 116"/>
                <a:gd name="T12" fmla="*/ 47 w 89"/>
                <a:gd name="T13" fmla="*/ 91 h 116"/>
                <a:gd name="T14" fmla="*/ 86 w 89"/>
                <a:gd name="T15" fmla="*/ 115 h 116"/>
                <a:gd name="T16" fmla="*/ 89 w 89"/>
                <a:gd name="T17" fmla="*/ 113 h 116"/>
                <a:gd name="T18" fmla="*/ 89 w 89"/>
                <a:gd name="T19" fmla="*/ 4 h 116"/>
                <a:gd name="T20" fmla="*/ 86 w 89"/>
                <a:gd name="T21" fmla="*/ 0 h 116"/>
                <a:gd name="T22" fmla="*/ 64 w 89"/>
                <a:gd name="T23" fmla="*/ 49 h 116"/>
                <a:gd name="T24" fmla="*/ 61 w 89"/>
                <a:gd name="T25" fmla="*/ 52 h 116"/>
                <a:gd name="T26" fmla="*/ 49 w 89"/>
                <a:gd name="T27" fmla="*/ 52 h 116"/>
                <a:gd name="T28" fmla="*/ 49 w 89"/>
                <a:gd name="T29" fmla="*/ 64 h 116"/>
                <a:gd name="T30" fmla="*/ 46 w 89"/>
                <a:gd name="T31" fmla="*/ 67 h 116"/>
                <a:gd name="T32" fmla="*/ 43 w 89"/>
                <a:gd name="T33" fmla="*/ 67 h 116"/>
                <a:gd name="T34" fmla="*/ 40 w 89"/>
                <a:gd name="T35" fmla="*/ 64 h 116"/>
                <a:gd name="T36" fmla="*/ 40 w 89"/>
                <a:gd name="T37" fmla="*/ 52 h 116"/>
                <a:gd name="T38" fmla="*/ 28 w 89"/>
                <a:gd name="T39" fmla="*/ 52 h 116"/>
                <a:gd name="T40" fmla="*/ 25 w 89"/>
                <a:gd name="T41" fmla="*/ 49 h 116"/>
                <a:gd name="T42" fmla="*/ 25 w 89"/>
                <a:gd name="T43" fmla="*/ 46 h 116"/>
                <a:gd name="T44" fmla="*/ 28 w 89"/>
                <a:gd name="T45" fmla="*/ 43 h 116"/>
                <a:gd name="T46" fmla="*/ 40 w 89"/>
                <a:gd name="T47" fmla="*/ 43 h 116"/>
                <a:gd name="T48" fmla="*/ 40 w 89"/>
                <a:gd name="T49" fmla="*/ 31 h 116"/>
                <a:gd name="T50" fmla="*/ 43 w 89"/>
                <a:gd name="T51" fmla="*/ 28 h 116"/>
                <a:gd name="T52" fmla="*/ 46 w 89"/>
                <a:gd name="T53" fmla="*/ 28 h 116"/>
                <a:gd name="T54" fmla="*/ 49 w 89"/>
                <a:gd name="T55" fmla="*/ 31 h 116"/>
                <a:gd name="T56" fmla="*/ 49 w 89"/>
                <a:gd name="T57" fmla="*/ 43 h 116"/>
                <a:gd name="T58" fmla="*/ 61 w 89"/>
                <a:gd name="T59" fmla="*/ 43 h 116"/>
                <a:gd name="T60" fmla="*/ 64 w 89"/>
                <a:gd name="T61" fmla="*/ 46 h 116"/>
                <a:gd name="T62" fmla="*/ 64 w 89"/>
                <a:gd name="T63" fmla="*/ 49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115">
                  <a:moveTo>
                    <a:pt x="86" y="0"/>
                  </a:moveTo>
                  <a:cubicBezTo>
                    <a:pt x="3" y="0"/>
                    <a:pt x="3" y="0"/>
                    <a:pt x="3" y="0"/>
                  </a:cubicBezTo>
                  <a:cubicBezTo>
                    <a:pt x="1" y="0"/>
                    <a:pt x="0" y="2"/>
                    <a:pt x="0" y="4"/>
                  </a:cubicBezTo>
                  <a:cubicBezTo>
                    <a:pt x="0" y="113"/>
                    <a:pt x="0" y="113"/>
                    <a:pt x="0" y="113"/>
                  </a:cubicBezTo>
                  <a:cubicBezTo>
                    <a:pt x="0" y="115"/>
                    <a:pt x="1" y="116"/>
                    <a:pt x="2" y="115"/>
                  </a:cubicBezTo>
                  <a:cubicBezTo>
                    <a:pt x="42" y="91"/>
                    <a:pt x="42" y="91"/>
                    <a:pt x="42" y="91"/>
                  </a:cubicBezTo>
                  <a:cubicBezTo>
                    <a:pt x="43" y="90"/>
                    <a:pt x="46" y="90"/>
                    <a:pt x="47" y="91"/>
                  </a:cubicBezTo>
                  <a:cubicBezTo>
                    <a:pt x="86" y="115"/>
                    <a:pt x="86" y="115"/>
                    <a:pt x="86" y="115"/>
                  </a:cubicBezTo>
                  <a:cubicBezTo>
                    <a:pt x="88" y="116"/>
                    <a:pt x="89" y="115"/>
                    <a:pt x="89" y="113"/>
                  </a:cubicBezTo>
                  <a:cubicBezTo>
                    <a:pt x="89" y="4"/>
                    <a:pt x="89" y="4"/>
                    <a:pt x="89" y="4"/>
                  </a:cubicBezTo>
                  <a:cubicBezTo>
                    <a:pt x="89" y="2"/>
                    <a:pt x="88" y="0"/>
                    <a:pt x="86" y="0"/>
                  </a:cubicBezTo>
                  <a:close/>
                  <a:moveTo>
                    <a:pt x="64" y="49"/>
                  </a:moveTo>
                  <a:cubicBezTo>
                    <a:pt x="64" y="51"/>
                    <a:pt x="62" y="52"/>
                    <a:pt x="61" y="52"/>
                  </a:cubicBezTo>
                  <a:cubicBezTo>
                    <a:pt x="49" y="52"/>
                    <a:pt x="49" y="52"/>
                    <a:pt x="49" y="52"/>
                  </a:cubicBezTo>
                  <a:cubicBezTo>
                    <a:pt x="49" y="64"/>
                    <a:pt x="49" y="64"/>
                    <a:pt x="49" y="64"/>
                  </a:cubicBezTo>
                  <a:cubicBezTo>
                    <a:pt x="49" y="66"/>
                    <a:pt x="48" y="67"/>
                    <a:pt x="46" y="67"/>
                  </a:cubicBezTo>
                  <a:cubicBezTo>
                    <a:pt x="43" y="67"/>
                    <a:pt x="43" y="67"/>
                    <a:pt x="43" y="67"/>
                  </a:cubicBezTo>
                  <a:cubicBezTo>
                    <a:pt x="41" y="67"/>
                    <a:pt x="40" y="66"/>
                    <a:pt x="40" y="64"/>
                  </a:cubicBezTo>
                  <a:cubicBezTo>
                    <a:pt x="40" y="52"/>
                    <a:pt x="40" y="52"/>
                    <a:pt x="40" y="52"/>
                  </a:cubicBezTo>
                  <a:cubicBezTo>
                    <a:pt x="28" y="52"/>
                    <a:pt x="28" y="52"/>
                    <a:pt x="28" y="52"/>
                  </a:cubicBezTo>
                  <a:cubicBezTo>
                    <a:pt x="26" y="52"/>
                    <a:pt x="25" y="51"/>
                    <a:pt x="25" y="49"/>
                  </a:cubicBezTo>
                  <a:cubicBezTo>
                    <a:pt x="25" y="46"/>
                    <a:pt x="25" y="46"/>
                    <a:pt x="25" y="46"/>
                  </a:cubicBezTo>
                  <a:cubicBezTo>
                    <a:pt x="25" y="44"/>
                    <a:pt x="26" y="43"/>
                    <a:pt x="28" y="43"/>
                  </a:cubicBezTo>
                  <a:cubicBezTo>
                    <a:pt x="40" y="43"/>
                    <a:pt x="40" y="43"/>
                    <a:pt x="40" y="43"/>
                  </a:cubicBezTo>
                  <a:cubicBezTo>
                    <a:pt x="40" y="31"/>
                    <a:pt x="40" y="31"/>
                    <a:pt x="40" y="31"/>
                  </a:cubicBezTo>
                  <a:cubicBezTo>
                    <a:pt x="40" y="30"/>
                    <a:pt x="41" y="28"/>
                    <a:pt x="43" y="28"/>
                  </a:cubicBezTo>
                  <a:cubicBezTo>
                    <a:pt x="46" y="28"/>
                    <a:pt x="46" y="28"/>
                    <a:pt x="46" y="28"/>
                  </a:cubicBezTo>
                  <a:cubicBezTo>
                    <a:pt x="48" y="28"/>
                    <a:pt x="49" y="30"/>
                    <a:pt x="49" y="31"/>
                  </a:cubicBezTo>
                  <a:cubicBezTo>
                    <a:pt x="49" y="43"/>
                    <a:pt x="49" y="43"/>
                    <a:pt x="49" y="43"/>
                  </a:cubicBezTo>
                  <a:cubicBezTo>
                    <a:pt x="61" y="43"/>
                    <a:pt x="61" y="43"/>
                    <a:pt x="61" y="43"/>
                  </a:cubicBezTo>
                  <a:cubicBezTo>
                    <a:pt x="62" y="43"/>
                    <a:pt x="64" y="44"/>
                    <a:pt x="64" y="46"/>
                  </a:cubicBezTo>
                  <a:lnTo>
                    <a:pt x="64" y="49"/>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3200" spc="1598">
                <a:solidFill>
                  <a:srgbClr val="454545"/>
                </a:solidFill>
                <a:latin typeface="FontAwesome"/>
              </a:endParaRPr>
            </a:p>
          </p:txBody>
        </p:sp>
        <p:sp>
          <p:nvSpPr>
            <p:cNvPr id="32" name="Freeform 88"/>
            <p:cNvSpPr/>
            <p:nvPr/>
          </p:nvSpPr>
          <p:spPr bwMode="auto">
            <a:xfrm>
              <a:off x="8502651" y="1322387"/>
              <a:ext cx="265113" cy="344488"/>
            </a:xfrm>
            <a:custGeom>
              <a:gdLst>
                <a:gd name="T0" fmla="*/ 86 w 89"/>
                <a:gd name="T1" fmla="*/ 0 h 116"/>
                <a:gd name="T2" fmla="*/ 89 w 89"/>
                <a:gd name="T3" fmla="*/ 3 h 116"/>
                <a:gd name="T4" fmla="*/ 89 w 89"/>
                <a:gd name="T5" fmla="*/ 114 h 116"/>
                <a:gd name="T6" fmla="*/ 87 w 89"/>
                <a:gd name="T7" fmla="*/ 115 h 116"/>
                <a:gd name="T8" fmla="*/ 76 w 89"/>
                <a:gd name="T9" fmla="*/ 108 h 116"/>
                <a:gd name="T10" fmla="*/ 74 w 89"/>
                <a:gd name="T11" fmla="*/ 103 h 116"/>
                <a:gd name="T12" fmla="*/ 74 w 89"/>
                <a:gd name="T13" fmla="*/ 19 h 116"/>
                <a:gd name="T14" fmla="*/ 70 w 89"/>
                <a:gd name="T15" fmla="*/ 16 h 116"/>
                <a:gd name="T16" fmla="*/ 3 w 89"/>
                <a:gd name="T17" fmla="*/ 16 h 116"/>
                <a:gd name="T18" fmla="*/ 0 w 89"/>
                <a:gd name="T19" fmla="*/ 13 h 116"/>
                <a:gd name="T20" fmla="*/ 0 w 89"/>
                <a:gd name="T21" fmla="*/ 3 h 116"/>
                <a:gd name="T22" fmla="*/ 3 w 89"/>
                <a:gd name="T23" fmla="*/ 0 h 116"/>
                <a:gd name="T24" fmla="*/ 86 w 89"/>
                <a:gd name="T25" fmla="*/ 0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15">
                  <a:moveTo>
                    <a:pt x="86" y="0"/>
                  </a:moveTo>
                  <a:cubicBezTo>
                    <a:pt x="88" y="0"/>
                    <a:pt x="89" y="1"/>
                    <a:pt x="89" y="3"/>
                  </a:cubicBezTo>
                  <a:cubicBezTo>
                    <a:pt x="89" y="114"/>
                    <a:pt x="89" y="114"/>
                    <a:pt x="89" y="114"/>
                  </a:cubicBezTo>
                  <a:cubicBezTo>
                    <a:pt x="89" y="115"/>
                    <a:pt x="88" y="116"/>
                    <a:pt x="87" y="115"/>
                  </a:cubicBezTo>
                  <a:cubicBezTo>
                    <a:pt x="76" y="108"/>
                    <a:pt x="76" y="108"/>
                    <a:pt x="76" y="108"/>
                  </a:cubicBezTo>
                  <a:cubicBezTo>
                    <a:pt x="75" y="107"/>
                    <a:pt x="74" y="104"/>
                    <a:pt x="74" y="103"/>
                  </a:cubicBezTo>
                  <a:cubicBezTo>
                    <a:pt x="74" y="19"/>
                    <a:pt x="74" y="19"/>
                    <a:pt x="74" y="19"/>
                  </a:cubicBezTo>
                  <a:cubicBezTo>
                    <a:pt x="74" y="17"/>
                    <a:pt x="72" y="16"/>
                    <a:pt x="70" y="16"/>
                  </a:cubicBezTo>
                  <a:cubicBezTo>
                    <a:pt x="3" y="16"/>
                    <a:pt x="3" y="16"/>
                    <a:pt x="3" y="16"/>
                  </a:cubicBezTo>
                  <a:cubicBezTo>
                    <a:pt x="1" y="16"/>
                    <a:pt x="0" y="14"/>
                    <a:pt x="0" y="13"/>
                  </a:cubicBezTo>
                  <a:cubicBezTo>
                    <a:pt x="0" y="3"/>
                    <a:pt x="0" y="3"/>
                    <a:pt x="0" y="3"/>
                  </a:cubicBezTo>
                  <a:cubicBezTo>
                    <a:pt x="0" y="1"/>
                    <a:pt x="1" y="0"/>
                    <a:pt x="3" y="0"/>
                  </a:cubicBezTo>
                  <a:lnTo>
                    <a:pt x="86" y="0"/>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3200" spc="1598">
                <a:solidFill>
                  <a:srgbClr val="454545"/>
                </a:solidFill>
                <a:latin typeface="FontAwesome"/>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Right column with dates">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4" name="Text Placeholder 2"/>
          <p:cNvSpPr>
            <a:spLocks noGrp="1"/>
          </p:cNvSpPr>
          <p:nvPr>
            <p:ph type="body" sz="quarter" idx="64" hasCustomPrompt="1"/>
          </p:nvPr>
        </p:nvSpPr>
        <p:spPr>
          <a:xfrm>
            <a:off x="6331655"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5" name="Text Placeholder 7"/>
          <p:cNvSpPr>
            <a:spLocks noGrp="1"/>
          </p:cNvSpPr>
          <p:nvPr>
            <p:ph type="body" sz="quarter" idx="18" hasCustomPrompt="1"/>
          </p:nvPr>
        </p:nvSpPr>
        <p:spPr>
          <a:xfrm>
            <a:off x="6738048" y="1527880"/>
            <a:ext cx="1967997"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bg1"/>
                </a:solidFill>
                <a:latin typeface="Lato Regular"/>
                <a:cs typeface="Lato Regular"/>
              </a:defRPr>
            </a:lvl1pPr>
          </a:lstStyle>
          <a:p>
            <a:pPr lvl="0"/>
            <a:r>
              <a:rPr lang="es-ES_tradnl"/>
              <a:t>2000</a:t>
            </a:r>
            <a:endParaRPr lang="es-ES_tradnl"/>
          </a:p>
        </p:txBody>
      </p:sp>
      <p:sp>
        <p:nvSpPr>
          <p:cNvPr id="7" name="Text Placeholder 7"/>
          <p:cNvSpPr>
            <a:spLocks noGrp="1"/>
          </p:cNvSpPr>
          <p:nvPr>
            <p:ph type="body" sz="quarter" idx="65" hasCustomPrompt="1"/>
          </p:nvPr>
        </p:nvSpPr>
        <p:spPr>
          <a:xfrm>
            <a:off x="6331655" y="1898830"/>
            <a:ext cx="236078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18" name="Text Placeholder 2"/>
          <p:cNvSpPr>
            <a:spLocks noGrp="1"/>
          </p:cNvSpPr>
          <p:nvPr>
            <p:ph type="body" sz="quarter" idx="66" hasCustomPrompt="1"/>
          </p:nvPr>
        </p:nvSpPr>
        <p:spPr>
          <a:xfrm>
            <a:off x="9215262"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19" name="Text Placeholder 7"/>
          <p:cNvSpPr>
            <a:spLocks noGrp="1"/>
          </p:cNvSpPr>
          <p:nvPr>
            <p:ph type="body" sz="quarter" idx="67" hasCustomPrompt="1"/>
          </p:nvPr>
        </p:nvSpPr>
        <p:spPr>
          <a:xfrm>
            <a:off x="9621655" y="1527880"/>
            <a:ext cx="1967997"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bg1"/>
                </a:solidFill>
                <a:latin typeface="Lato Regular"/>
                <a:cs typeface="Lato Regular"/>
              </a:defRPr>
            </a:lvl1pPr>
          </a:lstStyle>
          <a:p>
            <a:pPr lvl="0"/>
            <a:r>
              <a:rPr lang="es-ES_tradnl"/>
              <a:t>2000</a:t>
            </a:r>
            <a:endParaRPr lang="es-ES_tradnl"/>
          </a:p>
        </p:txBody>
      </p:sp>
      <p:sp>
        <p:nvSpPr>
          <p:cNvPr id="20" name="Text Placeholder 7"/>
          <p:cNvSpPr>
            <a:spLocks noGrp="1"/>
          </p:cNvSpPr>
          <p:nvPr>
            <p:ph type="body" sz="quarter" idx="68" hasCustomPrompt="1"/>
          </p:nvPr>
        </p:nvSpPr>
        <p:spPr>
          <a:xfrm>
            <a:off x="9215262" y="1898830"/>
            <a:ext cx="236078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21" name="Text Placeholder 2"/>
          <p:cNvSpPr>
            <a:spLocks noGrp="1"/>
          </p:cNvSpPr>
          <p:nvPr>
            <p:ph type="body" sz="quarter" idx="69" hasCustomPrompt="1"/>
          </p:nvPr>
        </p:nvSpPr>
        <p:spPr>
          <a:xfrm>
            <a:off x="6331655"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2" name="Text Placeholder 7"/>
          <p:cNvSpPr>
            <a:spLocks noGrp="1"/>
          </p:cNvSpPr>
          <p:nvPr>
            <p:ph type="body" sz="quarter" idx="70" hasCustomPrompt="1"/>
          </p:nvPr>
        </p:nvSpPr>
        <p:spPr>
          <a:xfrm>
            <a:off x="6738048" y="3144408"/>
            <a:ext cx="1967997"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bg1"/>
                </a:solidFill>
                <a:latin typeface="Lato Regular"/>
                <a:cs typeface="Lato Regular"/>
              </a:defRPr>
            </a:lvl1pPr>
          </a:lstStyle>
          <a:p>
            <a:pPr lvl="0"/>
            <a:r>
              <a:rPr lang="es-ES_tradnl"/>
              <a:t>2000</a:t>
            </a:r>
            <a:endParaRPr lang="es-ES_tradnl"/>
          </a:p>
        </p:txBody>
      </p:sp>
      <p:sp>
        <p:nvSpPr>
          <p:cNvPr id="23" name="Text Placeholder 7"/>
          <p:cNvSpPr>
            <a:spLocks noGrp="1"/>
          </p:cNvSpPr>
          <p:nvPr>
            <p:ph type="body" sz="quarter" idx="71" hasCustomPrompt="1"/>
          </p:nvPr>
        </p:nvSpPr>
        <p:spPr>
          <a:xfrm>
            <a:off x="6331655" y="3515357"/>
            <a:ext cx="236078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24" name="Text Placeholder 2"/>
          <p:cNvSpPr>
            <a:spLocks noGrp="1"/>
          </p:cNvSpPr>
          <p:nvPr>
            <p:ph type="body" sz="quarter" idx="72" hasCustomPrompt="1"/>
          </p:nvPr>
        </p:nvSpPr>
        <p:spPr>
          <a:xfrm>
            <a:off x="9215262"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5" name="Text Placeholder 7"/>
          <p:cNvSpPr>
            <a:spLocks noGrp="1"/>
          </p:cNvSpPr>
          <p:nvPr>
            <p:ph type="body" sz="quarter" idx="73" hasCustomPrompt="1"/>
          </p:nvPr>
        </p:nvSpPr>
        <p:spPr>
          <a:xfrm>
            <a:off x="9621655" y="3144408"/>
            <a:ext cx="1967997"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bg1"/>
                </a:solidFill>
                <a:latin typeface="Lato Regular"/>
                <a:cs typeface="Lato Regular"/>
              </a:defRPr>
            </a:lvl1pPr>
          </a:lstStyle>
          <a:p>
            <a:pPr lvl="0"/>
            <a:r>
              <a:rPr lang="es-ES_tradnl"/>
              <a:t>2000</a:t>
            </a:r>
            <a:endParaRPr lang="es-ES_tradnl"/>
          </a:p>
        </p:txBody>
      </p:sp>
      <p:sp>
        <p:nvSpPr>
          <p:cNvPr id="26" name="Text Placeholder 7"/>
          <p:cNvSpPr>
            <a:spLocks noGrp="1"/>
          </p:cNvSpPr>
          <p:nvPr>
            <p:ph type="body" sz="quarter" idx="74" hasCustomPrompt="1"/>
          </p:nvPr>
        </p:nvSpPr>
        <p:spPr>
          <a:xfrm>
            <a:off x="9215262" y="3515357"/>
            <a:ext cx="236078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75" hasCustomPrompt="1"/>
          </p:nvPr>
        </p:nvSpPr>
        <p:spPr>
          <a:xfrm>
            <a:off x="6331655"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8" name="Text Placeholder 7"/>
          <p:cNvSpPr>
            <a:spLocks noGrp="1"/>
          </p:cNvSpPr>
          <p:nvPr>
            <p:ph type="body" sz="quarter" idx="76" hasCustomPrompt="1"/>
          </p:nvPr>
        </p:nvSpPr>
        <p:spPr>
          <a:xfrm>
            <a:off x="6738048" y="4746930"/>
            <a:ext cx="1967997"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bg1"/>
                </a:solidFill>
                <a:latin typeface="Lato Regular"/>
                <a:cs typeface="Lato Regular"/>
              </a:defRPr>
            </a:lvl1pPr>
          </a:lstStyle>
          <a:p>
            <a:pPr lvl="0"/>
            <a:r>
              <a:rPr lang="es-ES_tradnl"/>
              <a:t>2000</a:t>
            </a:r>
            <a:endParaRPr lang="es-ES_tradnl"/>
          </a:p>
        </p:txBody>
      </p:sp>
      <p:sp>
        <p:nvSpPr>
          <p:cNvPr id="29" name="Text Placeholder 7"/>
          <p:cNvSpPr>
            <a:spLocks noGrp="1"/>
          </p:cNvSpPr>
          <p:nvPr>
            <p:ph type="body" sz="quarter" idx="77" hasCustomPrompt="1"/>
          </p:nvPr>
        </p:nvSpPr>
        <p:spPr>
          <a:xfrm>
            <a:off x="6331655" y="5097430"/>
            <a:ext cx="236078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0" name="Text Placeholder 2"/>
          <p:cNvSpPr>
            <a:spLocks noGrp="1"/>
          </p:cNvSpPr>
          <p:nvPr>
            <p:ph type="body" sz="quarter" idx="78" hasCustomPrompt="1"/>
          </p:nvPr>
        </p:nvSpPr>
        <p:spPr>
          <a:xfrm>
            <a:off x="9215262"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1" name="Text Placeholder 7"/>
          <p:cNvSpPr>
            <a:spLocks noGrp="1"/>
          </p:cNvSpPr>
          <p:nvPr>
            <p:ph type="body" sz="quarter" idx="79" hasCustomPrompt="1"/>
          </p:nvPr>
        </p:nvSpPr>
        <p:spPr>
          <a:xfrm>
            <a:off x="9621655" y="4746930"/>
            <a:ext cx="1967997"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bg1"/>
                </a:solidFill>
                <a:latin typeface="Lato Regular"/>
                <a:cs typeface="Lato Regular"/>
              </a:defRPr>
            </a:lvl1pPr>
          </a:lstStyle>
          <a:p>
            <a:pPr lvl="0"/>
            <a:r>
              <a:rPr lang="es-ES_tradnl"/>
              <a:t>2000</a:t>
            </a:r>
            <a:endParaRPr lang="es-ES_tradnl"/>
          </a:p>
        </p:txBody>
      </p:sp>
      <p:sp>
        <p:nvSpPr>
          <p:cNvPr id="32" name="Text Placeholder 7"/>
          <p:cNvSpPr>
            <a:spLocks noGrp="1"/>
          </p:cNvSpPr>
          <p:nvPr>
            <p:ph type="body" sz="quarter" idx="80" hasCustomPrompt="1"/>
          </p:nvPr>
        </p:nvSpPr>
        <p:spPr>
          <a:xfrm>
            <a:off x="9215262" y="5097430"/>
            <a:ext cx="236078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33" name="Group 32"/>
          <p:cNvGrpSpPr/>
          <p:nvPr userDrawn="1"/>
        </p:nvGrpSpPr>
        <p:grpSpPr>
          <a:xfrm>
            <a:off x="101309" y="385540"/>
            <a:ext cx="383999" cy="342172"/>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Oval 36"/>
          <p:cNvSpPr>
            <a:spLocks noChangeAspect="1"/>
          </p:cNvSpPr>
          <p:nvPr userDrawn="1"/>
        </p:nvSpPr>
        <p:spPr>
          <a:xfrm flipH="1">
            <a:off x="6331655" y="1568515"/>
            <a:ext cx="288000" cy="259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p:cNvSpPr>
            <a:spLocks noChangeAspect="1"/>
          </p:cNvSpPr>
          <p:nvPr userDrawn="1"/>
        </p:nvSpPr>
        <p:spPr>
          <a:xfrm flipH="1">
            <a:off x="9215261" y="1568515"/>
            <a:ext cx="288000" cy="259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p:cNvSpPr>
            <a:spLocks noChangeAspect="1"/>
          </p:cNvSpPr>
          <p:nvPr userDrawn="1"/>
        </p:nvSpPr>
        <p:spPr>
          <a:xfrm flipH="1">
            <a:off x="6331655" y="3174886"/>
            <a:ext cx="288000" cy="259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a:spLocks noChangeAspect="1"/>
          </p:cNvSpPr>
          <p:nvPr userDrawn="1"/>
        </p:nvSpPr>
        <p:spPr>
          <a:xfrm flipH="1">
            <a:off x="9215261" y="3174886"/>
            <a:ext cx="288000" cy="259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p:cNvSpPr>
            <a:spLocks noChangeAspect="1"/>
          </p:cNvSpPr>
          <p:nvPr userDrawn="1"/>
        </p:nvSpPr>
        <p:spPr>
          <a:xfrm flipH="1">
            <a:off x="6331655" y="4762168"/>
            <a:ext cx="288000" cy="2592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p:cNvSpPr>
            <a:spLocks noChangeAspect="1"/>
          </p:cNvSpPr>
          <p:nvPr userDrawn="1"/>
        </p:nvSpPr>
        <p:spPr>
          <a:xfrm flipH="1">
            <a:off x="9215261" y="4762168"/>
            <a:ext cx="288000" cy="2592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30">
                                            <p:txEl>
                                              <p:pRg st="0" end="0"/>
                                            </p:txEl>
                                          </p:spTgt>
                                        </p:tgtEl>
                                        <p:attrNameLst>
                                          <p:attrName>style.visibility</p:attrName>
                                        </p:attrNameLst>
                                      </p:cBhvr>
                                      <p:to>
                                        <p:strVal val="visible"/>
                                      </p:to>
                                    </p:set>
                                    <p:animEffect transition="in" filter="fade">
                                      <p:cBhvr>
                                        <p:cTn id="85" dur="500"/>
                                        <p:tgtEl>
                                          <p:spTgt spid="30">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31">
                                            <p:txEl>
                                              <p:pRg st="0" end="0"/>
                                            </p:txEl>
                                          </p:spTgt>
                                        </p:tgtEl>
                                        <p:attrNameLst>
                                          <p:attrName>style.visibility</p:attrName>
                                        </p:attrNameLst>
                                      </p:cBhvr>
                                      <p:to>
                                        <p:strVal val="visible"/>
                                      </p:to>
                                    </p:set>
                                    <p:animEffect transition="in" filter="fade">
                                      <p:cBhvr>
                                        <p:cTn id="88" dur="400"/>
                                        <p:tgtEl>
                                          <p:spTgt spid="31">
                                            <p:txEl>
                                              <p:pRg st="0" end="0"/>
                                            </p:txEl>
                                          </p:spTgt>
                                        </p:tgtEl>
                                      </p:cBhvr>
                                    </p:animEffect>
                                    <p:anim calcmode="lin" valueType="num">
                                      <p:cBhvr>
                                        <p:cTn id="89"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31">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32">
                                            <p:txEl>
                                              <p:pRg st="0" end="0"/>
                                            </p:txEl>
                                          </p:spTgt>
                                        </p:tgtEl>
                                        <p:attrNameLst>
                                          <p:attrName>style.visibility</p:attrName>
                                        </p:attrNameLst>
                                      </p:cBhvr>
                                      <p:to>
                                        <p:strVal val="visible"/>
                                      </p:to>
                                    </p:set>
                                    <p:animEffect transition="in" filter="fade">
                                      <p:cBhvr>
                                        <p:cTn id="93" dur="500"/>
                                        <p:tgtEl>
                                          <p:spTgt spid="32">
                                            <p:txEl>
                                              <p:pRg st="0" end="0"/>
                                            </p:txEl>
                                          </p:spTgt>
                                        </p:tgtEl>
                                      </p:cBhvr>
                                    </p:animEffect>
                                    <p:anim calcmode="lin" valueType="num">
                                      <p:cBhvr>
                                        <p:cTn id="9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1300"/>
                            </p:stCondLst>
                            <p:childTnLst>
                              <p:par>
                                <p:cTn id="97" presetID="53" presetClass="entr" presetSubtype="16"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200" fill="hold"/>
                                        <p:tgtEl>
                                          <p:spTgt spid="37"/>
                                        </p:tgtEl>
                                        <p:attrNameLst>
                                          <p:attrName>ppt_w</p:attrName>
                                        </p:attrNameLst>
                                      </p:cBhvr>
                                      <p:tavLst>
                                        <p:tav tm="0">
                                          <p:val>
                                            <p:fltVal val="0"/>
                                          </p:val>
                                        </p:tav>
                                        <p:tav tm="100000">
                                          <p:val>
                                            <p:strVal val="#ppt_w"/>
                                          </p:val>
                                        </p:tav>
                                      </p:tavLst>
                                    </p:anim>
                                    <p:anim calcmode="lin" valueType="num">
                                      <p:cBhvr>
                                        <p:cTn id="100" dur="200" fill="hold"/>
                                        <p:tgtEl>
                                          <p:spTgt spid="37"/>
                                        </p:tgtEl>
                                        <p:attrNameLst>
                                          <p:attrName>ppt_h</p:attrName>
                                        </p:attrNameLst>
                                      </p:cBhvr>
                                      <p:tavLst>
                                        <p:tav tm="0">
                                          <p:val>
                                            <p:fltVal val="0"/>
                                          </p:val>
                                        </p:tav>
                                        <p:tav tm="100000">
                                          <p:val>
                                            <p:strVal val="#ppt_h"/>
                                          </p:val>
                                        </p:tav>
                                      </p:tavLst>
                                    </p:anim>
                                    <p:animEffect transition="in" filter="fade">
                                      <p:cBhvr>
                                        <p:cTn id="101" dur="200"/>
                                        <p:tgtEl>
                                          <p:spTgt spid="37"/>
                                        </p:tgtEl>
                                      </p:cBhvr>
                                    </p:animEffect>
                                  </p:childTnLst>
                                </p:cTn>
                              </p:par>
                            </p:childTnLst>
                          </p:cTn>
                        </p:par>
                        <p:par>
                          <p:cTn id="102" fill="hold" nodeType="afterGroup">
                            <p:stCondLst>
                              <p:cond delay="1500"/>
                            </p:stCondLst>
                            <p:childTnLst>
                              <p:par>
                                <p:cTn id="103" presetID="53" presetClass="entr" presetSubtype="16"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200" fill="hold"/>
                                        <p:tgtEl>
                                          <p:spTgt spid="38"/>
                                        </p:tgtEl>
                                        <p:attrNameLst>
                                          <p:attrName>ppt_w</p:attrName>
                                        </p:attrNameLst>
                                      </p:cBhvr>
                                      <p:tavLst>
                                        <p:tav tm="0">
                                          <p:val>
                                            <p:fltVal val="0"/>
                                          </p:val>
                                        </p:tav>
                                        <p:tav tm="100000">
                                          <p:val>
                                            <p:strVal val="#ppt_w"/>
                                          </p:val>
                                        </p:tav>
                                      </p:tavLst>
                                    </p:anim>
                                    <p:anim calcmode="lin" valueType="num">
                                      <p:cBhvr>
                                        <p:cTn id="106" dur="200" fill="hold"/>
                                        <p:tgtEl>
                                          <p:spTgt spid="38"/>
                                        </p:tgtEl>
                                        <p:attrNameLst>
                                          <p:attrName>ppt_h</p:attrName>
                                        </p:attrNameLst>
                                      </p:cBhvr>
                                      <p:tavLst>
                                        <p:tav tm="0">
                                          <p:val>
                                            <p:fltVal val="0"/>
                                          </p:val>
                                        </p:tav>
                                        <p:tav tm="100000">
                                          <p:val>
                                            <p:strVal val="#ppt_h"/>
                                          </p:val>
                                        </p:tav>
                                      </p:tavLst>
                                    </p:anim>
                                    <p:animEffect transition="in" filter="fade">
                                      <p:cBhvr>
                                        <p:cTn id="107" dur="200"/>
                                        <p:tgtEl>
                                          <p:spTgt spid="38"/>
                                        </p:tgtEl>
                                      </p:cBhvr>
                                    </p:animEffect>
                                  </p:childTnLst>
                                </p:cTn>
                              </p:par>
                            </p:childTnLst>
                          </p:cTn>
                        </p:par>
                        <p:par>
                          <p:cTn id="108" fill="hold" nodeType="afterGroup">
                            <p:stCondLst>
                              <p:cond delay="1700"/>
                            </p:stCondLst>
                            <p:childTnLst>
                              <p:par>
                                <p:cTn id="109" presetID="53" presetClass="entr" presetSubtype="16"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200" fill="hold"/>
                                        <p:tgtEl>
                                          <p:spTgt spid="39"/>
                                        </p:tgtEl>
                                        <p:attrNameLst>
                                          <p:attrName>ppt_w</p:attrName>
                                        </p:attrNameLst>
                                      </p:cBhvr>
                                      <p:tavLst>
                                        <p:tav tm="0">
                                          <p:val>
                                            <p:fltVal val="0"/>
                                          </p:val>
                                        </p:tav>
                                        <p:tav tm="100000">
                                          <p:val>
                                            <p:strVal val="#ppt_w"/>
                                          </p:val>
                                        </p:tav>
                                      </p:tavLst>
                                    </p:anim>
                                    <p:anim calcmode="lin" valueType="num">
                                      <p:cBhvr>
                                        <p:cTn id="112" dur="200" fill="hold"/>
                                        <p:tgtEl>
                                          <p:spTgt spid="39"/>
                                        </p:tgtEl>
                                        <p:attrNameLst>
                                          <p:attrName>ppt_h</p:attrName>
                                        </p:attrNameLst>
                                      </p:cBhvr>
                                      <p:tavLst>
                                        <p:tav tm="0">
                                          <p:val>
                                            <p:fltVal val="0"/>
                                          </p:val>
                                        </p:tav>
                                        <p:tav tm="100000">
                                          <p:val>
                                            <p:strVal val="#ppt_h"/>
                                          </p:val>
                                        </p:tav>
                                      </p:tavLst>
                                    </p:anim>
                                    <p:animEffect transition="in" filter="fade">
                                      <p:cBhvr>
                                        <p:cTn id="113" dur="200"/>
                                        <p:tgtEl>
                                          <p:spTgt spid="39"/>
                                        </p:tgtEl>
                                      </p:cBhvr>
                                    </p:animEffect>
                                  </p:childTnLst>
                                </p:cTn>
                              </p:par>
                            </p:childTnLst>
                          </p:cTn>
                        </p:par>
                        <p:par>
                          <p:cTn id="114" fill="hold" nodeType="afterGroup">
                            <p:stCondLst>
                              <p:cond delay="19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200" fill="hold"/>
                                        <p:tgtEl>
                                          <p:spTgt spid="40"/>
                                        </p:tgtEl>
                                        <p:attrNameLst>
                                          <p:attrName>ppt_w</p:attrName>
                                        </p:attrNameLst>
                                      </p:cBhvr>
                                      <p:tavLst>
                                        <p:tav tm="0">
                                          <p:val>
                                            <p:fltVal val="0"/>
                                          </p:val>
                                        </p:tav>
                                        <p:tav tm="100000">
                                          <p:val>
                                            <p:strVal val="#ppt_w"/>
                                          </p:val>
                                        </p:tav>
                                      </p:tavLst>
                                    </p:anim>
                                    <p:anim calcmode="lin" valueType="num">
                                      <p:cBhvr>
                                        <p:cTn id="118" dur="200" fill="hold"/>
                                        <p:tgtEl>
                                          <p:spTgt spid="40"/>
                                        </p:tgtEl>
                                        <p:attrNameLst>
                                          <p:attrName>ppt_h</p:attrName>
                                        </p:attrNameLst>
                                      </p:cBhvr>
                                      <p:tavLst>
                                        <p:tav tm="0">
                                          <p:val>
                                            <p:fltVal val="0"/>
                                          </p:val>
                                        </p:tav>
                                        <p:tav tm="100000">
                                          <p:val>
                                            <p:strVal val="#ppt_h"/>
                                          </p:val>
                                        </p:tav>
                                      </p:tavLst>
                                    </p:anim>
                                    <p:animEffect transition="in" filter="fade">
                                      <p:cBhvr>
                                        <p:cTn id="119" dur="200"/>
                                        <p:tgtEl>
                                          <p:spTgt spid="40"/>
                                        </p:tgtEl>
                                      </p:cBhvr>
                                    </p:animEffect>
                                  </p:childTnLst>
                                </p:cTn>
                              </p:par>
                            </p:childTnLst>
                          </p:cTn>
                        </p:par>
                        <p:par>
                          <p:cTn id="120" fill="hold" nodeType="afterGroup">
                            <p:stCondLst>
                              <p:cond delay="2100"/>
                            </p:stCondLst>
                            <p:childTnLst>
                              <p:par>
                                <p:cTn id="121" presetID="53" presetClass="entr" presetSubtype="16"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p:cTn id="123" dur="200" fill="hold"/>
                                        <p:tgtEl>
                                          <p:spTgt spid="41"/>
                                        </p:tgtEl>
                                        <p:attrNameLst>
                                          <p:attrName>ppt_w</p:attrName>
                                        </p:attrNameLst>
                                      </p:cBhvr>
                                      <p:tavLst>
                                        <p:tav tm="0">
                                          <p:val>
                                            <p:fltVal val="0"/>
                                          </p:val>
                                        </p:tav>
                                        <p:tav tm="100000">
                                          <p:val>
                                            <p:strVal val="#ppt_w"/>
                                          </p:val>
                                        </p:tav>
                                      </p:tavLst>
                                    </p:anim>
                                    <p:anim calcmode="lin" valueType="num">
                                      <p:cBhvr>
                                        <p:cTn id="124" dur="200" fill="hold"/>
                                        <p:tgtEl>
                                          <p:spTgt spid="41"/>
                                        </p:tgtEl>
                                        <p:attrNameLst>
                                          <p:attrName>ppt_h</p:attrName>
                                        </p:attrNameLst>
                                      </p:cBhvr>
                                      <p:tavLst>
                                        <p:tav tm="0">
                                          <p:val>
                                            <p:fltVal val="0"/>
                                          </p:val>
                                        </p:tav>
                                        <p:tav tm="100000">
                                          <p:val>
                                            <p:strVal val="#ppt_h"/>
                                          </p:val>
                                        </p:tav>
                                      </p:tavLst>
                                    </p:anim>
                                    <p:animEffect transition="in" filter="fade">
                                      <p:cBhvr>
                                        <p:cTn id="125" dur="200"/>
                                        <p:tgtEl>
                                          <p:spTgt spid="41"/>
                                        </p:tgtEl>
                                      </p:cBhvr>
                                    </p:animEffect>
                                  </p:childTnLst>
                                </p:cTn>
                              </p:par>
                            </p:childTnLst>
                          </p:cTn>
                        </p:par>
                        <p:par>
                          <p:cTn id="126" fill="hold" nodeType="afterGroup">
                            <p:stCondLst>
                              <p:cond delay="23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200" fill="hold"/>
                                        <p:tgtEl>
                                          <p:spTgt spid="42"/>
                                        </p:tgtEl>
                                        <p:attrNameLst>
                                          <p:attrName>ppt_w</p:attrName>
                                        </p:attrNameLst>
                                      </p:cBhvr>
                                      <p:tavLst>
                                        <p:tav tm="0">
                                          <p:val>
                                            <p:fltVal val="0"/>
                                          </p:val>
                                        </p:tav>
                                        <p:tav tm="100000">
                                          <p:val>
                                            <p:strVal val="#ppt_w"/>
                                          </p:val>
                                        </p:tav>
                                      </p:tavLst>
                                    </p:anim>
                                    <p:anim calcmode="lin" valueType="num">
                                      <p:cBhvr>
                                        <p:cTn id="130" dur="200" fill="hold"/>
                                        <p:tgtEl>
                                          <p:spTgt spid="42"/>
                                        </p:tgtEl>
                                        <p:attrNameLst>
                                          <p:attrName>ppt_h</p:attrName>
                                        </p:attrNameLst>
                                      </p:cBhvr>
                                      <p:tavLst>
                                        <p:tav tm="0">
                                          <p:val>
                                            <p:fltVal val="0"/>
                                          </p:val>
                                        </p:tav>
                                        <p:tav tm="100000">
                                          <p:val>
                                            <p:strVal val="#ppt_h"/>
                                          </p:val>
                                        </p:tav>
                                      </p:tavLst>
                                    </p:anim>
                                    <p:animEffect transition="in" filter="fade">
                                      <p:cBhvr>
                                        <p:cTn id="131"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P spid="37" grpId="0" animBg="1"/>
      <p:bldP spid="38" grpId="0" animBg="1"/>
      <p:bldP spid="39" grpId="0" animBg="1"/>
      <p:bldP spid="40" grpId="0" animBg="1"/>
      <p:bldP spid="41" grpId="0" animBg="1"/>
      <p:bldP spid="42" grpId="0" animBg="1"/>
    </p:bld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Right column with dates">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4" name="Text Placeholder 2"/>
          <p:cNvSpPr>
            <a:spLocks noGrp="1"/>
          </p:cNvSpPr>
          <p:nvPr>
            <p:ph type="body" sz="quarter" idx="64" hasCustomPrompt="1"/>
          </p:nvPr>
        </p:nvSpPr>
        <p:spPr>
          <a:xfrm>
            <a:off x="603251"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5" name="Text Placeholder 7"/>
          <p:cNvSpPr>
            <a:spLocks noGrp="1"/>
          </p:cNvSpPr>
          <p:nvPr>
            <p:ph type="body" sz="quarter" idx="18" hasCustomPrompt="1"/>
          </p:nvPr>
        </p:nvSpPr>
        <p:spPr>
          <a:xfrm>
            <a:off x="1009644" y="1527880"/>
            <a:ext cx="1967997"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bg1"/>
                </a:solidFill>
                <a:latin typeface="Lato Light"/>
                <a:cs typeface="Lato Light"/>
              </a:defRPr>
            </a:lvl1pPr>
          </a:lstStyle>
          <a:p>
            <a:pPr lvl="0"/>
            <a:r>
              <a:rPr lang="es-ES_tradnl"/>
              <a:t>2000</a:t>
            </a:r>
            <a:endParaRPr lang="es-ES_tradnl"/>
          </a:p>
        </p:txBody>
      </p:sp>
      <p:sp>
        <p:nvSpPr>
          <p:cNvPr id="7" name="Text Placeholder 7"/>
          <p:cNvSpPr>
            <a:spLocks noGrp="1"/>
          </p:cNvSpPr>
          <p:nvPr>
            <p:ph type="body" sz="quarter" idx="65" hasCustomPrompt="1"/>
          </p:nvPr>
        </p:nvSpPr>
        <p:spPr>
          <a:xfrm>
            <a:off x="603251" y="1898830"/>
            <a:ext cx="236078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18" name="Text Placeholder 2"/>
          <p:cNvSpPr>
            <a:spLocks noGrp="1"/>
          </p:cNvSpPr>
          <p:nvPr>
            <p:ph type="body" sz="quarter" idx="66" hasCustomPrompt="1"/>
          </p:nvPr>
        </p:nvSpPr>
        <p:spPr>
          <a:xfrm>
            <a:off x="9215262"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19" name="Text Placeholder 7"/>
          <p:cNvSpPr>
            <a:spLocks noGrp="1"/>
          </p:cNvSpPr>
          <p:nvPr>
            <p:ph type="body" sz="quarter" idx="67" hasCustomPrompt="1"/>
          </p:nvPr>
        </p:nvSpPr>
        <p:spPr>
          <a:xfrm>
            <a:off x="9621655" y="1527880"/>
            <a:ext cx="1967997"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bg1"/>
                </a:solidFill>
                <a:latin typeface="Lato Light"/>
                <a:cs typeface="Lato Light"/>
              </a:defRPr>
            </a:lvl1pPr>
          </a:lstStyle>
          <a:p>
            <a:pPr lvl="0"/>
            <a:r>
              <a:rPr lang="es-ES_tradnl"/>
              <a:t>2000</a:t>
            </a:r>
            <a:endParaRPr lang="es-ES_tradnl"/>
          </a:p>
        </p:txBody>
      </p:sp>
      <p:sp>
        <p:nvSpPr>
          <p:cNvPr id="20" name="Text Placeholder 7"/>
          <p:cNvSpPr>
            <a:spLocks noGrp="1"/>
          </p:cNvSpPr>
          <p:nvPr>
            <p:ph type="body" sz="quarter" idx="68" hasCustomPrompt="1"/>
          </p:nvPr>
        </p:nvSpPr>
        <p:spPr>
          <a:xfrm>
            <a:off x="9215262" y="1898830"/>
            <a:ext cx="236078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21" name="Text Placeholder 2"/>
          <p:cNvSpPr>
            <a:spLocks noGrp="1"/>
          </p:cNvSpPr>
          <p:nvPr>
            <p:ph type="body" sz="quarter" idx="69" hasCustomPrompt="1"/>
          </p:nvPr>
        </p:nvSpPr>
        <p:spPr>
          <a:xfrm>
            <a:off x="603251"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2" name="Text Placeholder 7"/>
          <p:cNvSpPr>
            <a:spLocks noGrp="1"/>
          </p:cNvSpPr>
          <p:nvPr>
            <p:ph type="body" sz="quarter" idx="70" hasCustomPrompt="1"/>
          </p:nvPr>
        </p:nvSpPr>
        <p:spPr>
          <a:xfrm>
            <a:off x="1009644" y="3144408"/>
            <a:ext cx="1967997"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bg1"/>
                </a:solidFill>
                <a:latin typeface="Lato Light"/>
                <a:cs typeface="Lato Light"/>
              </a:defRPr>
            </a:lvl1pPr>
          </a:lstStyle>
          <a:p>
            <a:pPr lvl="0"/>
            <a:r>
              <a:rPr lang="es-ES_tradnl"/>
              <a:t>2000</a:t>
            </a:r>
            <a:endParaRPr lang="es-ES_tradnl"/>
          </a:p>
        </p:txBody>
      </p:sp>
      <p:sp>
        <p:nvSpPr>
          <p:cNvPr id="23" name="Text Placeholder 7"/>
          <p:cNvSpPr>
            <a:spLocks noGrp="1"/>
          </p:cNvSpPr>
          <p:nvPr>
            <p:ph type="body" sz="quarter" idx="71" hasCustomPrompt="1"/>
          </p:nvPr>
        </p:nvSpPr>
        <p:spPr>
          <a:xfrm>
            <a:off x="603251" y="3515357"/>
            <a:ext cx="236078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24" name="Text Placeholder 2"/>
          <p:cNvSpPr>
            <a:spLocks noGrp="1"/>
          </p:cNvSpPr>
          <p:nvPr>
            <p:ph type="body" sz="quarter" idx="72" hasCustomPrompt="1"/>
          </p:nvPr>
        </p:nvSpPr>
        <p:spPr>
          <a:xfrm>
            <a:off x="9215262"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5" name="Text Placeholder 7"/>
          <p:cNvSpPr>
            <a:spLocks noGrp="1"/>
          </p:cNvSpPr>
          <p:nvPr>
            <p:ph type="body" sz="quarter" idx="73" hasCustomPrompt="1"/>
          </p:nvPr>
        </p:nvSpPr>
        <p:spPr>
          <a:xfrm>
            <a:off x="9621655" y="3144408"/>
            <a:ext cx="1967997"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bg1"/>
                </a:solidFill>
                <a:latin typeface="Lato Light"/>
                <a:cs typeface="Lato Light"/>
              </a:defRPr>
            </a:lvl1pPr>
          </a:lstStyle>
          <a:p>
            <a:pPr lvl="0"/>
            <a:r>
              <a:rPr lang="es-ES_tradnl"/>
              <a:t>2000</a:t>
            </a:r>
            <a:endParaRPr lang="es-ES_tradnl"/>
          </a:p>
        </p:txBody>
      </p:sp>
      <p:sp>
        <p:nvSpPr>
          <p:cNvPr id="26" name="Text Placeholder 7"/>
          <p:cNvSpPr>
            <a:spLocks noGrp="1"/>
          </p:cNvSpPr>
          <p:nvPr>
            <p:ph type="body" sz="quarter" idx="74" hasCustomPrompt="1"/>
          </p:nvPr>
        </p:nvSpPr>
        <p:spPr>
          <a:xfrm>
            <a:off x="9215262" y="3515357"/>
            <a:ext cx="236078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75" hasCustomPrompt="1"/>
          </p:nvPr>
        </p:nvSpPr>
        <p:spPr>
          <a:xfrm>
            <a:off x="603251"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8" name="Text Placeholder 7"/>
          <p:cNvSpPr>
            <a:spLocks noGrp="1"/>
          </p:cNvSpPr>
          <p:nvPr>
            <p:ph type="body" sz="quarter" idx="76" hasCustomPrompt="1"/>
          </p:nvPr>
        </p:nvSpPr>
        <p:spPr>
          <a:xfrm>
            <a:off x="1009644" y="4746930"/>
            <a:ext cx="1967997"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bg1"/>
                </a:solidFill>
                <a:latin typeface="Lato Light"/>
                <a:cs typeface="Lato Light"/>
              </a:defRPr>
            </a:lvl1pPr>
          </a:lstStyle>
          <a:p>
            <a:pPr lvl="0"/>
            <a:r>
              <a:rPr lang="es-ES_tradnl"/>
              <a:t>2000</a:t>
            </a:r>
            <a:endParaRPr lang="es-ES_tradnl"/>
          </a:p>
        </p:txBody>
      </p:sp>
      <p:sp>
        <p:nvSpPr>
          <p:cNvPr id="29" name="Text Placeholder 7"/>
          <p:cNvSpPr>
            <a:spLocks noGrp="1"/>
          </p:cNvSpPr>
          <p:nvPr>
            <p:ph type="body" sz="quarter" idx="77" hasCustomPrompt="1"/>
          </p:nvPr>
        </p:nvSpPr>
        <p:spPr>
          <a:xfrm>
            <a:off x="603251" y="5097430"/>
            <a:ext cx="236078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33" name="Group 32"/>
          <p:cNvGrpSpPr/>
          <p:nvPr userDrawn="1"/>
        </p:nvGrpSpPr>
        <p:grpSpPr>
          <a:xfrm>
            <a:off x="101309" y="385540"/>
            <a:ext cx="383999" cy="342172"/>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p:cNvGrpSpPr/>
          <p:nvPr userDrawn="1"/>
        </p:nvGrpSpPr>
        <p:grpSpPr>
          <a:xfrm>
            <a:off x="3882071" y="1568515"/>
            <a:ext cx="3953299" cy="4873008"/>
            <a:chOff x="-1393297" y="-1336778"/>
            <a:chExt cx="6142038" cy="8412162"/>
          </a:xfrm>
        </p:grpSpPr>
        <p:grpSp>
          <p:nvGrpSpPr>
            <p:cNvPr id="2" name="Group 1"/>
            <p:cNvGrpSpPr/>
            <p:nvPr userDrawn="1"/>
          </p:nvGrpSpPr>
          <p:grpSpPr>
            <a:xfrm>
              <a:off x="-1393297" y="-1336778"/>
              <a:ext cx="6142038" cy="8412162"/>
              <a:chOff x="-1393297" y="-1336778"/>
              <a:chExt cx="6142038" cy="8412162"/>
            </a:xfrm>
          </p:grpSpPr>
          <p:sp>
            <p:nvSpPr>
              <p:cNvPr id="43" name="AutoShape 1"/>
              <p:cNvSpPr/>
              <p:nvPr userDrawn="1"/>
            </p:nvSpPr>
            <p:spPr bwMode="auto">
              <a:xfrm>
                <a:off x="-1385359" y="3649559"/>
                <a:ext cx="6134100" cy="34258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 y="0"/>
                    </a:moveTo>
                    <a:cubicBezTo>
                      <a:pt x="1" y="44"/>
                      <a:pt x="0" y="88"/>
                      <a:pt x="0" y="132"/>
                    </a:cubicBezTo>
                    <a:lnTo>
                      <a:pt x="0" y="2252"/>
                    </a:lnTo>
                    <a:cubicBezTo>
                      <a:pt x="0" y="12937"/>
                      <a:pt x="4834" y="21599"/>
                      <a:pt x="10799" y="21599"/>
                    </a:cubicBezTo>
                    <a:cubicBezTo>
                      <a:pt x="16763" y="21599"/>
                      <a:pt x="21599" y="12937"/>
                      <a:pt x="21599" y="2252"/>
                    </a:cubicBezTo>
                    <a:lnTo>
                      <a:pt x="21599" y="132"/>
                    </a:lnTo>
                    <a:cubicBezTo>
                      <a:pt x="21599" y="88"/>
                      <a:pt x="21598" y="44"/>
                      <a:pt x="21598" y="0"/>
                    </a:cubicBezTo>
                    <a:lnTo>
                      <a:pt x="18198" y="0"/>
                    </a:lnTo>
                    <a:lnTo>
                      <a:pt x="18198" y="2520"/>
                    </a:lnTo>
                    <a:cubicBezTo>
                      <a:pt x="18198" y="9811"/>
                      <a:pt x="14900" y="15722"/>
                      <a:pt x="10830" y="15722"/>
                    </a:cubicBezTo>
                    <a:cubicBezTo>
                      <a:pt x="6759" y="15722"/>
                      <a:pt x="3460" y="9811"/>
                      <a:pt x="3460" y="2520"/>
                    </a:cubicBezTo>
                    <a:lnTo>
                      <a:pt x="3460" y="0"/>
                    </a:lnTo>
                    <a:lnTo>
                      <a:pt x="1" y="0"/>
                    </a:lnTo>
                    <a:close/>
                  </a:path>
                </a:pathLst>
              </a:custGeom>
              <a:solidFill>
                <a:schemeClr val="accent1">
                  <a:lumMod val="75000"/>
                </a:schemeClr>
              </a:solidFill>
              <a:ln>
                <a:noFill/>
              </a:ln>
              <a:effectLst/>
            </p:spPr>
            <p:txBody>
              <a:bodyPr lIns="0" tIns="0" rIns="0" bIns="0" anchor="ctr"/>
              <a:lstStyle/>
              <a:p>
                <a:pPr marL="0" marR="0" lvl="0" indent="0" algn="l" defTabSz="485140" rtl="0" eaLnBrk="1" fontAlgn="auto" latinLnBrk="0" hangingPunct="1">
                  <a:lnSpc>
                    <a:spcPct val="100000"/>
                  </a:lnSpc>
                  <a:spcBef>
                    <a:spcPct val="0"/>
                  </a:spcBef>
                  <a:spcAft>
                    <a:spcPct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4" name="AutoShape 17"/>
              <p:cNvSpPr/>
              <p:nvPr userDrawn="1"/>
            </p:nvSpPr>
            <p:spPr bwMode="auto">
              <a:xfrm>
                <a:off x="2408766" y="-789091"/>
                <a:ext cx="993775" cy="5443538"/>
              </a:xfrm>
              <a:prstGeom prst="roundRect">
                <a:avLst>
                  <a:gd name="adj" fmla="val 49824"/>
                </a:avLst>
              </a:prstGeom>
              <a:solidFill>
                <a:schemeClr val="accent4"/>
              </a:solidFill>
              <a:ln>
                <a:noFill/>
              </a:ln>
              <a:effectLst/>
            </p:spPr>
            <p:txBody>
              <a:bodyPr lIns="0" tIns="0" rIns="0" bIns="0" anchor="ctr"/>
              <a:lstStyle/>
              <a:p>
                <a:pPr marL="0" marR="0" lvl="0" indent="0" algn="l" defTabSz="485140" rtl="0" eaLnBrk="1" fontAlgn="auto" latinLnBrk="0" hangingPunct="1">
                  <a:lnSpc>
                    <a:spcPct val="100000"/>
                  </a:lnSpc>
                  <a:spcBef>
                    <a:spcPct val="0"/>
                  </a:spcBef>
                  <a:spcAft>
                    <a:spcPct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6" name="AutoShape 20"/>
              <p:cNvSpPr/>
              <p:nvPr userDrawn="1"/>
            </p:nvSpPr>
            <p:spPr bwMode="auto">
              <a:xfrm>
                <a:off x="-161397" y="-654153"/>
                <a:ext cx="993775" cy="5308600"/>
              </a:xfrm>
              <a:prstGeom prst="roundRect">
                <a:avLst>
                  <a:gd name="adj" fmla="val 49824"/>
                </a:avLst>
              </a:prstGeom>
              <a:solidFill>
                <a:schemeClr val="accent2"/>
              </a:solidFill>
              <a:ln>
                <a:noFill/>
              </a:ln>
              <a:effectLst/>
            </p:spPr>
            <p:txBody>
              <a:bodyPr lIns="0" tIns="0" rIns="0" bIns="0" anchor="ctr"/>
              <a:lstStyle/>
              <a:p>
                <a:pPr marL="0" marR="0" lvl="0" indent="0" algn="l" defTabSz="485140" rtl="0" eaLnBrk="1" fontAlgn="auto" latinLnBrk="0" hangingPunct="1">
                  <a:lnSpc>
                    <a:spcPct val="100000"/>
                  </a:lnSpc>
                  <a:spcBef>
                    <a:spcPct val="0"/>
                  </a:spcBef>
                  <a:spcAft>
                    <a:spcPct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8" name="AutoShape 24"/>
              <p:cNvSpPr/>
              <p:nvPr userDrawn="1"/>
            </p:nvSpPr>
            <p:spPr bwMode="auto">
              <a:xfrm>
                <a:off x="1070503" y="-1336778"/>
                <a:ext cx="993775" cy="6003925"/>
              </a:xfrm>
              <a:prstGeom prst="roundRect">
                <a:avLst>
                  <a:gd name="adj" fmla="val 49824"/>
                </a:avLst>
              </a:prstGeom>
              <a:solidFill>
                <a:schemeClr val="accent3"/>
              </a:solidFill>
              <a:ln>
                <a:noFill/>
              </a:ln>
              <a:effectLst/>
            </p:spPr>
            <p:txBody>
              <a:bodyPr lIns="0" tIns="0" rIns="0" bIns="0" anchor="ctr"/>
              <a:lstStyle/>
              <a:p>
                <a:pPr marL="0" marR="0" lvl="0" indent="0" algn="l" defTabSz="485140" rtl="0" eaLnBrk="1" fontAlgn="auto" latinLnBrk="0" hangingPunct="1">
                  <a:lnSpc>
                    <a:spcPct val="100000"/>
                  </a:lnSpc>
                  <a:spcBef>
                    <a:spcPct val="0"/>
                  </a:spcBef>
                  <a:spcAft>
                    <a:spcPct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0" name="AutoShape 27"/>
              <p:cNvSpPr/>
              <p:nvPr userDrawn="1"/>
            </p:nvSpPr>
            <p:spPr bwMode="auto">
              <a:xfrm>
                <a:off x="-1393297" y="2030309"/>
                <a:ext cx="993775" cy="2624138"/>
              </a:xfrm>
              <a:prstGeom prst="roundRect">
                <a:avLst>
                  <a:gd name="adj" fmla="val 49824"/>
                </a:avLst>
              </a:prstGeom>
              <a:solidFill>
                <a:schemeClr val="accent1"/>
              </a:solidFill>
              <a:ln>
                <a:noFill/>
              </a:ln>
              <a:effectLst/>
            </p:spPr>
            <p:txBody>
              <a:bodyPr lIns="0" tIns="0" rIns="0" bIns="0" anchor="ctr"/>
              <a:lstStyle/>
              <a:p>
                <a:pPr marL="0" marR="0" lvl="0" indent="0" algn="l" defTabSz="485140" rtl="0" eaLnBrk="1" fontAlgn="auto" latinLnBrk="0" hangingPunct="1">
                  <a:lnSpc>
                    <a:spcPct val="100000"/>
                  </a:lnSpc>
                  <a:spcBef>
                    <a:spcPct val="0"/>
                  </a:spcBef>
                  <a:spcAft>
                    <a:spcPct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2" name="AutoShape 30"/>
              <p:cNvSpPr/>
              <p:nvPr userDrawn="1"/>
            </p:nvSpPr>
            <p:spPr bwMode="auto">
              <a:xfrm>
                <a:off x="3772428" y="561872"/>
                <a:ext cx="968375" cy="4060825"/>
              </a:xfrm>
              <a:prstGeom prst="roundRect">
                <a:avLst>
                  <a:gd name="adj" fmla="val 48509"/>
                </a:avLst>
              </a:prstGeom>
              <a:solidFill>
                <a:schemeClr val="accent5"/>
              </a:solidFill>
              <a:ln>
                <a:noFill/>
              </a:ln>
              <a:effectLst/>
            </p:spPr>
            <p:txBody>
              <a:bodyPr lIns="0" tIns="0" rIns="0" bIns="0" anchor="ctr"/>
              <a:lstStyle/>
              <a:p>
                <a:pPr marL="0" marR="0" lvl="0" indent="0" algn="l" defTabSz="485140" rtl="0" eaLnBrk="1" fontAlgn="auto" latinLnBrk="0" hangingPunct="1">
                  <a:lnSpc>
                    <a:spcPct val="100000"/>
                  </a:lnSpc>
                  <a:spcBef>
                    <a:spcPct val="0"/>
                  </a:spcBef>
                  <a:spcAft>
                    <a:spcPct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sp>
          <p:nvSpPr>
            <p:cNvPr id="45" name="AutoShape 18"/>
            <p:cNvSpPr/>
            <p:nvPr userDrawn="1"/>
          </p:nvSpPr>
          <p:spPr bwMode="auto">
            <a:xfrm>
              <a:off x="2415116" y="1404214"/>
              <a:ext cx="969962" cy="968375"/>
            </a:xfrm>
            <a:prstGeom prst="roundRect">
              <a:avLst>
                <a:gd name="adj" fmla="val 49819"/>
              </a:avLst>
            </a:prstGeom>
            <a:solidFill>
              <a:schemeClr val="accent4">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140" rtl="0" eaLnBrk="1" fontAlgn="auto" latinLnBrk="0" hangingPunct="1">
                <a:lnSpc>
                  <a:spcPct val="100000"/>
                </a:lnSpc>
                <a:spcBef>
                  <a:spcPct val="0"/>
                </a:spcBef>
                <a:spcAft>
                  <a:spcPct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7" name="AutoShape 21"/>
            <p:cNvSpPr/>
            <p:nvPr userDrawn="1"/>
          </p:nvSpPr>
          <p:spPr bwMode="auto">
            <a:xfrm>
              <a:off x="-159809" y="1404214"/>
              <a:ext cx="968375" cy="968375"/>
            </a:xfrm>
            <a:prstGeom prst="roundRect">
              <a:avLst>
                <a:gd name="adj" fmla="val 49819"/>
              </a:avLst>
            </a:prstGeom>
            <a:solidFill>
              <a:schemeClr val="accent2">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140" rtl="0" eaLnBrk="1" fontAlgn="auto" latinLnBrk="0" hangingPunct="1">
                <a:lnSpc>
                  <a:spcPct val="100000"/>
                </a:lnSpc>
                <a:spcBef>
                  <a:spcPct val="0"/>
                </a:spcBef>
                <a:spcAft>
                  <a:spcPct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9" name="AutoShape 25"/>
            <p:cNvSpPr/>
            <p:nvPr userDrawn="1"/>
          </p:nvSpPr>
          <p:spPr bwMode="auto">
            <a:xfrm>
              <a:off x="1072091" y="388214"/>
              <a:ext cx="968375" cy="968375"/>
            </a:xfrm>
            <a:prstGeom prst="roundRect">
              <a:avLst>
                <a:gd name="adj" fmla="val 49819"/>
              </a:avLst>
            </a:prstGeom>
            <a:solidFill>
              <a:schemeClr val="accent3">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140" rtl="0" eaLnBrk="1" fontAlgn="auto" latinLnBrk="0" hangingPunct="1">
                <a:lnSpc>
                  <a:spcPct val="100000"/>
                </a:lnSpc>
                <a:spcBef>
                  <a:spcPct val="0"/>
                </a:spcBef>
                <a:spcAft>
                  <a:spcPct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1" name="AutoShape 28"/>
            <p:cNvSpPr/>
            <p:nvPr userDrawn="1"/>
          </p:nvSpPr>
          <p:spPr bwMode="auto">
            <a:xfrm>
              <a:off x="-1379009" y="2420214"/>
              <a:ext cx="968375" cy="968375"/>
            </a:xfrm>
            <a:prstGeom prst="roundRect">
              <a:avLst>
                <a:gd name="adj" fmla="val 49819"/>
              </a:avLst>
            </a:prstGeom>
            <a:solidFill>
              <a:schemeClr val="accent1">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140" rtl="0" eaLnBrk="1" fontAlgn="auto" latinLnBrk="0" hangingPunct="1">
                <a:lnSpc>
                  <a:spcPct val="100000"/>
                </a:lnSpc>
                <a:spcBef>
                  <a:spcPct val="0"/>
                </a:spcBef>
                <a:spcAft>
                  <a:spcPct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3" name="AutoShape 31"/>
            <p:cNvSpPr/>
            <p:nvPr userDrawn="1"/>
          </p:nvSpPr>
          <p:spPr bwMode="auto">
            <a:xfrm>
              <a:off x="3772428" y="2401784"/>
              <a:ext cx="968375" cy="968375"/>
            </a:xfrm>
            <a:prstGeom prst="roundRect">
              <a:avLst>
                <a:gd name="adj" fmla="val 49819"/>
              </a:avLst>
            </a:prstGeom>
            <a:solidFill>
              <a:schemeClr val="accent5">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140" rtl="0" eaLnBrk="1" fontAlgn="auto" latinLnBrk="0" hangingPunct="1">
                <a:lnSpc>
                  <a:spcPct val="100000"/>
                </a:lnSpc>
                <a:spcBef>
                  <a:spcPct val="0"/>
                </a:spcBef>
                <a:spcAft>
                  <a:spcPct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sp>
        <p:nvSpPr>
          <p:cNvPr id="54" name="Text Placeholder 7"/>
          <p:cNvSpPr>
            <a:spLocks noGrp="1" noChangeAspect="1"/>
          </p:cNvSpPr>
          <p:nvPr>
            <p:ph type="body" sz="quarter" idx="81" hasCustomPrompt="1"/>
          </p:nvPr>
        </p:nvSpPr>
        <p:spPr>
          <a:xfrm>
            <a:off x="3917827" y="3734194"/>
            <a:ext cx="556876" cy="56159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Lato Black"/>
                <a:cs typeface="Lato Black"/>
              </a:defRPr>
            </a:lvl1pPr>
          </a:lstStyle>
          <a:p>
            <a:pPr lvl="0"/>
            <a:r>
              <a:rPr lang="es-ES_tradnl"/>
              <a:t>01</a:t>
            </a:r>
            <a:endParaRPr lang="es-ES_tradnl"/>
          </a:p>
        </p:txBody>
      </p:sp>
      <p:sp>
        <p:nvSpPr>
          <p:cNvPr id="55" name="Text Placeholder 7"/>
          <p:cNvSpPr>
            <a:spLocks noGrp="1" noChangeAspect="1"/>
          </p:cNvSpPr>
          <p:nvPr>
            <p:ph type="body" sz="quarter" idx="47" hasCustomPrompt="1"/>
          </p:nvPr>
        </p:nvSpPr>
        <p:spPr>
          <a:xfrm>
            <a:off x="4697095" y="3159647"/>
            <a:ext cx="556876" cy="56159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Lato Black"/>
                <a:cs typeface="Lato Black"/>
              </a:defRPr>
            </a:lvl1pPr>
          </a:lstStyle>
          <a:p>
            <a:pPr lvl="0"/>
            <a:r>
              <a:rPr lang="es-ES_tradnl"/>
              <a:t>02</a:t>
            </a:r>
            <a:endParaRPr lang="es-ES_tradnl"/>
          </a:p>
        </p:txBody>
      </p:sp>
      <p:sp>
        <p:nvSpPr>
          <p:cNvPr id="56" name="Text Placeholder 7"/>
          <p:cNvSpPr>
            <a:spLocks noGrp="1" noChangeAspect="1"/>
          </p:cNvSpPr>
          <p:nvPr>
            <p:ph type="body" sz="quarter" idx="48" hasCustomPrompt="1"/>
          </p:nvPr>
        </p:nvSpPr>
        <p:spPr>
          <a:xfrm>
            <a:off x="5500482" y="2567771"/>
            <a:ext cx="556876" cy="56159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Lato Black"/>
                <a:cs typeface="Lato Black"/>
              </a:defRPr>
            </a:lvl1pPr>
          </a:lstStyle>
          <a:p>
            <a:pPr lvl="0"/>
            <a:r>
              <a:rPr lang="es-ES_tradnl"/>
              <a:t>03</a:t>
            </a:r>
            <a:endParaRPr lang="es-ES_tradnl"/>
          </a:p>
        </p:txBody>
      </p:sp>
      <p:sp>
        <p:nvSpPr>
          <p:cNvPr id="57" name="Text Placeholder 7"/>
          <p:cNvSpPr>
            <a:spLocks noGrp="1" noChangeAspect="1"/>
          </p:cNvSpPr>
          <p:nvPr>
            <p:ph type="body" sz="quarter" idx="49" hasCustomPrompt="1"/>
          </p:nvPr>
        </p:nvSpPr>
        <p:spPr>
          <a:xfrm>
            <a:off x="6361221" y="3137655"/>
            <a:ext cx="556876" cy="56159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Lato Black"/>
                <a:cs typeface="Lato Black"/>
              </a:defRPr>
            </a:lvl1pPr>
          </a:lstStyle>
          <a:p>
            <a:pPr lvl="0"/>
            <a:r>
              <a:rPr lang="es-ES_tradnl"/>
              <a:t>04</a:t>
            </a:r>
            <a:endParaRPr lang="es-ES_tradnl"/>
          </a:p>
        </p:txBody>
      </p:sp>
      <p:sp>
        <p:nvSpPr>
          <p:cNvPr id="58" name="Text Placeholder 7"/>
          <p:cNvSpPr>
            <a:spLocks noGrp="1" noChangeAspect="1"/>
          </p:cNvSpPr>
          <p:nvPr>
            <p:ph type="body" sz="quarter" idx="50" hasCustomPrompt="1"/>
          </p:nvPr>
        </p:nvSpPr>
        <p:spPr>
          <a:xfrm>
            <a:off x="7245102" y="3733557"/>
            <a:ext cx="556876" cy="56159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Lato Black"/>
                <a:cs typeface="Lato Black"/>
              </a:defRPr>
            </a:lvl1pPr>
          </a:lstStyle>
          <a:p>
            <a:pPr lvl="0"/>
            <a:r>
              <a:rPr lang="es-ES_tradnl"/>
              <a:t>05</a:t>
            </a:r>
            <a:endParaRPr lang="es-ES_tradnl"/>
          </a:p>
        </p:txBody>
      </p:sp>
      <p:sp>
        <p:nvSpPr>
          <p:cNvPr id="59" name="Text Placeholder 7"/>
          <p:cNvSpPr>
            <a:spLocks noGrp="1"/>
          </p:cNvSpPr>
          <p:nvPr>
            <p:ph type="body" sz="quarter" idx="82" hasCustomPrompt="1"/>
          </p:nvPr>
        </p:nvSpPr>
        <p:spPr>
          <a:xfrm>
            <a:off x="603254" y="1527880"/>
            <a:ext cx="406393"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accent1">
                    <a:lumMod val="60000"/>
                    <a:lumOff val="40000"/>
                  </a:schemeClr>
                </a:solidFill>
                <a:latin typeface="Lato Regular"/>
                <a:cs typeface="Lato Regular"/>
              </a:defRPr>
            </a:lvl1pPr>
          </a:lstStyle>
          <a:p>
            <a:pPr lvl="0"/>
            <a:r>
              <a:rPr lang="es-ES_tradnl"/>
              <a:t>01</a:t>
            </a:r>
            <a:endParaRPr lang="es-ES_tradnl"/>
          </a:p>
        </p:txBody>
      </p:sp>
      <p:sp>
        <p:nvSpPr>
          <p:cNvPr id="60" name="Text Placeholder 7"/>
          <p:cNvSpPr>
            <a:spLocks noGrp="1"/>
          </p:cNvSpPr>
          <p:nvPr>
            <p:ph type="body" sz="quarter" idx="83" hasCustomPrompt="1"/>
          </p:nvPr>
        </p:nvSpPr>
        <p:spPr>
          <a:xfrm>
            <a:off x="9215265" y="1527880"/>
            <a:ext cx="406393"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accent2"/>
                </a:solidFill>
                <a:latin typeface="Lato Regular"/>
                <a:cs typeface="Lato Regular"/>
              </a:defRPr>
            </a:lvl1pPr>
          </a:lstStyle>
          <a:p>
            <a:pPr lvl="0"/>
            <a:r>
              <a:rPr lang="es-ES_tradnl"/>
              <a:t>02</a:t>
            </a:r>
            <a:endParaRPr lang="es-ES_tradnl"/>
          </a:p>
        </p:txBody>
      </p:sp>
      <p:sp>
        <p:nvSpPr>
          <p:cNvPr id="61" name="Text Placeholder 7"/>
          <p:cNvSpPr>
            <a:spLocks noGrp="1"/>
          </p:cNvSpPr>
          <p:nvPr>
            <p:ph type="body" sz="quarter" idx="84" hasCustomPrompt="1"/>
          </p:nvPr>
        </p:nvSpPr>
        <p:spPr>
          <a:xfrm>
            <a:off x="603254" y="3144408"/>
            <a:ext cx="406393"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accent3"/>
                </a:solidFill>
                <a:latin typeface="Lato Regular"/>
                <a:cs typeface="Lato Regular"/>
              </a:defRPr>
            </a:lvl1pPr>
          </a:lstStyle>
          <a:p>
            <a:pPr lvl="0"/>
            <a:r>
              <a:rPr lang="es-ES_tradnl"/>
              <a:t>03</a:t>
            </a:r>
            <a:endParaRPr lang="es-ES_tradnl"/>
          </a:p>
        </p:txBody>
      </p:sp>
      <p:sp>
        <p:nvSpPr>
          <p:cNvPr id="62" name="Text Placeholder 7"/>
          <p:cNvSpPr>
            <a:spLocks noGrp="1"/>
          </p:cNvSpPr>
          <p:nvPr>
            <p:ph type="body" sz="quarter" idx="85" hasCustomPrompt="1"/>
          </p:nvPr>
        </p:nvSpPr>
        <p:spPr>
          <a:xfrm>
            <a:off x="9215265" y="3144408"/>
            <a:ext cx="406393"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accent4"/>
                </a:solidFill>
                <a:latin typeface="Lato Regular"/>
                <a:cs typeface="Lato Regular"/>
              </a:defRPr>
            </a:lvl1pPr>
          </a:lstStyle>
          <a:p>
            <a:pPr lvl="0"/>
            <a:r>
              <a:rPr lang="es-ES_tradnl"/>
              <a:t>04</a:t>
            </a:r>
            <a:endParaRPr lang="es-ES_tradnl"/>
          </a:p>
        </p:txBody>
      </p:sp>
      <p:sp>
        <p:nvSpPr>
          <p:cNvPr id="63" name="Text Placeholder 7"/>
          <p:cNvSpPr>
            <a:spLocks noGrp="1"/>
          </p:cNvSpPr>
          <p:nvPr>
            <p:ph type="body" sz="quarter" idx="86" hasCustomPrompt="1"/>
          </p:nvPr>
        </p:nvSpPr>
        <p:spPr>
          <a:xfrm>
            <a:off x="603254" y="4746930"/>
            <a:ext cx="406393" cy="345380"/>
          </a:xfrm>
          <a:prstGeom prst="rect">
            <a:avLst/>
          </a:prstGeom>
        </p:spPr>
        <p:txBody>
          <a:bodyPr vert="horz" lIns="0" tIns="40504" rIns="0" bIns="40504" anchor="ctr"/>
          <a:lstStyle>
            <a:lvl1pPr marL="0" indent="0" algn="l">
              <a:lnSpc>
                <a:spcPct val="100000"/>
              </a:lnSpc>
              <a:spcBef>
                <a:spcPct val="0"/>
              </a:spcBef>
              <a:buNone/>
              <a:defRPr sz="2160" b="1" baseline="0">
                <a:solidFill>
                  <a:schemeClr val="accent5"/>
                </a:solidFill>
                <a:latin typeface="Lato Regular"/>
                <a:cs typeface="Lato Regular"/>
              </a:defRPr>
            </a:lvl1pPr>
          </a:lstStyle>
          <a:p>
            <a:pPr lvl="0"/>
            <a:r>
              <a:rPr lang="es-ES_tradnl"/>
              <a:t>05</a:t>
            </a:r>
            <a:endParaRPr lang="es-ES_tradnl"/>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54">
                                            <p:txEl>
                                              <p:pRg st="0" end="0"/>
                                            </p:txEl>
                                          </p:spTgt>
                                        </p:tgtEl>
                                        <p:attrNameLst>
                                          <p:attrName>style.visibility</p:attrName>
                                        </p:attrNameLst>
                                      </p:cBhvr>
                                      <p:to>
                                        <p:strVal val="visible"/>
                                      </p:to>
                                    </p:set>
                                    <p:animEffect transition="in" filter="fade">
                                      <p:cBhvr>
                                        <p:cTn id="85" dur="400"/>
                                        <p:tgtEl>
                                          <p:spTgt spid="54">
                                            <p:txEl>
                                              <p:pRg st="0" end="0"/>
                                            </p:txEl>
                                          </p:spTgt>
                                        </p:tgtEl>
                                      </p:cBhvr>
                                    </p:animEffect>
                                    <p:anim calcmode="lin" valueType="num">
                                      <p:cBhvr>
                                        <p:cTn id="86" dur="4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4">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55">
                                            <p:txEl>
                                              <p:pRg st="0" end="0"/>
                                            </p:txEl>
                                          </p:spTgt>
                                        </p:tgtEl>
                                        <p:attrNameLst>
                                          <p:attrName>style.visibility</p:attrName>
                                        </p:attrNameLst>
                                      </p:cBhvr>
                                      <p:to>
                                        <p:strVal val="visible"/>
                                      </p:to>
                                    </p:set>
                                    <p:animEffect transition="in" filter="fade">
                                      <p:cBhvr>
                                        <p:cTn id="90" dur="400"/>
                                        <p:tgtEl>
                                          <p:spTgt spid="55">
                                            <p:txEl>
                                              <p:pRg st="0" end="0"/>
                                            </p:txEl>
                                          </p:spTgt>
                                        </p:tgtEl>
                                      </p:cBhvr>
                                    </p:animEffect>
                                    <p:anim calcmode="lin" valueType="num">
                                      <p:cBhvr>
                                        <p:cTn id="91"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92" dur="400" fill="hold"/>
                                        <p:tgtEl>
                                          <p:spTgt spid="55">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56">
                                            <p:txEl>
                                              <p:pRg st="0" end="0"/>
                                            </p:txEl>
                                          </p:spTgt>
                                        </p:tgtEl>
                                        <p:attrNameLst>
                                          <p:attrName>style.visibility</p:attrName>
                                        </p:attrNameLst>
                                      </p:cBhvr>
                                      <p:to>
                                        <p:strVal val="visible"/>
                                      </p:to>
                                    </p:set>
                                    <p:animEffect transition="in" filter="fade">
                                      <p:cBhvr>
                                        <p:cTn id="95" dur="400"/>
                                        <p:tgtEl>
                                          <p:spTgt spid="56">
                                            <p:txEl>
                                              <p:pRg st="0" end="0"/>
                                            </p:txEl>
                                          </p:spTgt>
                                        </p:tgtEl>
                                      </p:cBhvr>
                                    </p:animEffect>
                                    <p:anim calcmode="lin" valueType="num">
                                      <p:cBhvr>
                                        <p:cTn id="96" dur="4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97" dur="400" fill="hold"/>
                                        <p:tgtEl>
                                          <p:spTgt spid="56">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57">
                                            <p:txEl>
                                              <p:pRg st="0" end="0"/>
                                            </p:txEl>
                                          </p:spTgt>
                                        </p:tgtEl>
                                        <p:attrNameLst>
                                          <p:attrName>style.visibility</p:attrName>
                                        </p:attrNameLst>
                                      </p:cBhvr>
                                      <p:to>
                                        <p:strVal val="visible"/>
                                      </p:to>
                                    </p:set>
                                    <p:animEffect transition="in" filter="fade">
                                      <p:cBhvr>
                                        <p:cTn id="100" dur="400"/>
                                        <p:tgtEl>
                                          <p:spTgt spid="57">
                                            <p:txEl>
                                              <p:pRg st="0" end="0"/>
                                            </p:txEl>
                                          </p:spTgt>
                                        </p:tgtEl>
                                      </p:cBhvr>
                                    </p:animEffect>
                                    <p:anim calcmode="lin" valueType="num">
                                      <p:cBhvr>
                                        <p:cTn id="101" dur="4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102" dur="400" fill="hold"/>
                                        <p:tgtEl>
                                          <p:spTgt spid="57">
                                            <p:txEl>
                                              <p:pRg st="0" end="0"/>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200"/>
                                  </p:stCondLst>
                                  <p:childTnLst>
                                    <p:set>
                                      <p:cBhvr>
                                        <p:cTn id="104" dur="1" fill="hold">
                                          <p:stCondLst>
                                            <p:cond delay="0"/>
                                          </p:stCondLst>
                                        </p:cTn>
                                        <p:tgtEl>
                                          <p:spTgt spid="58">
                                            <p:txEl>
                                              <p:pRg st="0" end="0"/>
                                            </p:txEl>
                                          </p:spTgt>
                                        </p:tgtEl>
                                        <p:attrNameLst>
                                          <p:attrName>style.visibility</p:attrName>
                                        </p:attrNameLst>
                                      </p:cBhvr>
                                      <p:to>
                                        <p:strVal val="visible"/>
                                      </p:to>
                                    </p:set>
                                    <p:animEffect transition="in" filter="fade">
                                      <p:cBhvr>
                                        <p:cTn id="105" dur="400"/>
                                        <p:tgtEl>
                                          <p:spTgt spid="58">
                                            <p:txEl>
                                              <p:pRg st="0" end="0"/>
                                            </p:txEl>
                                          </p:spTgt>
                                        </p:tgtEl>
                                      </p:cBhvr>
                                    </p:animEffect>
                                    <p:anim calcmode="lin" valueType="num">
                                      <p:cBhvr>
                                        <p:cTn id="106" dur="4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8">
                                            <p:txEl>
                                              <p:pRg st="0" end="0"/>
                                            </p:txEl>
                                          </p:spTgt>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200"/>
                                  </p:stCondLst>
                                  <p:childTnLst>
                                    <p:set>
                                      <p:cBhvr>
                                        <p:cTn id="109" dur="1" fill="hold">
                                          <p:stCondLst>
                                            <p:cond delay="0"/>
                                          </p:stCondLst>
                                        </p:cTn>
                                        <p:tgtEl>
                                          <p:spTgt spid="59">
                                            <p:txEl>
                                              <p:pRg st="0" end="0"/>
                                            </p:txEl>
                                          </p:spTgt>
                                        </p:tgtEl>
                                        <p:attrNameLst>
                                          <p:attrName>style.visibility</p:attrName>
                                        </p:attrNameLst>
                                      </p:cBhvr>
                                      <p:to>
                                        <p:strVal val="visible"/>
                                      </p:to>
                                    </p:set>
                                    <p:animEffect transition="in" filter="fade">
                                      <p:cBhvr>
                                        <p:cTn id="110" dur="400"/>
                                        <p:tgtEl>
                                          <p:spTgt spid="59">
                                            <p:txEl>
                                              <p:pRg st="0" end="0"/>
                                            </p:txEl>
                                          </p:spTgt>
                                        </p:tgtEl>
                                      </p:cBhvr>
                                    </p:animEffect>
                                    <p:anim calcmode="lin" valueType="num">
                                      <p:cBhvr>
                                        <p:cTn id="111"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59">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60">
                                            <p:txEl>
                                              <p:pRg st="0" end="0"/>
                                            </p:txEl>
                                          </p:spTgt>
                                        </p:tgtEl>
                                        <p:attrNameLst>
                                          <p:attrName>style.visibility</p:attrName>
                                        </p:attrNameLst>
                                      </p:cBhvr>
                                      <p:to>
                                        <p:strVal val="visible"/>
                                      </p:to>
                                    </p:set>
                                    <p:animEffect transition="in" filter="fade">
                                      <p:cBhvr>
                                        <p:cTn id="115" dur="400"/>
                                        <p:tgtEl>
                                          <p:spTgt spid="60">
                                            <p:txEl>
                                              <p:pRg st="0" end="0"/>
                                            </p:txEl>
                                          </p:spTgt>
                                        </p:tgtEl>
                                      </p:cBhvr>
                                    </p:animEffect>
                                    <p:anim calcmode="lin" valueType="num">
                                      <p:cBhvr>
                                        <p:cTn id="116"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60">
                                            <p:txEl>
                                              <p:pRg st="0" end="0"/>
                                            </p:txEl>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200"/>
                                  </p:stCondLst>
                                  <p:childTnLst>
                                    <p:set>
                                      <p:cBhvr>
                                        <p:cTn id="119" dur="1" fill="hold">
                                          <p:stCondLst>
                                            <p:cond delay="0"/>
                                          </p:stCondLst>
                                        </p:cTn>
                                        <p:tgtEl>
                                          <p:spTgt spid="61">
                                            <p:txEl>
                                              <p:pRg st="0" end="0"/>
                                            </p:txEl>
                                          </p:spTgt>
                                        </p:tgtEl>
                                        <p:attrNameLst>
                                          <p:attrName>style.visibility</p:attrName>
                                        </p:attrNameLst>
                                      </p:cBhvr>
                                      <p:to>
                                        <p:strVal val="visible"/>
                                      </p:to>
                                    </p:set>
                                    <p:animEffect transition="in" filter="fade">
                                      <p:cBhvr>
                                        <p:cTn id="120" dur="400"/>
                                        <p:tgtEl>
                                          <p:spTgt spid="61">
                                            <p:txEl>
                                              <p:pRg st="0" end="0"/>
                                            </p:txEl>
                                          </p:spTgt>
                                        </p:tgtEl>
                                      </p:cBhvr>
                                    </p:animEffect>
                                    <p:anim calcmode="lin" valueType="num">
                                      <p:cBhvr>
                                        <p:cTn id="121" dur="4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22" dur="400" fill="hold"/>
                                        <p:tgtEl>
                                          <p:spTgt spid="61">
                                            <p:txEl>
                                              <p:pRg st="0" end="0"/>
                                            </p:txEl>
                                          </p:spTgt>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200"/>
                                  </p:stCondLst>
                                  <p:childTnLst>
                                    <p:set>
                                      <p:cBhvr>
                                        <p:cTn id="124" dur="1" fill="hold">
                                          <p:stCondLst>
                                            <p:cond delay="0"/>
                                          </p:stCondLst>
                                        </p:cTn>
                                        <p:tgtEl>
                                          <p:spTgt spid="62">
                                            <p:txEl>
                                              <p:pRg st="0" end="0"/>
                                            </p:txEl>
                                          </p:spTgt>
                                        </p:tgtEl>
                                        <p:attrNameLst>
                                          <p:attrName>style.visibility</p:attrName>
                                        </p:attrNameLst>
                                      </p:cBhvr>
                                      <p:to>
                                        <p:strVal val="visible"/>
                                      </p:to>
                                    </p:set>
                                    <p:animEffect transition="in" filter="fade">
                                      <p:cBhvr>
                                        <p:cTn id="125" dur="400"/>
                                        <p:tgtEl>
                                          <p:spTgt spid="62">
                                            <p:txEl>
                                              <p:pRg st="0" end="0"/>
                                            </p:txEl>
                                          </p:spTgt>
                                        </p:tgtEl>
                                      </p:cBhvr>
                                    </p:animEffect>
                                    <p:anim calcmode="lin" valueType="num">
                                      <p:cBhvr>
                                        <p:cTn id="126"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7" dur="400" fill="hold"/>
                                        <p:tgtEl>
                                          <p:spTgt spid="62">
                                            <p:txEl>
                                              <p:pRg st="0" end="0"/>
                                            </p:txEl>
                                          </p:spTgt>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200"/>
                                  </p:stCondLst>
                                  <p:childTnLst>
                                    <p:set>
                                      <p:cBhvr>
                                        <p:cTn id="129" dur="1" fill="hold">
                                          <p:stCondLst>
                                            <p:cond delay="0"/>
                                          </p:stCondLst>
                                        </p:cTn>
                                        <p:tgtEl>
                                          <p:spTgt spid="63">
                                            <p:txEl>
                                              <p:pRg st="0" end="0"/>
                                            </p:txEl>
                                          </p:spTgt>
                                        </p:tgtEl>
                                        <p:attrNameLst>
                                          <p:attrName>style.visibility</p:attrName>
                                        </p:attrNameLst>
                                      </p:cBhvr>
                                      <p:to>
                                        <p:strVal val="visible"/>
                                      </p:to>
                                    </p:set>
                                    <p:animEffect transition="in" filter="fade">
                                      <p:cBhvr>
                                        <p:cTn id="130" dur="400"/>
                                        <p:tgtEl>
                                          <p:spTgt spid="63">
                                            <p:txEl>
                                              <p:pRg st="0" end="0"/>
                                            </p:txEl>
                                          </p:spTgt>
                                        </p:tgtEl>
                                      </p:cBhvr>
                                    </p:animEffect>
                                    <p:anim calcmode="lin" valueType="num">
                                      <p:cBhvr>
                                        <p:cTn id="131" dur="4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32" dur="4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33" fill="hold" nodeType="afterGroup">
                            <p:stCondLst>
                              <p:cond delay="1300"/>
                            </p:stCondLst>
                            <p:childTnLst>
                              <p:par>
                                <p:cTn id="134" presetID="53" presetClass="entr" presetSubtype="16" fill="hold" grpId="1" nodeType="afterEffect">
                                  <p:stCondLst>
                                    <p:cond delay="0"/>
                                  </p:stCondLst>
                                  <p:childTnLst>
                                    <p:set>
                                      <p:cBhvr>
                                        <p:cTn id="135" dur="1" fill="hold">
                                          <p:stCondLst>
                                            <p:cond delay="0"/>
                                          </p:stCondLst>
                                        </p:cTn>
                                        <p:tgtEl>
                                          <p:spTgt spid="54">
                                            <p:txEl>
                                              <p:pRg st="0" end="0"/>
                                            </p:txEl>
                                          </p:spTgt>
                                        </p:tgtEl>
                                        <p:attrNameLst>
                                          <p:attrName>style.visibility</p:attrName>
                                        </p:attrNameLst>
                                      </p:cBhvr>
                                      <p:to>
                                        <p:strVal val="visible"/>
                                      </p:to>
                                    </p:set>
                                    <p:anim calcmode="lin" valueType="num">
                                      <p:cBhvr>
                                        <p:cTn id="13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3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38" dur="500"/>
                                        <p:tgtEl>
                                          <p:spTgt spid="54">
                                            <p:txEl>
                                              <p:pRg st="0" end="0"/>
                                            </p:txEl>
                                          </p:spTgt>
                                        </p:tgtEl>
                                      </p:cBhvr>
                                    </p:animEffect>
                                  </p:childTnLst>
                                </p:cTn>
                              </p:par>
                            </p:childTnLst>
                          </p:cTn>
                        </p:par>
                        <p:par>
                          <p:cTn id="139" fill="hold" nodeType="afterGroup">
                            <p:stCondLst>
                              <p:cond delay="1800"/>
                            </p:stCondLst>
                            <p:childTnLst>
                              <p:par>
                                <p:cTn id="140" presetID="53" presetClass="entr" presetSubtype="16" fill="hold" grpId="1" nodeType="afterEffect">
                                  <p:stCondLst>
                                    <p:cond delay="0"/>
                                  </p:stCondLst>
                                  <p:childTnLst>
                                    <p:set>
                                      <p:cBhvr>
                                        <p:cTn id="141" dur="1" fill="hold">
                                          <p:stCondLst>
                                            <p:cond delay="0"/>
                                          </p:stCondLst>
                                        </p:cTn>
                                        <p:tgtEl>
                                          <p:spTgt spid="55">
                                            <p:txEl>
                                              <p:pRg st="0" end="0"/>
                                            </p:txEl>
                                          </p:spTgt>
                                        </p:tgtEl>
                                        <p:attrNameLst>
                                          <p:attrName>style.visibility</p:attrName>
                                        </p:attrNameLst>
                                      </p:cBhvr>
                                      <p:to>
                                        <p:strVal val="visible"/>
                                      </p:to>
                                    </p:set>
                                    <p:anim calcmode="lin" valueType="num">
                                      <p:cBhvr>
                                        <p:cTn id="142"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43"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44" dur="500"/>
                                        <p:tgtEl>
                                          <p:spTgt spid="55">
                                            <p:txEl>
                                              <p:pRg st="0" end="0"/>
                                            </p:txEl>
                                          </p:spTgt>
                                        </p:tgtEl>
                                      </p:cBhvr>
                                    </p:animEffect>
                                  </p:childTnLst>
                                </p:cTn>
                              </p:par>
                            </p:childTnLst>
                          </p:cTn>
                        </p:par>
                        <p:par>
                          <p:cTn id="145" fill="hold" nodeType="afterGroup">
                            <p:stCondLst>
                              <p:cond delay="2300"/>
                            </p:stCondLst>
                            <p:childTnLst>
                              <p:par>
                                <p:cTn id="146" presetID="53" presetClass="entr" presetSubtype="16" fill="hold" grpId="1" nodeType="afterEffect">
                                  <p:stCondLst>
                                    <p:cond delay="0"/>
                                  </p:stCondLst>
                                  <p:childTnLst>
                                    <p:set>
                                      <p:cBhvr>
                                        <p:cTn id="147" dur="1" fill="hold">
                                          <p:stCondLst>
                                            <p:cond delay="0"/>
                                          </p:stCondLst>
                                        </p:cTn>
                                        <p:tgtEl>
                                          <p:spTgt spid="56">
                                            <p:txEl>
                                              <p:pRg st="0" end="0"/>
                                            </p:txEl>
                                          </p:spTgt>
                                        </p:tgtEl>
                                        <p:attrNameLst>
                                          <p:attrName>style.visibility</p:attrName>
                                        </p:attrNameLst>
                                      </p:cBhvr>
                                      <p:to>
                                        <p:strVal val="visible"/>
                                      </p:to>
                                    </p:set>
                                    <p:anim calcmode="lin" valueType="num">
                                      <p:cBhvr>
                                        <p:cTn id="14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50" dur="500"/>
                                        <p:tgtEl>
                                          <p:spTgt spid="56">
                                            <p:txEl>
                                              <p:pRg st="0" end="0"/>
                                            </p:txEl>
                                          </p:spTgt>
                                        </p:tgtEl>
                                      </p:cBhvr>
                                    </p:animEffect>
                                  </p:childTnLst>
                                </p:cTn>
                              </p:par>
                            </p:childTnLst>
                          </p:cTn>
                        </p:par>
                        <p:par>
                          <p:cTn id="151" fill="hold" nodeType="afterGroup">
                            <p:stCondLst>
                              <p:cond delay="2800"/>
                            </p:stCondLst>
                            <p:childTnLst>
                              <p:par>
                                <p:cTn id="152" presetID="53" presetClass="entr" presetSubtype="16" fill="hold" grpId="1" nodeType="afterEffect">
                                  <p:stCondLst>
                                    <p:cond delay="0"/>
                                  </p:stCondLst>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p:cTn id="154"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56" dur="500"/>
                                        <p:tgtEl>
                                          <p:spTgt spid="57">
                                            <p:txEl>
                                              <p:pRg st="0" end="0"/>
                                            </p:txEl>
                                          </p:spTgt>
                                        </p:tgtEl>
                                      </p:cBhvr>
                                    </p:animEffect>
                                  </p:childTnLst>
                                </p:cTn>
                              </p:par>
                            </p:childTnLst>
                          </p:cTn>
                        </p:par>
                        <p:par>
                          <p:cTn id="157" fill="hold" nodeType="afterGroup">
                            <p:stCondLst>
                              <p:cond delay="3300"/>
                            </p:stCondLst>
                            <p:childTnLst>
                              <p:par>
                                <p:cTn id="158" presetID="53" presetClass="entr" presetSubtype="16" fill="hold" grpId="1" nodeType="afterEffect">
                                  <p:stCondLst>
                                    <p:cond delay="0"/>
                                  </p:stCondLst>
                                  <p:childTnLst>
                                    <p:set>
                                      <p:cBhvr>
                                        <p:cTn id="159" dur="1" fill="hold">
                                          <p:stCondLst>
                                            <p:cond delay="0"/>
                                          </p:stCondLst>
                                        </p:cTn>
                                        <p:tgtEl>
                                          <p:spTgt spid="58">
                                            <p:txEl>
                                              <p:pRg st="0" end="0"/>
                                            </p:txEl>
                                          </p:spTgt>
                                        </p:tgtEl>
                                        <p:attrNameLst>
                                          <p:attrName>style.visibility</p:attrName>
                                        </p:attrNameLst>
                                      </p:cBhvr>
                                      <p:to>
                                        <p:strVal val="visible"/>
                                      </p:to>
                                    </p:set>
                                    <p:anim calcmode="lin" valueType="num">
                                      <p:cBhvr>
                                        <p:cTn id="160"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61"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162" dur="500"/>
                                        <p:tgtEl>
                                          <p:spTgt spid="58">
                                            <p:txEl>
                                              <p:pRg st="0" end="0"/>
                                            </p:txEl>
                                          </p:spTgt>
                                        </p:tgtEl>
                                      </p:cBhvr>
                                    </p:animEffect>
                                  </p:childTnLst>
                                </p:cTn>
                              </p:par>
                            </p:childTnLst>
                          </p:cTn>
                        </p:par>
                      </p:childTnLst>
                    </p:cTn>
                  </p:par>
                  <p:par>
                    <p:cTn id="163" fill="hold" nodeType="clickPar">
                      <p:stCondLst>
                        <p:cond delay="indefinite"/>
                        <p:cond evt="onBegin" delay="0">
                          <p:tn val="162"/>
                        </p:cond>
                      </p:stCondLst>
                      <p:childTnLst>
                        <p:par>
                          <p:cTn id="164" fill="hold">
                            <p:stCondLst>
                              <p:cond delay="0"/>
                            </p:stCondLst>
                            <p:childTnLst>
                              <p:par>
                                <p:cTn id="165" presetID="6" presetClass="entr" presetSubtype="32" fill="hold" nodeType="clickEffect">
                                  <p:stCondLst>
                                    <p:cond delay="0"/>
                                  </p:stCondLst>
                                  <p:childTnLst>
                                    <p:set>
                                      <p:cBhvr>
                                        <p:cTn id="166" dur="1" fill="hold">
                                          <p:stCondLst>
                                            <p:cond delay="0"/>
                                          </p:stCondLst>
                                        </p:cTn>
                                        <p:tgtEl>
                                          <p:spTgt spid="3"/>
                                        </p:tgtEl>
                                        <p:attrNameLst>
                                          <p:attrName>style.visibility</p:attrName>
                                        </p:attrNameLst>
                                      </p:cBhvr>
                                      <p:to>
                                        <p:strVal val="visible"/>
                                      </p:to>
                                    </p:set>
                                    <p:animEffect transition="in" filter="circle(out)">
                                      <p:cBhvr>
                                        <p:cTn id="1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42" presetClass="entr" presetSubtype="0"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Effect transition="in" filter="fade">
                      <p:cBhvr>
                        <p:cTn dur="400"/>
                        <p:tgtEl>
                          <p:spTgt spid="54"/>
                        </p:tgtEl>
                      </p:cBhvr>
                    </p:animEffect>
                    <p:anim calcmode="lin" valueType="num">
                      <p:cBhvr>
                        <p:cTn dur="400" fill="hold"/>
                        <p:tgtEl>
                          <p:spTgt spid="54"/>
                        </p:tgtEl>
                        <p:attrNameLst>
                          <p:attrName>ppt_x</p:attrName>
                        </p:attrNameLst>
                      </p:cBhvr>
                      <p:tavLst>
                        <p:tav tm="0">
                          <p:val>
                            <p:strVal val="#ppt_x"/>
                          </p:val>
                        </p:tav>
                        <p:tav tm="100000">
                          <p:val>
                            <p:strVal val="#ppt_x"/>
                          </p:val>
                        </p:tav>
                      </p:tavLst>
                    </p:anim>
                    <p:anim calcmode="lin" valueType="num">
                      <p:cBhvr>
                        <p:cTn dur="400" fill="hold"/>
                        <p:tgtEl>
                          <p:spTgt spid="54"/>
                        </p:tgtEl>
                        <p:attrNameLst>
                          <p:attrName>ppt_y</p:attrName>
                        </p:attrNameLst>
                      </p:cBhvr>
                      <p:tavLst>
                        <p:tav tm="0">
                          <p:val>
                            <p:strVal val="#ppt_y+.1"/>
                          </p:val>
                        </p:tav>
                        <p:tav tm="100000">
                          <p:val>
                            <p:strVal val="#ppt_y"/>
                          </p:val>
                        </p:tav>
                      </p:tavLst>
                    </p:anim>
                  </p:childTnLst>
                </p:cTn>
              </p:par>
            </p:tnLst>
          </p:tmpl>
        </p:tmplLst>
      </p:bldP>
      <p:bldP spid="54" grpId="1"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5" grpId="1"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42" presetClass="entr" presetSubtype="0"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fade">
                      <p:cBhvr>
                        <p:cTn dur="400"/>
                        <p:tgtEl>
                          <p:spTgt spid="56"/>
                        </p:tgtEl>
                      </p:cBhvr>
                    </p:animEffect>
                    <p:anim calcmode="lin" valueType="num">
                      <p:cBhvr>
                        <p:cTn dur="400" fill="hold"/>
                        <p:tgtEl>
                          <p:spTgt spid="56"/>
                        </p:tgtEl>
                        <p:attrNameLst>
                          <p:attrName>ppt_x</p:attrName>
                        </p:attrNameLst>
                      </p:cBhvr>
                      <p:tavLst>
                        <p:tav tm="0">
                          <p:val>
                            <p:strVal val="#ppt_x"/>
                          </p:val>
                        </p:tav>
                        <p:tav tm="100000">
                          <p:val>
                            <p:strVal val="#ppt_x"/>
                          </p:val>
                        </p:tav>
                      </p:tavLst>
                    </p:anim>
                    <p:anim calcmode="lin" valueType="num">
                      <p:cBhvr>
                        <p:cTn dur="400" fill="hold"/>
                        <p:tgtEl>
                          <p:spTgt spid="56"/>
                        </p:tgtEl>
                        <p:attrNameLst>
                          <p:attrName>ppt_y</p:attrName>
                        </p:attrNameLst>
                      </p:cBhvr>
                      <p:tavLst>
                        <p:tav tm="0">
                          <p:val>
                            <p:strVal val="#ppt_y+.1"/>
                          </p:val>
                        </p:tav>
                        <p:tav tm="100000">
                          <p:val>
                            <p:strVal val="#ppt_y"/>
                          </p:val>
                        </p:tav>
                      </p:tavLst>
                    </p:anim>
                  </p:childTnLst>
                </p:cTn>
              </p:par>
            </p:tnLst>
          </p:tmpl>
        </p:tmplLst>
      </p:bldP>
      <p:bldP spid="56" grpId="1"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400"/>
                        <p:tgtEl>
                          <p:spTgt spid="57"/>
                        </p:tgtEl>
                      </p:cBhvr>
                    </p:animEffect>
                    <p:anim calcmode="lin" valueType="num">
                      <p:cBhvr>
                        <p:cTn dur="400" fill="hold"/>
                        <p:tgtEl>
                          <p:spTgt spid="57"/>
                        </p:tgtEl>
                        <p:attrNameLst>
                          <p:attrName>ppt_x</p:attrName>
                        </p:attrNameLst>
                      </p:cBhvr>
                      <p:tavLst>
                        <p:tav tm="0">
                          <p:val>
                            <p:strVal val="#ppt_x"/>
                          </p:val>
                        </p:tav>
                        <p:tav tm="100000">
                          <p:val>
                            <p:strVal val="#ppt_x"/>
                          </p:val>
                        </p:tav>
                      </p:tavLst>
                    </p:anim>
                    <p:anim calcmode="lin" valueType="num">
                      <p:cBhvr>
                        <p:cTn dur="400" fill="hold"/>
                        <p:tgtEl>
                          <p:spTgt spid="57"/>
                        </p:tgtEl>
                        <p:attrNameLst>
                          <p:attrName>ppt_y</p:attrName>
                        </p:attrNameLst>
                      </p:cBhvr>
                      <p:tavLst>
                        <p:tav tm="0">
                          <p:val>
                            <p:strVal val="#ppt_y+.1"/>
                          </p:val>
                        </p:tav>
                        <p:tav tm="100000">
                          <p:val>
                            <p:strVal val="#ppt_y"/>
                          </p:val>
                        </p:tav>
                      </p:tavLst>
                    </p:anim>
                  </p:childTnLst>
                </p:cTn>
              </p:par>
            </p:tnLst>
          </p:tmpl>
        </p:tmplLst>
      </p:bldP>
      <p:bldP spid="57" grpId="1"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400"/>
                        <p:tgtEl>
                          <p:spTgt spid="58"/>
                        </p:tgtEl>
                      </p:cBhvr>
                    </p:animEffect>
                    <p:anim calcmode="lin" valueType="num">
                      <p:cBhvr>
                        <p:cTn dur="400" fill="hold"/>
                        <p:tgtEl>
                          <p:spTgt spid="58"/>
                        </p:tgtEl>
                        <p:attrNameLst>
                          <p:attrName>ppt_x</p:attrName>
                        </p:attrNameLst>
                      </p:cBhvr>
                      <p:tavLst>
                        <p:tav tm="0">
                          <p:val>
                            <p:strVal val="#ppt_x"/>
                          </p:val>
                        </p:tav>
                        <p:tav tm="100000">
                          <p:val>
                            <p:strVal val="#ppt_x"/>
                          </p:val>
                        </p:tav>
                      </p:tavLst>
                    </p:anim>
                    <p:anim calcmode="lin" valueType="num">
                      <p:cBhvr>
                        <p:cTn dur="400" fill="hold"/>
                        <p:tgtEl>
                          <p:spTgt spid="58"/>
                        </p:tgtEl>
                        <p:attrNameLst>
                          <p:attrName>ppt_y</p:attrName>
                        </p:attrNameLst>
                      </p:cBhvr>
                      <p:tavLst>
                        <p:tav tm="0">
                          <p:val>
                            <p:strVal val="#ppt_y+.1"/>
                          </p:val>
                        </p:tav>
                        <p:tav tm="100000">
                          <p:val>
                            <p:strVal val="#ppt_y"/>
                          </p:val>
                        </p:tav>
                      </p:tavLst>
                    </p:anim>
                  </p:childTnLst>
                </p:cTn>
              </p:par>
            </p:tnLst>
          </p:tmpl>
        </p:tmplLst>
      </p:bldP>
      <p:bldP spid="58" grpId="1"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400"/>
                        <p:tgtEl>
                          <p:spTgt spid="61"/>
                        </p:tgtEl>
                      </p:cBhvr>
                    </p:animEffect>
                    <p:anim calcmode="lin" valueType="num">
                      <p:cBhvr>
                        <p:cTn dur="400" fill="hold"/>
                        <p:tgtEl>
                          <p:spTgt spid="61"/>
                        </p:tgtEl>
                        <p:attrNameLst>
                          <p:attrName>ppt_x</p:attrName>
                        </p:attrNameLst>
                      </p:cBhvr>
                      <p:tavLst>
                        <p:tav tm="0">
                          <p:val>
                            <p:strVal val="#ppt_x"/>
                          </p:val>
                        </p:tav>
                        <p:tav tm="100000">
                          <p:val>
                            <p:strVal val="#ppt_x"/>
                          </p:val>
                        </p:tav>
                      </p:tavLst>
                    </p:anim>
                    <p:anim calcmode="lin" valueType="num">
                      <p:cBhvr>
                        <p:cTn dur="4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400"/>
                        <p:tgtEl>
                          <p:spTgt spid="63"/>
                        </p:tgtEl>
                      </p:cBhvr>
                    </p:animEffect>
                    <p:anim calcmode="lin" valueType="num">
                      <p:cBhvr>
                        <p:cTn dur="400" fill="hold"/>
                        <p:tgtEl>
                          <p:spTgt spid="63"/>
                        </p:tgtEl>
                        <p:attrNameLst>
                          <p:attrName>ppt_x</p:attrName>
                        </p:attrNameLst>
                      </p:cBhvr>
                      <p:tavLst>
                        <p:tav tm="0">
                          <p:val>
                            <p:strVal val="#ppt_x"/>
                          </p:val>
                        </p:tav>
                        <p:tav tm="100000">
                          <p:val>
                            <p:strVal val="#ppt_x"/>
                          </p:val>
                        </p:tav>
                      </p:tavLst>
                    </p:anim>
                    <p:anim calcmode="lin" valueType="num">
                      <p:cBhvr>
                        <p:cTn dur="400" fill="hold"/>
                        <p:tgtEl>
                          <p:spTgt spid="6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with content Clear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4" name="Text Placeholder 2"/>
          <p:cNvSpPr>
            <a:spLocks noGrp="1"/>
          </p:cNvSpPr>
          <p:nvPr>
            <p:ph type="body" sz="quarter" idx="64" hasCustomPrompt="1"/>
          </p:nvPr>
        </p:nvSpPr>
        <p:spPr>
          <a:xfrm>
            <a:off x="591965" y="565521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sp>
        <p:nvSpPr>
          <p:cNvPr id="5" name="Text Placeholder 7"/>
          <p:cNvSpPr>
            <a:spLocks noGrp="1"/>
          </p:cNvSpPr>
          <p:nvPr>
            <p:ph type="body" sz="quarter" idx="18" hasCustomPrompt="1"/>
          </p:nvPr>
        </p:nvSpPr>
        <p:spPr>
          <a:xfrm>
            <a:off x="569384" y="5200833"/>
            <a:ext cx="10996083" cy="431780"/>
          </a:xfrm>
          <a:prstGeom prst="rect">
            <a:avLst/>
          </a:prstGeom>
        </p:spPr>
        <p:txBody>
          <a:bodyPr vert="horz" lIns="0" tIns="40504" rIns="0" bIns="40504" anchor="ctr"/>
          <a:lstStyle>
            <a:lvl1pPr marL="0" indent="0" algn="l">
              <a:lnSpc>
                <a:spcPct val="100000"/>
              </a:lnSpc>
              <a:spcBef>
                <a:spcPct val="0"/>
              </a:spcBef>
              <a:buNone/>
              <a:defRPr sz="1920" b="1" baseline="0">
                <a:solidFill>
                  <a:schemeClr val="bg1"/>
                </a:solidFill>
                <a:latin typeface="Lato Light"/>
                <a:cs typeface="Lato Light"/>
              </a:defRPr>
            </a:lvl1pPr>
          </a:lstStyle>
          <a:p>
            <a:pPr lvl="0"/>
            <a:r>
              <a:rPr lang="es-ES_tradnl" err="1"/>
              <a:t>Put your title here</a:t>
            </a:r>
            <a:endParaRPr lang="es-ES_tradnl"/>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 Placeholder 7"/>
          <p:cNvSpPr>
            <a:spLocks noGrp="1"/>
          </p:cNvSpPr>
          <p:nvPr>
            <p:ph type="body" sz="quarter" idx="77" hasCustomPrompt="1"/>
          </p:nvPr>
        </p:nvSpPr>
        <p:spPr>
          <a:xfrm>
            <a:off x="857384" y="4274774"/>
            <a:ext cx="2399995" cy="216000"/>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14" name="Oval 13"/>
          <p:cNvSpPr>
            <a:spLocks noChangeAspect="1"/>
          </p:cNvSpPr>
          <p:nvPr userDrawn="1"/>
        </p:nvSpPr>
        <p:spPr>
          <a:xfrm flipH="1">
            <a:off x="569384" y="4289746"/>
            <a:ext cx="240000" cy="2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7"/>
          <p:cNvSpPr>
            <a:spLocks noGrp="1"/>
          </p:cNvSpPr>
          <p:nvPr>
            <p:ph type="body" sz="quarter" idx="78" hasCustomPrompt="1"/>
          </p:nvPr>
        </p:nvSpPr>
        <p:spPr>
          <a:xfrm>
            <a:off x="857384" y="4640534"/>
            <a:ext cx="2399995" cy="216000"/>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16" name="Oval 15"/>
          <p:cNvSpPr>
            <a:spLocks noChangeAspect="1"/>
          </p:cNvSpPr>
          <p:nvPr userDrawn="1"/>
        </p:nvSpPr>
        <p:spPr>
          <a:xfrm flipH="1">
            <a:off x="569384" y="4655506"/>
            <a:ext cx="240000" cy="2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 Placeholder 7"/>
          <p:cNvSpPr>
            <a:spLocks noGrp="1"/>
          </p:cNvSpPr>
          <p:nvPr>
            <p:ph type="body" sz="quarter" idx="79" hasCustomPrompt="1"/>
          </p:nvPr>
        </p:nvSpPr>
        <p:spPr>
          <a:xfrm>
            <a:off x="3630045" y="4274774"/>
            <a:ext cx="2399995" cy="216000"/>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18" name="Oval 17"/>
          <p:cNvSpPr>
            <a:spLocks noChangeAspect="1"/>
          </p:cNvSpPr>
          <p:nvPr userDrawn="1"/>
        </p:nvSpPr>
        <p:spPr>
          <a:xfrm flipH="1">
            <a:off x="3342045" y="4289746"/>
            <a:ext cx="240000" cy="2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Placeholder 7"/>
          <p:cNvSpPr>
            <a:spLocks noGrp="1"/>
          </p:cNvSpPr>
          <p:nvPr>
            <p:ph type="body" sz="quarter" idx="80" hasCustomPrompt="1"/>
          </p:nvPr>
        </p:nvSpPr>
        <p:spPr>
          <a:xfrm>
            <a:off x="3630045" y="4640534"/>
            <a:ext cx="2399995" cy="216000"/>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20" name="Oval 19"/>
          <p:cNvSpPr>
            <a:spLocks noChangeAspect="1"/>
          </p:cNvSpPr>
          <p:nvPr userDrawn="1"/>
        </p:nvSpPr>
        <p:spPr>
          <a:xfrm flipH="1">
            <a:off x="3342045" y="4655506"/>
            <a:ext cx="240000" cy="2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 Placeholder 7"/>
          <p:cNvSpPr>
            <a:spLocks noGrp="1"/>
          </p:cNvSpPr>
          <p:nvPr>
            <p:ph type="body" sz="quarter" idx="81" hasCustomPrompt="1"/>
          </p:nvPr>
        </p:nvSpPr>
        <p:spPr>
          <a:xfrm>
            <a:off x="6318040" y="4274774"/>
            <a:ext cx="2399995" cy="216000"/>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22" name="Oval 21"/>
          <p:cNvSpPr>
            <a:spLocks noChangeAspect="1"/>
          </p:cNvSpPr>
          <p:nvPr userDrawn="1"/>
        </p:nvSpPr>
        <p:spPr>
          <a:xfrm flipH="1">
            <a:off x="6030040" y="4289746"/>
            <a:ext cx="240000" cy="216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 Placeholder 7"/>
          <p:cNvSpPr>
            <a:spLocks noGrp="1"/>
          </p:cNvSpPr>
          <p:nvPr>
            <p:ph type="body" sz="quarter" idx="82" hasCustomPrompt="1"/>
          </p:nvPr>
        </p:nvSpPr>
        <p:spPr>
          <a:xfrm>
            <a:off x="6318040" y="4640534"/>
            <a:ext cx="2399995" cy="216000"/>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24" name="Oval 23"/>
          <p:cNvSpPr>
            <a:spLocks noChangeAspect="1"/>
          </p:cNvSpPr>
          <p:nvPr userDrawn="1"/>
        </p:nvSpPr>
        <p:spPr>
          <a:xfrm flipH="1">
            <a:off x="6030040" y="4655506"/>
            <a:ext cx="240000" cy="2160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7"/>
          <p:cNvSpPr>
            <a:spLocks noGrp="1"/>
          </p:cNvSpPr>
          <p:nvPr>
            <p:ph type="body" sz="quarter" idx="83" hasCustomPrompt="1"/>
          </p:nvPr>
        </p:nvSpPr>
        <p:spPr>
          <a:xfrm>
            <a:off x="9006035" y="4274774"/>
            <a:ext cx="2399995" cy="216000"/>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26" name="Oval 25"/>
          <p:cNvSpPr>
            <a:spLocks noChangeAspect="1"/>
          </p:cNvSpPr>
          <p:nvPr userDrawn="1"/>
        </p:nvSpPr>
        <p:spPr>
          <a:xfrm flipH="1">
            <a:off x="8718035" y="4289746"/>
            <a:ext cx="240000" cy="21600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 Placeholder 7"/>
          <p:cNvSpPr>
            <a:spLocks noGrp="1"/>
          </p:cNvSpPr>
          <p:nvPr>
            <p:ph type="body" sz="quarter" idx="84" hasCustomPrompt="1"/>
          </p:nvPr>
        </p:nvSpPr>
        <p:spPr>
          <a:xfrm>
            <a:off x="9006035" y="4640534"/>
            <a:ext cx="2399995" cy="216000"/>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28" name="Oval 27"/>
          <p:cNvSpPr>
            <a:spLocks noChangeAspect="1"/>
          </p:cNvSpPr>
          <p:nvPr userDrawn="1"/>
        </p:nvSpPr>
        <p:spPr>
          <a:xfrm flipH="1">
            <a:off x="8718035" y="4655506"/>
            <a:ext cx="240000" cy="2160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anim calcmode="lin" valueType="num">
                                      <p:cBhvr>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300"/>
                            </p:stCondLst>
                            <p:childTnLst>
                              <p:par>
                                <p:cTn id="32" presetID="53"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00" fill="hold"/>
                                        <p:tgtEl>
                                          <p:spTgt spid="14"/>
                                        </p:tgtEl>
                                        <p:attrNameLst>
                                          <p:attrName>ppt_w</p:attrName>
                                        </p:attrNameLst>
                                      </p:cBhvr>
                                      <p:tavLst>
                                        <p:tav tm="0">
                                          <p:val>
                                            <p:fltVal val="0"/>
                                          </p:val>
                                        </p:tav>
                                        <p:tav tm="100000">
                                          <p:val>
                                            <p:strVal val="#ppt_w"/>
                                          </p:val>
                                        </p:tav>
                                      </p:tavLst>
                                    </p:anim>
                                    <p:anim calcmode="lin" valueType="num">
                                      <p:cBhvr>
                                        <p:cTn id="35" dur="200" fill="hold"/>
                                        <p:tgtEl>
                                          <p:spTgt spid="14"/>
                                        </p:tgtEl>
                                        <p:attrNameLst>
                                          <p:attrName>ppt_h</p:attrName>
                                        </p:attrNameLst>
                                      </p:cBhvr>
                                      <p:tavLst>
                                        <p:tav tm="0">
                                          <p:val>
                                            <p:fltVal val="0"/>
                                          </p:val>
                                        </p:tav>
                                        <p:tav tm="100000">
                                          <p:val>
                                            <p:strVal val="#ppt_h"/>
                                          </p:val>
                                        </p:tav>
                                      </p:tavLst>
                                    </p:anim>
                                    <p:animEffect transition="in" filter="fade">
                                      <p:cBhvr>
                                        <p:cTn id="36" dur="200"/>
                                        <p:tgtEl>
                                          <p:spTgt spid="14"/>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anim calcmode="lin" valueType="num">
                                      <p:cBhvr>
                                        <p:cTn id="4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200" fill="hold"/>
                                        <p:tgtEl>
                                          <p:spTgt spid="16"/>
                                        </p:tgtEl>
                                        <p:attrNameLst>
                                          <p:attrName>ppt_w</p:attrName>
                                        </p:attrNameLst>
                                      </p:cBhvr>
                                      <p:tavLst>
                                        <p:tav tm="0">
                                          <p:val>
                                            <p:fltVal val="0"/>
                                          </p:val>
                                        </p:tav>
                                        <p:tav tm="100000">
                                          <p:val>
                                            <p:strVal val="#ppt_w"/>
                                          </p:val>
                                        </p:tav>
                                      </p:tavLst>
                                    </p:anim>
                                    <p:anim calcmode="lin" valueType="num">
                                      <p:cBhvr>
                                        <p:cTn id="46" dur="200" fill="hold"/>
                                        <p:tgtEl>
                                          <p:spTgt spid="16"/>
                                        </p:tgtEl>
                                        <p:attrNameLst>
                                          <p:attrName>ppt_h</p:attrName>
                                        </p:attrNameLst>
                                      </p:cBhvr>
                                      <p:tavLst>
                                        <p:tav tm="0">
                                          <p:val>
                                            <p:fltVal val="0"/>
                                          </p:val>
                                        </p:tav>
                                        <p:tav tm="100000">
                                          <p:val>
                                            <p:strVal val="#ppt_h"/>
                                          </p:val>
                                        </p:tav>
                                      </p:tavLst>
                                    </p:anim>
                                    <p:animEffect transition="in" filter="fade">
                                      <p:cBhvr>
                                        <p:cTn id="47" dur="200"/>
                                        <p:tgtEl>
                                          <p:spTgt spid="16"/>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anim calcmode="lin" valueType="num">
                                      <p:cBhvr>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27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 fill="hold"/>
                                        <p:tgtEl>
                                          <p:spTgt spid="18"/>
                                        </p:tgtEl>
                                        <p:attrNameLst>
                                          <p:attrName>ppt_w</p:attrName>
                                        </p:attrNameLst>
                                      </p:cBhvr>
                                      <p:tavLst>
                                        <p:tav tm="0">
                                          <p:val>
                                            <p:fltVal val="0"/>
                                          </p:val>
                                        </p:tav>
                                        <p:tav tm="100000">
                                          <p:val>
                                            <p:strVal val="#ppt_w"/>
                                          </p:val>
                                        </p:tav>
                                      </p:tavLst>
                                    </p:anim>
                                    <p:anim calcmode="lin" valueType="num">
                                      <p:cBhvr>
                                        <p:cTn id="57" dur="200" fill="hold"/>
                                        <p:tgtEl>
                                          <p:spTgt spid="18"/>
                                        </p:tgtEl>
                                        <p:attrNameLst>
                                          <p:attrName>ppt_h</p:attrName>
                                        </p:attrNameLst>
                                      </p:cBhvr>
                                      <p:tavLst>
                                        <p:tav tm="0">
                                          <p:val>
                                            <p:fltVal val="0"/>
                                          </p:val>
                                        </p:tav>
                                        <p:tav tm="100000">
                                          <p:val>
                                            <p:strVal val="#ppt_h"/>
                                          </p:val>
                                        </p:tav>
                                      </p:tavLst>
                                    </p:anim>
                                    <p:animEffect transition="in" filter="fade">
                                      <p:cBhvr>
                                        <p:cTn id="58" dur="200"/>
                                        <p:tgtEl>
                                          <p:spTgt spid="18"/>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anim calcmode="lin" valueType="num">
                                      <p:cBhvr>
                                        <p:cTn id="6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34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00" fill="hold"/>
                                        <p:tgtEl>
                                          <p:spTgt spid="20"/>
                                        </p:tgtEl>
                                        <p:attrNameLst>
                                          <p:attrName>ppt_w</p:attrName>
                                        </p:attrNameLst>
                                      </p:cBhvr>
                                      <p:tavLst>
                                        <p:tav tm="0">
                                          <p:val>
                                            <p:fltVal val="0"/>
                                          </p:val>
                                        </p:tav>
                                        <p:tav tm="100000">
                                          <p:val>
                                            <p:strVal val="#ppt_w"/>
                                          </p:val>
                                        </p:tav>
                                      </p:tavLst>
                                    </p:anim>
                                    <p:anim calcmode="lin" valueType="num">
                                      <p:cBhvr>
                                        <p:cTn id="68" dur="200" fill="hold"/>
                                        <p:tgtEl>
                                          <p:spTgt spid="20"/>
                                        </p:tgtEl>
                                        <p:attrNameLst>
                                          <p:attrName>ppt_h</p:attrName>
                                        </p:attrNameLst>
                                      </p:cBhvr>
                                      <p:tavLst>
                                        <p:tav tm="0">
                                          <p:val>
                                            <p:fltVal val="0"/>
                                          </p:val>
                                        </p:tav>
                                        <p:tav tm="100000">
                                          <p:val>
                                            <p:strVal val="#ppt_h"/>
                                          </p:val>
                                        </p:tav>
                                      </p:tavLst>
                                    </p:anim>
                                    <p:animEffect transition="in" filter="fade">
                                      <p:cBhvr>
                                        <p:cTn id="69" dur="200"/>
                                        <p:tgtEl>
                                          <p:spTgt spid="20"/>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fade">
                                      <p:cBhvr>
                                        <p:cTn id="72" dur="500"/>
                                        <p:tgtEl>
                                          <p:spTgt spid="21">
                                            <p:txEl>
                                              <p:pRg st="0" end="0"/>
                                            </p:txEl>
                                          </p:spTgt>
                                        </p:tgtEl>
                                      </p:cBhvr>
                                    </p:animEffect>
                                    <p:anim calcmode="lin" valueType="num">
                                      <p:cBhvr>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4100"/>
                            </p:stCondLst>
                            <p:childTnLst>
                              <p:par>
                                <p:cTn id="76" presetID="53" presetClass="entr" presetSubtype="16"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200" fill="hold"/>
                                        <p:tgtEl>
                                          <p:spTgt spid="22"/>
                                        </p:tgtEl>
                                        <p:attrNameLst>
                                          <p:attrName>ppt_w</p:attrName>
                                        </p:attrNameLst>
                                      </p:cBhvr>
                                      <p:tavLst>
                                        <p:tav tm="0">
                                          <p:val>
                                            <p:fltVal val="0"/>
                                          </p:val>
                                        </p:tav>
                                        <p:tav tm="100000">
                                          <p:val>
                                            <p:strVal val="#ppt_w"/>
                                          </p:val>
                                        </p:tav>
                                      </p:tavLst>
                                    </p:anim>
                                    <p:anim calcmode="lin" valueType="num">
                                      <p:cBhvr>
                                        <p:cTn id="79" dur="200" fill="hold"/>
                                        <p:tgtEl>
                                          <p:spTgt spid="22"/>
                                        </p:tgtEl>
                                        <p:attrNameLst>
                                          <p:attrName>ppt_h</p:attrName>
                                        </p:attrNameLst>
                                      </p:cBhvr>
                                      <p:tavLst>
                                        <p:tav tm="0">
                                          <p:val>
                                            <p:fltVal val="0"/>
                                          </p:val>
                                        </p:tav>
                                        <p:tav tm="100000">
                                          <p:val>
                                            <p:strVal val="#ppt_h"/>
                                          </p:val>
                                        </p:tav>
                                      </p:tavLst>
                                    </p:anim>
                                    <p:animEffect transition="in" filter="fade">
                                      <p:cBhvr>
                                        <p:cTn id="80" dur="200"/>
                                        <p:tgtEl>
                                          <p:spTgt spid="22"/>
                                        </p:tgtEl>
                                      </p:cBhvr>
                                    </p:animEffect>
                                  </p:childTnLst>
                                </p:cTn>
                              </p:par>
                              <p:par>
                                <p:cTn id="81" presetID="42" presetClass="entr" presetSubtype="0" fill="hold" grpId="0" nodeType="withEffect">
                                  <p:stCondLst>
                                    <p:cond delay="200"/>
                                  </p:stCondLst>
                                  <p:childTnLst>
                                    <p:set>
                                      <p:cBhvr>
                                        <p:cTn id="82" dur="1" fill="hold">
                                          <p:stCondLst>
                                            <p:cond delay="0"/>
                                          </p:stCondLst>
                                        </p:cTn>
                                        <p:tgtEl>
                                          <p:spTgt spid="23">
                                            <p:txEl>
                                              <p:pRg st="0" end="0"/>
                                            </p:txEl>
                                          </p:spTgt>
                                        </p:tgtEl>
                                        <p:attrNameLst>
                                          <p:attrName>style.visibility</p:attrName>
                                        </p:attrNameLst>
                                      </p:cBhvr>
                                      <p:to>
                                        <p:strVal val="visible"/>
                                      </p:to>
                                    </p:set>
                                    <p:animEffect transition="in" filter="fade">
                                      <p:cBhvr>
                                        <p:cTn id="83" dur="500"/>
                                        <p:tgtEl>
                                          <p:spTgt spid="23">
                                            <p:txEl>
                                              <p:pRg st="0" end="0"/>
                                            </p:txEl>
                                          </p:spTgt>
                                        </p:tgtEl>
                                      </p:cBhvr>
                                    </p:animEffect>
                                    <p:anim calcmode="lin" valueType="num">
                                      <p:cBhvr>
                                        <p:cTn id="8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5"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6" fill="hold" nodeType="afterGroup">
                            <p:stCondLst>
                              <p:cond delay="4800"/>
                            </p:stCondLst>
                            <p:childTnLst>
                              <p:par>
                                <p:cTn id="87" presetID="53" presetClass="entr" presetSubtype="16"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200" fill="hold"/>
                                        <p:tgtEl>
                                          <p:spTgt spid="24"/>
                                        </p:tgtEl>
                                        <p:attrNameLst>
                                          <p:attrName>ppt_w</p:attrName>
                                        </p:attrNameLst>
                                      </p:cBhvr>
                                      <p:tavLst>
                                        <p:tav tm="0">
                                          <p:val>
                                            <p:fltVal val="0"/>
                                          </p:val>
                                        </p:tav>
                                        <p:tav tm="100000">
                                          <p:val>
                                            <p:strVal val="#ppt_w"/>
                                          </p:val>
                                        </p:tav>
                                      </p:tavLst>
                                    </p:anim>
                                    <p:anim calcmode="lin" valueType="num">
                                      <p:cBhvr>
                                        <p:cTn id="90" dur="200" fill="hold"/>
                                        <p:tgtEl>
                                          <p:spTgt spid="24"/>
                                        </p:tgtEl>
                                        <p:attrNameLst>
                                          <p:attrName>ppt_h</p:attrName>
                                        </p:attrNameLst>
                                      </p:cBhvr>
                                      <p:tavLst>
                                        <p:tav tm="0">
                                          <p:val>
                                            <p:fltVal val="0"/>
                                          </p:val>
                                        </p:tav>
                                        <p:tav tm="100000">
                                          <p:val>
                                            <p:strVal val="#ppt_h"/>
                                          </p:val>
                                        </p:tav>
                                      </p:tavLst>
                                    </p:anim>
                                    <p:animEffect transition="in" filter="fade">
                                      <p:cBhvr>
                                        <p:cTn id="91" dur="200"/>
                                        <p:tgtEl>
                                          <p:spTgt spid="24"/>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25">
                                            <p:txEl>
                                              <p:pRg st="0" end="0"/>
                                            </p:txEl>
                                          </p:spTgt>
                                        </p:tgtEl>
                                        <p:attrNameLst>
                                          <p:attrName>style.visibility</p:attrName>
                                        </p:attrNameLst>
                                      </p:cBhvr>
                                      <p:to>
                                        <p:strVal val="visible"/>
                                      </p:to>
                                    </p:set>
                                    <p:animEffect transition="in" filter="fade">
                                      <p:cBhvr>
                                        <p:cTn id="94" dur="500"/>
                                        <p:tgtEl>
                                          <p:spTgt spid="25">
                                            <p:txEl>
                                              <p:pRg st="0" end="0"/>
                                            </p:txEl>
                                          </p:spTgt>
                                        </p:tgtEl>
                                      </p:cBhvr>
                                    </p:animEffect>
                                    <p:anim calcmode="lin" valueType="num">
                                      <p:cBhvr>
                                        <p:cTn id="9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6"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97" fill="hold" nodeType="afterGroup">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200" fill="hold"/>
                                        <p:tgtEl>
                                          <p:spTgt spid="26"/>
                                        </p:tgtEl>
                                        <p:attrNameLst>
                                          <p:attrName>ppt_w</p:attrName>
                                        </p:attrNameLst>
                                      </p:cBhvr>
                                      <p:tavLst>
                                        <p:tav tm="0">
                                          <p:val>
                                            <p:fltVal val="0"/>
                                          </p:val>
                                        </p:tav>
                                        <p:tav tm="100000">
                                          <p:val>
                                            <p:strVal val="#ppt_w"/>
                                          </p:val>
                                        </p:tav>
                                      </p:tavLst>
                                    </p:anim>
                                    <p:anim calcmode="lin" valueType="num">
                                      <p:cBhvr>
                                        <p:cTn id="101" dur="200" fill="hold"/>
                                        <p:tgtEl>
                                          <p:spTgt spid="26"/>
                                        </p:tgtEl>
                                        <p:attrNameLst>
                                          <p:attrName>ppt_h</p:attrName>
                                        </p:attrNameLst>
                                      </p:cBhvr>
                                      <p:tavLst>
                                        <p:tav tm="0">
                                          <p:val>
                                            <p:fltVal val="0"/>
                                          </p:val>
                                        </p:tav>
                                        <p:tav tm="100000">
                                          <p:val>
                                            <p:strVal val="#ppt_h"/>
                                          </p:val>
                                        </p:tav>
                                      </p:tavLst>
                                    </p:anim>
                                    <p:animEffect transition="in" filter="fade">
                                      <p:cBhvr>
                                        <p:cTn id="102" dur="200"/>
                                        <p:tgtEl>
                                          <p:spTgt spid="26"/>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27">
                                            <p:txEl>
                                              <p:pRg st="0" end="0"/>
                                            </p:txEl>
                                          </p:spTgt>
                                        </p:tgtEl>
                                        <p:attrNameLst>
                                          <p:attrName>style.visibility</p:attrName>
                                        </p:attrNameLst>
                                      </p:cBhvr>
                                      <p:to>
                                        <p:strVal val="visible"/>
                                      </p:to>
                                    </p:set>
                                    <p:animEffect transition="in" filter="fade">
                                      <p:cBhvr>
                                        <p:cTn id="105" dur="500"/>
                                        <p:tgtEl>
                                          <p:spTgt spid="27">
                                            <p:txEl>
                                              <p:pRg st="0" end="0"/>
                                            </p:txEl>
                                          </p:spTgt>
                                        </p:tgtEl>
                                      </p:cBhvr>
                                    </p:animEffect>
                                    <p:anim calcmode="lin" valueType="num">
                                      <p:cBhvr>
                                        <p:cTn id="10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07" dur="5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62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200" fill="hold"/>
                                        <p:tgtEl>
                                          <p:spTgt spid="28"/>
                                        </p:tgtEl>
                                        <p:attrNameLst>
                                          <p:attrName>ppt_w</p:attrName>
                                        </p:attrNameLst>
                                      </p:cBhvr>
                                      <p:tavLst>
                                        <p:tav tm="0">
                                          <p:val>
                                            <p:fltVal val="0"/>
                                          </p:val>
                                        </p:tav>
                                        <p:tav tm="100000">
                                          <p:val>
                                            <p:strVal val="#ppt_w"/>
                                          </p:val>
                                        </p:tav>
                                      </p:tavLst>
                                    </p:anim>
                                    <p:anim calcmode="lin" valueType="num">
                                      <p:cBhvr>
                                        <p:cTn id="112" dur="200" fill="hold"/>
                                        <p:tgtEl>
                                          <p:spTgt spid="28"/>
                                        </p:tgtEl>
                                        <p:attrNameLst>
                                          <p:attrName>ppt_h</p:attrName>
                                        </p:attrNameLst>
                                      </p:cBhvr>
                                      <p:tavLst>
                                        <p:tav tm="0">
                                          <p:val>
                                            <p:fltVal val="0"/>
                                          </p:val>
                                        </p:tav>
                                        <p:tav tm="100000">
                                          <p:val>
                                            <p:strVal val="#ppt_h"/>
                                          </p:val>
                                        </p:tav>
                                      </p:tavLst>
                                    </p:anim>
                                    <p:animEffect transition="in" filter="fade">
                                      <p:cBhvr>
                                        <p:cTn id="113"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animBg="1"/>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animBg="1"/>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animBg="1"/>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animBg="1"/>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animBg="1"/>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animBg="1"/>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animBg="1"/>
    </p:bldLs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with content dark">
    <p:bg>
      <p:bgPr>
        <a:solidFill>
          <a:schemeClr val="accent1">
            <a:lumMod val="50000"/>
          </a:schemeClr>
        </a:solidFill>
        <a:effectLst/>
      </p:bgPr>
    </p:bg>
    <p:spTree>
      <p:nvGrpSpPr>
        <p:cNvPr id="1" name=""/>
        <p:cNvGrpSpPr/>
        <p:nvPr/>
      </p:nvGrpSpPr>
      <p:grpSpPr>
        <a:xfrm>
          <a:off x="0" y="0"/>
          <a:ext cx="0" cy="0"/>
        </a:xfrm>
      </p:grpSpPr>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4"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Map slides">
    <p:bg>
      <p:bgPr>
        <a:solidFill>
          <a:schemeClr val="accent1">
            <a:lumMod val="50000"/>
          </a:schemeClr>
        </a:solidFill>
        <a:effectLst/>
      </p:bgPr>
    </p:bg>
    <p:spTree>
      <p:nvGrpSpPr>
        <p:cNvPr id="1" name=""/>
        <p:cNvGrpSpPr/>
        <p:nvPr/>
      </p:nvGrpSpPr>
      <p:grpSpPr>
        <a:xfrm>
          <a:off x="0" y="0"/>
          <a:ext cx="0" cy="0"/>
        </a:xfrm>
      </p:grpSpPr>
      <p:pic>
        <p:nvPicPr>
          <p:cNvPr id="10" name="Picture 9" descr="siluete-map.png"/>
          <p:cNvPicPr>
            <a:picLocks noChangeAspect="1"/>
          </p:cNvPicPr>
          <p:nvPr userDrawn="1"/>
        </p:nvPicPr>
        <p:blipFill>
          <a:blip r:embed="rId1">
            <a:alphaModFix amt="16000"/>
            <a:extLst>
              <a:ext uri="{28A0092B-C50C-407E-A947-70E740481C1C}">
                <a14:useLocalDpi xmlns:a14="http://schemas.microsoft.com/office/drawing/2010/main" val="0"/>
              </a:ext>
            </a:extLst>
          </a:blip>
          <a:stretch>
            <a:fillRect/>
          </a:stretch>
        </p:blipFill>
        <p:spPr>
          <a:xfrm>
            <a:off x="603251" y="1143410"/>
            <a:ext cx="10972800" cy="5402555"/>
          </a:xfrm>
          <a:prstGeom prst="rect">
            <a:avLst/>
          </a:prstGeom>
        </p:spPr>
      </p:pic>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4"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with content Clear">
    <p:bg>
      <p:bgPr>
        <a:solidFill>
          <a:schemeClr val="bg1"/>
        </a:solidFill>
        <a:effectLst/>
      </p:bgPr>
    </p:bg>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tx1">
                    <a:lumMod val="75000"/>
                    <a:lumOff val="25000"/>
                  </a:schemeClr>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4" name="Group 3"/>
          <p:cNvGrpSpPr/>
          <p:nvPr userDrawn="1"/>
        </p:nvGrpSpPr>
        <p:grpSpPr>
          <a:xfrm>
            <a:off x="101309" y="385540"/>
            <a:ext cx="383999" cy="342172"/>
            <a:chOff x="5270500" y="1460500"/>
            <a:chExt cx="1701800" cy="2705100"/>
          </a:xfrm>
        </p:grpSpPr>
        <p:sp>
          <p:nvSpPr>
            <p:cNvPr id="5" name="Rounded Rectangle 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with content Clear">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4" name="Text Placeholder 7"/>
          <p:cNvSpPr>
            <a:spLocks noGrp="1"/>
          </p:cNvSpPr>
          <p:nvPr>
            <p:ph type="body" sz="quarter" idx="40" hasCustomPrompt="1"/>
          </p:nvPr>
        </p:nvSpPr>
        <p:spPr>
          <a:xfrm>
            <a:off x="603252" y="1467760"/>
            <a:ext cx="3931576" cy="431780"/>
          </a:xfrm>
          <a:prstGeom prst="rect">
            <a:avLst/>
          </a:prstGeom>
        </p:spPr>
        <p:txBody>
          <a:bodyPr vert="horz" lIns="0" tIns="40504" rIns="0" bIns="40504" anchor="ctr"/>
          <a:lstStyle>
            <a:lvl1pPr marL="0" indent="0" algn="l">
              <a:lnSpc>
                <a:spcPct val="100000"/>
              </a:lnSpc>
              <a:spcBef>
                <a:spcPct val="0"/>
              </a:spcBef>
              <a:buNone/>
              <a:defRPr sz="1920" b="1">
                <a:solidFill>
                  <a:schemeClr val="bg1"/>
                </a:solidFill>
                <a:latin typeface="Lato Light"/>
                <a:cs typeface="Lato Light"/>
              </a:defRPr>
            </a:lvl1pPr>
          </a:lstStyle>
          <a:p>
            <a:pPr lvl="0"/>
            <a:r>
              <a:rPr lang="es-ES_tradnl" err="1"/>
              <a:t>Title example here</a:t>
            </a:r>
            <a:endParaRPr lang="es-ES_tradnl"/>
          </a:p>
        </p:txBody>
      </p:sp>
      <p:sp>
        <p:nvSpPr>
          <p:cNvPr id="5" name="Text Placeholder 7"/>
          <p:cNvSpPr>
            <a:spLocks noGrp="1"/>
          </p:cNvSpPr>
          <p:nvPr>
            <p:ph type="body" sz="quarter" idx="41" hasCustomPrompt="1"/>
          </p:nvPr>
        </p:nvSpPr>
        <p:spPr>
          <a:xfrm>
            <a:off x="603254" y="1949956"/>
            <a:ext cx="3931577"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 Here</a:t>
            </a:r>
            <a:endParaRPr lang="es-ES_tradnl"/>
          </a:p>
        </p:txBody>
      </p:sp>
      <p:sp>
        <p:nvSpPr>
          <p:cNvPr id="7" name="Text Placeholder 2"/>
          <p:cNvSpPr>
            <a:spLocks noGrp="1"/>
          </p:cNvSpPr>
          <p:nvPr>
            <p:ph type="body" sz="quarter" idx="42" hasCustomPrompt="1"/>
          </p:nvPr>
        </p:nvSpPr>
        <p:spPr>
          <a:xfrm>
            <a:off x="623715" y="2280931"/>
            <a:ext cx="3910188" cy="2152280"/>
          </a:xfrm>
          <a:prstGeom prst="rect">
            <a:avLst/>
          </a:prstGeom>
        </p:spPr>
        <p:txBody>
          <a:bodyPr vert="horz" lIns="0" tIns="0" rIns="0" bIns="0"/>
          <a:lstStyle>
            <a:lvl1pPr marL="0" marR="0" indent="0" algn="just" defTabSz="485140" rtl="0" eaLnBrk="1" fontAlgn="auto" latinLnBrk="0" hangingPunct="1">
              <a:lnSpc>
                <a:spcPct val="130000"/>
              </a:lnSpc>
              <a:spcBef>
                <a:spcPct val="20000"/>
              </a:spcBef>
              <a:spcAft>
                <a:spcPct val="0"/>
              </a:spcAft>
              <a:buClrTx/>
              <a:buSzTx/>
              <a:buFont typeface="Arial"/>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 Maecenas ut lacus nec mauris feugiat tristique et in metus. </a:t>
            </a:r>
            <a:endParaRPr lang="en-US"/>
          </a:p>
          <a:p>
            <a:pPr lvl="0"/>
            <a:r>
              <a:rPr lang="en-US" err="1"/>
              <a:t>Duis congue eros vel lectus semper semper. Nullam fus nisl ut ligula vestibulum, ut semper ex suscipit fringillascipit cursus. Aenean accumsan malesuada hendrerit. Morbi sit amet dolor ante. Duis quis viverra urna, in ultricies diam. </a:t>
            </a:r>
            <a:endParaRPr lang="en-US"/>
          </a:p>
        </p:txBody>
      </p:sp>
      <p:sp>
        <p:nvSpPr>
          <p:cNvPr id="9" name="Text Placeholder 2"/>
          <p:cNvSpPr>
            <a:spLocks noGrp="1"/>
          </p:cNvSpPr>
          <p:nvPr>
            <p:ph type="body" sz="quarter" idx="64" hasCustomPrompt="1"/>
          </p:nvPr>
        </p:nvSpPr>
        <p:spPr>
          <a:xfrm>
            <a:off x="623714" y="5427908"/>
            <a:ext cx="3910188"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10" name="Text Placeholder 7"/>
          <p:cNvSpPr>
            <a:spLocks noGrp="1"/>
          </p:cNvSpPr>
          <p:nvPr>
            <p:ph type="body" sz="quarter" idx="18" hasCustomPrompt="1"/>
          </p:nvPr>
        </p:nvSpPr>
        <p:spPr>
          <a:xfrm>
            <a:off x="623714" y="4769500"/>
            <a:ext cx="3910188" cy="345380"/>
          </a:xfrm>
          <a:prstGeom prst="rect">
            <a:avLst/>
          </a:prstGeom>
        </p:spPr>
        <p:txBody>
          <a:bodyPr vert="horz" lIns="0" tIns="40504" rIns="0" bIns="40504" anchor="ctr"/>
          <a:lstStyle>
            <a:lvl1pPr marL="0" indent="0" algn="l">
              <a:lnSpc>
                <a:spcPct val="100000"/>
              </a:lnSpc>
              <a:spcBef>
                <a:spcPct val="0"/>
              </a:spcBef>
              <a:buNone/>
              <a:defRPr sz="2400" b="1" baseline="0">
                <a:solidFill>
                  <a:schemeClr val="bg1"/>
                </a:solidFill>
                <a:latin typeface="Lato Light"/>
                <a:cs typeface="Lato Light"/>
              </a:defRPr>
            </a:lvl1pPr>
          </a:lstStyle>
          <a:p>
            <a:pPr lvl="0"/>
            <a:r>
              <a:rPr lang="es-ES_tradnl"/>
              <a:t>RESULT 1</a:t>
            </a:r>
            <a:endParaRPr lang="es-ES_tradnl"/>
          </a:p>
        </p:txBody>
      </p:sp>
      <p:sp>
        <p:nvSpPr>
          <p:cNvPr id="11" name="Text Placeholder 7"/>
          <p:cNvSpPr>
            <a:spLocks noGrp="1"/>
          </p:cNvSpPr>
          <p:nvPr>
            <p:ph type="body" sz="quarter" idx="65" hasCustomPrompt="1"/>
          </p:nvPr>
        </p:nvSpPr>
        <p:spPr>
          <a:xfrm>
            <a:off x="623714" y="5181089"/>
            <a:ext cx="3910188"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400"/>
                                        <p:tgtEl>
                                          <p:spTgt spid="4">
                                            <p:txEl>
                                              <p:pRg st="0" end="0"/>
                                            </p:txEl>
                                          </p:spTgt>
                                        </p:tgtEl>
                                      </p:cBhvr>
                                    </p:animEffect>
                                    <p:anim calcmode="lin" valueType="num">
                                      <p:cBhvr>
                                        <p:cTn id="21"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4">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anim calcmode="lin" valueType="num">
                                      <p:cBhvr>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400"/>
                                        <p:tgtEl>
                                          <p:spTgt spid="10">
                                            <p:txEl>
                                              <p:pRg st="0" end="0"/>
                                            </p:txEl>
                                          </p:spTgt>
                                        </p:tgtEl>
                                      </p:cBhvr>
                                    </p:animEffect>
                                    <p:anim calcmode="lin" valueType="num">
                                      <p:cBhvr>
                                        <p:cTn id="40"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400" fill="hold"/>
                                        <p:tgtEl>
                                          <p:spTgt spid="10">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anim calcmode="lin" valueType="num">
                                      <p:cBhvr>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with content Clear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4"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sp>
        <p:nvSpPr>
          <p:cNvPr id="5"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ct val="0"/>
              </a:spcBef>
              <a:buNone/>
              <a:defRPr sz="1920" b="1" baseline="0">
                <a:solidFill>
                  <a:schemeClr val="bg1"/>
                </a:solidFill>
                <a:latin typeface="Lato Light"/>
                <a:cs typeface="Lato Light"/>
              </a:defRPr>
            </a:lvl1pPr>
          </a:lstStyle>
          <a:p>
            <a:pPr lvl="0"/>
            <a:r>
              <a:rPr lang="es-ES_tradnl" err="1"/>
              <a:t>Put your title here</a:t>
            </a:r>
            <a:endParaRPr lang="es-ES_tradnl"/>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lumns with dates">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10" name="Text Placeholder 2"/>
          <p:cNvSpPr>
            <a:spLocks noGrp="1"/>
          </p:cNvSpPr>
          <p:nvPr>
            <p:ph type="body" sz="quarter" idx="64" hasCustomPrompt="1"/>
          </p:nvPr>
        </p:nvSpPr>
        <p:spPr>
          <a:xfrm>
            <a:off x="591963" y="5482494"/>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a:t>
            </a:r>
            <a:endParaRPr lang="en-US"/>
          </a:p>
        </p:txBody>
      </p:sp>
      <p:sp>
        <p:nvSpPr>
          <p:cNvPr id="11" name="Text Placeholder 7"/>
          <p:cNvSpPr>
            <a:spLocks noGrp="1"/>
          </p:cNvSpPr>
          <p:nvPr>
            <p:ph type="body" sz="quarter" idx="18" hasCustomPrompt="1"/>
          </p:nvPr>
        </p:nvSpPr>
        <p:spPr>
          <a:xfrm>
            <a:off x="569384" y="4664085"/>
            <a:ext cx="5233107" cy="454379"/>
          </a:xfrm>
          <a:prstGeom prst="rect">
            <a:avLst/>
          </a:prstGeom>
        </p:spPr>
        <p:txBody>
          <a:bodyPr vert="horz" lIns="0" tIns="40504" rIns="0" bIns="40504" anchor="ctr"/>
          <a:lstStyle>
            <a:lvl1pPr marL="0" indent="0" algn="l">
              <a:lnSpc>
                <a:spcPct val="100000"/>
              </a:lnSpc>
              <a:spcBef>
                <a:spcPct val="0"/>
              </a:spcBef>
              <a:buNone/>
              <a:defRPr sz="2400" b="1" baseline="0">
                <a:solidFill>
                  <a:schemeClr val="bg1"/>
                </a:solidFill>
                <a:latin typeface="Lato Light"/>
                <a:cs typeface="Lato Light"/>
              </a:defRPr>
            </a:lvl1pPr>
          </a:lstStyle>
          <a:p>
            <a:pPr lvl="0"/>
            <a:r>
              <a:rPr lang="es-ES_tradnl"/>
              <a:t>2015</a:t>
            </a:r>
            <a:endParaRPr lang="es-ES_tradnl"/>
          </a:p>
        </p:txBody>
      </p:sp>
      <p:sp>
        <p:nvSpPr>
          <p:cNvPr id="12" name="Text Placeholder 7"/>
          <p:cNvSpPr>
            <a:spLocks noGrp="1"/>
          </p:cNvSpPr>
          <p:nvPr>
            <p:ph type="body" sz="quarter" idx="65" hasCustomPrompt="1"/>
          </p:nvPr>
        </p:nvSpPr>
        <p:spPr>
          <a:xfrm>
            <a:off x="603251" y="5151355"/>
            <a:ext cx="519924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tx1">
                    <a:lumMod val="50000"/>
                    <a:lumOff val="50000"/>
                  </a:schemeClr>
                </a:solidFill>
                <a:latin typeface="Lato Light"/>
                <a:cs typeface="Lato Light"/>
              </a:defRPr>
            </a:lvl1pPr>
          </a:lstStyle>
          <a:p>
            <a:pPr lvl="0"/>
            <a:r>
              <a:rPr lang="es-ES_tradnl" err="1"/>
              <a:t>Subtitle Example</a:t>
            </a:r>
            <a:endParaRPr lang="es-ES_tradnl"/>
          </a:p>
        </p:txBody>
      </p:sp>
      <p:sp>
        <p:nvSpPr>
          <p:cNvPr id="13" name="Text Placeholder 2"/>
          <p:cNvSpPr>
            <a:spLocks noGrp="1"/>
          </p:cNvSpPr>
          <p:nvPr>
            <p:ph type="body" sz="quarter" idx="66" hasCustomPrompt="1"/>
          </p:nvPr>
        </p:nvSpPr>
        <p:spPr>
          <a:xfrm>
            <a:off x="6365523" y="5482494"/>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a:t>
            </a:r>
            <a:endParaRPr lang="en-US"/>
          </a:p>
        </p:txBody>
      </p:sp>
      <p:sp>
        <p:nvSpPr>
          <p:cNvPr id="14" name="Text Placeholder 7"/>
          <p:cNvSpPr>
            <a:spLocks noGrp="1"/>
          </p:cNvSpPr>
          <p:nvPr>
            <p:ph type="body" sz="quarter" idx="67" hasCustomPrompt="1"/>
          </p:nvPr>
        </p:nvSpPr>
        <p:spPr>
          <a:xfrm>
            <a:off x="6342944" y="4664085"/>
            <a:ext cx="5233107" cy="454379"/>
          </a:xfrm>
          <a:prstGeom prst="rect">
            <a:avLst/>
          </a:prstGeom>
        </p:spPr>
        <p:txBody>
          <a:bodyPr vert="horz" lIns="0" tIns="40504" rIns="0" bIns="40504" anchor="ctr"/>
          <a:lstStyle>
            <a:lvl1pPr marL="0" indent="0" algn="l">
              <a:lnSpc>
                <a:spcPct val="100000"/>
              </a:lnSpc>
              <a:spcBef>
                <a:spcPct val="0"/>
              </a:spcBef>
              <a:buNone/>
              <a:defRPr sz="2400" b="1" baseline="0">
                <a:solidFill>
                  <a:schemeClr val="bg1"/>
                </a:solidFill>
                <a:latin typeface="Lato Light"/>
                <a:cs typeface="Lato Light"/>
              </a:defRPr>
            </a:lvl1pPr>
          </a:lstStyle>
          <a:p>
            <a:pPr lvl="0"/>
            <a:r>
              <a:rPr lang="es-ES_tradnl"/>
              <a:t>2016</a:t>
            </a:r>
            <a:endParaRPr lang="es-ES_tradnl"/>
          </a:p>
        </p:txBody>
      </p:sp>
      <p:sp>
        <p:nvSpPr>
          <p:cNvPr id="15" name="Text Placeholder 7"/>
          <p:cNvSpPr>
            <a:spLocks noGrp="1"/>
          </p:cNvSpPr>
          <p:nvPr>
            <p:ph type="body" sz="quarter" idx="68" hasCustomPrompt="1"/>
          </p:nvPr>
        </p:nvSpPr>
        <p:spPr>
          <a:xfrm>
            <a:off x="6376811" y="5151355"/>
            <a:ext cx="519924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tx1">
                    <a:lumMod val="50000"/>
                    <a:lumOff val="50000"/>
                  </a:schemeClr>
                </a:solidFill>
                <a:latin typeface="Lato Light"/>
                <a:cs typeface="Lato Light"/>
              </a:defRPr>
            </a:lvl1pPr>
          </a:lstStyle>
          <a:p>
            <a:pPr lvl="0"/>
            <a:r>
              <a:rPr lang="es-ES_tradnl" err="1"/>
              <a:t>Subtitle Example</a:t>
            </a:r>
            <a:endParaRPr lang="es-ES_tradnl"/>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400"/>
                                        <p:tgtEl>
                                          <p:spTgt spid="11">
                                            <p:txEl>
                                              <p:pRg st="0" end="0"/>
                                            </p:txEl>
                                          </p:spTgt>
                                        </p:tgtEl>
                                      </p:cBhvr>
                                    </p:animEffect>
                                    <p:anim calcmode="lin" valueType="num">
                                      <p:cBhvr>
                                        <p:cTn id="24"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anim calcmode="lin" valueType="num">
                                      <p:cBhvr>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2">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400"/>
                                        <p:tgtEl>
                                          <p:spTgt spid="14">
                                            <p:txEl>
                                              <p:pRg st="0" end="0"/>
                                            </p:txEl>
                                          </p:spTgt>
                                        </p:tgtEl>
                                      </p:cBhvr>
                                    </p:animEffect>
                                    <p:anim calcmode="lin" valueType="num">
                                      <p:cBhvr>
                                        <p:cTn id="3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anim calcmode="lin" valueType="num">
                                      <p:cBhvr>
                                        <p:cTn id="4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400"/>
                        <p:tgtEl>
                          <p:spTgt spid="11"/>
                        </p:tgtEl>
                      </p:cBhvr>
                    </p:animEffect>
                    <p:anim calcmode="lin" valueType="num">
                      <p:cBhvr>
                        <p:cTn dur="400" fill="hold"/>
                        <p:tgtEl>
                          <p:spTgt spid="11"/>
                        </p:tgtEl>
                        <p:attrNameLst>
                          <p:attrName>ppt_x</p:attrName>
                        </p:attrNameLst>
                      </p:cBhvr>
                      <p:tavLst>
                        <p:tav tm="0">
                          <p:val>
                            <p:strVal val="#ppt_x"/>
                          </p:val>
                        </p:tav>
                        <p:tav tm="100000">
                          <p:val>
                            <p:strVal val="#ppt_x"/>
                          </p:val>
                        </p:tav>
                      </p:tavLst>
                    </p:anim>
                    <p:anim calcmode="lin" valueType="num">
                      <p:cBhvr>
                        <p:cTn dur="4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our columns results 1">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4" name="Text Placeholder 2"/>
          <p:cNvSpPr>
            <a:spLocks noGrp="1"/>
          </p:cNvSpPr>
          <p:nvPr>
            <p:ph type="body" sz="quarter" idx="64" hasCustomPrompt="1"/>
          </p:nvPr>
        </p:nvSpPr>
        <p:spPr>
          <a:xfrm>
            <a:off x="551748"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5" name="Text Placeholder 7"/>
          <p:cNvSpPr>
            <a:spLocks noGrp="1"/>
          </p:cNvSpPr>
          <p:nvPr>
            <p:ph type="body" sz="quarter" idx="18" hasCustomPrompt="1"/>
          </p:nvPr>
        </p:nvSpPr>
        <p:spPr>
          <a:xfrm>
            <a:off x="551748" y="4137128"/>
            <a:ext cx="2360789" cy="345380"/>
          </a:xfrm>
          <a:prstGeom prst="rect">
            <a:avLst/>
          </a:prstGeom>
        </p:spPr>
        <p:txBody>
          <a:bodyPr vert="horz" lIns="0" tIns="40504" rIns="0" bIns="40504" anchor="ctr"/>
          <a:lstStyle>
            <a:lvl1pPr marL="0" indent="0" algn="ctr">
              <a:lnSpc>
                <a:spcPct val="100000"/>
              </a:lnSpc>
              <a:spcBef>
                <a:spcPct val="0"/>
              </a:spcBef>
              <a:buNone/>
              <a:defRPr sz="2400" b="1" baseline="0">
                <a:solidFill>
                  <a:schemeClr val="bg1"/>
                </a:solidFill>
                <a:latin typeface="Lato Light"/>
                <a:cs typeface="Lato Light"/>
              </a:defRPr>
            </a:lvl1pPr>
          </a:lstStyle>
          <a:p>
            <a:pPr lvl="0"/>
            <a:r>
              <a:rPr lang="es-ES_tradnl"/>
              <a:t>50%</a:t>
            </a:r>
            <a:endParaRPr lang="es-ES_tradnl"/>
          </a:p>
        </p:txBody>
      </p:sp>
      <p:sp>
        <p:nvSpPr>
          <p:cNvPr id="7" name="Text Placeholder 7"/>
          <p:cNvSpPr>
            <a:spLocks noGrp="1"/>
          </p:cNvSpPr>
          <p:nvPr>
            <p:ph type="body" sz="quarter" idx="65" hasCustomPrompt="1"/>
          </p:nvPr>
        </p:nvSpPr>
        <p:spPr>
          <a:xfrm>
            <a:off x="551748" y="4548718"/>
            <a:ext cx="2360789"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3" name="Text Placeholder 2"/>
          <p:cNvSpPr>
            <a:spLocks noGrp="1"/>
          </p:cNvSpPr>
          <p:nvPr>
            <p:ph type="body" sz="quarter" idx="66" hasCustomPrompt="1"/>
          </p:nvPr>
        </p:nvSpPr>
        <p:spPr>
          <a:xfrm>
            <a:off x="3351388"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4" name="Text Placeholder 7"/>
          <p:cNvSpPr>
            <a:spLocks noGrp="1"/>
          </p:cNvSpPr>
          <p:nvPr>
            <p:ph type="body" sz="quarter" idx="67" hasCustomPrompt="1"/>
          </p:nvPr>
        </p:nvSpPr>
        <p:spPr>
          <a:xfrm>
            <a:off x="3351388" y="4137128"/>
            <a:ext cx="2360789" cy="345380"/>
          </a:xfrm>
          <a:prstGeom prst="rect">
            <a:avLst/>
          </a:prstGeom>
        </p:spPr>
        <p:txBody>
          <a:bodyPr vert="horz" lIns="0" tIns="40504" rIns="0" bIns="40504" anchor="ctr"/>
          <a:lstStyle>
            <a:lvl1pPr marL="0" indent="0" algn="ctr">
              <a:lnSpc>
                <a:spcPct val="100000"/>
              </a:lnSpc>
              <a:spcBef>
                <a:spcPct val="0"/>
              </a:spcBef>
              <a:buNone/>
              <a:defRPr sz="2400" b="1" baseline="0">
                <a:solidFill>
                  <a:schemeClr val="bg1"/>
                </a:solidFill>
                <a:latin typeface="Lato Light"/>
                <a:cs typeface="Lato Light"/>
              </a:defRPr>
            </a:lvl1pPr>
          </a:lstStyle>
          <a:p>
            <a:pPr lvl="0"/>
            <a:r>
              <a:rPr lang="es-ES_tradnl"/>
              <a:t>50%</a:t>
            </a:r>
            <a:endParaRPr lang="es-ES_tradnl"/>
          </a:p>
        </p:txBody>
      </p:sp>
      <p:sp>
        <p:nvSpPr>
          <p:cNvPr id="35" name="Text Placeholder 7"/>
          <p:cNvSpPr>
            <a:spLocks noGrp="1"/>
          </p:cNvSpPr>
          <p:nvPr>
            <p:ph type="body" sz="quarter" idx="68" hasCustomPrompt="1"/>
          </p:nvPr>
        </p:nvSpPr>
        <p:spPr>
          <a:xfrm>
            <a:off x="3351388" y="4548718"/>
            <a:ext cx="2360789"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6" name="Text Placeholder 2"/>
          <p:cNvSpPr>
            <a:spLocks noGrp="1"/>
          </p:cNvSpPr>
          <p:nvPr>
            <p:ph type="body" sz="quarter" idx="69" hasCustomPrompt="1"/>
          </p:nvPr>
        </p:nvSpPr>
        <p:spPr>
          <a:xfrm>
            <a:off x="6286494"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7" name="Text Placeholder 7"/>
          <p:cNvSpPr>
            <a:spLocks noGrp="1"/>
          </p:cNvSpPr>
          <p:nvPr>
            <p:ph type="body" sz="quarter" idx="70" hasCustomPrompt="1"/>
          </p:nvPr>
        </p:nvSpPr>
        <p:spPr>
          <a:xfrm>
            <a:off x="6286494" y="4137128"/>
            <a:ext cx="2360789" cy="345380"/>
          </a:xfrm>
          <a:prstGeom prst="rect">
            <a:avLst/>
          </a:prstGeom>
        </p:spPr>
        <p:txBody>
          <a:bodyPr vert="horz" lIns="0" tIns="40504" rIns="0" bIns="40504" anchor="ctr"/>
          <a:lstStyle>
            <a:lvl1pPr marL="0" indent="0" algn="ctr">
              <a:lnSpc>
                <a:spcPct val="100000"/>
              </a:lnSpc>
              <a:spcBef>
                <a:spcPct val="0"/>
              </a:spcBef>
              <a:buNone/>
              <a:defRPr sz="2400" b="1" baseline="0">
                <a:solidFill>
                  <a:schemeClr val="bg1"/>
                </a:solidFill>
                <a:latin typeface="Lato Light"/>
                <a:cs typeface="Lato Light"/>
              </a:defRPr>
            </a:lvl1pPr>
          </a:lstStyle>
          <a:p>
            <a:pPr lvl="0"/>
            <a:r>
              <a:rPr lang="es-ES_tradnl"/>
              <a:t>50%</a:t>
            </a:r>
            <a:endParaRPr lang="es-ES_tradnl"/>
          </a:p>
        </p:txBody>
      </p:sp>
      <p:sp>
        <p:nvSpPr>
          <p:cNvPr id="38" name="Text Placeholder 7"/>
          <p:cNvSpPr>
            <a:spLocks noGrp="1"/>
          </p:cNvSpPr>
          <p:nvPr>
            <p:ph type="body" sz="quarter" idx="71" hasCustomPrompt="1"/>
          </p:nvPr>
        </p:nvSpPr>
        <p:spPr>
          <a:xfrm>
            <a:off x="6286494" y="4548718"/>
            <a:ext cx="2360789"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9" name="Text Placeholder 2"/>
          <p:cNvSpPr>
            <a:spLocks noGrp="1"/>
          </p:cNvSpPr>
          <p:nvPr>
            <p:ph type="body" sz="quarter" idx="72" hasCustomPrompt="1"/>
          </p:nvPr>
        </p:nvSpPr>
        <p:spPr>
          <a:xfrm>
            <a:off x="9192684"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40" name="Text Placeholder 7"/>
          <p:cNvSpPr>
            <a:spLocks noGrp="1"/>
          </p:cNvSpPr>
          <p:nvPr>
            <p:ph type="body" sz="quarter" idx="73" hasCustomPrompt="1"/>
          </p:nvPr>
        </p:nvSpPr>
        <p:spPr>
          <a:xfrm>
            <a:off x="9192684" y="4137128"/>
            <a:ext cx="2360789" cy="345380"/>
          </a:xfrm>
          <a:prstGeom prst="rect">
            <a:avLst/>
          </a:prstGeom>
        </p:spPr>
        <p:txBody>
          <a:bodyPr vert="horz" lIns="0" tIns="40504" rIns="0" bIns="40504" anchor="ctr"/>
          <a:lstStyle>
            <a:lvl1pPr marL="0" indent="0" algn="ctr">
              <a:lnSpc>
                <a:spcPct val="100000"/>
              </a:lnSpc>
              <a:spcBef>
                <a:spcPct val="0"/>
              </a:spcBef>
              <a:buNone/>
              <a:defRPr sz="2400" b="1" baseline="0">
                <a:solidFill>
                  <a:schemeClr val="bg1"/>
                </a:solidFill>
                <a:latin typeface="Lato Light"/>
                <a:cs typeface="Lato Light"/>
              </a:defRPr>
            </a:lvl1pPr>
          </a:lstStyle>
          <a:p>
            <a:pPr lvl="0"/>
            <a:r>
              <a:rPr lang="es-ES_tradnl"/>
              <a:t>50%</a:t>
            </a:r>
            <a:endParaRPr lang="es-ES_tradnl"/>
          </a:p>
        </p:txBody>
      </p:sp>
      <p:sp>
        <p:nvSpPr>
          <p:cNvPr id="41" name="Text Placeholder 7"/>
          <p:cNvSpPr>
            <a:spLocks noGrp="1"/>
          </p:cNvSpPr>
          <p:nvPr>
            <p:ph type="body" sz="quarter" idx="74" hasCustomPrompt="1"/>
          </p:nvPr>
        </p:nvSpPr>
        <p:spPr>
          <a:xfrm>
            <a:off x="9192684" y="4548718"/>
            <a:ext cx="2360789" cy="228451"/>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18" name="Group 17"/>
          <p:cNvGrpSpPr/>
          <p:nvPr userDrawn="1"/>
        </p:nvGrpSpPr>
        <p:grpSpPr>
          <a:xfrm>
            <a:off x="101309" y="385540"/>
            <a:ext cx="383999" cy="342172"/>
            <a:chOff x="5270500" y="1460500"/>
            <a:chExt cx="1701800" cy="2705100"/>
          </a:xfrm>
        </p:grpSpPr>
        <p:sp>
          <p:nvSpPr>
            <p:cNvPr id="19" name="Rounded Rectangle 1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1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33">
                                            <p:txEl>
                                              <p:pRg st="0" end="0"/>
                                            </p:txEl>
                                          </p:spTgt>
                                        </p:tgtEl>
                                        <p:attrNameLst>
                                          <p:attrName>style.visibility</p:attrName>
                                        </p:attrNameLst>
                                      </p:cBhvr>
                                      <p:to>
                                        <p:strVal val="visible"/>
                                      </p:to>
                                    </p:set>
                                    <p:animEffect transition="in" filter="fade">
                                      <p:cBhvr>
                                        <p:cTn id="33" dur="500"/>
                                        <p:tgtEl>
                                          <p:spTgt spid="3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400"/>
                                        <p:tgtEl>
                                          <p:spTgt spid="34">
                                            <p:txEl>
                                              <p:pRg st="0" end="0"/>
                                            </p:txEl>
                                          </p:spTgt>
                                        </p:tgtEl>
                                      </p:cBhvr>
                                    </p:animEffect>
                                    <p:anim calcmode="lin" valueType="num">
                                      <p:cBhvr>
                                        <p:cTn id="37"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500"/>
                                        <p:tgtEl>
                                          <p:spTgt spid="35">
                                            <p:txEl>
                                              <p:pRg st="0" end="0"/>
                                            </p:txEl>
                                          </p:spTgt>
                                        </p:tgtEl>
                                      </p:cBhvr>
                                    </p:animEffect>
                                    <p:anim calcmode="lin" valueType="num">
                                      <p:cBhvr>
                                        <p:cTn id="4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35">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400"/>
                                        <p:tgtEl>
                                          <p:spTgt spid="37">
                                            <p:txEl>
                                              <p:pRg st="0" end="0"/>
                                            </p:txEl>
                                          </p:spTgt>
                                        </p:tgtEl>
                                      </p:cBhvr>
                                    </p:animEffect>
                                    <p:anim calcmode="lin" valueType="num">
                                      <p:cBhvr>
                                        <p:cTn id="50" dur="4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37">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fade">
                                      <p:cBhvr>
                                        <p:cTn id="54" dur="500"/>
                                        <p:tgtEl>
                                          <p:spTgt spid="38">
                                            <p:txEl>
                                              <p:pRg st="0" end="0"/>
                                            </p:txEl>
                                          </p:spTgt>
                                        </p:tgtEl>
                                      </p:cBhvr>
                                    </p:animEffect>
                                    <p:anim calcmode="lin" valueType="num">
                                      <p:cBhvr>
                                        <p:cTn id="5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38">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39">
                                            <p:txEl>
                                              <p:pRg st="0" end="0"/>
                                            </p:txEl>
                                          </p:spTgt>
                                        </p:tgtEl>
                                        <p:attrNameLst>
                                          <p:attrName>style.visibility</p:attrName>
                                        </p:attrNameLst>
                                      </p:cBhvr>
                                      <p:to>
                                        <p:strVal val="visible"/>
                                      </p:to>
                                    </p:set>
                                    <p:animEffect transition="in" filter="fade">
                                      <p:cBhvr>
                                        <p:cTn id="59" dur="500"/>
                                        <p:tgtEl>
                                          <p:spTgt spid="39">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400"/>
                                        <p:tgtEl>
                                          <p:spTgt spid="40">
                                            <p:txEl>
                                              <p:pRg st="0" end="0"/>
                                            </p:txEl>
                                          </p:spTgt>
                                        </p:tgtEl>
                                      </p:cBhvr>
                                    </p:animEffect>
                                    <p:anim calcmode="lin" valueType="num">
                                      <p:cBhvr>
                                        <p:cTn id="63"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40">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41">
                                            <p:txEl>
                                              <p:pRg st="0" end="0"/>
                                            </p:txEl>
                                          </p:spTgt>
                                        </p:tgtEl>
                                        <p:attrNameLst>
                                          <p:attrName>style.visibility</p:attrName>
                                        </p:attrNameLst>
                                      </p:cBhvr>
                                      <p:to>
                                        <p:strVal val="visible"/>
                                      </p:to>
                                    </p:set>
                                    <p:animEffect transition="in" filter="fade">
                                      <p:cBhvr>
                                        <p:cTn id="67" dur="500"/>
                                        <p:tgtEl>
                                          <p:spTgt spid="41">
                                            <p:txEl>
                                              <p:pRg st="0" end="0"/>
                                            </p:txEl>
                                          </p:spTgt>
                                        </p:tgtEl>
                                      </p:cBhvr>
                                    </p:animEffect>
                                    <p:anim calcmode="lin" valueType="num">
                                      <p:cBhvr>
                                        <p:cTn id="6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400"/>
                        <p:tgtEl>
                          <p:spTgt spid="37"/>
                        </p:tgtEl>
                      </p:cBhvr>
                    </p:animEffect>
                    <p:anim calcmode="lin" valueType="num">
                      <p:cBhvr>
                        <p:cTn dur="400" fill="hold"/>
                        <p:tgtEl>
                          <p:spTgt spid="37"/>
                        </p:tgtEl>
                        <p:attrNameLst>
                          <p:attrName>ppt_x</p:attrName>
                        </p:attrNameLst>
                      </p:cBhvr>
                      <p:tavLst>
                        <p:tav tm="0">
                          <p:val>
                            <p:strVal val="#ppt_x"/>
                          </p:val>
                        </p:tav>
                        <p:tav tm="100000">
                          <p:val>
                            <p:strVal val="#ppt_x"/>
                          </p:val>
                        </p:tav>
                      </p:tavLst>
                    </p:anim>
                    <p:anim calcmode="lin" valueType="num">
                      <p:cBhvr>
                        <p:cTn dur="4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8272E6F-4F87-4E7A-B0F3-FF02847D945A}" type="datetimeFigureOut">
              <a:rPr lang="zh-CN" altLang="en-US" smtClean="0"/>
              <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3C81C4A-79B0-406E-A932-0A1A96071B1C}"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One images with caption">
    <p:spTree>
      <p:nvGrpSpPr>
        <p:cNvPr id="1" name=""/>
        <p:cNvGrpSpPr/>
        <p:nvPr/>
      </p:nvGrpSpPr>
      <p:grpSpPr>
        <a:xfrm>
          <a:off x="0" y="0"/>
          <a:ext cx="0" cy="0"/>
        </a:xfrm>
      </p:grpSpPr>
      <p:sp>
        <p:nvSpPr>
          <p:cNvPr id="22" name="Picture Placeholder 2"/>
          <p:cNvSpPr>
            <a:spLocks noGrp="1"/>
          </p:cNvSpPr>
          <p:nvPr>
            <p:ph type="pic" sz="quarter" idx="48"/>
          </p:nvPr>
        </p:nvSpPr>
        <p:spPr>
          <a:xfrm>
            <a:off x="603251" y="1369621"/>
            <a:ext cx="10972800" cy="3507180"/>
          </a:xfrm>
          <a:custGeom>
            <a:rect l="l" t="t" r="r" b="b"/>
            <a:pathLst>
              <a:path w="8229600" h="2922650">
                <a:moveTo>
                  <a:pt x="1461325" y="0"/>
                </a:moveTo>
                <a:lnTo>
                  <a:pt x="6768275" y="0"/>
                </a:lnTo>
                <a:cubicBezTo>
                  <a:pt x="7575343" y="0"/>
                  <a:pt x="8229600" y="654257"/>
                  <a:pt x="8229600" y="1461325"/>
                </a:cubicBezTo>
                <a:cubicBezTo>
                  <a:pt x="8229600" y="2268393"/>
                  <a:pt x="7575343" y="2922650"/>
                  <a:pt x="6768275" y="2922650"/>
                </a:cubicBezTo>
                <a:lnTo>
                  <a:pt x="1461325" y="2922650"/>
                </a:lnTo>
                <a:cubicBezTo>
                  <a:pt x="654257" y="2922650"/>
                  <a:pt x="0" y="2268393"/>
                  <a:pt x="0" y="1461325"/>
                </a:cubicBezTo>
                <a:cubicBezTo>
                  <a:pt x="0" y="654257"/>
                  <a:pt x="654257" y="0"/>
                  <a:pt x="146132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 Placeholder 2"/>
          <p:cNvSpPr>
            <a:spLocks noGrp="1"/>
          </p:cNvSpPr>
          <p:nvPr>
            <p:ph type="body" sz="quarter" idx="75"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sp>
        <p:nvSpPr>
          <p:cNvPr id="19" name="Text Placeholder 7"/>
          <p:cNvSpPr>
            <a:spLocks noGrp="1"/>
          </p:cNvSpPr>
          <p:nvPr>
            <p:ph type="body" sz="quarter" idx="76"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ct val="0"/>
              </a:spcBef>
              <a:buNone/>
              <a:defRPr sz="1920" b="1" baseline="0">
                <a:solidFill>
                  <a:schemeClr val="bg1"/>
                </a:solidFill>
                <a:latin typeface="Lato Light"/>
                <a:cs typeface="Lato Light"/>
              </a:defRPr>
            </a:lvl1pPr>
          </a:lstStyle>
          <a:p>
            <a:pPr lvl="0"/>
            <a:r>
              <a:rPr lang="es-ES_tradnl" err="1"/>
              <a:t>Put your title here</a:t>
            </a:r>
            <a:endParaRPr lang="es-ES_tradnl"/>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8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400"/>
                                        <p:tgtEl>
                                          <p:spTgt spid="19">
                                            <p:txEl>
                                              <p:pRg st="0" end="0"/>
                                            </p:txEl>
                                          </p:spTgt>
                                        </p:tgtEl>
                                      </p:cBhvr>
                                    </p:animEffect>
                                    <p:anim calcmode="lin" valueType="num">
                                      <p:cBhvr>
                                        <p:cTn id="29"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images with caption">
    <p:spTree>
      <p:nvGrpSpPr>
        <p:cNvPr id="1" name=""/>
        <p:cNvGrpSpPr/>
        <p:nvPr/>
      </p:nvGrpSpPr>
      <p:grpSpPr>
        <a:xfrm>
          <a:off x="0" y="0"/>
          <a:ext cx="0" cy="0"/>
        </a:xfrm>
      </p:grpSpPr>
      <p:sp>
        <p:nvSpPr>
          <p:cNvPr id="22" name="Picture Placeholder 2"/>
          <p:cNvSpPr>
            <a:spLocks noGrp="1"/>
          </p:cNvSpPr>
          <p:nvPr>
            <p:ph type="pic" sz="quarter" idx="48"/>
          </p:nvPr>
        </p:nvSpPr>
        <p:spPr>
          <a:xfrm>
            <a:off x="603251" y="1473207"/>
            <a:ext cx="5204883" cy="3447167"/>
          </a:xfrm>
          <a:custGeom>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17" name="Rounded Rectangle 16"/>
          <p:cNvSpPr/>
          <p:nvPr userDrawn="1"/>
        </p:nvSpPr>
        <p:spPr>
          <a:xfrm>
            <a:off x="603251" y="4920371"/>
            <a:ext cx="5204883" cy="1310640"/>
          </a:xfrm>
          <a:custGeom>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 Placeholder 7"/>
          <p:cNvSpPr>
            <a:spLocks noGrp="1"/>
          </p:cNvSpPr>
          <p:nvPr>
            <p:ph type="body" sz="quarter" idx="65" hasCustomPrompt="1"/>
          </p:nvPr>
        </p:nvSpPr>
        <p:spPr>
          <a:xfrm>
            <a:off x="948267" y="5140217"/>
            <a:ext cx="4622800" cy="259199"/>
          </a:xfrm>
          <a:prstGeom prst="rect">
            <a:avLst/>
          </a:prstGeom>
        </p:spPr>
        <p:txBody>
          <a:bodyPr vert="horz" lIns="0" tIns="40504" rIns="0" bIns="40504" anchor="ctr"/>
          <a:lstStyle>
            <a:lvl1pPr marL="0" indent="0" algn="l">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29" name="Text Placeholder 2"/>
          <p:cNvSpPr>
            <a:spLocks noGrp="1"/>
          </p:cNvSpPr>
          <p:nvPr>
            <p:ph type="body" sz="quarter" idx="64" hasCustomPrompt="1"/>
          </p:nvPr>
        </p:nvSpPr>
        <p:spPr>
          <a:xfrm>
            <a:off x="948267" y="5434998"/>
            <a:ext cx="4622800"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err="1"/>
              <a:t>Lorem ipsum dolor sit amet, consectetur adipiscing elit. </a:t>
            </a:r>
            <a:endParaRPr lang="en-US"/>
          </a:p>
        </p:txBody>
      </p:sp>
      <p:sp>
        <p:nvSpPr>
          <p:cNvPr id="46" name="Picture Placeholder 2"/>
          <p:cNvSpPr>
            <a:spLocks noGrp="1"/>
          </p:cNvSpPr>
          <p:nvPr>
            <p:ph type="pic" sz="quarter" idx="66"/>
          </p:nvPr>
        </p:nvSpPr>
        <p:spPr>
          <a:xfrm>
            <a:off x="6371168" y="1473207"/>
            <a:ext cx="5204883" cy="3447167"/>
          </a:xfrm>
          <a:custGeom>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47" name="Rounded Rectangle 16"/>
          <p:cNvSpPr/>
          <p:nvPr userDrawn="1"/>
        </p:nvSpPr>
        <p:spPr>
          <a:xfrm>
            <a:off x="6371168" y="4920371"/>
            <a:ext cx="5204883" cy="1310640"/>
          </a:xfrm>
          <a:custGeom>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 Placeholder 7"/>
          <p:cNvSpPr>
            <a:spLocks noGrp="1"/>
          </p:cNvSpPr>
          <p:nvPr>
            <p:ph type="body" sz="quarter" idx="67" hasCustomPrompt="1"/>
          </p:nvPr>
        </p:nvSpPr>
        <p:spPr>
          <a:xfrm>
            <a:off x="6716184" y="5140217"/>
            <a:ext cx="4622800" cy="259199"/>
          </a:xfrm>
          <a:prstGeom prst="rect">
            <a:avLst/>
          </a:prstGeom>
        </p:spPr>
        <p:txBody>
          <a:bodyPr vert="horz" lIns="0" tIns="40504" rIns="0" bIns="40504" anchor="ctr"/>
          <a:lstStyle>
            <a:lvl1pPr marL="0" indent="0" algn="l">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49" name="Text Placeholder 2"/>
          <p:cNvSpPr>
            <a:spLocks noGrp="1"/>
          </p:cNvSpPr>
          <p:nvPr>
            <p:ph type="body" sz="quarter" idx="68" hasCustomPrompt="1"/>
          </p:nvPr>
        </p:nvSpPr>
        <p:spPr>
          <a:xfrm>
            <a:off x="6716184" y="5434998"/>
            <a:ext cx="4622800"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err="1"/>
              <a:t>Lorem ipsum dolor sit amet, consectetur adipiscing elit. </a:t>
            </a:r>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8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nodeType="afterGroup">
                            <p:stCondLst>
                              <p:cond delay="1800"/>
                            </p:stCondLst>
                            <p:childTnLst>
                              <p:par>
                                <p:cTn id="24" presetID="3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900" decel="100000" fill="hold"/>
                                        <p:tgtEl>
                                          <p:spTgt spid="1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500"/>
                                        <p:tgtEl>
                                          <p:spTgt spid="28">
                                            <p:txEl>
                                              <p:pRg st="0" end="0"/>
                                            </p:txEl>
                                          </p:spTgt>
                                        </p:tgtEl>
                                      </p:cBhvr>
                                    </p:animEffect>
                                    <p:anim calcmode="lin" valueType="num">
                                      <p:cBhvr>
                                        <p:cTn id="3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8">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par>
                                <p:cTn id="38" presetID="53" presetClass="entr" presetSubtype="16" fill="hold" grpId="0" nodeType="withEffect">
                                  <p:stCondLst>
                                    <p:cond delay="800"/>
                                  </p:stCondLst>
                                  <p:childTnLst>
                                    <p:set>
                                      <p:cBhvr>
                                        <p:cTn id="39" dur="1" fill="hold">
                                          <p:stCondLst>
                                            <p:cond delay="0"/>
                                          </p:stCondLst>
                                        </p:cTn>
                                        <p:tgtEl>
                                          <p:spTgt spid="46"/>
                                        </p:tgtEl>
                                        <p:attrNameLst>
                                          <p:attrName>style.visibility</p:attrName>
                                        </p:attrNameLst>
                                      </p:cBhvr>
                                      <p:to>
                                        <p:strVal val="visible"/>
                                      </p:to>
                                    </p:set>
                                    <p:anim calcmode="lin" valueType="num">
                                      <p:cBhvr>
                                        <p:cTn id="40" dur="1000" fill="hold"/>
                                        <p:tgtEl>
                                          <p:spTgt spid="46"/>
                                        </p:tgtEl>
                                        <p:attrNameLst>
                                          <p:attrName>ppt_w</p:attrName>
                                        </p:attrNameLst>
                                      </p:cBhvr>
                                      <p:tavLst>
                                        <p:tav tm="0">
                                          <p:val>
                                            <p:fltVal val="0"/>
                                          </p:val>
                                        </p:tav>
                                        <p:tav tm="100000">
                                          <p:val>
                                            <p:strVal val="#ppt_w"/>
                                          </p:val>
                                        </p:tav>
                                      </p:tavLst>
                                    </p:anim>
                                    <p:anim calcmode="lin" valueType="num">
                                      <p:cBhvr>
                                        <p:cTn id="41" dur="1000" fill="hold"/>
                                        <p:tgtEl>
                                          <p:spTgt spid="46"/>
                                        </p:tgtEl>
                                        <p:attrNameLst>
                                          <p:attrName>ppt_h</p:attrName>
                                        </p:attrNameLst>
                                      </p:cBhvr>
                                      <p:tavLst>
                                        <p:tav tm="0">
                                          <p:val>
                                            <p:fltVal val="0"/>
                                          </p:val>
                                        </p:tav>
                                        <p:tav tm="100000">
                                          <p:val>
                                            <p:strVal val="#ppt_h"/>
                                          </p:val>
                                        </p:tav>
                                      </p:tavLst>
                                    </p:anim>
                                    <p:animEffect transition="in" filter="fade">
                                      <p:cBhvr>
                                        <p:cTn id="42" dur="1000"/>
                                        <p:tgtEl>
                                          <p:spTgt spid="46"/>
                                        </p:tgtEl>
                                      </p:cBhvr>
                                    </p:animEffect>
                                  </p:childTnLst>
                                </p:cTn>
                              </p:par>
                            </p:childTnLst>
                          </p:cTn>
                        </p:par>
                        <p:par>
                          <p:cTn id="43" fill="hold" nodeType="afterGroup">
                            <p:stCondLst>
                              <p:cond delay="3600"/>
                            </p:stCondLst>
                            <p:childTnLst>
                              <p:par>
                                <p:cTn id="44" presetID="37"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900" decel="100000" fill="hold"/>
                                        <p:tgtEl>
                                          <p:spTgt spid="4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fade">
                                      <p:cBhvr>
                                        <p:cTn id="52" dur="500"/>
                                        <p:tgtEl>
                                          <p:spTgt spid="48">
                                            <p:txEl>
                                              <p:pRg st="0" end="0"/>
                                            </p:txEl>
                                          </p:spTgt>
                                        </p:tgtEl>
                                      </p:cBhvr>
                                    </p:animEffect>
                                    <p:anim calcmode="lin" valueType="num">
                                      <p:cBhvr>
                                        <p:cTn id="5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48">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6" grpId="0"/>
      <p:bldP spid="47" grpId="0" animBg="1"/>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anim calcmode="lin" valueType="num">
                      <p:cBhvr>
                        <p:cTn dur="500" fill="hold"/>
                        <p:tgtEl>
                          <p:spTgt spid="48"/>
                        </p:tgtEl>
                        <p:attrNameLst>
                          <p:attrName>ppt_x</p:attrName>
                        </p:attrNameLst>
                      </p:cBhvr>
                      <p:tavLst>
                        <p:tav tm="0">
                          <p:val>
                            <p:strVal val="#ppt_x"/>
                          </p:val>
                        </p:tav>
                        <p:tav tm="100000">
                          <p:val>
                            <p:strVal val="#ppt_x"/>
                          </p:val>
                        </p:tav>
                      </p:tavLst>
                    </p:anim>
                    <p:anim calcmode="lin" valueType="num">
                      <p:cBhvr>
                        <p:cTn dur="5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10" presetClass="entr" presetSubtype="0" fill="hold" nodeType="withEffect">
                  <p:stCondLst>
                    <p:cond delay="8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ree images with results">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76" name="Text Placeholder 2"/>
          <p:cNvSpPr>
            <a:spLocks noGrp="1"/>
          </p:cNvSpPr>
          <p:nvPr>
            <p:ph type="body" sz="quarter" idx="64" hasCustomPrompt="1"/>
          </p:nvPr>
        </p:nvSpPr>
        <p:spPr>
          <a:xfrm>
            <a:off x="603251"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grpSp>
        <p:nvGrpSpPr>
          <p:cNvPr id="22" name="Group 21"/>
          <p:cNvGrpSpPr/>
          <p:nvPr userDrawn="1"/>
        </p:nvGrpSpPr>
        <p:grpSpPr>
          <a:xfrm>
            <a:off x="101309" y="385540"/>
            <a:ext cx="383999" cy="342172"/>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Picture Placeholder 2"/>
          <p:cNvSpPr>
            <a:spLocks noGrp="1"/>
          </p:cNvSpPr>
          <p:nvPr>
            <p:ph type="pic" sz="quarter" idx="48"/>
          </p:nvPr>
        </p:nvSpPr>
        <p:spPr>
          <a:xfrm>
            <a:off x="603251" y="1579886"/>
            <a:ext cx="3260269" cy="2108197"/>
          </a:xfrm>
          <a:custGeom>
            <a:rect l="l" t="t" r="r" b="b"/>
            <a:pathLst>
              <a:path w="2445202" h="1756830">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29" name="Rounded Rectangle 28"/>
          <p:cNvSpPr/>
          <p:nvPr userDrawn="1"/>
        </p:nvSpPr>
        <p:spPr>
          <a:xfrm>
            <a:off x="603251" y="3703322"/>
            <a:ext cx="3260269" cy="777238"/>
          </a:xfrm>
          <a:custGeom>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 Placeholder 7"/>
          <p:cNvSpPr>
            <a:spLocks noGrp="1"/>
          </p:cNvSpPr>
          <p:nvPr>
            <p:ph type="body" sz="quarter" idx="39" hasCustomPrompt="1"/>
          </p:nvPr>
        </p:nvSpPr>
        <p:spPr>
          <a:xfrm>
            <a:off x="868539" y="3794764"/>
            <a:ext cx="648408" cy="560681"/>
          </a:xfrm>
          <a:prstGeom prst="rect">
            <a:avLst/>
          </a:prstGeom>
        </p:spPr>
        <p:txBody>
          <a:bodyPr vert="horz" lIns="0" tIns="103884" rIns="0" bIns="103884" anchor="b"/>
          <a:lstStyle>
            <a:lvl1pPr marL="0" indent="0" algn="l">
              <a:lnSpc>
                <a:spcPct val="100000"/>
              </a:lnSpc>
              <a:spcBef>
                <a:spcPct val="0"/>
              </a:spcBef>
              <a:buNone/>
              <a:defRPr sz="3000" b="0">
                <a:solidFill>
                  <a:schemeClr val="bg1"/>
                </a:solidFill>
                <a:latin typeface="FontAwesome"/>
                <a:cs typeface="FontAwesome"/>
              </a:defRPr>
            </a:lvl1pPr>
          </a:lstStyle>
          <a:p>
            <a:pPr lvl="0"/>
            <a:r>
              <a:rPr lang="es-ES_tradnl" err="1"/>
              <a:t>ico</a:t>
            </a:r>
            <a:endParaRPr lang="es-ES_tradnl"/>
          </a:p>
        </p:txBody>
      </p:sp>
      <p:sp>
        <p:nvSpPr>
          <p:cNvPr id="77" name="Text Placeholder 7"/>
          <p:cNvSpPr>
            <a:spLocks noGrp="1"/>
          </p:cNvSpPr>
          <p:nvPr>
            <p:ph type="body" sz="quarter" idx="18" hasCustomPrompt="1"/>
          </p:nvPr>
        </p:nvSpPr>
        <p:spPr>
          <a:xfrm>
            <a:off x="1567748" y="3778347"/>
            <a:ext cx="2259187" cy="345380"/>
          </a:xfrm>
          <a:prstGeom prst="rect">
            <a:avLst/>
          </a:prstGeom>
        </p:spPr>
        <p:txBody>
          <a:bodyPr vert="horz" lIns="0" tIns="40504" rIns="0" bIns="40504" anchor="ctr"/>
          <a:lstStyle>
            <a:lvl1pPr marL="0" indent="0" algn="l">
              <a:lnSpc>
                <a:spcPct val="100000"/>
              </a:lnSpc>
              <a:spcBef>
                <a:spcPct val="0"/>
              </a:spcBef>
              <a:buNone/>
              <a:defRPr sz="2400" b="1" baseline="0">
                <a:solidFill>
                  <a:schemeClr val="bg1"/>
                </a:solidFill>
                <a:latin typeface="Lato Light"/>
                <a:cs typeface="Lato Light"/>
              </a:defRPr>
            </a:lvl1pPr>
          </a:lstStyle>
          <a:p>
            <a:pPr lvl="0"/>
            <a:r>
              <a:rPr lang="es-ES_tradnl"/>
              <a:t>RESULT 1</a:t>
            </a:r>
            <a:endParaRPr lang="es-ES_tradnl"/>
          </a:p>
        </p:txBody>
      </p:sp>
      <p:sp>
        <p:nvSpPr>
          <p:cNvPr id="78" name="Text Placeholder 7"/>
          <p:cNvSpPr>
            <a:spLocks noGrp="1"/>
          </p:cNvSpPr>
          <p:nvPr>
            <p:ph type="body" sz="quarter" idx="65" hasCustomPrompt="1"/>
          </p:nvPr>
        </p:nvSpPr>
        <p:spPr>
          <a:xfrm>
            <a:off x="1567748" y="4153138"/>
            <a:ext cx="2259187"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2">
                    <a:lumMod val="50000"/>
                  </a:schemeClr>
                </a:solidFill>
                <a:latin typeface="Lato Light"/>
                <a:cs typeface="Lato Light"/>
              </a:defRPr>
            </a:lvl1pPr>
          </a:lstStyle>
          <a:p>
            <a:pPr lvl="0"/>
            <a:r>
              <a:rPr lang="es-ES_tradnl" err="1"/>
              <a:t>Subtitle Example</a:t>
            </a:r>
            <a:endParaRPr lang="es-ES_tradnl"/>
          </a:p>
        </p:txBody>
      </p:sp>
      <p:sp>
        <p:nvSpPr>
          <p:cNvPr id="31" name="Text Placeholder 2"/>
          <p:cNvSpPr>
            <a:spLocks noGrp="1"/>
          </p:cNvSpPr>
          <p:nvPr>
            <p:ph type="body" sz="quarter" idx="66" hasCustomPrompt="1"/>
          </p:nvPr>
        </p:nvSpPr>
        <p:spPr>
          <a:xfrm>
            <a:off x="4345518"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2" name="Picture Placeholder 2"/>
          <p:cNvSpPr>
            <a:spLocks noGrp="1"/>
          </p:cNvSpPr>
          <p:nvPr>
            <p:ph type="pic" sz="quarter" idx="67"/>
          </p:nvPr>
        </p:nvSpPr>
        <p:spPr>
          <a:xfrm>
            <a:off x="4345518" y="1579886"/>
            <a:ext cx="3260269" cy="2108197"/>
          </a:xfrm>
          <a:custGeom>
            <a:rect l="l" t="t" r="r" b="b"/>
            <a:pathLst>
              <a:path w="2445202" h="1756830">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33" name="Rounded Rectangle 28"/>
          <p:cNvSpPr/>
          <p:nvPr userDrawn="1"/>
        </p:nvSpPr>
        <p:spPr>
          <a:xfrm>
            <a:off x="4345518" y="3703322"/>
            <a:ext cx="3260269" cy="777238"/>
          </a:xfrm>
          <a:custGeom>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7"/>
          <p:cNvSpPr>
            <a:spLocks noGrp="1"/>
          </p:cNvSpPr>
          <p:nvPr>
            <p:ph type="body" sz="quarter" idx="68" hasCustomPrompt="1"/>
          </p:nvPr>
        </p:nvSpPr>
        <p:spPr>
          <a:xfrm>
            <a:off x="4610805" y="3794764"/>
            <a:ext cx="648408" cy="560681"/>
          </a:xfrm>
          <a:prstGeom prst="rect">
            <a:avLst/>
          </a:prstGeom>
        </p:spPr>
        <p:txBody>
          <a:bodyPr vert="horz" lIns="0" tIns="103884" rIns="0" bIns="103884" anchor="b"/>
          <a:lstStyle>
            <a:lvl1pPr marL="0" indent="0" algn="l">
              <a:lnSpc>
                <a:spcPct val="100000"/>
              </a:lnSpc>
              <a:spcBef>
                <a:spcPct val="0"/>
              </a:spcBef>
              <a:buNone/>
              <a:defRPr sz="3000" b="0">
                <a:solidFill>
                  <a:schemeClr val="bg1"/>
                </a:solidFill>
                <a:latin typeface="FontAwesome"/>
                <a:cs typeface="FontAwesome"/>
              </a:defRPr>
            </a:lvl1pPr>
          </a:lstStyle>
          <a:p>
            <a:pPr lvl="0"/>
            <a:r>
              <a:rPr lang="es-ES_tradnl" err="1"/>
              <a:t>ico</a:t>
            </a:r>
            <a:endParaRPr lang="es-ES_tradnl"/>
          </a:p>
        </p:txBody>
      </p:sp>
      <p:sp>
        <p:nvSpPr>
          <p:cNvPr id="35" name="Text Placeholder 7"/>
          <p:cNvSpPr>
            <a:spLocks noGrp="1"/>
          </p:cNvSpPr>
          <p:nvPr>
            <p:ph type="body" sz="quarter" idx="69" hasCustomPrompt="1"/>
          </p:nvPr>
        </p:nvSpPr>
        <p:spPr>
          <a:xfrm>
            <a:off x="5310014" y="3778347"/>
            <a:ext cx="2259187" cy="345380"/>
          </a:xfrm>
          <a:prstGeom prst="rect">
            <a:avLst/>
          </a:prstGeom>
        </p:spPr>
        <p:txBody>
          <a:bodyPr vert="horz" lIns="0" tIns="40504" rIns="0" bIns="40504" anchor="ctr"/>
          <a:lstStyle>
            <a:lvl1pPr marL="0" indent="0" algn="l">
              <a:lnSpc>
                <a:spcPct val="100000"/>
              </a:lnSpc>
              <a:spcBef>
                <a:spcPct val="0"/>
              </a:spcBef>
              <a:buNone/>
              <a:defRPr sz="2400" b="1" baseline="0">
                <a:solidFill>
                  <a:schemeClr val="bg1"/>
                </a:solidFill>
                <a:latin typeface="Lato Light"/>
                <a:cs typeface="Lato Light"/>
              </a:defRPr>
            </a:lvl1pPr>
          </a:lstStyle>
          <a:p>
            <a:pPr lvl="0"/>
            <a:r>
              <a:rPr lang="es-ES_tradnl"/>
              <a:t>RESULT 1</a:t>
            </a:r>
            <a:endParaRPr lang="es-ES_tradnl"/>
          </a:p>
        </p:txBody>
      </p:sp>
      <p:sp>
        <p:nvSpPr>
          <p:cNvPr id="36" name="Text Placeholder 7"/>
          <p:cNvSpPr>
            <a:spLocks noGrp="1"/>
          </p:cNvSpPr>
          <p:nvPr>
            <p:ph type="body" sz="quarter" idx="70" hasCustomPrompt="1"/>
          </p:nvPr>
        </p:nvSpPr>
        <p:spPr>
          <a:xfrm>
            <a:off x="5310014" y="4153138"/>
            <a:ext cx="2259187"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lumMod val="50000"/>
                  </a:schemeClr>
                </a:solidFill>
                <a:latin typeface="Lato Light"/>
                <a:cs typeface="Lato Light"/>
              </a:defRPr>
            </a:lvl1pPr>
          </a:lstStyle>
          <a:p>
            <a:pPr lvl="0"/>
            <a:r>
              <a:rPr lang="es-ES_tradnl" err="1"/>
              <a:t>Subtitle Example</a:t>
            </a:r>
            <a:endParaRPr lang="es-ES_tradnl"/>
          </a:p>
        </p:txBody>
      </p:sp>
      <p:sp>
        <p:nvSpPr>
          <p:cNvPr id="37" name="Text Placeholder 2"/>
          <p:cNvSpPr>
            <a:spLocks noGrp="1"/>
          </p:cNvSpPr>
          <p:nvPr>
            <p:ph type="body" sz="quarter" idx="71" hasCustomPrompt="1"/>
          </p:nvPr>
        </p:nvSpPr>
        <p:spPr>
          <a:xfrm>
            <a:off x="8315782"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8" name="Picture Placeholder 2"/>
          <p:cNvSpPr>
            <a:spLocks noGrp="1"/>
          </p:cNvSpPr>
          <p:nvPr>
            <p:ph type="pic" sz="quarter" idx="72"/>
          </p:nvPr>
        </p:nvSpPr>
        <p:spPr>
          <a:xfrm>
            <a:off x="8315782" y="1579886"/>
            <a:ext cx="3260269" cy="2108197"/>
          </a:xfrm>
          <a:custGeom>
            <a:rect l="l" t="t" r="r" b="b"/>
            <a:pathLst>
              <a:path w="2445202" h="1756830">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39" name="Rounded Rectangle 28"/>
          <p:cNvSpPr/>
          <p:nvPr userDrawn="1"/>
        </p:nvSpPr>
        <p:spPr>
          <a:xfrm>
            <a:off x="8315782" y="3703322"/>
            <a:ext cx="3260269" cy="777238"/>
          </a:xfrm>
          <a:custGeom>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 Placeholder 7"/>
          <p:cNvSpPr>
            <a:spLocks noGrp="1"/>
          </p:cNvSpPr>
          <p:nvPr>
            <p:ph type="body" sz="quarter" idx="73" hasCustomPrompt="1"/>
          </p:nvPr>
        </p:nvSpPr>
        <p:spPr>
          <a:xfrm>
            <a:off x="8581069" y="3794764"/>
            <a:ext cx="648408" cy="560681"/>
          </a:xfrm>
          <a:prstGeom prst="rect">
            <a:avLst/>
          </a:prstGeom>
        </p:spPr>
        <p:txBody>
          <a:bodyPr vert="horz" lIns="0" tIns="103884" rIns="0" bIns="103884" anchor="b"/>
          <a:lstStyle>
            <a:lvl1pPr marL="0" indent="0" algn="l">
              <a:lnSpc>
                <a:spcPct val="100000"/>
              </a:lnSpc>
              <a:spcBef>
                <a:spcPct val="0"/>
              </a:spcBef>
              <a:buNone/>
              <a:defRPr sz="3000" b="0">
                <a:solidFill>
                  <a:schemeClr val="bg1"/>
                </a:solidFill>
                <a:latin typeface="FontAwesome"/>
                <a:cs typeface="FontAwesome"/>
              </a:defRPr>
            </a:lvl1pPr>
          </a:lstStyle>
          <a:p>
            <a:pPr lvl="0"/>
            <a:r>
              <a:rPr lang="es-ES_tradnl" err="1"/>
              <a:t>ico</a:t>
            </a:r>
            <a:endParaRPr lang="es-ES_tradnl"/>
          </a:p>
        </p:txBody>
      </p:sp>
      <p:sp>
        <p:nvSpPr>
          <p:cNvPr id="41" name="Text Placeholder 7"/>
          <p:cNvSpPr>
            <a:spLocks noGrp="1"/>
          </p:cNvSpPr>
          <p:nvPr>
            <p:ph type="body" sz="quarter" idx="74" hasCustomPrompt="1"/>
          </p:nvPr>
        </p:nvSpPr>
        <p:spPr>
          <a:xfrm>
            <a:off x="9280279" y="3778347"/>
            <a:ext cx="2259187" cy="345380"/>
          </a:xfrm>
          <a:prstGeom prst="rect">
            <a:avLst/>
          </a:prstGeom>
        </p:spPr>
        <p:txBody>
          <a:bodyPr vert="horz" lIns="0" tIns="40504" rIns="0" bIns="40504" anchor="ctr"/>
          <a:lstStyle>
            <a:lvl1pPr marL="0" indent="0" algn="l">
              <a:lnSpc>
                <a:spcPct val="100000"/>
              </a:lnSpc>
              <a:spcBef>
                <a:spcPct val="0"/>
              </a:spcBef>
              <a:buNone/>
              <a:defRPr sz="2400" b="1" baseline="0">
                <a:solidFill>
                  <a:schemeClr val="bg1"/>
                </a:solidFill>
                <a:latin typeface="Lato Light"/>
                <a:cs typeface="Lato Light"/>
              </a:defRPr>
            </a:lvl1pPr>
          </a:lstStyle>
          <a:p>
            <a:pPr lvl="0"/>
            <a:r>
              <a:rPr lang="es-ES_tradnl"/>
              <a:t>RESULT 1</a:t>
            </a:r>
            <a:endParaRPr lang="es-ES_tradnl"/>
          </a:p>
        </p:txBody>
      </p:sp>
      <p:sp>
        <p:nvSpPr>
          <p:cNvPr id="42" name="Text Placeholder 7"/>
          <p:cNvSpPr>
            <a:spLocks noGrp="1"/>
          </p:cNvSpPr>
          <p:nvPr>
            <p:ph type="body" sz="quarter" idx="75" hasCustomPrompt="1"/>
          </p:nvPr>
        </p:nvSpPr>
        <p:spPr>
          <a:xfrm>
            <a:off x="9280279" y="4153138"/>
            <a:ext cx="2259187"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4">
                    <a:lumMod val="50000"/>
                  </a:schemeClr>
                </a:solidFill>
                <a:latin typeface="Lato Light"/>
                <a:cs typeface="Lato Light"/>
              </a:defRPr>
            </a:lvl1pPr>
          </a:lstStyle>
          <a:p>
            <a:pPr lvl="0"/>
            <a:r>
              <a:rPr lang="es-ES_tradnl" err="1"/>
              <a:t>Subtitle Example</a:t>
            </a:r>
            <a:endParaRPr lang="es-ES_tradnl"/>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3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53" presetClass="entr" presetSubtype="16" fill="hold" grpId="0" nodeType="withEffect">
                                  <p:stCondLst>
                                    <p:cond delay="8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Effect transition="in" filter="fade">
                                      <p:cBhvr>
                                        <p:cTn id="41" dur="1000"/>
                                        <p:tgtEl>
                                          <p:spTgt spid="27"/>
                                        </p:tgtEl>
                                      </p:cBhvr>
                                    </p:animEffect>
                                  </p:childTnLst>
                                </p:cTn>
                              </p:par>
                            </p:childTnLst>
                          </p:cTn>
                        </p:par>
                        <p:par>
                          <p:cTn id="42" fill="hold" nodeType="afterGroup">
                            <p:stCondLst>
                              <p:cond delay="3100"/>
                            </p:stCondLst>
                            <p:childTnLst>
                              <p:par>
                                <p:cTn id="43" presetID="37"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900" decel="100000" fill="hold"/>
                                        <p:tgtEl>
                                          <p:spTgt spid="2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9" presetID="10" presetClass="entr" presetSubtype="0" fill="hold" grpId="0" nodeType="withEffect">
                                  <p:stCondLst>
                                    <p:cond delay="80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fade">
                                      <p:cBhvr>
                                        <p:cTn id="51" dur="500"/>
                                        <p:tgtEl>
                                          <p:spTgt spid="31">
                                            <p:txEl>
                                              <p:pRg st="0" end="0"/>
                                            </p:txEl>
                                          </p:spTgt>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400"/>
                                        <p:tgtEl>
                                          <p:spTgt spid="35">
                                            <p:txEl>
                                              <p:pRg st="0" end="0"/>
                                            </p:txEl>
                                          </p:spTgt>
                                        </p:tgtEl>
                                      </p:cBhvr>
                                    </p:animEffect>
                                    <p:anim calcmode="lin" valueType="num">
                                      <p:cBhvr>
                                        <p:cTn id="55"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56" dur="400" fill="hold"/>
                                        <p:tgtEl>
                                          <p:spTgt spid="35">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36">
                                            <p:txEl>
                                              <p:pRg st="0" end="0"/>
                                            </p:txEl>
                                          </p:spTgt>
                                        </p:tgtEl>
                                        <p:attrNameLst>
                                          <p:attrName>style.visibility</p:attrName>
                                        </p:attrNameLst>
                                      </p:cBhvr>
                                      <p:to>
                                        <p:strVal val="visible"/>
                                      </p:to>
                                    </p:set>
                                    <p:animEffect transition="in" filter="fade">
                                      <p:cBhvr>
                                        <p:cTn id="59" dur="500"/>
                                        <p:tgtEl>
                                          <p:spTgt spid="36">
                                            <p:txEl>
                                              <p:pRg st="0" end="0"/>
                                            </p:txEl>
                                          </p:spTgt>
                                        </p:tgtEl>
                                      </p:cBhvr>
                                    </p:animEffect>
                                    <p:anim calcmode="lin" valueType="num">
                                      <p:cBhvr>
                                        <p:cTn id="6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61"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4400"/>
                            </p:stCondLst>
                            <p:childTnLst>
                              <p:par>
                                <p:cTn id="63" presetID="53" presetClass="entr" presetSubtype="16" fill="hold" grpId="0" nodeType="afterEffect">
                                  <p:stCondLst>
                                    <p:cond delay="0"/>
                                  </p:stCondLst>
                                  <p:childTnLst>
                                    <p:set>
                                      <p:cBhvr>
                                        <p:cTn id="64" dur="1" fill="hold">
                                          <p:stCondLst>
                                            <p:cond delay="0"/>
                                          </p:stCondLst>
                                        </p:cTn>
                                        <p:tgtEl>
                                          <p:spTgt spid="34">
                                            <p:txEl>
                                              <p:pRg st="0" end="0"/>
                                            </p:txEl>
                                          </p:spTgt>
                                        </p:tgtEl>
                                        <p:attrNameLst>
                                          <p:attrName>style.visibility</p:attrName>
                                        </p:attrNameLst>
                                      </p:cBhvr>
                                      <p:to>
                                        <p:strVal val="visible"/>
                                      </p:to>
                                    </p:set>
                                    <p:anim calcmode="lin" valueType="num">
                                      <p:cBhvr>
                                        <p:cTn id="65"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66"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67" dur="300"/>
                                        <p:tgtEl>
                                          <p:spTgt spid="34">
                                            <p:txEl>
                                              <p:pRg st="0" end="0"/>
                                            </p:txEl>
                                          </p:spTgt>
                                        </p:tgtEl>
                                      </p:cBhvr>
                                    </p:animEffect>
                                  </p:childTnLst>
                                </p:cTn>
                              </p:par>
                              <p:par>
                                <p:cTn id="68" presetID="53" presetClass="entr" presetSubtype="16" fill="hold" grpId="0" nodeType="withEffect">
                                  <p:stCondLst>
                                    <p:cond delay="800"/>
                                  </p:stCondLst>
                                  <p:childTnLst>
                                    <p:set>
                                      <p:cBhvr>
                                        <p:cTn id="69" dur="1" fill="hold">
                                          <p:stCondLst>
                                            <p:cond delay="0"/>
                                          </p:stCondLst>
                                        </p:cTn>
                                        <p:tgtEl>
                                          <p:spTgt spid="32"/>
                                        </p:tgtEl>
                                        <p:attrNameLst>
                                          <p:attrName>style.visibility</p:attrName>
                                        </p:attrNameLst>
                                      </p:cBhvr>
                                      <p:to>
                                        <p:strVal val="visible"/>
                                      </p:to>
                                    </p:set>
                                    <p:anim calcmode="lin" valueType="num">
                                      <p:cBhvr>
                                        <p:cTn id="70" dur="1000" fill="hold"/>
                                        <p:tgtEl>
                                          <p:spTgt spid="32"/>
                                        </p:tgtEl>
                                        <p:attrNameLst>
                                          <p:attrName>ppt_w</p:attrName>
                                        </p:attrNameLst>
                                      </p:cBhvr>
                                      <p:tavLst>
                                        <p:tav tm="0">
                                          <p:val>
                                            <p:fltVal val="0"/>
                                          </p:val>
                                        </p:tav>
                                        <p:tav tm="100000">
                                          <p:val>
                                            <p:strVal val="#ppt_w"/>
                                          </p:val>
                                        </p:tav>
                                      </p:tavLst>
                                    </p:anim>
                                    <p:anim calcmode="lin" valueType="num">
                                      <p:cBhvr>
                                        <p:cTn id="71" dur="1000" fill="hold"/>
                                        <p:tgtEl>
                                          <p:spTgt spid="32"/>
                                        </p:tgtEl>
                                        <p:attrNameLst>
                                          <p:attrName>ppt_h</p:attrName>
                                        </p:attrNameLst>
                                      </p:cBhvr>
                                      <p:tavLst>
                                        <p:tav tm="0">
                                          <p:val>
                                            <p:fltVal val="0"/>
                                          </p:val>
                                        </p:tav>
                                        <p:tav tm="100000">
                                          <p:val>
                                            <p:strVal val="#ppt_h"/>
                                          </p:val>
                                        </p:tav>
                                      </p:tavLst>
                                    </p:anim>
                                    <p:animEffect transition="in" filter="fade">
                                      <p:cBhvr>
                                        <p:cTn id="72" dur="1000"/>
                                        <p:tgtEl>
                                          <p:spTgt spid="32"/>
                                        </p:tgtEl>
                                      </p:cBhvr>
                                    </p:animEffect>
                                  </p:childTnLst>
                                </p:cTn>
                              </p:par>
                            </p:childTnLst>
                          </p:cTn>
                        </p:par>
                        <p:par>
                          <p:cTn id="73" fill="hold" nodeType="afterGroup">
                            <p:stCondLst>
                              <p:cond delay="6200"/>
                            </p:stCondLst>
                            <p:childTnLst>
                              <p:par>
                                <p:cTn id="74" presetID="37"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900" decel="100000" fill="hold"/>
                                        <p:tgtEl>
                                          <p:spTgt spid="3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37">
                                            <p:txEl>
                                              <p:pRg st="0" end="0"/>
                                            </p:txEl>
                                          </p:spTgt>
                                        </p:tgtEl>
                                        <p:attrNameLst>
                                          <p:attrName>style.visibility</p:attrName>
                                        </p:attrNameLst>
                                      </p:cBhvr>
                                      <p:to>
                                        <p:strVal val="visible"/>
                                      </p:to>
                                    </p:set>
                                    <p:animEffect transition="in" filter="fade">
                                      <p:cBhvr>
                                        <p:cTn id="82" dur="500"/>
                                        <p:tgtEl>
                                          <p:spTgt spid="37">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1">
                                            <p:txEl>
                                              <p:pRg st="0" end="0"/>
                                            </p:txEl>
                                          </p:spTgt>
                                        </p:tgtEl>
                                        <p:attrNameLst>
                                          <p:attrName>style.visibility</p:attrName>
                                        </p:attrNameLst>
                                      </p:cBhvr>
                                      <p:to>
                                        <p:strVal val="visible"/>
                                      </p:to>
                                    </p:set>
                                    <p:animEffect transition="in" filter="fade">
                                      <p:cBhvr>
                                        <p:cTn id="85" dur="400"/>
                                        <p:tgtEl>
                                          <p:spTgt spid="41">
                                            <p:txEl>
                                              <p:pRg st="0" end="0"/>
                                            </p:txEl>
                                          </p:spTgt>
                                        </p:tgtEl>
                                      </p:cBhvr>
                                    </p:animEffect>
                                    <p:anim calcmode="lin" valueType="num">
                                      <p:cBhvr>
                                        <p:cTn id="86"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42">
                                            <p:txEl>
                                              <p:pRg st="0" end="0"/>
                                            </p:txEl>
                                          </p:spTgt>
                                        </p:tgtEl>
                                        <p:attrNameLst>
                                          <p:attrName>style.visibility</p:attrName>
                                        </p:attrNameLst>
                                      </p:cBhvr>
                                      <p:to>
                                        <p:strVal val="visible"/>
                                      </p:to>
                                    </p:set>
                                    <p:animEffect transition="in" filter="fade">
                                      <p:cBhvr>
                                        <p:cTn id="90" dur="500"/>
                                        <p:tgtEl>
                                          <p:spTgt spid="42">
                                            <p:txEl>
                                              <p:pRg st="0" end="0"/>
                                            </p:txEl>
                                          </p:spTgt>
                                        </p:tgtEl>
                                      </p:cBhvr>
                                    </p:animEffect>
                                    <p:anim calcmode="lin" valueType="num">
                                      <p:cBhvr>
                                        <p:cTn id="9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0">
                                            <p:txEl>
                                              <p:pRg st="0" end="0"/>
                                            </p:txEl>
                                          </p:spTgt>
                                        </p:tgtEl>
                                        <p:attrNameLst>
                                          <p:attrName>style.visibility</p:attrName>
                                        </p:attrNameLst>
                                      </p:cBhvr>
                                      <p:to>
                                        <p:strVal val="visible"/>
                                      </p:to>
                                    </p:set>
                                    <p:anim calcmode="lin" valueType="num">
                                      <p:cBhvr>
                                        <p:cTn id="96"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97"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98" dur="300"/>
                                        <p:tgtEl>
                                          <p:spTgt spid="40">
                                            <p:txEl>
                                              <p:pRg st="0" end="0"/>
                                            </p:txEl>
                                          </p:spTgt>
                                        </p:tgtEl>
                                      </p:cBhvr>
                                    </p:animEffect>
                                  </p:childTnLst>
                                </p:cTn>
                              </p:par>
                              <p:par>
                                <p:cTn id="99" presetID="53" presetClass="entr" presetSubtype="16" fill="hold" grpId="0" nodeType="withEffect">
                                  <p:stCondLst>
                                    <p:cond delay="800"/>
                                  </p:stCondLst>
                                  <p:childTnLst>
                                    <p:set>
                                      <p:cBhvr>
                                        <p:cTn id="100" dur="1" fill="hold">
                                          <p:stCondLst>
                                            <p:cond delay="0"/>
                                          </p:stCondLst>
                                        </p:cTn>
                                        <p:tgtEl>
                                          <p:spTgt spid="38"/>
                                        </p:tgtEl>
                                        <p:attrNameLst>
                                          <p:attrName>style.visibility</p:attrName>
                                        </p:attrNameLst>
                                      </p:cBhvr>
                                      <p:to>
                                        <p:strVal val="visible"/>
                                      </p:to>
                                    </p:set>
                                    <p:anim calcmode="lin" valueType="num">
                                      <p:cBhvr>
                                        <p:cTn id="101" dur="1000" fill="hold"/>
                                        <p:tgtEl>
                                          <p:spTgt spid="38"/>
                                        </p:tgtEl>
                                        <p:attrNameLst>
                                          <p:attrName>ppt_w</p:attrName>
                                        </p:attrNameLst>
                                      </p:cBhvr>
                                      <p:tavLst>
                                        <p:tav tm="0">
                                          <p:val>
                                            <p:fltVal val="0"/>
                                          </p:val>
                                        </p:tav>
                                        <p:tav tm="100000">
                                          <p:val>
                                            <p:strVal val="#ppt_w"/>
                                          </p:val>
                                        </p:tav>
                                      </p:tavLst>
                                    </p:anim>
                                    <p:anim calcmode="lin" valueType="num">
                                      <p:cBhvr>
                                        <p:cTn id="102" dur="1000" fill="hold"/>
                                        <p:tgtEl>
                                          <p:spTgt spid="38"/>
                                        </p:tgtEl>
                                        <p:attrNameLst>
                                          <p:attrName>ppt_h</p:attrName>
                                        </p:attrNameLst>
                                      </p:cBhvr>
                                      <p:tavLst>
                                        <p:tav tm="0">
                                          <p:val>
                                            <p:fltVal val="0"/>
                                          </p:val>
                                        </p:tav>
                                        <p:tav tm="100000">
                                          <p:val>
                                            <p:strVal val="#ppt_h"/>
                                          </p:val>
                                        </p:tav>
                                      </p:tavLst>
                                    </p:anim>
                                    <p:animEffect transition="in" filter="fade">
                                      <p:cBhvr>
                                        <p:cTn id="103" dur="1000"/>
                                        <p:tgtEl>
                                          <p:spTgt spid="38"/>
                                        </p:tgtEl>
                                      </p:cBhvr>
                                    </p:animEffect>
                                  </p:childTnLst>
                                </p:cTn>
                              </p:par>
                            </p:childTnLst>
                          </p:cTn>
                        </p:par>
                        <p:par>
                          <p:cTn id="104" fill="hold" nodeType="afterGroup">
                            <p:stCondLst>
                              <p:cond delay="9300"/>
                            </p:stCondLst>
                            <p:childTnLst>
                              <p:par>
                                <p:cTn id="105" presetID="37" presetClass="entr" presetSubtype="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anim calcmode="lin" valueType="num">
                                      <p:cBhvr>
                                        <p:cTn id="108" dur="1000" fill="hold"/>
                                        <p:tgtEl>
                                          <p:spTgt spid="39"/>
                                        </p:tgtEl>
                                        <p:attrNameLst>
                                          <p:attrName>ppt_x</p:attrName>
                                        </p:attrNameLst>
                                      </p:cBhvr>
                                      <p:tavLst>
                                        <p:tav tm="0">
                                          <p:val>
                                            <p:strVal val="#ppt_x"/>
                                          </p:val>
                                        </p:tav>
                                        <p:tav tm="100000">
                                          <p:val>
                                            <p:strVal val="#ppt_x"/>
                                          </p:val>
                                        </p:tav>
                                      </p:tavLst>
                                    </p:anim>
                                    <p:anim calcmode="lin" valueType="num">
                                      <p:cBhvr>
                                        <p:cTn id="109" dur="900" decel="100000" fill="hold"/>
                                        <p:tgtEl>
                                          <p:spTgt spid="3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7" grpId="0"/>
      <p:bldP spid="29" grpId="0" animBg="1"/>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33" grpId="0" animBg="1"/>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p:bldP spid="39" grpId="0" animBg="1"/>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hree images with results">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76" name="Text Placeholder 2"/>
          <p:cNvSpPr>
            <a:spLocks noGrp="1"/>
          </p:cNvSpPr>
          <p:nvPr>
            <p:ph type="body" sz="quarter" idx="64" hasCustomPrompt="1"/>
          </p:nvPr>
        </p:nvSpPr>
        <p:spPr>
          <a:xfrm>
            <a:off x="603251"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grpSp>
        <p:nvGrpSpPr>
          <p:cNvPr id="22" name="Group 21"/>
          <p:cNvGrpSpPr/>
          <p:nvPr userDrawn="1"/>
        </p:nvGrpSpPr>
        <p:grpSpPr>
          <a:xfrm>
            <a:off x="101309" y="385540"/>
            <a:ext cx="383999" cy="342172"/>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9" name="Text Placeholder 7"/>
          <p:cNvSpPr>
            <a:spLocks noGrp="1"/>
          </p:cNvSpPr>
          <p:nvPr>
            <p:ph type="body" sz="quarter" idx="39" hasCustomPrompt="1"/>
          </p:nvPr>
        </p:nvSpPr>
        <p:spPr>
          <a:xfrm>
            <a:off x="868539" y="4815844"/>
            <a:ext cx="648408" cy="560681"/>
          </a:xfrm>
          <a:prstGeom prst="rect">
            <a:avLst/>
          </a:prstGeom>
        </p:spPr>
        <p:txBody>
          <a:bodyPr vert="horz" lIns="0" tIns="103884" rIns="0" bIns="103884" anchor="b"/>
          <a:lstStyle>
            <a:lvl1pPr marL="0" indent="0" algn="l">
              <a:lnSpc>
                <a:spcPct val="100000"/>
              </a:lnSpc>
              <a:spcBef>
                <a:spcPct val="0"/>
              </a:spcBef>
              <a:buNone/>
              <a:defRPr sz="3000" b="0">
                <a:solidFill>
                  <a:schemeClr val="bg1"/>
                </a:solidFill>
                <a:latin typeface="FontAwesome"/>
                <a:cs typeface="FontAwesome"/>
              </a:defRPr>
            </a:lvl1pPr>
          </a:lstStyle>
          <a:p>
            <a:pPr lvl="0"/>
            <a:r>
              <a:rPr lang="es-ES_tradnl" err="1"/>
              <a:t>ico</a:t>
            </a:r>
            <a:endParaRPr lang="es-ES_tradnl"/>
          </a:p>
        </p:txBody>
      </p:sp>
      <p:sp>
        <p:nvSpPr>
          <p:cNvPr id="77" name="Text Placeholder 7"/>
          <p:cNvSpPr>
            <a:spLocks noGrp="1"/>
          </p:cNvSpPr>
          <p:nvPr>
            <p:ph type="body" sz="quarter" idx="18" hasCustomPrompt="1"/>
          </p:nvPr>
        </p:nvSpPr>
        <p:spPr>
          <a:xfrm>
            <a:off x="1567748" y="4799427"/>
            <a:ext cx="2259187" cy="345380"/>
          </a:xfrm>
          <a:prstGeom prst="rect">
            <a:avLst/>
          </a:prstGeom>
        </p:spPr>
        <p:txBody>
          <a:bodyPr vert="horz" lIns="0" tIns="40504" rIns="0" bIns="40504" anchor="ctr"/>
          <a:lstStyle>
            <a:lvl1pPr marL="0" indent="0" algn="l">
              <a:lnSpc>
                <a:spcPct val="100000"/>
              </a:lnSpc>
              <a:spcBef>
                <a:spcPct val="0"/>
              </a:spcBef>
              <a:buNone/>
              <a:defRPr sz="2400" b="1" baseline="0">
                <a:solidFill>
                  <a:schemeClr val="bg1"/>
                </a:solidFill>
                <a:latin typeface="Lato Light"/>
                <a:cs typeface="Lato Light"/>
              </a:defRPr>
            </a:lvl1pPr>
          </a:lstStyle>
          <a:p>
            <a:pPr lvl="0"/>
            <a:r>
              <a:rPr lang="es-ES_tradnl"/>
              <a:t>RESULT 1</a:t>
            </a:r>
            <a:endParaRPr lang="es-ES_tradnl"/>
          </a:p>
        </p:txBody>
      </p:sp>
      <p:sp>
        <p:nvSpPr>
          <p:cNvPr id="78" name="Text Placeholder 7"/>
          <p:cNvSpPr>
            <a:spLocks noGrp="1"/>
          </p:cNvSpPr>
          <p:nvPr>
            <p:ph type="body" sz="quarter" idx="65" hasCustomPrompt="1"/>
          </p:nvPr>
        </p:nvSpPr>
        <p:spPr>
          <a:xfrm>
            <a:off x="1567748" y="5174218"/>
            <a:ext cx="2259187"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1" name="Text Placeholder 2"/>
          <p:cNvSpPr>
            <a:spLocks noGrp="1"/>
          </p:cNvSpPr>
          <p:nvPr>
            <p:ph type="body" sz="quarter" idx="66" hasCustomPrompt="1"/>
          </p:nvPr>
        </p:nvSpPr>
        <p:spPr>
          <a:xfrm>
            <a:off x="4345517"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4" name="Text Placeholder 7"/>
          <p:cNvSpPr>
            <a:spLocks noGrp="1"/>
          </p:cNvSpPr>
          <p:nvPr>
            <p:ph type="body" sz="quarter" idx="68" hasCustomPrompt="1"/>
          </p:nvPr>
        </p:nvSpPr>
        <p:spPr>
          <a:xfrm>
            <a:off x="4610805" y="4815844"/>
            <a:ext cx="648408" cy="560681"/>
          </a:xfrm>
          <a:prstGeom prst="rect">
            <a:avLst/>
          </a:prstGeom>
        </p:spPr>
        <p:txBody>
          <a:bodyPr vert="horz" lIns="0" tIns="103884" rIns="0" bIns="103884" anchor="b"/>
          <a:lstStyle>
            <a:lvl1pPr marL="0" indent="0" algn="l">
              <a:lnSpc>
                <a:spcPct val="100000"/>
              </a:lnSpc>
              <a:spcBef>
                <a:spcPct val="0"/>
              </a:spcBef>
              <a:buNone/>
              <a:defRPr sz="3000" b="0">
                <a:solidFill>
                  <a:schemeClr val="bg1"/>
                </a:solidFill>
                <a:latin typeface="FontAwesome"/>
                <a:cs typeface="FontAwesome"/>
              </a:defRPr>
            </a:lvl1pPr>
          </a:lstStyle>
          <a:p>
            <a:pPr lvl="0"/>
            <a:r>
              <a:rPr lang="es-ES_tradnl" err="1"/>
              <a:t>ico</a:t>
            </a:r>
            <a:endParaRPr lang="es-ES_tradnl"/>
          </a:p>
        </p:txBody>
      </p:sp>
      <p:sp>
        <p:nvSpPr>
          <p:cNvPr id="35" name="Text Placeholder 7"/>
          <p:cNvSpPr>
            <a:spLocks noGrp="1"/>
          </p:cNvSpPr>
          <p:nvPr>
            <p:ph type="body" sz="quarter" idx="69" hasCustomPrompt="1"/>
          </p:nvPr>
        </p:nvSpPr>
        <p:spPr>
          <a:xfrm>
            <a:off x="5310014" y="4799427"/>
            <a:ext cx="2259187" cy="345380"/>
          </a:xfrm>
          <a:prstGeom prst="rect">
            <a:avLst/>
          </a:prstGeom>
        </p:spPr>
        <p:txBody>
          <a:bodyPr vert="horz" lIns="0" tIns="40504" rIns="0" bIns="40504" anchor="ctr"/>
          <a:lstStyle>
            <a:lvl1pPr marL="0" indent="0" algn="l">
              <a:lnSpc>
                <a:spcPct val="100000"/>
              </a:lnSpc>
              <a:spcBef>
                <a:spcPct val="0"/>
              </a:spcBef>
              <a:buNone/>
              <a:defRPr sz="2400" b="1" baseline="0">
                <a:solidFill>
                  <a:schemeClr val="bg1"/>
                </a:solidFill>
                <a:latin typeface="Lato Light"/>
                <a:cs typeface="Lato Light"/>
              </a:defRPr>
            </a:lvl1pPr>
          </a:lstStyle>
          <a:p>
            <a:pPr lvl="0"/>
            <a:r>
              <a:rPr lang="es-ES_tradnl"/>
              <a:t>RESULT 1</a:t>
            </a:r>
            <a:endParaRPr lang="es-ES_tradnl"/>
          </a:p>
        </p:txBody>
      </p:sp>
      <p:sp>
        <p:nvSpPr>
          <p:cNvPr id="36" name="Text Placeholder 7"/>
          <p:cNvSpPr>
            <a:spLocks noGrp="1"/>
          </p:cNvSpPr>
          <p:nvPr>
            <p:ph type="body" sz="quarter" idx="70" hasCustomPrompt="1"/>
          </p:nvPr>
        </p:nvSpPr>
        <p:spPr>
          <a:xfrm>
            <a:off x="5310014" y="5174218"/>
            <a:ext cx="2259187"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7" name="Text Placeholder 2"/>
          <p:cNvSpPr>
            <a:spLocks noGrp="1"/>
          </p:cNvSpPr>
          <p:nvPr>
            <p:ph type="body" sz="quarter" idx="71" hasCustomPrompt="1"/>
          </p:nvPr>
        </p:nvSpPr>
        <p:spPr>
          <a:xfrm>
            <a:off x="8050904"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40" name="Text Placeholder 7"/>
          <p:cNvSpPr>
            <a:spLocks noGrp="1"/>
          </p:cNvSpPr>
          <p:nvPr>
            <p:ph type="body" sz="quarter" idx="73" hasCustomPrompt="1"/>
          </p:nvPr>
        </p:nvSpPr>
        <p:spPr>
          <a:xfrm>
            <a:off x="8327069" y="4815844"/>
            <a:ext cx="648408" cy="560681"/>
          </a:xfrm>
          <a:prstGeom prst="rect">
            <a:avLst/>
          </a:prstGeom>
        </p:spPr>
        <p:txBody>
          <a:bodyPr vert="horz" lIns="0" tIns="103884" rIns="0" bIns="103884" anchor="b"/>
          <a:lstStyle>
            <a:lvl1pPr marL="0" indent="0" algn="l">
              <a:lnSpc>
                <a:spcPct val="100000"/>
              </a:lnSpc>
              <a:spcBef>
                <a:spcPct val="0"/>
              </a:spcBef>
              <a:buNone/>
              <a:defRPr sz="3000" b="0">
                <a:solidFill>
                  <a:schemeClr val="bg1"/>
                </a:solidFill>
                <a:latin typeface="FontAwesome"/>
                <a:cs typeface="FontAwesome"/>
              </a:defRPr>
            </a:lvl1pPr>
          </a:lstStyle>
          <a:p>
            <a:pPr lvl="0"/>
            <a:r>
              <a:rPr lang="es-ES_tradnl" err="1"/>
              <a:t>ico</a:t>
            </a:r>
            <a:endParaRPr lang="es-ES_tradnl"/>
          </a:p>
        </p:txBody>
      </p:sp>
      <p:sp>
        <p:nvSpPr>
          <p:cNvPr id="41" name="Text Placeholder 7"/>
          <p:cNvSpPr>
            <a:spLocks noGrp="1"/>
          </p:cNvSpPr>
          <p:nvPr>
            <p:ph type="body" sz="quarter" idx="74" hasCustomPrompt="1"/>
          </p:nvPr>
        </p:nvSpPr>
        <p:spPr>
          <a:xfrm>
            <a:off x="9026279" y="4799427"/>
            <a:ext cx="2259187" cy="345380"/>
          </a:xfrm>
          <a:prstGeom prst="rect">
            <a:avLst/>
          </a:prstGeom>
        </p:spPr>
        <p:txBody>
          <a:bodyPr vert="horz" lIns="0" tIns="40504" rIns="0" bIns="40504" anchor="ctr"/>
          <a:lstStyle>
            <a:lvl1pPr marL="0" indent="0" algn="l">
              <a:lnSpc>
                <a:spcPct val="100000"/>
              </a:lnSpc>
              <a:spcBef>
                <a:spcPct val="0"/>
              </a:spcBef>
              <a:buNone/>
              <a:defRPr sz="2400" b="1" baseline="0">
                <a:solidFill>
                  <a:schemeClr val="bg1"/>
                </a:solidFill>
                <a:latin typeface="Lato Light"/>
                <a:cs typeface="Lato Light"/>
              </a:defRPr>
            </a:lvl1pPr>
          </a:lstStyle>
          <a:p>
            <a:pPr lvl="0"/>
            <a:r>
              <a:rPr lang="es-ES_tradnl"/>
              <a:t>RESULT 1</a:t>
            </a:r>
            <a:endParaRPr lang="es-ES_tradnl"/>
          </a:p>
        </p:txBody>
      </p:sp>
      <p:sp>
        <p:nvSpPr>
          <p:cNvPr id="42" name="Text Placeholder 7"/>
          <p:cNvSpPr>
            <a:spLocks noGrp="1"/>
          </p:cNvSpPr>
          <p:nvPr>
            <p:ph type="body" sz="quarter" idx="75" hasCustomPrompt="1"/>
          </p:nvPr>
        </p:nvSpPr>
        <p:spPr>
          <a:xfrm>
            <a:off x="9026279" y="5174218"/>
            <a:ext cx="2259187"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28" name="Picture Placeholder 2"/>
          <p:cNvSpPr>
            <a:spLocks noGrp="1" noChangeAspect="1"/>
          </p:cNvSpPr>
          <p:nvPr>
            <p:ph type="pic" sz="quarter" idx="17"/>
          </p:nvPr>
        </p:nvSpPr>
        <p:spPr>
          <a:xfrm>
            <a:off x="603251" y="1303484"/>
            <a:ext cx="3525147" cy="3172632"/>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30" name="Picture Placeholder 2"/>
          <p:cNvSpPr>
            <a:spLocks noGrp="1" noChangeAspect="1"/>
          </p:cNvSpPr>
          <p:nvPr>
            <p:ph type="pic" sz="quarter" idx="76"/>
          </p:nvPr>
        </p:nvSpPr>
        <p:spPr>
          <a:xfrm>
            <a:off x="4345517" y="1303484"/>
            <a:ext cx="3525147" cy="3172632"/>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43" name="Picture Placeholder 2"/>
          <p:cNvSpPr>
            <a:spLocks noGrp="1" noChangeAspect="1"/>
          </p:cNvSpPr>
          <p:nvPr>
            <p:ph type="pic" sz="quarter" idx="77"/>
          </p:nvPr>
        </p:nvSpPr>
        <p:spPr>
          <a:xfrm>
            <a:off x="8050904" y="1303484"/>
            <a:ext cx="3525147" cy="3172632"/>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3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fade">
                                      <p:cBhvr>
                                        <p:cTn id="39" dur="500"/>
                                        <p:tgtEl>
                                          <p:spTgt spid="31">
                                            <p:txEl>
                                              <p:pRg st="0" end="0"/>
                                            </p:txEl>
                                          </p:spTgt>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400"/>
                                        <p:tgtEl>
                                          <p:spTgt spid="35">
                                            <p:txEl>
                                              <p:pRg st="0" end="0"/>
                                            </p:txEl>
                                          </p:spTgt>
                                        </p:tgtEl>
                                      </p:cBhvr>
                                    </p:animEffect>
                                    <p:anim calcmode="lin" valueType="num">
                                      <p:cBhvr>
                                        <p:cTn id="43"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4" dur="400" fill="hold"/>
                                        <p:tgtEl>
                                          <p:spTgt spid="35">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fade">
                                      <p:cBhvr>
                                        <p:cTn id="47" dur="500"/>
                                        <p:tgtEl>
                                          <p:spTgt spid="36">
                                            <p:txEl>
                                              <p:pRg st="0" end="0"/>
                                            </p:txEl>
                                          </p:spTgt>
                                        </p:tgtEl>
                                      </p:cBhvr>
                                    </p:animEffect>
                                    <p:anim calcmode="lin" valueType="num">
                                      <p:cBhvr>
                                        <p:cTn id="4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2600"/>
                            </p:stCondLst>
                            <p:childTnLst>
                              <p:par>
                                <p:cTn id="51" presetID="53" presetClass="entr" presetSubtype="16" fill="hold" grpId="0" nodeType="after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 calcmode="lin" valueType="num">
                                      <p:cBhvr>
                                        <p:cTn id="53"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4"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5" dur="300"/>
                                        <p:tgtEl>
                                          <p:spTgt spid="34">
                                            <p:txEl>
                                              <p:pRg st="0" end="0"/>
                                            </p:txEl>
                                          </p:spTgt>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fade">
                                      <p:cBhvr>
                                        <p:cTn id="58" dur="500"/>
                                        <p:tgtEl>
                                          <p:spTgt spid="37">
                                            <p:txEl>
                                              <p:pRg st="0" end="0"/>
                                            </p:txEl>
                                          </p:spTgt>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400"/>
                                        <p:tgtEl>
                                          <p:spTgt spid="41">
                                            <p:txEl>
                                              <p:pRg st="0" end="0"/>
                                            </p:txEl>
                                          </p:spTgt>
                                        </p:tgtEl>
                                      </p:cBhvr>
                                    </p:animEffect>
                                    <p:anim calcmode="lin" valueType="num">
                                      <p:cBhvr>
                                        <p:cTn id="62"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4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42">
                                            <p:txEl>
                                              <p:pRg st="0" end="0"/>
                                            </p:txEl>
                                          </p:spTgt>
                                        </p:tgtEl>
                                        <p:attrNameLst>
                                          <p:attrName>style.visibility</p:attrName>
                                        </p:attrNameLst>
                                      </p:cBhvr>
                                      <p:to>
                                        <p:strVal val="visible"/>
                                      </p:to>
                                    </p:set>
                                    <p:animEffect transition="in" filter="fade">
                                      <p:cBhvr>
                                        <p:cTn id="66" dur="500"/>
                                        <p:tgtEl>
                                          <p:spTgt spid="42">
                                            <p:txEl>
                                              <p:pRg st="0" end="0"/>
                                            </p:txEl>
                                          </p:spTgt>
                                        </p:tgtEl>
                                      </p:cBhvr>
                                    </p:animEffect>
                                    <p:anim calcmode="lin" valueType="num">
                                      <p:cBhvr>
                                        <p:cTn id="6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3900"/>
                            </p:stCondLst>
                            <p:childTnLst>
                              <p:par>
                                <p:cTn id="70" presetID="53" presetClass="entr" presetSubtype="16" fill="hold" grpId="0" nodeType="afterEffect">
                                  <p:stCondLst>
                                    <p:cond delay="0"/>
                                  </p:stCondLst>
                                  <p:childTnLst>
                                    <p:set>
                                      <p:cBhvr>
                                        <p:cTn id="71" dur="1" fill="hold">
                                          <p:stCondLst>
                                            <p:cond delay="0"/>
                                          </p:stCondLst>
                                        </p:cTn>
                                        <p:tgtEl>
                                          <p:spTgt spid="40">
                                            <p:txEl>
                                              <p:pRg st="0" end="0"/>
                                            </p:txEl>
                                          </p:spTgt>
                                        </p:tgtEl>
                                        <p:attrNameLst>
                                          <p:attrName>style.visibility</p:attrName>
                                        </p:attrNameLst>
                                      </p:cBhvr>
                                      <p:to>
                                        <p:strVal val="visible"/>
                                      </p:to>
                                    </p:set>
                                    <p:anim calcmode="lin" valueType="num">
                                      <p:cBhvr>
                                        <p:cTn id="72"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40">
                                            <p:txEl>
                                              <p:pRg st="0" end="0"/>
                                            </p:txEl>
                                          </p:spTgt>
                                        </p:tgtEl>
                                      </p:cBhvr>
                                    </p:animEffect>
                                  </p:childTnLst>
                                </p:cTn>
                              </p:par>
                            </p:childTnLst>
                          </p:cTn>
                        </p:par>
                        <p:par>
                          <p:cTn id="75" fill="hold" nodeType="afterGroup">
                            <p:stCondLst>
                              <p:cond delay="4200"/>
                            </p:stCondLst>
                            <p:childTnLst>
                              <p:par>
                                <p:cTn id="76" presetID="53" presetClass="entr" presetSubtype="16"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par>
                          <p:cTn id="81" fill="hold" nodeType="afterGroup">
                            <p:stCondLst>
                              <p:cond delay="4700"/>
                            </p:stCondLst>
                            <p:childTnLst>
                              <p:par>
                                <p:cTn id="82" presetID="53" presetClass="entr" presetSubtype="16"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nodeType="afterGroup">
                            <p:stCondLst>
                              <p:cond delay="5200"/>
                            </p:stCondLst>
                            <p:childTnLst>
                              <p:par>
                                <p:cTn id="88" presetID="53" presetClass="entr" presetSubtype="16"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Effect transition="in" filter="fade">
                                      <p:cBhvr>
                                        <p:cTn id="9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28" grpId="0"/>
      <p:bldP spid="30" grpId="0"/>
      <p:bldP spid="43" grpId="0"/>
    </p:bldLst>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 images with caption 1">
    <p:spTree>
      <p:nvGrpSpPr>
        <p:cNvPr id="1" name=""/>
        <p:cNvGrpSpPr/>
        <p:nvPr/>
      </p:nvGrpSpPr>
      <p:grpSpPr>
        <a:xfrm>
          <a:off x="0" y="0"/>
          <a:ext cx="0" cy="0"/>
        </a:xfrm>
      </p:grpSpPr>
      <p:sp>
        <p:nvSpPr>
          <p:cNvPr id="22" name="Picture Placeholder 2"/>
          <p:cNvSpPr>
            <a:spLocks noGrp="1"/>
          </p:cNvSpPr>
          <p:nvPr>
            <p:ph type="pic" sz="quarter" idx="48"/>
          </p:nvPr>
        </p:nvSpPr>
        <p:spPr>
          <a:xfrm>
            <a:off x="721784" y="1394011"/>
            <a:ext cx="4967816" cy="1530161"/>
          </a:xfrm>
          <a:custGeom>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 name="Rounded Rectangle 18"/>
          <p:cNvSpPr/>
          <p:nvPr userDrawn="1"/>
        </p:nvSpPr>
        <p:spPr>
          <a:xfrm>
            <a:off x="721784" y="2929889"/>
            <a:ext cx="4967816" cy="723899"/>
          </a:xfrm>
          <a:custGeom>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65" hasCustomPrompt="1"/>
          </p:nvPr>
        </p:nvSpPr>
        <p:spPr>
          <a:xfrm>
            <a:off x="1066800" y="2991377"/>
            <a:ext cx="4419600" cy="259199"/>
          </a:xfrm>
          <a:prstGeom prst="rect">
            <a:avLst/>
          </a:prstGeom>
        </p:spPr>
        <p:txBody>
          <a:bodyPr vert="horz" lIns="0" tIns="40504" rIns="0" bIns="40504" anchor="ctr"/>
          <a:lstStyle>
            <a:lvl1pPr marL="0" indent="0" algn="l">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42" name="Text Placeholder 2"/>
          <p:cNvSpPr>
            <a:spLocks noGrp="1"/>
          </p:cNvSpPr>
          <p:nvPr>
            <p:ph type="body" sz="quarter" idx="64" hasCustomPrompt="1"/>
          </p:nvPr>
        </p:nvSpPr>
        <p:spPr>
          <a:xfrm>
            <a:off x="1066800" y="3286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err="1"/>
              <a:t>Lorem ipsum dolor sit amet, consectetur adipiscing elit. </a:t>
            </a:r>
            <a:endParaRPr lang="en-US"/>
          </a:p>
        </p:txBody>
      </p:sp>
      <p:sp>
        <p:nvSpPr>
          <p:cNvPr id="43" name="Picture Placeholder 2"/>
          <p:cNvSpPr>
            <a:spLocks noGrp="1"/>
          </p:cNvSpPr>
          <p:nvPr>
            <p:ph type="pic" sz="quarter" idx="66"/>
          </p:nvPr>
        </p:nvSpPr>
        <p:spPr>
          <a:xfrm>
            <a:off x="6608235" y="1394011"/>
            <a:ext cx="4967816" cy="1530161"/>
          </a:xfrm>
          <a:custGeom>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44" name="Rounded Rectangle 18"/>
          <p:cNvSpPr/>
          <p:nvPr userDrawn="1"/>
        </p:nvSpPr>
        <p:spPr>
          <a:xfrm>
            <a:off x="6608235" y="2929889"/>
            <a:ext cx="4967816" cy="723899"/>
          </a:xfrm>
          <a:custGeom>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7"/>
          <p:cNvSpPr>
            <a:spLocks noGrp="1"/>
          </p:cNvSpPr>
          <p:nvPr>
            <p:ph type="body" sz="quarter" idx="67" hasCustomPrompt="1"/>
          </p:nvPr>
        </p:nvSpPr>
        <p:spPr>
          <a:xfrm>
            <a:off x="6953251" y="2991377"/>
            <a:ext cx="4419600" cy="259199"/>
          </a:xfrm>
          <a:prstGeom prst="rect">
            <a:avLst/>
          </a:prstGeom>
        </p:spPr>
        <p:txBody>
          <a:bodyPr vert="horz" lIns="0" tIns="40504" rIns="0" bIns="40504" anchor="ctr"/>
          <a:lstStyle>
            <a:lvl1pPr marL="0" indent="0" algn="l">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50" name="Text Placeholder 2"/>
          <p:cNvSpPr>
            <a:spLocks noGrp="1"/>
          </p:cNvSpPr>
          <p:nvPr>
            <p:ph type="body" sz="quarter" idx="68" hasCustomPrompt="1"/>
          </p:nvPr>
        </p:nvSpPr>
        <p:spPr>
          <a:xfrm>
            <a:off x="6953251" y="3286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err="1"/>
              <a:t>Lorem ipsum dolor sit amet, consectetur adipiscing elit. </a:t>
            </a:r>
            <a:endParaRPr lang="en-US"/>
          </a:p>
        </p:txBody>
      </p:sp>
      <p:sp>
        <p:nvSpPr>
          <p:cNvPr id="51" name="Picture Placeholder 2"/>
          <p:cNvSpPr>
            <a:spLocks noGrp="1"/>
          </p:cNvSpPr>
          <p:nvPr>
            <p:ph type="pic" sz="quarter" idx="69"/>
          </p:nvPr>
        </p:nvSpPr>
        <p:spPr>
          <a:xfrm>
            <a:off x="721784" y="4061011"/>
            <a:ext cx="4967816" cy="1530161"/>
          </a:xfrm>
          <a:custGeom>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52" name="Rounded Rectangle 18"/>
          <p:cNvSpPr/>
          <p:nvPr userDrawn="1"/>
        </p:nvSpPr>
        <p:spPr>
          <a:xfrm>
            <a:off x="721784" y="5596889"/>
            <a:ext cx="4967816" cy="723899"/>
          </a:xfrm>
          <a:custGeom>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 Placeholder 7"/>
          <p:cNvSpPr>
            <a:spLocks noGrp="1"/>
          </p:cNvSpPr>
          <p:nvPr>
            <p:ph type="body" sz="quarter" idx="70" hasCustomPrompt="1"/>
          </p:nvPr>
        </p:nvSpPr>
        <p:spPr>
          <a:xfrm>
            <a:off x="1066800" y="5658377"/>
            <a:ext cx="4419600" cy="259199"/>
          </a:xfrm>
          <a:prstGeom prst="rect">
            <a:avLst/>
          </a:prstGeom>
        </p:spPr>
        <p:txBody>
          <a:bodyPr vert="horz" lIns="0" tIns="40504" rIns="0" bIns="40504" anchor="ctr"/>
          <a:lstStyle>
            <a:lvl1pPr marL="0" indent="0" algn="l">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54" name="Text Placeholder 2"/>
          <p:cNvSpPr>
            <a:spLocks noGrp="1"/>
          </p:cNvSpPr>
          <p:nvPr>
            <p:ph type="body" sz="quarter" idx="71" hasCustomPrompt="1"/>
          </p:nvPr>
        </p:nvSpPr>
        <p:spPr>
          <a:xfrm>
            <a:off x="1066800" y="5953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err="1"/>
              <a:t>Lorem ipsum dolor sit amet, consectetur adipiscing elit. </a:t>
            </a:r>
            <a:endParaRPr lang="en-US"/>
          </a:p>
        </p:txBody>
      </p:sp>
      <p:sp>
        <p:nvSpPr>
          <p:cNvPr id="55" name="Picture Placeholder 2"/>
          <p:cNvSpPr>
            <a:spLocks noGrp="1"/>
          </p:cNvSpPr>
          <p:nvPr>
            <p:ph type="pic" sz="quarter" idx="72"/>
          </p:nvPr>
        </p:nvSpPr>
        <p:spPr>
          <a:xfrm>
            <a:off x="6608235" y="4061011"/>
            <a:ext cx="4967816" cy="1530161"/>
          </a:xfrm>
          <a:custGeom>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56" name="Rounded Rectangle 18"/>
          <p:cNvSpPr/>
          <p:nvPr userDrawn="1"/>
        </p:nvSpPr>
        <p:spPr>
          <a:xfrm>
            <a:off x="6608235" y="5596889"/>
            <a:ext cx="4967816" cy="723899"/>
          </a:xfrm>
          <a:custGeom>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 Placeholder 7"/>
          <p:cNvSpPr>
            <a:spLocks noGrp="1"/>
          </p:cNvSpPr>
          <p:nvPr>
            <p:ph type="body" sz="quarter" idx="73" hasCustomPrompt="1"/>
          </p:nvPr>
        </p:nvSpPr>
        <p:spPr>
          <a:xfrm>
            <a:off x="6953251" y="5658377"/>
            <a:ext cx="4419600" cy="259199"/>
          </a:xfrm>
          <a:prstGeom prst="rect">
            <a:avLst/>
          </a:prstGeom>
        </p:spPr>
        <p:txBody>
          <a:bodyPr vert="horz" lIns="0" tIns="40504" rIns="0" bIns="40504" anchor="ctr"/>
          <a:lstStyle>
            <a:lvl1pPr marL="0" indent="0" algn="l">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58" name="Text Placeholder 2"/>
          <p:cNvSpPr>
            <a:spLocks noGrp="1"/>
          </p:cNvSpPr>
          <p:nvPr>
            <p:ph type="body" sz="quarter" idx="74" hasCustomPrompt="1"/>
          </p:nvPr>
        </p:nvSpPr>
        <p:spPr>
          <a:xfrm>
            <a:off x="6953251" y="5953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err="1"/>
              <a:t>Lorem ipsum dolor sit amet, consectetur adipiscing elit. </a:t>
            </a:r>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8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nodeType="afterGroup">
                            <p:stCondLst>
                              <p:cond delay="1800"/>
                            </p:stCondLst>
                            <p:childTnLst>
                              <p:par>
                                <p:cTn id="24" presetID="53" presetClass="entr" presetSubtype="16"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400" fill="hold"/>
                                        <p:tgtEl>
                                          <p:spTgt spid="38"/>
                                        </p:tgtEl>
                                        <p:attrNameLst>
                                          <p:attrName>ppt_w</p:attrName>
                                        </p:attrNameLst>
                                      </p:cBhvr>
                                      <p:tavLst>
                                        <p:tav tm="0">
                                          <p:val>
                                            <p:fltVal val="0"/>
                                          </p:val>
                                        </p:tav>
                                        <p:tav tm="100000">
                                          <p:val>
                                            <p:strVal val="#ppt_w"/>
                                          </p:val>
                                        </p:tav>
                                      </p:tavLst>
                                    </p:anim>
                                    <p:anim calcmode="lin" valueType="num">
                                      <p:cBhvr>
                                        <p:cTn id="27" dur="400" fill="hold"/>
                                        <p:tgtEl>
                                          <p:spTgt spid="38"/>
                                        </p:tgtEl>
                                        <p:attrNameLst>
                                          <p:attrName>ppt_h</p:attrName>
                                        </p:attrNameLst>
                                      </p:cBhvr>
                                      <p:tavLst>
                                        <p:tav tm="0">
                                          <p:val>
                                            <p:fltVal val="0"/>
                                          </p:val>
                                        </p:tav>
                                        <p:tav tm="100000">
                                          <p:val>
                                            <p:strVal val="#ppt_h"/>
                                          </p:val>
                                        </p:tav>
                                      </p:tavLst>
                                    </p:anim>
                                    <p:animEffect transition="in" filter="fade">
                                      <p:cBhvr>
                                        <p:cTn id="28" dur="400"/>
                                        <p:tgtEl>
                                          <p:spTgt spid="38"/>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anim calcmode="lin" valueType="num">
                                      <p:cBhvr>
                                        <p:cTn id="3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41">
                                            <p:txEl>
                                              <p:pRg st="0" end="0"/>
                                            </p:txEl>
                                          </p:spTgt>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800"/>
                                  </p:stCondLst>
                                  <p:childTnLst>
                                    <p:set>
                                      <p:cBhvr>
                                        <p:cTn id="35" dur="1" fill="hold">
                                          <p:stCondLst>
                                            <p:cond delay="0"/>
                                          </p:stCondLst>
                                        </p:cTn>
                                        <p:tgtEl>
                                          <p:spTgt spid="42">
                                            <p:txEl>
                                              <p:pRg st="0" end="0"/>
                                            </p:txEl>
                                          </p:spTgt>
                                        </p:tgtEl>
                                        <p:attrNameLst>
                                          <p:attrName>style.visibility</p:attrName>
                                        </p:attrNameLst>
                                      </p:cBhvr>
                                      <p:to>
                                        <p:strVal val="visible"/>
                                      </p:to>
                                    </p:set>
                                    <p:animEffect transition="in" filter="fade">
                                      <p:cBhvr>
                                        <p:cTn id="36" dur="500"/>
                                        <p:tgtEl>
                                          <p:spTgt spid="42">
                                            <p:txEl>
                                              <p:pRg st="0" end="0"/>
                                            </p:txEl>
                                          </p:spTgt>
                                        </p:tgtEl>
                                      </p:cBhvr>
                                    </p:animEffect>
                                  </p:childTnLst>
                                </p:cTn>
                              </p:par>
                              <p:par>
                                <p:cTn id="37" presetID="53" presetClass="entr" presetSubtype="16" fill="hold" grpId="0" nodeType="withEffect">
                                  <p:stCondLst>
                                    <p:cond delay="8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1000" fill="hold"/>
                                        <p:tgtEl>
                                          <p:spTgt spid="43"/>
                                        </p:tgtEl>
                                        <p:attrNameLst>
                                          <p:attrName>ppt_w</p:attrName>
                                        </p:attrNameLst>
                                      </p:cBhvr>
                                      <p:tavLst>
                                        <p:tav tm="0">
                                          <p:val>
                                            <p:fltVal val="0"/>
                                          </p:val>
                                        </p:tav>
                                        <p:tav tm="100000">
                                          <p:val>
                                            <p:strVal val="#ppt_w"/>
                                          </p:val>
                                        </p:tav>
                                      </p:tavLst>
                                    </p:anim>
                                    <p:anim calcmode="lin" valueType="num">
                                      <p:cBhvr>
                                        <p:cTn id="40" dur="1000" fill="hold"/>
                                        <p:tgtEl>
                                          <p:spTgt spid="43"/>
                                        </p:tgtEl>
                                        <p:attrNameLst>
                                          <p:attrName>ppt_h</p:attrName>
                                        </p:attrNameLst>
                                      </p:cBhvr>
                                      <p:tavLst>
                                        <p:tav tm="0">
                                          <p:val>
                                            <p:fltVal val="0"/>
                                          </p:val>
                                        </p:tav>
                                        <p:tav tm="100000">
                                          <p:val>
                                            <p:strVal val="#ppt_h"/>
                                          </p:val>
                                        </p:tav>
                                      </p:tavLst>
                                    </p:anim>
                                    <p:animEffect transition="in" filter="fade">
                                      <p:cBhvr>
                                        <p:cTn id="41" dur="1000"/>
                                        <p:tgtEl>
                                          <p:spTgt spid="43"/>
                                        </p:tgtEl>
                                      </p:cBhvr>
                                    </p:animEffect>
                                  </p:childTnLst>
                                </p:cTn>
                              </p:par>
                            </p:childTnLst>
                          </p:cTn>
                        </p:par>
                        <p:par>
                          <p:cTn id="42" fill="hold" nodeType="afterGroup">
                            <p:stCondLst>
                              <p:cond delay="3600"/>
                            </p:stCondLst>
                            <p:childTnLst>
                              <p:par>
                                <p:cTn id="43" presetID="53"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400" fill="hold"/>
                                        <p:tgtEl>
                                          <p:spTgt spid="44"/>
                                        </p:tgtEl>
                                        <p:attrNameLst>
                                          <p:attrName>ppt_w</p:attrName>
                                        </p:attrNameLst>
                                      </p:cBhvr>
                                      <p:tavLst>
                                        <p:tav tm="0">
                                          <p:val>
                                            <p:fltVal val="0"/>
                                          </p:val>
                                        </p:tav>
                                        <p:tav tm="100000">
                                          <p:val>
                                            <p:strVal val="#ppt_w"/>
                                          </p:val>
                                        </p:tav>
                                      </p:tavLst>
                                    </p:anim>
                                    <p:anim calcmode="lin" valueType="num">
                                      <p:cBhvr>
                                        <p:cTn id="46" dur="400" fill="hold"/>
                                        <p:tgtEl>
                                          <p:spTgt spid="44"/>
                                        </p:tgtEl>
                                        <p:attrNameLst>
                                          <p:attrName>ppt_h</p:attrName>
                                        </p:attrNameLst>
                                      </p:cBhvr>
                                      <p:tavLst>
                                        <p:tav tm="0">
                                          <p:val>
                                            <p:fltVal val="0"/>
                                          </p:val>
                                        </p:tav>
                                        <p:tav tm="100000">
                                          <p:val>
                                            <p:strVal val="#ppt_h"/>
                                          </p:val>
                                        </p:tav>
                                      </p:tavLst>
                                    </p:anim>
                                    <p:animEffect transition="in" filter="fade">
                                      <p:cBhvr>
                                        <p:cTn id="47" dur="400"/>
                                        <p:tgtEl>
                                          <p:spTgt spid="44"/>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45">
                                            <p:txEl>
                                              <p:pRg st="0" end="0"/>
                                            </p:txEl>
                                          </p:spTgt>
                                        </p:tgtEl>
                                        <p:attrNameLst>
                                          <p:attrName>style.visibility</p:attrName>
                                        </p:attrNameLst>
                                      </p:cBhvr>
                                      <p:to>
                                        <p:strVal val="visible"/>
                                      </p:to>
                                    </p:set>
                                    <p:animEffect transition="in" filter="fade">
                                      <p:cBhvr>
                                        <p:cTn id="50" dur="500"/>
                                        <p:tgtEl>
                                          <p:spTgt spid="45">
                                            <p:txEl>
                                              <p:pRg st="0" end="0"/>
                                            </p:txEl>
                                          </p:spTgt>
                                        </p:tgtEl>
                                      </p:cBhvr>
                                    </p:animEffect>
                                    <p:anim calcmode="lin" valueType="num">
                                      <p:cBhvr>
                                        <p:cTn id="5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45">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50">
                                            <p:txEl>
                                              <p:pRg st="0" end="0"/>
                                            </p:txEl>
                                          </p:spTgt>
                                        </p:tgtEl>
                                        <p:attrNameLst>
                                          <p:attrName>style.visibility</p:attrName>
                                        </p:attrNameLst>
                                      </p:cBhvr>
                                      <p:to>
                                        <p:strVal val="visible"/>
                                      </p:to>
                                    </p:set>
                                    <p:animEffect transition="in" filter="fade">
                                      <p:cBhvr>
                                        <p:cTn id="55" dur="500"/>
                                        <p:tgtEl>
                                          <p:spTgt spid="50">
                                            <p:txEl>
                                              <p:pRg st="0" end="0"/>
                                            </p:txEl>
                                          </p:spTgt>
                                        </p:tgtEl>
                                      </p:cBhvr>
                                    </p:animEffect>
                                  </p:childTnLst>
                                </p:cTn>
                              </p:par>
                              <p:par>
                                <p:cTn id="56" presetID="53" presetClass="entr" presetSubtype="16" fill="hold" grpId="0" nodeType="withEffect">
                                  <p:stCondLst>
                                    <p:cond delay="800"/>
                                  </p:stCondLst>
                                  <p:childTnLst>
                                    <p:set>
                                      <p:cBhvr>
                                        <p:cTn id="57" dur="1" fill="hold">
                                          <p:stCondLst>
                                            <p:cond delay="0"/>
                                          </p:stCondLst>
                                        </p:cTn>
                                        <p:tgtEl>
                                          <p:spTgt spid="51"/>
                                        </p:tgtEl>
                                        <p:attrNameLst>
                                          <p:attrName>style.visibility</p:attrName>
                                        </p:attrNameLst>
                                      </p:cBhvr>
                                      <p:to>
                                        <p:strVal val="visible"/>
                                      </p:to>
                                    </p:set>
                                    <p:anim calcmode="lin" valueType="num">
                                      <p:cBhvr>
                                        <p:cTn id="58" dur="1000" fill="hold"/>
                                        <p:tgtEl>
                                          <p:spTgt spid="51"/>
                                        </p:tgtEl>
                                        <p:attrNameLst>
                                          <p:attrName>ppt_w</p:attrName>
                                        </p:attrNameLst>
                                      </p:cBhvr>
                                      <p:tavLst>
                                        <p:tav tm="0">
                                          <p:val>
                                            <p:fltVal val="0"/>
                                          </p:val>
                                        </p:tav>
                                        <p:tav tm="100000">
                                          <p:val>
                                            <p:strVal val="#ppt_w"/>
                                          </p:val>
                                        </p:tav>
                                      </p:tavLst>
                                    </p:anim>
                                    <p:anim calcmode="lin" valueType="num">
                                      <p:cBhvr>
                                        <p:cTn id="59" dur="1000" fill="hold"/>
                                        <p:tgtEl>
                                          <p:spTgt spid="51"/>
                                        </p:tgtEl>
                                        <p:attrNameLst>
                                          <p:attrName>ppt_h</p:attrName>
                                        </p:attrNameLst>
                                      </p:cBhvr>
                                      <p:tavLst>
                                        <p:tav tm="0">
                                          <p:val>
                                            <p:fltVal val="0"/>
                                          </p:val>
                                        </p:tav>
                                        <p:tav tm="100000">
                                          <p:val>
                                            <p:strVal val="#ppt_h"/>
                                          </p:val>
                                        </p:tav>
                                      </p:tavLst>
                                    </p:anim>
                                    <p:animEffect transition="in" filter="fade">
                                      <p:cBhvr>
                                        <p:cTn id="60" dur="1000"/>
                                        <p:tgtEl>
                                          <p:spTgt spid="51"/>
                                        </p:tgtEl>
                                      </p:cBhvr>
                                    </p:animEffect>
                                  </p:childTnLst>
                                </p:cTn>
                              </p:par>
                            </p:childTnLst>
                          </p:cTn>
                        </p:par>
                        <p:par>
                          <p:cTn id="61" fill="hold" nodeType="afterGroup">
                            <p:stCondLst>
                              <p:cond delay="5400"/>
                            </p:stCondLst>
                            <p:childTnLst>
                              <p:par>
                                <p:cTn id="62" presetID="53" presetClass="entr" presetSubtype="16"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400" fill="hold"/>
                                        <p:tgtEl>
                                          <p:spTgt spid="52"/>
                                        </p:tgtEl>
                                        <p:attrNameLst>
                                          <p:attrName>ppt_w</p:attrName>
                                        </p:attrNameLst>
                                      </p:cBhvr>
                                      <p:tavLst>
                                        <p:tav tm="0">
                                          <p:val>
                                            <p:fltVal val="0"/>
                                          </p:val>
                                        </p:tav>
                                        <p:tav tm="100000">
                                          <p:val>
                                            <p:strVal val="#ppt_w"/>
                                          </p:val>
                                        </p:tav>
                                      </p:tavLst>
                                    </p:anim>
                                    <p:anim calcmode="lin" valueType="num">
                                      <p:cBhvr>
                                        <p:cTn id="65" dur="400" fill="hold"/>
                                        <p:tgtEl>
                                          <p:spTgt spid="52"/>
                                        </p:tgtEl>
                                        <p:attrNameLst>
                                          <p:attrName>ppt_h</p:attrName>
                                        </p:attrNameLst>
                                      </p:cBhvr>
                                      <p:tavLst>
                                        <p:tav tm="0">
                                          <p:val>
                                            <p:fltVal val="0"/>
                                          </p:val>
                                        </p:tav>
                                        <p:tav tm="100000">
                                          <p:val>
                                            <p:strVal val="#ppt_h"/>
                                          </p:val>
                                        </p:tav>
                                      </p:tavLst>
                                    </p:anim>
                                    <p:animEffect transition="in" filter="fade">
                                      <p:cBhvr>
                                        <p:cTn id="66" dur="400"/>
                                        <p:tgtEl>
                                          <p:spTgt spid="52"/>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fade">
                                      <p:cBhvr>
                                        <p:cTn id="69" dur="500"/>
                                        <p:tgtEl>
                                          <p:spTgt spid="53">
                                            <p:txEl>
                                              <p:pRg st="0" end="0"/>
                                            </p:txEl>
                                          </p:spTgt>
                                        </p:tgtEl>
                                      </p:cBhvr>
                                    </p:animEffect>
                                    <p:anim calcmode="lin" valueType="num">
                                      <p:cBhvr>
                                        <p:cTn id="7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5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54">
                                            <p:txEl>
                                              <p:pRg st="0" end="0"/>
                                            </p:txEl>
                                          </p:spTgt>
                                        </p:tgtEl>
                                        <p:attrNameLst>
                                          <p:attrName>style.visibility</p:attrName>
                                        </p:attrNameLst>
                                      </p:cBhvr>
                                      <p:to>
                                        <p:strVal val="visible"/>
                                      </p:to>
                                    </p:set>
                                    <p:animEffect transition="in" filter="fade">
                                      <p:cBhvr>
                                        <p:cTn id="74" dur="500"/>
                                        <p:tgtEl>
                                          <p:spTgt spid="54">
                                            <p:txEl>
                                              <p:pRg st="0" end="0"/>
                                            </p:txEl>
                                          </p:spTgt>
                                        </p:tgtEl>
                                      </p:cBhvr>
                                    </p:animEffect>
                                  </p:childTnLst>
                                </p:cTn>
                              </p:par>
                              <p:par>
                                <p:cTn id="75" presetID="53" presetClass="entr" presetSubtype="16" fill="hold" grpId="0" nodeType="withEffect">
                                  <p:stCondLst>
                                    <p:cond delay="800"/>
                                  </p:stCondLst>
                                  <p:childTnLst>
                                    <p:set>
                                      <p:cBhvr>
                                        <p:cTn id="76" dur="1" fill="hold">
                                          <p:stCondLst>
                                            <p:cond delay="0"/>
                                          </p:stCondLst>
                                        </p:cTn>
                                        <p:tgtEl>
                                          <p:spTgt spid="55"/>
                                        </p:tgtEl>
                                        <p:attrNameLst>
                                          <p:attrName>style.visibility</p:attrName>
                                        </p:attrNameLst>
                                      </p:cBhvr>
                                      <p:to>
                                        <p:strVal val="visible"/>
                                      </p:to>
                                    </p:set>
                                    <p:anim calcmode="lin" valueType="num">
                                      <p:cBhvr>
                                        <p:cTn id="77" dur="1000" fill="hold"/>
                                        <p:tgtEl>
                                          <p:spTgt spid="55"/>
                                        </p:tgtEl>
                                        <p:attrNameLst>
                                          <p:attrName>ppt_w</p:attrName>
                                        </p:attrNameLst>
                                      </p:cBhvr>
                                      <p:tavLst>
                                        <p:tav tm="0">
                                          <p:val>
                                            <p:fltVal val="0"/>
                                          </p:val>
                                        </p:tav>
                                        <p:tav tm="100000">
                                          <p:val>
                                            <p:strVal val="#ppt_w"/>
                                          </p:val>
                                        </p:tav>
                                      </p:tavLst>
                                    </p:anim>
                                    <p:anim calcmode="lin" valueType="num">
                                      <p:cBhvr>
                                        <p:cTn id="78" dur="1000" fill="hold"/>
                                        <p:tgtEl>
                                          <p:spTgt spid="55"/>
                                        </p:tgtEl>
                                        <p:attrNameLst>
                                          <p:attrName>ppt_h</p:attrName>
                                        </p:attrNameLst>
                                      </p:cBhvr>
                                      <p:tavLst>
                                        <p:tav tm="0">
                                          <p:val>
                                            <p:fltVal val="0"/>
                                          </p:val>
                                        </p:tav>
                                        <p:tav tm="100000">
                                          <p:val>
                                            <p:strVal val="#ppt_h"/>
                                          </p:val>
                                        </p:tav>
                                      </p:tavLst>
                                    </p:anim>
                                    <p:animEffect transition="in" filter="fade">
                                      <p:cBhvr>
                                        <p:cTn id="79" dur="1000"/>
                                        <p:tgtEl>
                                          <p:spTgt spid="55"/>
                                        </p:tgtEl>
                                      </p:cBhvr>
                                    </p:animEffect>
                                  </p:childTnLst>
                                </p:cTn>
                              </p:par>
                            </p:childTnLst>
                          </p:cTn>
                        </p:par>
                        <p:par>
                          <p:cTn id="80" fill="hold" nodeType="afterGroup">
                            <p:stCondLst>
                              <p:cond delay="7200"/>
                            </p:stCondLst>
                            <p:childTnLst>
                              <p:par>
                                <p:cTn id="81" presetID="53" presetClass="entr" presetSubtype="16"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p:cTn id="83" dur="400" fill="hold"/>
                                        <p:tgtEl>
                                          <p:spTgt spid="56"/>
                                        </p:tgtEl>
                                        <p:attrNameLst>
                                          <p:attrName>ppt_w</p:attrName>
                                        </p:attrNameLst>
                                      </p:cBhvr>
                                      <p:tavLst>
                                        <p:tav tm="0">
                                          <p:val>
                                            <p:fltVal val="0"/>
                                          </p:val>
                                        </p:tav>
                                        <p:tav tm="100000">
                                          <p:val>
                                            <p:strVal val="#ppt_w"/>
                                          </p:val>
                                        </p:tav>
                                      </p:tavLst>
                                    </p:anim>
                                    <p:anim calcmode="lin" valueType="num">
                                      <p:cBhvr>
                                        <p:cTn id="84" dur="400" fill="hold"/>
                                        <p:tgtEl>
                                          <p:spTgt spid="56"/>
                                        </p:tgtEl>
                                        <p:attrNameLst>
                                          <p:attrName>ppt_h</p:attrName>
                                        </p:attrNameLst>
                                      </p:cBhvr>
                                      <p:tavLst>
                                        <p:tav tm="0">
                                          <p:val>
                                            <p:fltVal val="0"/>
                                          </p:val>
                                        </p:tav>
                                        <p:tav tm="100000">
                                          <p:val>
                                            <p:strVal val="#ppt_h"/>
                                          </p:val>
                                        </p:tav>
                                      </p:tavLst>
                                    </p:anim>
                                    <p:animEffect transition="in" filter="fade">
                                      <p:cBhvr>
                                        <p:cTn id="85" dur="400"/>
                                        <p:tgtEl>
                                          <p:spTgt spid="56"/>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57">
                                            <p:txEl>
                                              <p:pRg st="0" end="0"/>
                                            </p:txEl>
                                          </p:spTgt>
                                        </p:tgtEl>
                                        <p:attrNameLst>
                                          <p:attrName>style.visibility</p:attrName>
                                        </p:attrNameLst>
                                      </p:cBhvr>
                                      <p:to>
                                        <p:strVal val="visible"/>
                                      </p:to>
                                    </p:set>
                                    <p:animEffect transition="in" filter="fade">
                                      <p:cBhvr>
                                        <p:cTn id="88" dur="500"/>
                                        <p:tgtEl>
                                          <p:spTgt spid="57">
                                            <p:txEl>
                                              <p:pRg st="0" end="0"/>
                                            </p:txEl>
                                          </p:spTgt>
                                        </p:tgtEl>
                                      </p:cBhvr>
                                    </p:animEffect>
                                    <p:anim calcmode="lin" valueType="num">
                                      <p:cBhvr>
                                        <p:cTn id="8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0" dur="500" fill="hold"/>
                                        <p:tgtEl>
                                          <p:spTgt spid="57">
                                            <p:txEl>
                                              <p:pRg st="0" end="0"/>
                                            </p:txEl>
                                          </p:spTgt>
                                        </p:tgtEl>
                                        <p:attrNameLst>
                                          <p:attrName>ppt_y</p:attrName>
                                        </p:attrNameLst>
                                      </p:cBhvr>
                                      <p:tavLst>
                                        <p:tav tm="0">
                                          <p:val>
                                            <p:strVal val="#ppt_y+.1"/>
                                          </p:val>
                                        </p:tav>
                                        <p:tav tm="100000">
                                          <p:val>
                                            <p:strVal val="#ppt_y"/>
                                          </p:val>
                                        </p:tav>
                                      </p:tavLst>
                                    </p:anim>
                                  </p:childTnLst>
                                </p:cTn>
                              </p:par>
                              <p:par>
                                <p:cTn id="91" presetID="10" presetClass="entr" presetSubtype="0" fill="hold" grpId="0" nodeType="withEffect">
                                  <p:stCondLst>
                                    <p:cond delay="800"/>
                                  </p:stCondLst>
                                  <p:childTnLst>
                                    <p:set>
                                      <p:cBhvr>
                                        <p:cTn id="92" dur="1" fill="hold">
                                          <p:stCondLst>
                                            <p:cond delay="0"/>
                                          </p:stCondLst>
                                        </p:cTn>
                                        <p:tgtEl>
                                          <p:spTgt spid="58">
                                            <p:txEl>
                                              <p:pRg st="0" end="0"/>
                                            </p:txEl>
                                          </p:spTgt>
                                        </p:tgtEl>
                                        <p:attrNameLst>
                                          <p:attrName>style.visibility</p:attrName>
                                        </p:attrNameLst>
                                      </p:cBhvr>
                                      <p:to>
                                        <p:strVal val="visible"/>
                                      </p:to>
                                    </p:set>
                                    <p:animEffect transition="in" filter="fade">
                                      <p:cBhvr>
                                        <p:cTn id="93"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38" grpId="0" animBg="1"/>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p:bldP spid="44" grpId="0" animBg="1"/>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 circle images with caption">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7"/>
          <p:cNvSpPr>
            <a:spLocks noGrp="1"/>
          </p:cNvSpPr>
          <p:nvPr>
            <p:ph type="body" sz="quarter" idx="65" hasCustomPrompt="1"/>
          </p:nvPr>
        </p:nvSpPr>
        <p:spPr>
          <a:xfrm>
            <a:off x="603254" y="4267391"/>
            <a:ext cx="2497151"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42" name="Text Placeholder 2"/>
          <p:cNvSpPr>
            <a:spLocks noGrp="1"/>
          </p:cNvSpPr>
          <p:nvPr>
            <p:ph type="body" sz="quarter" idx="64" hasCustomPrompt="1"/>
          </p:nvPr>
        </p:nvSpPr>
        <p:spPr>
          <a:xfrm>
            <a:off x="603254"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5" name="Picture Placeholder 2"/>
          <p:cNvSpPr>
            <a:spLocks noGrp="1" noChangeAspect="1"/>
          </p:cNvSpPr>
          <p:nvPr>
            <p:ph type="pic" sz="quarter" idx="17"/>
          </p:nvPr>
        </p:nvSpPr>
        <p:spPr>
          <a:xfrm>
            <a:off x="603254" y="1877692"/>
            <a:ext cx="2497151" cy="2247436"/>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35" name="Text Placeholder 7"/>
          <p:cNvSpPr>
            <a:spLocks noGrp="1"/>
          </p:cNvSpPr>
          <p:nvPr>
            <p:ph type="body" sz="quarter" idx="66" hasCustomPrompt="1"/>
          </p:nvPr>
        </p:nvSpPr>
        <p:spPr>
          <a:xfrm>
            <a:off x="3448053" y="4267391"/>
            <a:ext cx="2497151"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36" name="Text Placeholder 2"/>
          <p:cNvSpPr>
            <a:spLocks noGrp="1"/>
          </p:cNvSpPr>
          <p:nvPr>
            <p:ph type="body" sz="quarter" idx="67" hasCustomPrompt="1"/>
          </p:nvPr>
        </p:nvSpPr>
        <p:spPr>
          <a:xfrm>
            <a:off x="3448053"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7" name="Picture Placeholder 2"/>
          <p:cNvSpPr>
            <a:spLocks noGrp="1" noChangeAspect="1"/>
          </p:cNvSpPr>
          <p:nvPr>
            <p:ph type="pic" sz="quarter" idx="68"/>
          </p:nvPr>
        </p:nvSpPr>
        <p:spPr>
          <a:xfrm>
            <a:off x="3448053" y="1877692"/>
            <a:ext cx="2497151" cy="2247436"/>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39" name="Text Placeholder 7"/>
          <p:cNvSpPr>
            <a:spLocks noGrp="1"/>
          </p:cNvSpPr>
          <p:nvPr>
            <p:ph type="body" sz="quarter" idx="69" hasCustomPrompt="1"/>
          </p:nvPr>
        </p:nvSpPr>
        <p:spPr>
          <a:xfrm>
            <a:off x="6225121" y="4267391"/>
            <a:ext cx="2497151"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40" name="Text Placeholder 2"/>
          <p:cNvSpPr>
            <a:spLocks noGrp="1"/>
          </p:cNvSpPr>
          <p:nvPr>
            <p:ph type="body" sz="quarter" idx="70" hasCustomPrompt="1"/>
          </p:nvPr>
        </p:nvSpPr>
        <p:spPr>
          <a:xfrm>
            <a:off x="6225121"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46" name="Picture Placeholder 2"/>
          <p:cNvSpPr>
            <a:spLocks noGrp="1" noChangeAspect="1"/>
          </p:cNvSpPr>
          <p:nvPr>
            <p:ph type="pic" sz="quarter" idx="71"/>
          </p:nvPr>
        </p:nvSpPr>
        <p:spPr>
          <a:xfrm>
            <a:off x="6225121" y="1877692"/>
            <a:ext cx="2497151" cy="2247436"/>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47" name="Text Placeholder 7"/>
          <p:cNvSpPr>
            <a:spLocks noGrp="1"/>
          </p:cNvSpPr>
          <p:nvPr>
            <p:ph type="body" sz="quarter" idx="72" hasCustomPrompt="1"/>
          </p:nvPr>
        </p:nvSpPr>
        <p:spPr>
          <a:xfrm>
            <a:off x="9078903" y="4267391"/>
            <a:ext cx="2497151"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48" name="Text Placeholder 2"/>
          <p:cNvSpPr>
            <a:spLocks noGrp="1"/>
          </p:cNvSpPr>
          <p:nvPr>
            <p:ph type="body" sz="quarter" idx="73" hasCustomPrompt="1"/>
          </p:nvPr>
        </p:nvSpPr>
        <p:spPr>
          <a:xfrm>
            <a:off x="9078903"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49" name="Picture Placeholder 2"/>
          <p:cNvSpPr>
            <a:spLocks noGrp="1" noChangeAspect="1"/>
          </p:cNvSpPr>
          <p:nvPr>
            <p:ph type="pic" sz="quarter" idx="74"/>
          </p:nvPr>
        </p:nvSpPr>
        <p:spPr>
          <a:xfrm>
            <a:off x="9078903" y="1877692"/>
            <a:ext cx="2497151" cy="2247436"/>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nodeType="afterGroup">
                            <p:stCondLst>
                              <p:cond delay="13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anim calcmode="lin" valueType="num">
                                      <p:cBhvr>
                                        <p:cTn id="3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nodeType="afterGroup">
                            <p:stCondLst>
                              <p:cond delay="2600"/>
                            </p:stCondLst>
                            <p:childTnLst>
                              <p:par>
                                <p:cTn id="41" presetID="53" presetClass="entr" presetSubtype="16"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39">
                                            <p:txEl>
                                              <p:pRg st="0" end="0"/>
                                            </p:txEl>
                                          </p:spTgt>
                                        </p:tgtEl>
                                        <p:attrNameLst>
                                          <p:attrName>style.visibility</p:attrName>
                                        </p:attrNameLst>
                                      </p:cBhvr>
                                      <p:to>
                                        <p:strVal val="visible"/>
                                      </p:to>
                                    </p:set>
                                    <p:animEffect transition="in" filter="fade">
                                      <p:cBhvr>
                                        <p:cTn id="48" dur="500"/>
                                        <p:tgtEl>
                                          <p:spTgt spid="39">
                                            <p:txEl>
                                              <p:pRg st="0" end="0"/>
                                            </p:txEl>
                                          </p:spTgt>
                                        </p:tgtEl>
                                      </p:cBhvr>
                                    </p:animEffect>
                                    <p:anim calcmode="lin" valueType="num">
                                      <p:cBhvr>
                                        <p:cTn id="4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39">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childTnLst>
                          </p:cTn>
                        </p:par>
                        <p:par>
                          <p:cTn id="54" fill="hold" nodeType="afterGroup">
                            <p:stCondLst>
                              <p:cond delay="3900"/>
                            </p:stCondLst>
                            <p:childTnLst>
                              <p:par>
                                <p:cTn id="55" presetID="53" presetClass="entr" presetSubtype="16"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500"/>
                                        <p:tgtEl>
                                          <p:spTgt spid="47">
                                            <p:txEl>
                                              <p:pRg st="0" end="0"/>
                                            </p:txEl>
                                          </p:spTgt>
                                        </p:tgtEl>
                                      </p:cBhvr>
                                    </p:animEffect>
                                    <p:anim calcmode="lin" valueType="num">
                                      <p:cBhvr>
                                        <p:cTn id="63"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47">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fade">
                                      <p:cBhvr>
                                        <p:cTn id="67" dur="500"/>
                                        <p:tgtEl>
                                          <p:spTgt spid="48">
                                            <p:txEl>
                                              <p:pRg st="0" end="0"/>
                                            </p:txEl>
                                          </p:spTgt>
                                        </p:tgtEl>
                                      </p:cBhvr>
                                    </p:animEffect>
                                  </p:childTnLst>
                                </p:cTn>
                              </p:par>
                            </p:childTnLst>
                          </p:cTn>
                        </p:par>
                        <p:par>
                          <p:cTn id="68" fill="hold" nodeType="afterGroup">
                            <p:stCondLst>
                              <p:cond delay="5200"/>
                            </p:stCondLst>
                            <p:childTnLst>
                              <p:par>
                                <p:cTn id="69" presetID="53" presetClass="entr" presetSubtype="16"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animEffect transition="in" filter="fade">
                                      <p:cBhvr>
                                        <p:cTn id="7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10" presetClass="entr" presetSubtype="0" fill="hold" nodeType="withEffect">
                  <p:stCondLst>
                    <p:cond delay="8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6" grpId="0"/>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bldLs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 circle images with caption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7"/>
          <p:cNvSpPr>
            <a:spLocks noGrp="1"/>
          </p:cNvSpPr>
          <p:nvPr>
            <p:ph type="body" sz="quarter" idx="65" hasCustomPrompt="1"/>
          </p:nvPr>
        </p:nvSpPr>
        <p:spPr>
          <a:xfrm>
            <a:off x="2838451" y="1813942"/>
            <a:ext cx="2986616" cy="259199"/>
          </a:xfrm>
          <a:prstGeom prst="rect">
            <a:avLst/>
          </a:prstGeom>
        </p:spPr>
        <p:txBody>
          <a:bodyPr vert="horz" lIns="0" tIns="40504" rIns="0" bIns="40504" anchor="ctr"/>
          <a:lstStyle>
            <a:lvl1pPr marL="0" indent="0" algn="l">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42" name="Text Placeholder 2"/>
          <p:cNvSpPr>
            <a:spLocks noGrp="1"/>
          </p:cNvSpPr>
          <p:nvPr>
            <p:ph type="body" sz="quarter" idx="64" hasCustomPrompt="1"/>
          </p:nvPr>
        </p:nvSpPr>
        <p:spPr>
          <a:xfrm>
            <a:off x="2838451" y="210872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5" name="Picture Placeholder 2"/>
          <p:cNvSpPr>
            <a:spLocks noGrp="1" noChangeAspect="1"/>
          </p:cNvSpPr>
          <p:nvPr>
            <p:ph type="pic" sz="quarter" idx="17"/>
          </p:nvPr>
        </p:nvSpPr>
        <p:spPr>
          <a:xfrm>
            <a:off x="603252" y="1801491"/>
            <a:ext cx="2028477" cy="1825630"/>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23" name="Text Placeholder 7"/>
          <p:cNvSpPr>
            <a:spLocks noGrp="1"/>
          </p:cNvSpPr>
          <p:nvPr>
            <p:ph type="body" sz="quarter" idx="66" hasCustomPrompt="1"/>
          </p:nvPr>
        </p:nvSpPr>
        <p:spPr>
          <a:xfrm>
            <a:off x="8589435" y="1813942"/>
            <a:ext cx="2986616" cy="259199"/>
          </a:xfrm>
          <a:prstGeom prst="rect">
            <a:avLst/>
          </a:prstGeom>
        </p:spPr>
        <p:txBody>
          <a:bodyPr vert="horz" lIns="0" tIns="40504" rIns="0" bIns="40504" anchor="ctr"/>
          <a:lstStyle>
            <a:lvl1pPr marL="0" indent="0" algn="l">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24" name="Text Placeholder 2"/>
          <p:cNvSpPr>
            <a:spLocks noGrp="1"/>
          </p:cNvSpPr>
          <p:nvPr>
            <p:ph type="body" sz="quarter" idx="67" hasCustomPrompt="1"/>
          </p:nvPr>
        </p:nvSpPr>
        <p:spPr>
          <a:xfrm>
            <a:off x="8589435" y="210872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6" name="Picture Placeholder 2"/>
          <p:cNvSpPr>
            <a:spLocks noGrp="1" noChangeAspect="1"/>
          </p:cNvSpPr>
          <p:nvPr>
            <p:ph type="pic" sz="quarter" idx="68"/>
          </p:nvPr>
        </p:nvSpPr>
        <p:spPr>
          <a:xfrm>
            <a:off x="6354236" y="1801491"/>
            <a:ext cx="2028477" cy="1825630"/>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27" name="Text Placeholder 7"/>
          <p:cNvSpPr>
            <a:spLocks noGrp="1"/>
          </p:cNvSpPr>
          <p:nvPr>
            <p:ph type="body" sz="quarter" idx="69" hasCustomPrompt="1"/>
          </p:nvPr>
        </p:nvSpPr>
        <p:spPr>
          <a:xfrm>
            <a:off x="2838451" y="3993262"/>
            <a:ext cx="2986616" cy="259199"/>
          </a:xfrm>
          <a:prstGeom prst="rect">
            <a:avLst/>
          </a:prstGeom>
        </p:spPr>
        <p:txBody>
          <a:bodyPr vert="horz" lIns="0" tIns="40504" rIns="0" bIns="40504" anchor="ctr"/>
          <a:lstStyle>
            <a:lvl1pPr marL="0" indent="0" algn="l">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28" name="Text Placeholder 2"/>
          <p:cNvSpPr>
            <a:spLocks noGrp="1"/>
          </p:cNvSpPr>
          <p:nvPr>
            <p:ph type="body" sz="quarter" idx="70" hasCustomPrompt="1"/>
          </p:nvPr>
        </p:nvSpPr>
        <p:spPr>
          <a:xfrm>
            <a:off x="2838451" y="428804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9" name="Picture Placeholder 2"/>
          <p:cNvSpPr>
            <a:spLocks noGrp="1" noChangeAspect="1"/>
          </p:cNvSpPr>
          <p:nvPr>
            <p:ph type="pic" sz="quarter" idx="71"/>
          </p:nvPr>
        </p:nvSpPr>
        <p:spPr>
          <a:xfrm>
            <a:off x="603252" y="3980811"/>
            <a:ext cx="2028477" cy="1825630"/>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30" name="Text Placeholder 7"/>
          <p:cNvSpPr>
            <a:spLocks noGrp="1"/>
          </p:cNvSpPr>
          <p:nvPr>
            <p:ph type="body" sz="quarter" idx="72" hasCustomPrompt="1"/>
          </p:nvPr>
        </p:nvSpPr>
        <p:spPr>
          <a:xfrm>
            <a:off x="8589435" y="3993262"/>
            <a:ext cx="2986616" cy="259199"/>
          </a:xfrm>
          <a:prstGeom prst="rect">
            <a:avLst/>
          </a:prstGeom>
        </p:spPr>
        <p:txBody>
          <a:bodyPr vert="horz" lIns="0" tIns="40504" rIns="0" bIns="40504" anchor="ctr"/>
          <a:lstStyle>
            <a:lvl1pPr marL="0" indent="0" algn="l">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31" name="Text Placeholder 2"/>
          <p:cNvSpPr>
            <a:spLocks noGrp="1"/>
          </p:cNvSpPr>
          <p:nvPr>
            <p:ph type="body" sz="quarter" idx="73" hasCustomPrompt="1"/>
          </p:nvPr>
        </p:nvSpPr>
        <p:spPr>
          <a:xfrm>
            <a:off x="8589435" y="428804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2" name="Picture Placeholder 2"/>
          <p:cNvSpPr>
            <a:spLocks noGrp="1" noChangeAspect="1"/>
          </p:cNvSpPr>
          <p:nvPr>
            <p:ph type="pic" sz="quarter" idx="74"/>
          </p:nvPr>
        </p:nvSpPr>
        <p:spPr>
          <a:xfrm>
            <a:off x="6354236" y="3980811"/>
            <a:ext cx="2028477" cy="1825630"/>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nodeType="afterGroup">
                            <p:stCondLst>
                              <p:cond delay="13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500"/>
                                        <p:tgtEl>
                                          <p:spTgt spid="23">
                                            <p:txEl>
                                              <p:pRg st="0" end="0"/>
                                            </p:txEl>
                                          </p:spTgt>
                                        </p:tgtEl>
                                      </p:cBhvr>
                                    </p:animEffect>
                                    <p:anim calcmode="lin" valueType="num">
                                      <p:cBhvr>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fade">
                                      <p:cBhvr>
                                        <p:cTn id="39" dur="500"/>
                                        <p:tgtEl>
                                          <p:spTgt spid="24">
                                            <p:txEl>
                                              <p:pRg st="0" end="0"/>
                                            </p:txEl>
                                          </p:spTgt>
                                        </p:tgtEl>
                                      </p:cBhvr>
                                    </p:animEffect>
                                  </p:childTnLst>
                                </p:cTn>
                              </p:par>
                            </p:childTnLst>
                          </p:cTn>
                        </p:par>
                        <p:par>
                          <p:cTn id="40" fill="hold" nodeType="afterGroup">
                            <p:stCondLst>
                              <p:cond delay="2600"/>
                            </p:stCondLst>
                            <p:childTnLst>
                              <p:par>
                                <p:cTn id="41" presetID="53" presetClass="entr" presetSubtype="1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anim calcmode="lin" valueType="num">
                                      <p:cBhvr>
                                        <p:cTn id="4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2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fade">
                                      <p:cBhvr>
                                        <p:cTn id="53" dur="500"/>
                                        <p:tgtEl>
                                          <p:spTgt spid="28">
                                            <p:txEl>
                                              <p:pRg st="0" end="0"/>
                                            </p:txEl>
                                          </p:spTgt>
                                        </p:tgtEl>
                                      </p:cBhvr>
                                    </p:animEffect>
                                  </p:childTnLst>
                                </p:cTn>
                              </p:par>
                            </p:childTnLst>
                          </p:cTn>
                        </p:par>
                        <p:par>
                          <p:cTn id="54" fill="hold" nodeType="afterGroup">
                            <p:stCondLst>
                              <p:cond delay="39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500"/>
                                        <p:tgtEl>
                                          <p:spTgt spid="30">
                                            <p:txEl>
                                              <p:pRg st="0" end="0"/>
                                            </p:txEl>
                                          </p:spTgt>
                                        </p:tgtEl>
                                      </p:cBhvr>
                                    </p:animEffect>
                                    <p:anim calcmode="lin" valueType="num">
                                      <p:cBhvr>
                                        <p:cTn id="6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fade">
                                      <p:cBhvr>
                                        <p:cTn id="67" dur="500"/>
                                        <p:tgtEl>
                                          <p:spTgt spid="31">
                                            <p:txEl>
                                              <p:pRg st="0" end="0"/>
                                            </p:txEl>
                                          </p:spTgt>
                                        </p:tgtEl>
                                      </p:cBhvr>
                                    </p:animEffect>
                                  </p:childTnLst>
                                </p:cTn>
                              </p:par>
                            </p:childTnLst>
                          </p:cTn>
                        </p:par>
                        <p:par>
                          <p:cTn id="68" fill="hold" nodeType="afterGroup">
                            <p:stCondLst>
                              <p:cond delay="52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6" grpId="0"/>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10" presetClass="entr" presetSubtype="0" fill="hold" nodeType="withEffect">
                  <p:stCondLst>
                    <p:cond delay="8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Eight circle images with caption">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7"/>
          <p:cNvSpPr>
            <a:spLocks noGrp="1"/>
          </p:cNvSpPr>
          <p:nvPr>
            <p:ph type="body" sz="quarter" idx="65" hasCustomPrompt="1"/>
          </p:nvPr>
        </p:nvSpPr>
        <p:spPr>
          <a:xfrm>
            <a:off x="603252" y="3383781"/>
            <a:ext cx="2038349"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25" name="Picture Placeholder 2"/>
          <p:cNvSpPr>
            <a:spLocks noGrp="1" noChangeAspect="1"/>
          </p:cNvSpPr>
          <p:nvPr>
            <p:ph type="pic" sz="quarter" idx="17"/>
          </p:nvPr>
        </p:nvSpPr>
        <p:spPr>
          <a:xfrm>
            <a:off x="575738" y="1374772"/>
            <a:ext cx="2111999" cy="19007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36" name="Text Placeholder 7"/>
          <p:cNvSpPr>
            <a:spLocks noGrp="1"/>
          </p:cNvSpPr>
          <p:nvPr>
            <p:ph type="body" sz="quarter" idx="66" hasCustomPrompt="1"/>
          </p:nvPr>
        </p:nvSpPr>
        <p:spPr>
          <a:xfrm>
            <a:off x="3617386" y="3383781"/>
            <a:ext cx="2038349"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38" name="Picture Placeholder 2"/>
          <p:cNvSpPr>
            <a:spLocks noGrp="1" noChangeAspect="1"/>
          </p:cNvSpPr>
          <p:nvPr>
            <p:ph type="pic" sz="quarter" idx="68"/>
          </p:nvPr>
        </p:nvSpPr>
        <p:spPr>
          <a:xfrm>
            <a:off x="3589871" y="1374772"/>
            <a:ext cx="2111999" cy="19007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39" name="Text Placeholder 7"/>
          <p:cNvSpPr>
            <a:spLocks noGrp="1"/>
          </p:cNvSpPr>
          <p:nvPr>
            <p:ph type="body" sz="quarter" idx="69" hasCustomPrompt="1"/>
          </p:nvPr>
        </p:nvSpPr>
        <p:spPr>
          <a:xfrm>
            <a:off x="6546852" y="3383781"/>
            <a:ext cx="2038349"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43" name="Picture Placeholder 2"/>
          <p:cNvSpPr>
            <a:spLocks noGrp="1" noChangeAspect="1"/>
          </p:cNvSpPr>
          <p:nvPr>
            <p:ph type="pic" sz="quarter" idx="71"/>
          </p:nvPr>
        </p:nvSpPr>
        <p:spPr>
          <a:xfrm>
            <a:off x="6519338" y="1374772"/>
            <a:ext cx="2111999" cy="19007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44" name="Text Placeholder 7"/>
          <p:cNvSpPr>
            <a:spLocks noGrp="1"/>
          </p:cNvSpPr>
          <p:nvPr>
            <p:ph type="body" sz="quarter" idx="72" hasCustomPrompt="1"/>
          </p:nvPr>
        </p:nvSpPr>
        <p:spPr>
          <a:xfrm>
            <a:off x="9537702" y="3383781"/>
            <a:ext cx="2038349"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46" name="Picture Placeholder 2"/>
          <p:cNvSpPr>
            <a:spLocks noGrp="1" noChangeAspect="1"/>
          </p:cNvSpPr>
          <p:nvPr>
            <p:ph type="pic" sz="quarter" idx="74"/>
          </p:nvPr>
        </p:nvSpPr>
        <p:spPr>
          <a:xfrm>
            <a:off x="9510187" y="1374772"/>
            <a:ext cx="2111999" cy="19007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59" name="Text Placeholder 7"/>
          <p:cNvSpPr>
            <a:spLocks noGrp="1"/>
          </p:cNvSpPr>
          <p:nvPr>
            <p:ph type="body" sz="quarter" idx="75" hasCustomPrompt="1"/>
          </p:nvPr>
        </p:nvSpPr>
        <p:spPr>
          <a:xfrm>
            <a:off x="603252" y="6005061"/>
            <a:ext cx="2038349"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60" name="Picture Placeholder 2"/>
          <p:cNvSpPr>
            <a:spLocks noGrp="1" noChangeAspect="1"/>
          </p:cNvSpPr>
          <p:nvPr>
            <p:ph type="pic" sz="quarter" idx="76"/>
          </p:nvPr>
        </p:nvSpPr>
        <p:spPr>
          <a:xfrm>
            <a:off x="524938" y="3996052"/>
            <a:ext cx="2111999" cy="19007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61" name="Text Placeholder 7"/>
          <p:cNvSpPr>
            <a:spLocks noGrp="1"/>
          </p:cNvSpPr>
          <p:nvPr>
            <p:ph type="body" sz="quarter" idx="77" hasCustomPrompt="1"/>
          </p:nvPr>
        </p:nvSpPr>
        <p:spPr>
          <a:xfrm>
            <a:off x="3617386" y="6005061"/>
            <a:ext cx="2038349"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62" name="Picture Placeholder 2"/>
          <p:cNvSpPr>
            <a:spLocks noGrp="1" noChangeAspect="1"/>
          </p:cNvSpPr>
          <p:nvPr>
            <p:ph type="pic" sz="quarter" idx="78"/>
          </p:nvPr>
        </p:nvSpPr>
        <p:spPr>
          <a:xfrm>
            <a:off x="3539071" y="3996052"/>
            <a:ext cx="2111999" cy="19007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63" name="Text Placeholder 7"/>
          <p:cNvSpPr>
            <a:spLocks noGrp="1"/>
          </p:cNvSpPr>
          <p:nvPr>
            <p:ph type="body" sz="quarter" idx="79" hasCustomPrompt="1"/>
          </p:nvPr>
        </p:nvSpPr>
        <p:spPr>
          <a:xfrm>
            <a:off x="6546852" y="6005061"/>
            <a:ext cx="2038349"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64" name="Picture Placeholder 2"/>
          <p:cNvSpPr>
            <a:spLocks noGrp="1" noChangeAspect="1"/>
          </p:cNvSpPr>
          <p:nvPr>
            <p:ph type="pic" sz="quarter" idx="80"/>
          </p:nvPr>
        </p:nvSpPr>
        <p:spPr>
          <a:xfrm>
            <a:off x="6468538" y="3996052"/>
            <a:ext cx="2111999" cy="19007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65" name="Text Placeholder 7"/>
          <p:cNvSpPr>
            <a:spLocks noGrp="1"/>
          </p:cNvSpPr>
          <p:nvPr>
            <p:ph type="body" sz="quarter" idx="81" hasCustomPrompt="1"/>
          </p:nvPr>
        </p:nvSpPr>
        <p:spPr>
          <a:xfrm>
            <a:off x="9537702" y="6005061"/>
            <a:ext cx="2038349" cy="259199"/>
          </a:xfrm>
          <a:prstGeom prst="rect">
            <a:avLst/>
          </a:prstGeom>
        </p:spPr>
        <p:txBody>
          <a:bodyPr vert="horz" lIns="0" tIns="40504" rIns="0" bIns="40504" anchor="ctr"/>
          <a:lstStyle>
            <a:lvl1pPr marL="0" indent="0" algn="ctr">
              <a:lnSpc>
                <a:spcPct val="100000"/>
              </a:lnSpc>
              <a:spcBef>
                <a:spcPct val="0"/>
              </a:spcBef>
              <a:spcAft>
                <a:spcPct val="0"/>
              </a:spcAft>
              <a:buNone/>
              <a:defRPr sz="1920" b="0">
                <a:solidFill>
                  <a:schemeClr val="bg1"/>
                </a:solidFill>
                <a:latin typeface="Lato Light"/>
                <a:cs typeface="Lato Light"/>
              </a:defRPr>
            </a:lvl1pPr>
          </a:lstStyle>
          <a:p>
            <a:pPr lvl="0"/>
            <a:r>
              <a:rPr lang="es-ES_tradnl" err="1"/>
              <a:t>Subtitle Example</a:t>
            </a:r>
            <a:endParaRPr lang="es-ES_tradnl"/>
          </a:p>
        </p:txBody>
      </p:sp>
      <p:sp>
        <p:nvSpPr>
          <p:cNvPr id="66" name="Picture Placeholder 2"/>
          <p:cNvSpPr>
            <a:spLocks noGrp="1" noChangeAspect="1"/>
          </p:cNvSpPr>
          <p:nvPr>
            <p:ph type="pic" sz="quarter" idx="82"/>
          </p:nvPr>
        </p:nvSpPr>
        <p:spPr>
          <a:xfrm>
            <a:off x="9459387" y="3996052"/>
            <a:ext cx="2111999" cy="19007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7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fade">
                                      <p:cBhvr>
                                        <p:cTn id="31" dur="500"/>
                                        <p:tgtEl>
                                          <p:spTgt spid="36">
                                            <p:txEl>
                                              <p:pRg st="0" end="0"/>
                                            </p:txEl>
                                          </p:spTgt>
                                        </p:tgtEl>
                                      </p:cBhvr>
                                    </p:animEffect>
                                    <p:anim calcmode="lin" valueType="num">
                                      <p:cBhvr>
                                        <p:cTn id="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4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anim calcmode="lin" valueType="num">
                                      <p:cBhvr>
                                        <p:cTn id="4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100"/>
                            </p:stCondLst>
                            <p:childTnLst>
                              <p:par>
                                <p:cTn id="46" presetID="53" presetClass="entr" presetSubtype="16"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par>
                                <p:cTn id="51" presetID="42" presetClass="entr" presetSubtype="0" fill="hold" grpId="0" nodeType="withEffect">
                                  <p:stCondLst>
                                    <p:cond delay="200"/>
                                  </p:stCondLst>
                                  <p:childTnLst>
                                    <p:set>
                                      <p:cBhvr>
                                        <p:cTn id="52" dur="1" fill="hold">
                                          <p:stCondLst>
                                            <p:cond delay="0"/>
                                          </p:stCondLst>
                                        </p:cTn>
                                        <p:tgtEl>
                                          <p:spTgt spid="44">
                                            <p:txEl>
                                              <p:pRg st="0" end="0"/>
                                            </p:txEl>
                                          </p:spTgt>
                                        </p:tgtEl>
                                        <p:attrNameLst>
                                          <p:attrName>style.visibility</p:attrName>
                                        </p:attrNameLst>
                                      </p:cBhvr>
                                      <p:to>
                                        <p:strVal val="visible"/>
                                      </p:to>
                                    </p:set>
                                    <p:animEffect transition="in" filter="fade">
                                      <p:cBhvr>
                                        <p:cTn id="53" dur="500"/>
                                        <p:tgtEl>
                                          <p:spTgt spid="44">
                                            <p:txEl>
                                              <p:pRg st="0" end="0"/>
                                            </p:txEl>
                                          </p:spTgt>
                                        </p:tgtEl>
                                      </p:cBhvr>
                                    </p:animEffect>
                                    <p:anim calcmode="lin" valueType="num">
                                      <p:cBhvr>
                                        <p:cTn id="54"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5"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2800"/>
                            </p:stCondLst>
                            <p:childTnLst>
                              <p:par>
                                <p:cTn id="57" presetID="53" presetClass="entr" presetSubtype="16"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ppt_w</p:attrName>
                                        </p:attrNameLst>
                                      </p:cBhvr>
                                      <p:tavLst>
                                        <p:tav tm="0">
                                          <p:val>
                                            <p:fltVal val="0"/>
                                          </p:val>
                                        </p:tav>
                                        <p:tav tm="100000">
                                          <p:val>
                                            <p:strVal val="#ppt_w"/>
                                          </p:val>
                                        </p:tav>
                                      </p:tavLst>
                                    </p:anim>
                                    <p:anim calcmode="lin" valueType="num">
                                      <p:cBhvr>
                                        <p:cTn id="60" dur="500" fill="hold"/>
                                        <p:tgtEl>
                                          <p:spTgt spid="46"/>
                                        </p:tgtEl>
                                        <p:attrNameLst>
                                          <p:attrName>ppt_h</p:attrName>
                                        </p:attrNameLst>
                                      </p:cBhvr>
                                      <p:tavLst>
                                        <p:tav tm="0">
                                          <p:val>
                                            <p:fltVal val="0"/>
                                          </p:val>
                                        </p:tav>
                                        <p:tav tm="100000">
                                          <p:val>
                                            <p:strVal val="#ppt_h"/>
                                          </p:val>
                                        </p:tav>
                                      </p:tavLst>
                                    </p:anim>
                                    <p:animEffect transition="in" filter="fade">
                                      <p:cBhvr>
                                        <p:cTn id="61" dur="500"/>
                                        <p:tgtEl>
                                          <p:spTgt spid="46"/>
                                        </p:tgtEl>
                                      </p:cBhvr>
                                    </p:animEffect>
                                  </p:childTnLst>
                                </p:cTn>
                              </p:par>
                              <p:par>
                                <p:cTn id="62" presetID="42" presetClass="entr" presetSubtype="0" fill="hold" grpId="0" nodeType="withEffect">
                                  <p:stCondLst>
                                    <p:cond delay="200"/>
                                  </p:stCondLst>
                                  <p:childTnLst>
                                    <p:set>
                                      <p:cBhvr>
                                        <p:cTn id="63" dur="1" fill="hold">
                                          <p:stCondLst>
                                            <p:cond delay="0"/>
                                          </p:stCondLst>
                                        </p:cTn>
                                        <p:tgtEl>
                                          <p:spTgt spid="59">
                                            <p:txEl>
                                              <p:pRg st="0" end="0"/>
                                            </p:txEl>
                                          </p:spTgt>
                                        </p:tgtEl>
                                        <p:attrNameLst>
                                          <p:attrName>style.visibility</p:attrName>
                                        </p:attrNameLst>
                                      </p:cBhvr>
                                      <p:to>
                                        <p:strVal val="visible"/>
                                      </p:to>
                                    </p:set>
                                    <p:animEffect transition="in" filter="fade">
                                      <p:cBhvr>
                                        <p:cTn id="64" dur="500"/>
                                        <p:tgtEl>
                                          <p:spTgt spid="59">
                                            <p:txEl>
                                              <p:pRg st="0" end="0"/>
                                            </p:txEl>
                                          </p:spTgt>
                                        </p:tgtEl>
                                      </p:cBhvr>
                                    </p:animEffect>
                                    <p:anim calcmode="lin" valueType="num">
                                      <p:cBhvr>
                                        <p:cTn id="65"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5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anim calcmode="lin" valueType="num">
                                      <p:cBhvr>
                                        <p:cTn id="76"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77"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4200"/>
                            </p:stCondLst>
                            <p:childTnLst>
                              <p:par>
                                <p:cTn id="79" presetID="53" presetClass="entr" presetSubtype="16"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Effect transition="in" filter="fade">
                                      <p:cBhvr>
                                        <p:cTn id="83" dur="500"/>
                                        <p:tgtEl>
                                          <p:spTgt spid="62"/>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63">
                                            <p:txEl>
                                              <p:pRg st="0" end="0"/>
                                            </p:txEl>
                                          </p:spTgt>
                                        </p:tgtEl>
                                        <p:attrNameLst>
                                          <p:attrName>style.visibility</p:attrName>
                                        </p:attrNameLst>
                                      </p:cBhvr>
                                      <p:to>
                                        <p:strVal val="visible"/>
                                      </p:to>
                                    </p:set>
                                    <p:animEffect transition="in" filter="fade">
                                      <p:cBhvr>
                                        <p:cTn id="86" dur="500"/>
                                        <p:tgtEl>
                                          <p:spTgt spid="63">
                                            <p:txEl>
                                              <p:pRg st="0" end="0"/>
                                            </p:txEl>
                                          </p:spTgt>
                                        </p:tgtEl>
                                      </p:cBhvr>
                                    </p:animEffect>
                                    <p:anim calcmode="lin" valueType="num">
                                      <p:cBhvr>
                                        <p:cTn id="87"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4900"/>
                            </p:stCondLst>
                            <p:childTnLst>
                              <p:par>
                                <p:cTn id="90" presetID="53" presetClass="entr" presetSubtype="16"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Effect transition="in" filter="fade">
                                      <p:cBhvr>
                                        <p:cTn id="94" dur="500"/>
                                        <p:tgtEl>
                                          <p:spTgt spid="64"/>
                                        </p:tgtEl>
                                      </p:cBhvr>
                                    </p:animEffect>
                                  </p:childTnLst>
                                </p:cTn>
                              </p:par>
                              <p:par>
                                <p:cTn id="95" presetID="42" presetClass="entr" presetSubtype="0" fill="hold" grpId="0" nodeType="withEffect">
                                  <p:stCondLst>
                                    <p:cond delay="200"/>
                                  </p:stCondLst>
                                  <p:childTnLst>
                                    <p:set>
                                      <p:cBhvr>
                                        <p:cTn id="96" dur="1" fill="hold">
                                          <p:stCondLst>
                                            <p:cond delay="0"/>
                                          </p:stCondLst>
                                        </p:cTn>
                                        <p:tgtEl>
                                          <p:spTgt spid="65">
                                            <p:txEl>
                                              <p:pRg st="0" end="0"/>
                                            </p:txEl>
                                          </p:spTgt>
                                        </p:tgtEl>
                                        <p:attrNameLst>
                                          <p:attrName>style.visibility</p:attrName>
                                        </p:attrNameLst>
                                      </p:cBhvr>
                                      <p:to>
                                        <p:strVal val="visible"/>
                                      </p:to>
                                    </p:set>
                                    <p:animEffect transition="in" filter="fade">
                                      <p:cBhvr>
                                        <p:cTn id="97" dur="500"/>
                                        <p:tgtEl>
                                          <p:spTgt spid="65">
                                            <p:txEl>
                                              <p:pRg st="0" end="0"/>
                                            </p:txEl>
                                          </p:spTgt>
                                        </p:tgtEl>
                                      </p:cBhvr>
                                    </p:animEffect>
                                    <p:anim calcmode="lin" valueType="num">
                                      <p:cBhvr>
                                        <p:cTn id="98"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560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25" grpId="0"/>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8"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3" grpId="0"/>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6" grpId="0"/>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0" grpId="0"/>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anim calcmode="lin" valueType="num">
                      <p:cBhvr>
                        <p:cTn dur="500" fill="hold"/>
                        <p:tgtEl>
                          <p:spTgt spid="65"/>
                        </p:tgtEl>
                        <p:attrNameLst>
                          <p:attrName>ppt_x</p:attrName>
                        </p:attrNameLst>
                      </p:cBhvr>
                      <p:tavLst>
                        <p:tav tm="0">
                          <p:val>
                            <p:strVal val="#ppt_x"/>
                          </p:val>
                        </p:tav>
                        <p:tav tm="100000">
                          <p:val>
                            <p:strVal val="#ppt_x"/>
                          </p:val>
                        </p:tav>
                      </p:tavLst>
                    </p:anim>
                    <p:anim calcmode="lin" valueType="num">
                      <p:cBhvr>
                        <p:cTn dur="500" fill="hold"/>
                        <p:tgtEl>
                          <p:spTgt spid="65"/>
                        </p:tgtEl>
                        <p:attrNameLst>
                          <p:attrName>ppt_y</p:attrName>
                        </p:attrNameLst>
                      </p:cBhvr>
                      <p:tavLst>
                        <p:tav tm="0">
                          <p:val>
                            <p:strVal val="#ppt_y+.1"/>
                          </p:val>
                        </p:tav>
                        <p:tav tm="100000">
                          <p:val>
                            <p:strVal val="#ppt_y"/>
                          </p:val>
                        </p:tav>
                      </p:tavLst>
                    </p:anim>
                  </p:childTnLst>
                </p:cTn>
              </p:par>
            </p:tnLst>
          </p:tmpl>
        </p:tmplLst>
      </p:bldP>
      <p:bldP spid="66" grpId="0"/>
    </p:bldLst>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ive images with description">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25" name="Picture Placeholder 2"/>
          <p:cNvSpPr>
            <a:spLocks noGrp="1"/>
          </p:cNvSpPr>
          <p:nvPr>
            <p:ph type="pic" sz="quarter" idx="48"/>
          </p:nvPr>
        </p:nvSpPr>
        <p:spPr>
          <a:xfrm>
            <a:off x="632886" y="1356361"/>
            <a:ext cx="1940981" cy="3249925"/>
          </a:xfrm>
          <a:custGeom>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Rounded Rectangle 30"/>
          <p:cNvSpPr/>
          <p:nvPr userDrawn="1"/>
        </p:nvSpPr>
        <p:spPr>
          <a:xfrm>
            <a:off x="622447" y="4606285"/>
            <a:ext cx="1938573" cy="243840"/>
          </a:xfrm>
          <a:custGeom>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Picture Placeholder 2"/>
          <p:cNvSpPr>
            <a:spLocks noGrp="1"/>
          </p:cNvSpPr>
          <p:nvPr>
            <p:ph type="pic" sz="quarter" idx="65"/>
          </p:nvPr>
        </p:nvSpPr>
        <p:spPr>
          <a:xfrm>
            <a:off x="2800352" y="1356361"/>
            <a:ext cx="1940981" cy="3249925"/>
          </a:xfrm>
          <a:custGeom>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37" name="Rounded Rectangle 30"/>
          <p:cNvSpPr/>
          <p:nvPr userDrawn="1"/>
        </p:nvSpPr>
        <p:spPr>
          <a:xfrm>
            <a:off x="2789914" y="4606285"/>
            <a:ext cx="1938573" cy="243840"/>
          </a:xfrm>
          <a:custGeom>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Picture Placeholder 2"/>
          <p:cNvSpPr>
            <a:spLocks noGrp="1"/>
          </p:cNvSpPr>
          <p:nvPr>
            <p:ph type="pic" sz="quarter" idx="66"/>
          </p:nvPr>
        </p:nvSpPr>
        <p:spPr>
          <a:xfrm>
            <a:off x="5065332" y="1356361"/>
            <a:ext cx="1940981" cy="3249925"/>
          </a:xfrm>
          <a:custGeom>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39" name="Rounded Rectangle 30"/>
          <p:cNvSpPr/>
          <p:nvPr userDrawn="1"/>
        </p:nvSpPr>
        <p:spPr>
          <a:xfrm>
            <a:off x="5054894" y="4606285"/>
            <a:ext cx="1938573" cy="243840"/>
          </a:xfrm>
          <a:custGeom>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icture Placeholder 2"/>
          <p:cNvSpPr>
            <a:spLocks noGrp="1"/>
          </p:cNvSpPr>
          <p:nvPr>
            <p:ph type="pic" sz="quarter" idx="67"/>
          </p:nvPr>
        </p:nvSpPr>
        <p:spPr>
          <a:xfrm>
            <a:off x="7351332" y="1356361"/>
            <a:ext cx="1940981" cy="3249925"/>
          </a:xfrm>
          <a:custGeom>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41" name="Rounded Rectangle 30"/>
          <p:cNvSpPr/>
          <p:nvPr userDrawn="1"/>
        </p:nvSpPr>
        <p:spPr>
          <a:xfrm>
            <a:off x="7340894" y="4606285"/>
            <a:ext cx="1938573" cy="243840"/>
          </a:xfrm>
          <a:custGeom>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Picture Placeholder 2"/>
          <p:cNvSpPr>
            <a:spLocks noGrp="1"/>
          </p:cNvSpPr>
          <p:nvPr>
            <p:ph type="pic" sz="quarter" idx="68"/>
          </p:nvPr>
        </p:nvSpPr>
        <p:spPr>
          <a:xfrm>
            <a:off x="9624486" y="1356361"/>
            <a:ext cx="1940981" cy="3249925"/>
          </a:xfrm>
          <a:custGeom>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43" name="Rounded Rectangle 30"/>
          <p:cNvSpPr/>
          <p:nvPr userDrawn="1"/>
        </p:nvSpPr>
        <p:spPr>
          <a:xfrm>
            <a:off x="9614047" y="4606285"/>
            <a:ext cx="1938573" cy="243840"/>
          </a:xfrm>
          <a:custGeom>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sp>
        <p:nvSpPr>
          <p:cNvPr id="45"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ct val="0"/>
              </a:spcBef>
              <a:buNone/>
              <a:defRPr sz="1920" b="1" baseline="0">
                <a:solidFill>
                  <a:schemeClr val="bg1"/>
                </a:solidFill>
                <a:latin typeface="Lato Light"/>
                <a:cs typeface="Lato Light"/>
              </a:defRPr>
            </a:lvl1pPr>
          </a:lstStyle>
          <a:p>
            <a:pPr lvl="0"/>
            <a:r>
              <a:rPr lang="es-ES_tradnl" err="1"/>
              <a:t>Put your title here</a:t>
            </a:r>
            <a:endParaRPr lang="es-ES_tradnl"/>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800"/>
                                  </p:st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Effect transition="in" filter="fade">
                                      <p:cBhvr>
                                        <p:cTn id="22" dur="1000"/>
                                        <p:tgtEl>
                                          <p:spTgt spid="25"/>
                                        </p:tgtEl>
                                      </p:cBhvr>
                                    </p:animEffect>
                                  </p:childTnLst>
                                </p:cTn>
                              </p:par>
                            </p:childTnLst>
                          </p:cTn>
                        </p:par>
                        <p:par>
                          <p:cTn id="23" fill="hold" nodeType="afterGroup">
                            <p:stCondLst>
                              <p:cond delay="1800"/>
                            </p:stCondLst>
                            <p:childTnLst>
                              <p:par>
                                <p:cTn id="24" presetID="22" presetClass="entr" presetSubtype="4"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53" presetClass="entr" presetSubtype="16" fill="hold" grpId="0" nodeType="withEffect">
                                  <p:stCondLst>
                                    <p:cond delay="8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1000" fill="hold"/>
                                        <p:tgtEl>
                                          <p:spTgt spid="36"/>
                                        </p:tgtEl>
                                        <p:attrNameLst>
                                          <p:attrName>ppt_w</p:attrName>
                                        </p:attrNameLst>
                                      </p:cBhvr>
                                      <p:tavLst>
                                        <p:tav tm="0">
                                          <p:val>
                                            <p:fltVal val="0"/>
                                          </p:val>
                                        </p:tav>
                                        <p:tav tm="100000">
                                          <p:val>
                                            <p:strVal val="#ppt_w"/>
                                          </p:val>
                                        </p:tav>
                                      </p:tavLst>
                                    </p:anim>
                                    <p:anim calcmode="lin" valueType="num">
                                      <p:cBhvr>
                                        <p:cTn id="30" dur="1000" fill="hold"/>
                                        <p:tgtEl>
                                          <p:spTgt spid="36"/>
                                        </p:tgtEl>
                                        <p:attrNameLst>
                                          <p:attrName>ppt_h</p:attrName>
                                        </p:attrNameLst>
                                      </p:cBhvr>
                                      <p:tavLst>
                                        <p:tav tm="0">
                                          <p:val>
                                            <p:fltVal val="0"/>
                                          </p:val>
                                        </p:tav>
                                        <p:tav tm="100000">
                                          <p:val>
                                            <p:strVal val="#ppt_h"/>
                                          </p:val>
                                        </p:tav>
                                      </p:tavLst>
                                    </p:anim>
                                    <p:animEffect transition="in" filter="fade">
                                      <p:cBhvr>
                                        <p:cTn id="31" dur="1000"/>
                                        <p:tgtEl>
                                          <p:spTgt spid="36"/>
                                        </p:tgtEl>
                                      </p:cBhvr>
                                    </p:animEffect>
                                  </p:childTnLst>
                                </p:cTn>
                              </p:par>
                            </p:childTnLst>
                          </p:cTn>
                        </p:par>
                        <p:par>
                          <p:cTn id="32" fill="hold" nodeType="afterGroup">
                            <p:stCondLst>
                              <p:cond delay="3600"/>
                            </p:stCondLst>
                            <p:childTnLst>
                              <p:par>
                                <p:cTn id="33" presetID="22" presetClass="entr" presetSubtype="4"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53" presetClass="entr" presetSubtype="16" fill="hold" grpId="0" nodeType="withEffect">
                                  <p:stCondLst>
                                    <p:cond delay="800"/>
                                  </p:stCondLst>
                                  <p:childTnLst>
                                    <p:set>
                                      <p:cBhvr>
                                        <p:cTn id="37" dur="1" fill="hold">
                                          <p:stCondLst>
                                            <p:cond delay="0"/>
                                          </p:stCondLst>
                                        </p:cTn>
                                        <p:tgtEl>
                                          <p:spTgt spid="38"/>
                                        </p:tgtEl>
                                        <p:attrNameLst>
                                          <p:attrName>style.visibility</p:attrName>
                                        </p:attrNameLst>
                                      </p:cBhvr>
                                      <p:to>
                                        <p:strVal val="visible"/>
                                      </p:to>
                                    </p:set>
                                    <p:anim calcmode="lin" valueType="num">
                                      <p:cBhvr>
                                        <p:cTn id="38" dur="1000" fill="hold"/>
                                        <p:tgtEl>
                                          <p:spTgt spid="38"/>
                                        </p:tgtEl>
                                        <p:attrNameLst>
                                          <p:attrName>ppt_w</p:attrName>
                                        </p:attrNameLst>
                                      </p:cBhvr>
                                      <p:tavLst>
                                        <p:tav tm="0">
                                          <p:val>
                                            <p:fltVal val="0"/>
                                          </p:val>
                                        </p:tav>
                                        <p:tav tm="100000">
                                          <p:val>
                                            <p:strVal val="#ppt_w"/>
                                          </p:val>
                                        </p:tav>
                                      </p:tavLst>
                                    </p:anim>
                                    <p:anim calcmode="lin" valueType="num">
                                      <p:cBhvr>
                                        <p:cTn id="39" dur="1000" fill="hold"/>
                                        <p:tgtEl>
                                          <p:spTgt spid="38"/>
                                        </p:tgtEl>
                                        <p:attrNameLst>
                                          <p:attrName>ppt_h</p:attrName>
                                        </p:attrNameLst>
                                      </p:cBhvr>
                                      <p:tavLst>
                                        <p:tav tm="0">
                                          <p:val>
                                            <p:fltVal val="0"/>
                                          </p:val>
                                        </p:tav>
                                        <p:tav tm="100000">
                                          <p:val>
                                            <p:strVal val="#ppt_h"/>
                                          </p:val>
                                        </p:tav>
                                      </p:tavLst>
                                    </p:anim>
                                    <p:animEffect transition="in" filter="fade">
                                      <p:cBhvr>
                                        <p:cTn id="40" dur="1000"/>
                                        <p:tgtEl>
                                          <p:spTgt spid="38"/>
                                        </p:tgtEl>
                                      </p:cBhvr>
                                    </p:animEffect>
                                  </p:childTnLst>
                                </p:cTn>
                              </p:par>
                            </p:childTnLst>
                          </p:cTn>
                        </p:par>
                        <p:par>
                          <p:cTn id="41" fill="hold" nodeType="afterGroup">
                            <p:stCondLst>
                              <p:cond delay="5400"/>
                            </p:stCondLst>
                            <p:childTnLst>
                              <p:par>
                                <p:cTn id="42" presetID="22" presetClass="entr" presetSubtype="4"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53" presetClass="entr" presetSubtype="16" fill="hold" grpId="0" nodeType="withEffect">
                                  <p:stCondLst>
                                    <p:cond delay="8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nodeType="afterGroup">
                            <p:stCondLst>
                              <p:cond delay="7200"/>
                            </p:stCondLst>
                            <p:childTnLst>
                              <p:par>
                                <p:cTn id="51" presetID="2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par>
                                <p:cTn id="54" presetID="53" presetClass="entr" presetSubtype="16" fill="hold" grpId="0" nodeType="withEffect">
                                  <p:stCondLst>
                                    <p:cond delay="80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Effect transition="in" filter="fade">
                                      <p:cBhvr>
                                        <p:cTn id="58" dur="1000"/>
                                        <p:tgtEl>
                                          <p:spTgt spid="42"/>
                                        </p:tgtEl>
                                      </p:cBhvr>
                                    </p:animEffect>
                                  </p:childTnLst>
                                </p:cTn>
                              </p:par>
                            </p:childTnLst>
                          </p:cTn>
                        </p:par>
                        <p:par>
                          <p:cTn id="59" fill="hold" nodeType="afterGroup">
                            <p:stCondLst>
                              <p:cond delay="9000"/>
                            </p:stCondLst>
                            <p:childTnLst>
                              <p:par>
                                <p:cTn id="60" presetID="22" presetClass="entr" presetSubtype="4"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500"/>
                                        <p:tgtEl>
                                          <p:spTgt spid="44">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45">
                                            <p:txEl>
                                              <p:pRg st="0" end="0"/>
                                            </p:txEl>
                                          </p:spTgt>
                                        </p:tgtEl>
                                        <p:attrNameLst>
                                          <p:attrName>style.visibility</p:attrName>
                                        </p:attrNameLst>
                                      </p:cBhvr>
                                      <p:to>
                                        <p:strVal val="visible"/>
                                      </p:to>
                                    </p:set>
                                    <p:animEffect transition="in" filter="fade">
                                      <p:cBhvr>
                                        <p:cTn id="68" dur="400"/>
                                        <p:tgtEl>
                                          <p:spTgt spid="45">
                                            <p:txEl>
                                              <p:pRg st="0" end="0"/>
                                            </p:txEl>
                                          </p:spTgt>
                                        </p:tgtEl>
                                      </p:cBhvr>
                                    </p:animEffect>
                                    <p:anim calcmode="lin" valueType="num">
                                      <p:cBhvr>
                                        <p:cTn id="69" dur="4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31" grpId="0" animBg="1"/>
      <p:bldP spid="36" grpId="0"/>
      <p:bldP spid="37" grpId="0" animBg="1"/>
      <p:bldP spid="38" grpId="0"/>
      <p:bldP spid="39" grpId="0" animBg="1"/>
      <p:bldP spid="40" grpId="0"/>
      <p:bldP spid="41" grpId="0" animBg="1"/>
      <p:bldP spid="42" grpId="0"/>
      <p:bldP spid="43" grpId="0" animBg="1"/>
      <p:bldP spid="44" grpId="0" build="p">
        <p:tmplLst>
          <p:tmpl lvl="1">
            <p:tnLst>
              <p:par>
                <p:cTn presetID="10" presetClass="entr" presetSubtype="0" fill="hold" nodeType="withEffect">
                  <p:stCondLst>
                    <p:cond delay="8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400"/>
                        <p:tgtEl>
                          <p:spTgt spid="45"/>
                        </p:tgtEl>
                      </p:cBhvr>
                    </p:animEffect>
                    <p:anim calcmode="lin" valueType="num">
                      <p:cBhvr>
                        <p:cTn dur="400" fill="hold"/>
                        <p:tgtEl>
                          <p:spTgt spid="45"/>
                        </p:tgtEl>
                        <p:attrNameLst>
                          <p:attrName>ppt_x</p:attrName>
                        </p:attrNameLst>
                      </p:cBhvr>
                      <p:tavLst>
                        <p:tav tm="0">
                          <p:val>
                            <p:strVal val="#ppt_x"/>
                          </p:val>
                        </p:tav>
                        <p:tav tm="100000">
                          <p:val>
                            <p:strVal val="#ppt_x"/>
                          </p:val>
                        </p:tav>
                      </p:tavLst>
                    </p:anim>
                    <p:anim calcmode="lin" valueType="num">
                      <p:cBhvr>
                        <p:cTn dur="400" fill="hold"/>
                        <p:tgtEl>
                          <p:spTgt spid="4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ext Slide">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7" name="Text Placeholder 2"/>
          <p:cNvSpPr>
            <a:spLocks noGrp="1"/>
          </p:cNvSpPr>
          <p:nvPr>
            <p:ph type="body" sz="quarter" idx="16" hasCustomPrompt="1"/>
          </p:nvPr>
        </p:nvSpPr>
        <p:spPr>
          <a:xfrm>
            <a:off x="603251" y="1394298"/>
            <a:ext cx="10972800" cy="4574704"/>
          </a:xfrm>
          <a:prstGeom prst="rect">
            <a:avLst/>
          </a:prstGeom>
        </p:spPr>
        <p:txBody>
          <a:bodyPr vert="horz" lIns="95057" tIns="47529" rIns="95057" bIns="47529"/>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Cras fringilla suscipit cursus. Aenean accumsan malesuada hendrerit. Morbi sit amet dolor ante. Duis quis viverra urna, in ultricies diam. Morbi sodales volutpat tellus, quis aliquam urna cursus et. Proin commodo arcu nec nisi rhoncus dapibus. Praesent nec elit non metus mollis placerat. Vivamus porta pulvinar iaculis. Donec augue arcu, volutpat nec risus eget, finibus lacinia ligula. Curabitur bibendum arcu sit amet faucibus posuere. Donec a est at arcu congue congue vel eget ex. Duis auctor lectus maximus sapien suscipit interdum.</a:t>
            </a:r>
            <a:endParaRPr lang="en-US"/>
          </a:p>
          <a:p>
            <a:pPr lvl="0"/>
            <a:endParaRPr lang="en-US"/>
          </a:p>
          <a:p>
            <a:pPr lvl="0"/>
            <a:r>
              <a:rPr lang="en-US" err="1"/>
              <a:t>Curabitur rhoncus, diam vel congue pulvinar, erat massa lacinia purus, in laoreet purus massa in nunc. Phasellus finibus malesuada lobortis. Sed quis tellus id nulla mollis iaculis. Nam nec auctor arcu. Aenean molestie lacus ut urna accumsan, a rhoncus orci rhoncus. Fusce orci velit, euismod quis pulvinar ac, ultrices vel dui. Praesent commodo, odio eu ullamcorper eleifend, magna metus euismod elit, in porttitor urna nisl ut nulla. Donec accumsan egestas nulla, ut sollicitudin nulla lacinia ac. Pellentesque felis est, tincidunt et suscipit id, rutrum at odio. Sed fringilla porttitor ipsum. Morbi cursus massa eget arcu hendrerit eleifend. Morbi sit amet accumsan dui, vel tempus urna. Cras in sapien at justo convallis lacinia et in felis. Vestibulum luctus, odio non accumsan eleifend, lectus metus rutrum orci, quis molestie enim augue in lorem. Vestibulum volutpat sagittis quam varius facilisis.</a:t>
            </a:r>
            <a:endParaRPr lang="en-US"/>
          </a:p>
          <a:p>
            <a:pPr lvl="0"/>
            <a:endParaRPr lang="en-US"/>
          </a:p>
          <a:p>
            <a:pPr lvl="0"/>
            <a:r>
              <a:rPr lang="en-US" err="1"/>
              <a:t>Donec ligula diam, tincidunt id nisl vel, accumsan placerat velit. Nullam sagittis feugiat erat, vel vestibulum lorem facilisis vitae. Duis molestie urna enim, vel scelerisque arcu feugiat eget. Curabitur lobortis, nulla vel dignissim consequat, odio libero pellentesque nunc, sit amet feugiat justo metus nec neque. Donec non ante ac orci elementum iaculis consequat in metus. Interdum et malesuada fames ac ante ipsum primis in faucibus. Mauris volutpat aliquet imperdiet. Suspendisse ultrices lacus id est viverra, at porttitor metus facilisis. Nullam dolor sapien, hendrerit sit amet tellus tristique, tempor iaculis urna. Nulla a aliquam magna. Donec eget felis in felis lacinia porttitor. Proin sollicitudin ante id nisl imperdiet euismod. Aenean vestibulum non metus vitae rutrum. Cras varius condimentum diam, quis euismod erat pharetra non. Sed eget blandit sem.</a:t>
            </a:r>
            <a:endParaRPr lang="en-US"/>
          </a:p>
        </p:txBody>
      </p:sp>
      <p:grpSp>
        <p:nvGrpSpPr>
          <p:cNvPr id="5" name="Group 4"/>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lumns Text">
    <p:spTree>
      <p:nvGrpSpPr>
        <p:cNvPr id="1" name=""/>
        <p:cNvGrpSpPr/>
        <p:nvPr/>
      </p:nvGrpSpPr>
      <p:grpSpPr>
        <a:xfrm>
          <a:off x="0" y="0"/>
          <a:ext cx="0" cy="0"/>
        </a:xfrm>
      </p:grpSpPr>
      <p:sp>
        <p:nvSpPr>
          <p:cNvPr id="5" name="Text Placeholder 2"/>
          <p:cNvSpPr>
            <a:spLocks noGrp="1"/>
          </p:cNvSpPr>
          <p:nvPr>
            <p:ph type="body" sz="quarter" idx="16" hasCustomPrompt="1"/>
          </p:nvPr>
        </p:nvSpPr>
        <p:spPr>
          <a:xfrm>
            <a:off x="603251" y="1368898"/>
            <a:ext cx="10972800" cy="4889664"/>
          </a:xfrm>
          <a:prstGeom prst="rect">
            <a:avLst/>
          </a:prstGeom>
        </p:spPr>
        <p:txBody>
          <a:bodyPr vert="horz" lIns="95057" tIns="47529" rIns="95057" bIns="47529" numCol="2"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Cras fringilla suscipit cursus. Aenean accumsan malesuada hendrerit. Morbi sit amet dolor ante. Duis quis viverra urna, in ultricies diam. Morbi sodales volutpat tellus, quis aliquam urna cursus et. Proin commodo arcu nec nisi rhoncus dapibus. Praesent nec elit non metus mollis placerat. Vivamus porta pulvinar iaculis. Donec augue arcu, volutpat nec risus eget, finibus lacinia ligula. Curabitur bibendum arcu sit amet faucibus posuere. Donec a est at arcu congue congue vel eget ex. Duis auctor lectus maximus sapien suscipit interdum.</a:t>
            </a:r>
            <a:endParaRPr lang="en-US"/>
          </a:p>
          <a:p>
            <a:pPr lvl="0"/>
            <a:endParaRPr lang="en-US"/>
          </a:p>
          <a:p>
            <a:pPr lvl="0"/>
            <a:r>
              <a:rPr lang="en-US" err="1"/>
              <a:t>Curabitur rhoncus, diam vel congue pulvinar, erat massa lacinia purus, in laoreet purus massa in nunc. Phasellus finibus malesuada lobortis. Sed quis tellus id nulla mollis iaculis. Nam nec auctor arcu. Aenean molestie lacus ut urna accumsan, a rhoncus orci rhoncus. Fusce orci velit, euismod quis pulvinar ac, ultrices vel dui. Praesent commodo, odio eu ullamcorper eleifend, magna metus euismod elit, in porttitor urna nisl ut nulla. Donec accumsan egestas nulla, ut sollicitudin nulla lacinia ac. Pellentesque felis est, tincidunt et suscipit id, rutrum at odio. Sed fringilla porttitor ipsum. Morbi cursus massa eget arcu hendrerit eleifend. Morbi sit amet accumsan dui, vel tempus urna. Cras in sapien at justo convallis lacinia et in felis. Vestibulum luctus, odio non accumsan eleifend, lectus metus rutrum orci, quis molestie enim augue in lorem. Vestibulum volutpat sagittis quam varius facilisis.</a:t>
            </a:r>
            <a:endParaRPr lang="en-US"/>
          </a:p>
          <a:p>
            <a:pPr lvl="0"/>
            <a:endParaRPr lang="en-US"/>
          </a:p>
          <a:p>
            <a:pPr lvl="0"/>
            <a:r>
              <a:rPr lang="en-US" err="1"/>
              <a:t>Donec ligula diam, tincidunt id nisl vel, accumsan placerat velit. Nullam sagittis feugiat erat, vel vestibulum lorem facilisis vitae. Duis molestie urna enim, vel scelerisque arcu feugiat eget. Curabitur lobortis, nulla vel dignissim consequat, odio libero pellentesque nunc, sit amet feugiat justo metus nec neque. Donec non ante ac orci elementum iaculis consequat in metus. Interdum et malesuada fames ac ante ipsum primis in faucibus. Mauris volutpat aliquet imperdiet. Suspendisse ultrices lacus id est viverra, at porttitor metus facilisis. Nullam dolor sapien, hendrerit sit amet tellus tristique, tempor iaculis urna. Nulla a aliquam magna. Donec eget felis in felis lacinia porttitor. Proin sollicitudin ante id nisl imperdiet euismod. Aenean vestibulum non metus vitae rutrum. Cras varius condimentum diam, quis euismod erat pharetra non. Sed eget blandit sem.</a:t>
            </a:r>
            <a:endParaRPr lang="en-US"/>
          </a:p>
        </p:txBody>
      </p:sp>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42" presetClass="entr" presetSubtype="0" fill="hold" grpId="0" nodeType="withEffect">
                                  <p:stCondLst>
                                    <p:cond delay="2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400"/>
                                        <p:tgtEl>
                                          <p:spTgt spid="6">
                                            <p:txEl>
                                              <p:pRg st="0" end="0"/>
                                            </p:txEl>
                                          </p:spTgt>
                                        </p:tgtEl>
                                      </p:cBhvr>
                                    </p:animEffect>
                                    <p:anim calcmode="lin" valueType="num">
                                      <p:cBhvr>
                                        <p:cTn id="20"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anim calcmode="lin" valueType="num">
                                      <p:cBhvr>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nodePh="1">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ree Columns Text">
    <p:spTree>
      <p:nvGrpSpPr>
        <p:cNvPr id="1" name=""/>
        <p:cNvGrpSpPr/>
        <p:nvPr/>
      </p:nvGrpSpPr>
      <p:grpSpPr>
        <a:xfrm>
          <a:off x="0" y="0"/>
          <a:ext cx="0" cy="0"/>
        </a:xfrm>
      </p:grpSpPr>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slide example</a:t>
            </a:r>
            <a:endParaRPr lang="es-ES_tradnl"/>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9" name="Text Placeholder 2"/>
          <p:cNvSpPr>
            <a:spLocks noGrp="1"/>
          </p:cNvSpPr>
          <p:nvPr>
            <p:ph type="body" sz="quarter" idx="16" hasCustomPrompt="1"/>
          </p:nvPr>
        </p:nvSpPr>
        <p:spPr>
          <a:xfrm>
            <a:off x="603251" y="1406998"/>
            <a:ext cx="10972800" cy="4912524"/>
          </a:xfrm>
          <a:prstGeom prst="rect">
            <a:avLst/>
          </a:prstGeom>
        </p:spPr>
        <p:txBody>
          <a:bodyPr vert="horz" lIns="95057" tIns="47529" rIns="95057" bIns="47529" numCol="3"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Cras fringilla suscipit cursus. Aenean accumsan malesuada hendrerit. Morbi sit amet dolor ante. Duis quis viverra urna, in ultricies diam. Morbi sodales volutpat tellus, quis aliquam urna cursus et. Proin commodo arcu nec nisi rhoncus dapibus. </a:t>
            </a:r>
            <a:endParaRPr lang="en-US"/>
          </a:p>
          <a:p>
            <a:pPr lvl="0"/>
            <a:endParaRPr lang="en-US"/>
          </a:p>
          <a:p>
            <a:pPr lvl="0"/>
            <a:r>
              <a:rPr lang="en-US" err="1"/>
              <a:t>Praesent nec elit non metus mollis placerat. Vivamus porta pulvinar iaculis. Donec augue arcu, volutpat nec risus eget, finibus lacinia ligula. Curabitur bibendum arcu sit amet faucibus posuere. Donec a est at arcu congue congue vel eget ex. Duis auctor lectus maximus sapien suscipit interdum.</a:t>
            </a:r>
            <a:endParaRPr lang="en-US"/>
          </a:p>
          <a:p>
            <a:pPr lvl="0"/>
            <a:endParaRPr lang="en-US"/>
          </a:p>
          <a:p>
            <a:pPr lvl="0"/>
            <a:r>
              <a:rPr lang="en-US" err="1"/>
              <a:t>Curabitur rhoncus, diam vel congue pulvinar, erat massa lacinia purus, in laoreet purus massa in nunc. Phasellus finibus malesuada lobortis. Sed quis tellus id nulla mollis iaculis. Nam nec auctor arcu. Aenean molestie lacus ut urna accumsan, a rhoncus orci rhoncus. Fusce orci velit, euismod quis pulvinar ac, ultrices vel dui. Praesent commodo, odio eu ullamcorper eleifend, magna metus euismod elit, in porttitor urna nisl ut nulla. Donec accumsan egestas nulla, ut sollicitudin nulla lacinia ac. Pellentesque felis est, tincidunt et suscipit id, rutrum at odio. Sed fringilla porttitor ipsum. </a:t>
            </a:r>
            <a:endParaRPr lang="en-US"/>
          </a:p>
          <a:p>
            <a:pPr lvl="0"/>
            <a:endParaRPr lang="en-US"/>
          </a:p>
          <a:p>
            <a:pPr lvl="0"/>
            <a:r>
              <a:rPr lang="en-US" err="1"/>
              <a:t>Morbi cursus massa eget arcu hendrerit eleifend. Morbi sit amet accumsan dui, vel tempus urna. Cras in sapien at justo convallis lacinia et in felis. Vestibulum luctus, odio non accumsan eleifend, lectus metus rutrum orci, quis molestie enim augue in lorem. Vestibulum volutpat sagittis quam varius facilisis.</a:t>
            </a:r>
            <a:endParaRPr lang="en-US"/>
          </a:p>
          <a:p>
            <a:pPr lvl="0"/>
            <a:r>
              <a:rPr lang="en-US" err="1"/>
              <a:t>Donec ligula diam, tincidunt id nisl vel, accumsan placerat velit. Nullam sagittis feugiat erat, vel vestibulum lorem facilisis vitae. Duis molestie urna enim, vel scelerisque arcu feugiat eget. Curabitur lobortis, nulla vel dignissim consequat, odio libero pellentesque nunc, sit amet feugiat justo metus nec neque. Donec non ante ac orci elementum iaculis consequat in metus. Interdum et malesuada fames ac ante ipsum primis in faucibus. Mauris volutpat aliquet imperdiet. Suspendisse ultrices lacus id est viverra, at porttitor metus facilisis. Nullam dolor sapien, hendrerit sit amet tellus tristique, tempor iaculis urna. Nulla a aliquam magna. Donec eget felis in felis lacinia porttitor. Proin sollicitudin ante id nisl imperdiet euismod. Aenean vestibulum non metus vitae rutrum. Cras varius condimentum diam, quis euismod erat pharetra non. Sed eget blandit sem.</a:t>
            </a:r>
            <a:endParaRPr lang="en-US"/>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anim calcmode="lin" valueType="num">
                                      <p:cBhvr>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hree Columns Text">
    <p:spTree>
      <p:nvGrpSpPr>
        <p:cNvPr id="1" name=""/>
        <p:cNvGrpSpPr/>
        <p:nvPr/>
      </p:nvGrpSpPr>
      <p:grpSpPr>
        <a:xfrm>
          <a:off x="0" y="0"/>
          <a:ext cx="0" cy="0"/>
        </a:xfrm>
      </p:grpSpPr>
      <p:sp>
        <p:nvSpPr>
          <p:cNvPr id="18" name="Picture Placeholder 2"/>
          <p:cNvSpPr>
            <a:spLocks noGrp="1"/>
          </p:cNvSpPr>
          <p:nvPr>
            <p:ph type="pic" sz="quarter" idx="48"/>
          </p:nvPr>
        </p:nvSpPr>
        <p:spPr>
          <a:xfrm>
            <a:off x="4601613" y="-1231872"/>
            <a:ext cx="10634887" cy="7035124"/>
          </a:xfrm>
          <a:custGeom>
            <a:rect l="l" t="t" r="r" b="b"/>
            <a:pathLst>
              <a:path w="7976165" h="5862603">
                <a:moveTo>
                  <a:pt x="7653935" y="2067213"/>
                </a:moveTo>
                <a:cubicBezTo>
                  <a:pt x="7770559" y="2067213"/>
                  <a:pt x="7887183" y="2111704"/>
                  <a:pt x="7976165" y="2200685"/>
                </a:cubicBezTo>
                <a:cubicBezTo>
                  <a:pt x="8154128" y="2378648"/>
                  <a:pt x="8154128" y="2667183"/>
                  <a:pt x="7976165" y="2845147"/>
                </a:cubicBezTo>
                <a:lnTo>
                  <a:pt x="5069879" y="5751433"/>
                </a:lnTo>
                <a:cubicBezTo>
                  <a:pt x="4891915" y="5929396"/>
                  <a:pt x="4603380" y="5929396"/>
                  <a:pt x="4425417" y="5751433"/>
                </a:cubicBezTo>
                <a:cubicBezTo>
                  <a:pt x="4247454" y="5573470"/>
                  <a:pt x="4247454" y="5284935"/>
                  <a:pt x="4425417" y="5106972"/>
                </a:cubicBezTo>
                <a:lnTo>
                  <a:pt x="7331703" y="2200685"/>
                </a:lnTo>
                <a:cubicBezTo>
                  <a:pt x="7420685" y="2111704"/>
                  <a:pt x="7537310" y="2067213"/>
                  <a:pt x="7653935" y="2067213"/>
                </a:cubicBezTo>
                <a:close/>
                <a:moveTo>
                  <a:pt x="6544741" y="1630098"/>
                </a:moveTo>
                <a:cubicBezTo>
                  <a:pt x="6661367" y="1630098"/>
                  <a:pt x="6777990" y="1674589"/>
                  <a:pt x="6866973" y="1763570"/>
                </a:cubicBezTo>
                <a:cubicBezTo>
                  <a:pt x="7044936" y="1941533"/>
                  <a:pt x="7044936" y="2230068"/>
                  <a:pt x="6866973" y="2408032"/>
                </a:cubicBezTo>
                <a:lnTo>
                  <a:pt x="3495076" y="5779929"/>
                </a:lnTo>
                <a:cubicBezTo>
                  <a:pt x="3317112" y="5957892"/>
                  <a:pt x="3028578" y="5957892"/>
                  <a:pt x="2850614" y="5779929"/>
                </a:cubicBezTo>
                <a:cubicBezTo>
                  <a:pt x="2672651" y="5601966"/>
                  <a:pt x="2672651" y="5313431"/>
                  <a:pt x="2850614" y="5135467"/>
                </a:cubicBezTo>
                <a:lnTo>
                  <a:pt x="6222511" y="1763571"/>
                </a:lnTo>
                <a:cubicBezTo>
                  <a:pt x="6311493" y="1674589"/>
                  <a:pt x="6428118" y="1630098"/>
                  <a:pt x="6544741" y="1630098"/>
                </a:cubicBezTo>
                <a:close/>
                <a:moveTo>
                  <a:pt x="6609833" y="11903"/>
                </a:moveTo>
                <a:cubicBezTo>
                  <a:pt x="6726458" y="11903"/>
                  <a:pt x="6843082" y="56394"/>
                  <a:pt x="6932064" y="145375"/>
                </a:cubicBezTo>
                <a:cubicBezTo>
                  <a:pt x="7110027" y="323338"/>
                  <a:pt x="7110027" y="611873"/>
                  <a:pt x="6932064" y="789837"/>
                </a:cubicBezTo>
                <a:lnTo>
                  <a:pt x="1992770" y="5729131"/>
                </a:lnTo>
                <a:cubicBezTo>
                  <a:pt x="1814807" y="5907094"/>
                  <a:pt x="1526272" y="5907094"/>
                  <a:pt x="1348308" y="5729130"/>
                </a:cubicBezTo>
                <a:cubicBezTo>
                  <a:pt x="1170346" y="5551168"/>
                  <a:pt x="1170346" y="5262633"/>
                  <a:pt x="1348309" y="5084670"/>
                </a:cubicBezTo>
                <a:lnTo>
                  <a:pt x="6287603" y="145375"/>
                </a:lnTo>
                <a:cubicBezTo>
                  <a:pt x="6376584" y="56394"/>
                  <a:pt x="6493209" y="11903"/>
                  <a:pt x="6609833" y="11903"/>
                </a:cubicBezTo>
                <a:close/>
                <a:moveTo>
                  <a:pt x="5515050" y="0"/>
                </a:moveTo>
                <a:cubicBezTo>
                  <a:pt x="5581109" y="1"/>
                  <a:pt x="5647168" y="25201"/>
                  <a:pt x="5697568" y="75602"/>
                </a:cubicBezTo>
                <a:cubicBezTo>
                  <a:pt x="5798370" y="176403"/>
                  <a:pt x="5798370" y="339835"/>
                  <a:pt x="5697568" y="440637"/>
                </a:cubicBezTo>
                <a:lnTo>
                  <a:pt x="365035" y="5773170"/>
                </a:lnTo>
                <a:cubicBezTo>
                  <a:pt x="264233" y="5873972"/>
                  <a:pt x="100801" y="5873972"/>
                  <a:pt x="0" y="5773170"/>
                </a:cubicBezTo>
                <a:cubicBezTo>
                  <a:pt x="-100802" y="5672369"/>
                  <a:pt x="-100802" y="5508937"/>
                  <a:pt x="0" y="5408135"/>
                </a:cubicBezTo>
                <a:lnTo>
                  <a:pt x="5332533" y="75602"/>
                </a:lnTo>
                <a:cubicBezTo>
                  <a:pt x="5382934" y="25200"/>
                  <a:pt x="5448992" y="0"/>
                  <a:pt x="55150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19" name="Rounded Rectangle 18"/>
          <p:cNvSpPr/>
          <p:nvPr userDrawn="1"/>
        </p:nvSpPr>
        <p:spPr>
          <a:xfrm rot="18900000">
            <a:off x="5793654" y="296271"/>
            <a:ext cx="6294300" cy="65382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 Placeholder 7"/>
          <p:cNvSpPr>
            <a:spLocks noGrp="1"/>
          </p:cNvSpPr>
          <p:nvPr>
            <p:ph type="body" sz="quarter" idx="10" hasCustomPrompt="1"/>
          </p:nvPr>
        </p:nvSpPr>
        <p:spPr>
          <a:xfrm>
            <a:off x="838973" y="1958629"/>
            <a:ext cx="4511964" cy="431780"/>
          </a:xfrm>
          <a:prstGeom prst="rect">
            <a:avLst/>
          </a:prstGeom>
        </p:spPr>
        <p:txBody>
          <a:bodyPr vert="horz" lIns="0" tIns="40504" rIns="0" bIns="40504" anchor="ctr"/>
          <a:lstStyle>
            <a:lvl1pPr marL="0" indent="0" algn="l">
              <a:lnSpc>
                <a:spcPct val="100000"/>
              </a:lnSpc>
              <a:spcBef>
                <a:spcPct val="0"/>
              </a:spcBef>
              <a:buNone/>
              <a:defRPr sz="4200" b="1">
                <a:solidFill>
                  <a:schemeClr val="bg1"/>
                </a:solidFill>
                <a:latin typeface="Lato Hairline"/>
                <a:cs typeface="Lato Hairline"/>
              </a:defRPr>
            </a:lvl1pPr>
          </a:lstStyle>
          <a:p>
            <a:pPr lvl="0"/>
            <a:r>
              <a:rPr lang="es-ES_tradnl"/>
              <a:t>TITLE HERE</a:t>
            </a:r>
            <a:endParaRPr lang="es-ES_tradnl"/>
          </a:p>
        </p:txBody>
      </p:sp>
      <p:sp>
        <p:nvSpPr>
          <p:cNvPr id="21" name="Text Placeholder 7"/>
          <p:cNvSpPr>
            <a:spLocks noGrp="1"/>
          </p:cNvSpPr>
          <p:nvPr>
            <p:ph type="body" sz="quarter" idx="11" hasCustomPrompt="1"/>
          </p:nvPr>
        </p:nvSpPr>
        <p:spPr>
          <a:xfrm>
            <a:off x="838973" y="2542427"/>
            <a:ext cx="4511964" cy="228451"/>
          </a:xfrm>
          <a:prstGeom prst="rect">
            <a:avLst/>
          </a:prstGeom>
        </p:spPr>
        <p:txBody>
          <a:bodyPr vert="horz" lIns="0" tIns="40504" rIns="0" bIns="40504" anchor="ctr"/>
          <a:lstStyle>
            <a:lvl1pPr marL="0" indent="0" algn="l">
              <a:lnSpc>
                <a:spcPct val="100000"/>
              </a:lnSpc>
              <a:spcBef>
                <a:spcPct val="0"/>
              </a:spcBef>
              <a:spcAft>
                <a:spcPct val="0"/>
              </a:spcAft>
              <a:buNone/>
              <a:defRPr sz="1800" b="0">
                <a:solidFill>
                  <a:schemeClr val="accent3"/>
                </a:solidFill>
                <a:latin typeface="Lato Light"/>
                <a:cs typeface="Lato Light"/>
              </a:defRPr>
            </a:lvl1pPr>
          </a:lstStyle>
          <a:p>
            <a:pPr lvl="0"/>
            <a:r>
              <a:rPr lang="es-ES_tradnl"/>
              <a:t>Break Section Subtitle</a:t>
            </a:r>
            <a:endParaRPr lang="es-ES_tradnl"/>
          </a:p>
        </p:txBody>
      </p:sp>
      <p:sp>
        <p:nvSpPr>
          <p:cNvPr id="22" name="Text Placeholder 2"/>
          <p:cNvSpPr>
            <a:spLocks noGrp="1"/>
          </p:cNvSpPr>
          <p:nvPr>
            <p:ph type="body" sz="quarter" idx="16" hasCustomPrompt="1"/>
          </p:nvPr>
        </p:nvSpPr>
        <p:spPr>
          <a:xfrm>
            <a:off x="859434" y="2975003"/>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nodeType="afterGroup">
                            <p:stCondLst>
                              <p:cond delay="13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400"/>
                                        <p:tgtEl>
                                          <p:spTgt spid="20">
                                            <p:txEl>
                                              <p:pRg st="0" end="0"/>
                                            </p:txEl>
                                          </p:spTgt>
                                        </p:tgtEl>
                                      </p:cBhvr>
                                    </p:animEffect>
                                    <p:anim calcmode="lin" valueType="num">
                                      <p:cBhvr>
                                        <p:cTn id="15"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anim calcmode="lin" valueType="num">
                                      <p:cBhvr>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hree Columns Text">
    <p:spTree>
      <p:nvGrpSpPr>
        <p:cNvPr id="1" name=""/>
        <p:cNvGrpSpPr/>
        <p:nvPr/>
      </p:nvGrpSpPr>
      <p:grpSpPr>
        <a:xfrm>
          <a:off x="0" y="0"/>
          <a:ext cx="0" cy="0"/>
        </a:xfrm>
      </p:grpSpPr>
      <p:sp>
        <p:nvSpPr>
          <p:cNvPr id="7" name="Picture Placeholder 2"/>
          <p:cNvSpPr>
            <a:spLocks noGrp="1"/>
          </p:cNvSpPr>
          <p:nvPr>
            <p:ph type="pic" sz="quarter" idx="48"/>
          </p:nvPr>
        </p:nvSpPr>
        <p:spPr>
          <a:xfrm>
            <a:off x="-3304233" y="563719"/>
            <a:ext cx="9242753" cy="7509636"/>
          </a:xfrm>
          <a:custGeom>
            <a:rect l="l" t="t" r="r" b="b"/>
            <a:pathLst>
              <a:path w="6932064"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8" name="Rounded Rectangle 7"/>
          <p:cNvSpPr/>
          <p:nvPr userDrawn="1"/>
        </p:nvSpPr>
        <p:spPr>
          <a:xfrm rot="18900000">
            <a:off x="137919" y="6788509"/>
            <a:ext cx="6294300" cy="65382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7"/>
          <p:cNvSpPr>
            <a:spLocks noGrp="1"/>
          </p:cNvSpPr>
          <p:nvPr>
            <p:ph type="body" sz="quarter" idx="10" hasCustomPrompt="1"/>
          </p:nvPr>
        </p:nvSpPr>
        <p:spPr>
          <a:xfrm>
            <a:off x="6782573" y="2543223"/>
            <a:ext cx="4511964" cy="431780"/>
          </a:xfrm>
          <a:prstGeom prst="rect">
            <a:avLst/>
          </a:prstGeom>
        </p:spPr>
        <p:txBody>
          <a:bodyPr vert="horz" lIns="0" tIns="40504" rIns="0" bIns="40504" anchor="ctr"/>
          <a:lstStyle>
            <a:lvl1pPr marL="0" indent="0" algn="l">
              <a:lnSpc>
                <a:spcPct val="100000"/>
              </a:lnSpc>
              <a:spcBef>
                <a:spcPct val="0"/>
              </a:spcBef>
              <a:buNone/>
              <a:defRPr sz="4200" b="1">
                <a:solidFill>
                  <a:schemeClr val="bg1"/>
                </a:solidFill>
                <a:latin typeface="Lato Hairline"/>
                <a:cs typeface="Lato Hairline"/>
              </a:defRPr>
            </a:lvl1pPr>
          </a:lstStyle>
          <a:p>
            <a:pPr lvl="0"/>
            <a:r>
              <a:rPr lang="es-ES_tradnl"/>
              <a:t>TITLE HERE</a:t>
            </a:r>
            <a:endParaRPr lang="es-ES_tradnl"/>
          </a:p>
        </p:txBody>
      </p:sp>
      <p:sp>
        <p:nvSpPr>
          <p:cNvPr id="11" name="Text Placeholder 7"/>
          <p:cNvSpPr>
            <a:spLocks noGrp="1"/>
          </p:cNvSpPr>
          <p:nvPr>
            <p:ph type="body" sz="quarter" idx="11" hasCustomPrompt="1"/>
          </p:nvPr>
        </p:nvSpPr>
        <p:spPr>
          <a:xfrm>
            <a:off x="6782573" y="3127020"/>
            <a:ext cx="4511964" cy="228451"/>
          </a:xfrm>
          <a:prstGeom prst="rect">
            <a:avLst/>
          </a:prstGeom>
        </p:spPr>
        <p:txBody>
          <a:bodyPr vert="horz" lIns="0" tIns="40504" rIns="0" bIns="40504" anchor="ctr"/>
          <a:lstStyle>
            <a:lvl1pPr marL="0" indent="0" algn="l">
              <a:lnSpc>
                <a:spcPct val="100000"/>
              </a:lnSpc>
              <a:spcBef>
                <a:spcPct val="0"/>
              </a:spcBef>
              <a:spcAft>
                <a:spcPct val="0"/>
              </a:spcAft>
              <a:buNone/>
              <a:defRPr sz="1800" b="0">
                <a:solidFill>
                  <a:schemeClr val="accent3"/>
                </a:solidFill>
                <a:latin typeface="Lato Light"/>
                <a:cs typeface="Lato Light"/>
              </a:defRPr>
            </a:lvl1pPr>
          </a:lstStyle>
          <a:p>
            <a:pPr lvl="0"/>
            <a:r>
              <a:rPr lang="es-ES_tradnl"/>
              <a:t>Break Section Subtitle</a:t>
            </a:r>
            <a:endParaRPr lang="es-ES_tradnl"/>
          </a:p>
        </p:txBody>
      </p:sp>
      <p:sp>
        <p:nvSpPr>
          <p:cNvPr id="12" name="Text Placeholder 2"/>
          <p:cNvSpPr>
            <a:spLocks noGrp="1"/>
          </p:cNvSpPr>
          <p:nvPr>
            <p:ph type="body" sz="quarter" idx="16" hasCustomPrompt="1"/>
          </p:nvPr>
        </p:nvSpPr>
        <p:spPr>
          <a:xfrm>
            <a:off x="6803034" y="3559596"/>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Three Columns Text">
    <p:spTree>
      <p:nvGrpSpPr>
        <p:cNvPr id="1" name=""/>
        <p:cNvGrpSpPr/>
        <p:nvPr/>
      </p:nvGrpSpPr>
      <p:grpSpPr>
        <a:xfrm>
          <a:off x="0" y="0"/>
          <a:ext cx="0" cy="0"/>
        </a:xfrm>
      </p:grpSpPr>
      <p:sp>
        <p:nvSpPr>
          <p:cNvPr id="7" name="Picture Placeholder 2"/>
          <p:cNvSpPr>
            <a:spLocks noGrp="1"/>
          </p:cNvSpPr>
          <p:nvPr>
            <p:ph type="pic" sz="quarter" idx="48"/>
          </p:nvPr>
        </p:nvSpPr>
        <p:spPr>
          <a:xfrm>
            <a:off x="-1610899" y="-1708902"/>
            <a:ext cx="9242753" cy="7509636"/>
          </a:xfrm>
          <a:custGeom>
            <a:rect l="l" t="t" r="r" b="b"/>
            <a:pathLst>
              <a:path w="6932064"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8" name="Rounded Rectangle 7"/>
          <p:cNvSpPr/>
          <p:nvPr userDrawn="1"/>
        </p:nvSpPr>
        <p:spPr>
          <a:xfrm rot="18900000">
            <a:off x="1001518" y="5334424"/>
            <a:ext cx="6294300" cy="65382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7"/>
          <p:cNvSpPr>
            <a:spLocks noGrp="1"/>
          </p:cNvSpPr>
          <p:nvPr>
            <p:ph type="body" sz="quarter" idx="10" hasCustomPrompt="1"/>
          </p:nvPr>
        </p:nvSpPr>
        <p:spPr>
          <a:xfrm>
            <a:off x="7138173" y="3247495"/>
            <a:ext cx="4511964" cy="431780"/>
          </a:xfrm>
          <a:prstGeom prst="rect">
            <a:avLst/>
          </a:prstGeom>
        </p:spPr>
        <p:txBody>
          <a:bodyPr vert="horz" lIns="0" tIns="40504" rIns="0" bIns="40504" anchor="ctr"/>
          <a:lstStyle>
            <a:lvl1pPr marL="0" indent="0" algn="l">
              <a:lnSpc>
                <a:spcPct val="100000"/>
              </a:lnSpc>
              <a:spcBef>
                <a:spcPct val="0"/>
              </a:spcBef>
              <a:buNone/>
              <a:defRPr sz="4200" b="1">
                <a:solidFill>
                  <a:schemeClr val="bg1"/>
                </a:solidFill>
                <a:latin typeface="Lato Hairline"/>
                <a:cs typeface="Lato Hairline"/>
              </a:defRPr>
            </a:lvl1pPr>
          </a:lstStyle>
          <a:p>
            <a:pPr lvl="0"/>
            <a:r>
              <a:rPr lang="es-ES_tradnl"/>
              <a:t>TITLE HERE</a:t>
            </a:r>
            <a:endParaRPr lang="es-ES_tradnl"/>
          </a:p>
        </p:txBody>
      </p:sp>
      <p:sp>
        <p:nvSpPr>
          <p:cNvPr id="11" name="Text Placeholder 7"/>
          <p:cNvSpPr>
            <a:spLocks noGrp="1"/>
          </p:cNvSpPr>
          <p:nvPr>
            <p:ph type="body" sz="quarter" idx="11" hasCustomPrompt="1"/>
          </p:nvPr>
        </p:nvSpPr>
        <p:spPr>
          <a:xfrm>
            <a:off x="7138173" y="3831293"/>
            <a:ext cx="4511964" cy="228451"/>
          </a:xfrm>
          <a:prstGeom prst="rect">
            <a:avLst/>
          </a:prstGeom>
        </p:spPr>
        <p:txBody>
          <a:bodyPr vert="horz" lIns="0" tIns="40504" rIns="0" bIns="40504" anchor="ctr"/>
          <a:lstStyle>
            <a:lvl1pPr marL="0" indent="0" algn="l">
              <a:lnSpc>
                <a:spcPct val="100000"/>
              </a:lnSpc>
              <a:spcBef>
                <a:spcPct val="0"/>
              </a:spcBef>
              <a:spcAft>
                <a:spcPct val="0"/>
              </a:spcAft>
              <a:buNone/>
              <a:defRPr sz="1800" b="0">
                <a:solidFill>
                  <a:schemeClr val="accent3"/>
                </a:solidFill>
                <a:latin typeface="Lato Light"/>
                <a:cs typeface="Lato Light"/>
              </a:defRPr>
            </a:lvl1pPr>
          </a:lstStyle>
          <a:p>
            <a:pPr lvl="0"/>
            <a:r>
              <a:rPr lang="es-ES_tradnl"/>
              <a:t>Break Section Subtitle</a:t>
            </a:r>
            <a:endParaRPr lang="es-ES_tradnl"/>
          </a:p>
        </p:txBody>
      </p:sp>
      <p:sp>
        <p:nvSpPr>
          <p:cNvPr id="12" name="Text Placeholder 2"/>
          <p:cNvSpPr>
            <a:spLocks noGrp="1"/>
          </p:cNvSpPr>
          <p:nvPr>
            <p:ph type="body" sz="quarter" idx="16" hasCustomPrompt="1"/>
          </p:nvPr>
        </p:nvSpPr>
        <p:spPr>
          <a:xfrm>
            <a:off x="7158634" y="4263868"/>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hree Columns Text">
    <p:spTree>
      <p:nvGrpSpPr>
        <p:cNvPr id="1" name=""/>
        <p:cNvGrpSpPr/>
        <p:nvPr/>
      </p:nvGrpSpPr>
      <p:grpSpPr>
        <a:xfrm>
          <a:off x="0" y="0"/>
          <a:ext cx="0" cy="0"/>
        </a:xfrm>
      </p:grpSpPr>
      <p:sp>
        <p:nvSpPr>
          <p:cNvPr id="13" name="Rounded Rectangle 12"/>
          <p:cNvSpPr/>
          <p:nvPr userDrawn="1"/>
        </p:nvSpPr>
        <p:spPr>
          <a:xfrm rot="18900000">
            <a:off x="800771" y="3115671"/>
            <a:ext cx="6294300" cy="65382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rot="18900000">
            <a:off x="2256987" y="3714319"/>
            <a:ext cx="4527448" cy="65382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6"/>
          <p:cNvSpPr/>
          <p:nvPr userDrawn="1"/>
        </p:nvSpPr>
        <p:spPr>
          <a:xfrm rot="18900000" flipV="1">
            <a:off x="-292739" y="3248182"/>
            <a:ext cx="6422592" cy="37033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userDrawn="1"/>
        </p:nvSpPr>
        <p:spPr>
          <a:xfrm rot="18900000">
            <a:off x="627181" y="2201944"/>
            <a:ext cx="4527448" cy="65382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7"/>
          <p:cNvSpPr>
            <a:spLocks noGrp="1"/>
          </p:cNvSpPr>
          <p:nvPr userDrawn="1">
            <p:ph type="body" sz="quarter" idx="10" hasCustomPrompt="1"/>
          </p:nvPr>
        </p:nvSpPr>
        <p:spPr>
          <a:xfrm>
            <a:off x="6782573" y="2543223"/>
            <a:ext cx="4511964" cy="431780"/>
          </a:xfrm>
          <a:prstGeom prst="rect">
            <a:avLst/>
          </a:prstGeom>
        </p:spPr>
        <p:txBody>
          <a:bodyPr vert="horz" lIns="0" tIns="40504" rIns="0" bIns="40504" anchor="ctr"/>
          <a:lstStyle>
            <a:lvl1pPr marL="0" indent="0" algn="l">
              <a:lnSpc>
                <a:spcPct val="100000"/>
              </a:lnSpc>
              <a:spcBef>
                <a:spcPct val="0"/>
              </a:spcBef>
              <a:buNone/>
              <a:defRPr sz="4200" b="1">
                <a:solidFill>
                  <a:schemeClr val="bg1"/>
                </a:solidFill>
                <a:latin typeface="Lato Hairline"/>
                <a:cs typeface="Lato Hairline"/>
              </a:defRPr>
            </a:lvl1pPr>
          </a:lstStyle>
          <a:p>
            <a:pPr lvl="0"/>
            <a:r>
              <a:rPr lang="es-ES_tradnl"/>
              <a:t>TITLE HERE</a:t>
            </a:r>
            <a:endParaRPr lang="es-ES_tradnl"/>
          </a:p>
        </p:txBody>
      </p:sp>
      <p:sp>
        <p:nvSpPr>
          <p:cNvPr id="8" name="Text Placeholder 7"/>
          <p:cNvSpPr>
            <a:spLocks noGrp="1"/>
          </p:cNvSpPr>
          <p:nvPr userDrawn="1">
            <p:ph type="body" sz="quarter" idx="11" hasCustomPrompt="1"/>
          </p:nvPr>
        </p:nvSpPr>
        <p:spPr>
          <a:xfrm>
            <a:off x="6782573" y="3127020"/>
            <a:ext cx="4511964" cy="228451"/>
          </a:xfrm>
          <a:prstGeom prst="rect">
            <a:avLst/>
          </a:prstGeom>
        </p:spPr>
        <p:txBody>
          <a:bodyPr vert="horz" lIns="0" tIns="40504" rIns="0" bIns="40504" anchor="ctr"/>
          <a:lstStyle>
            <a:lvl1pPr marL="0" indent="0" algn="l">
              <a:lnSpc>
                <a:spcPct val="100000"/>
              </a:lnSpc>
              <a:spcBef>
                <a:spcPct val="0"/>
              </a:spcBef>
              <a:spcAft>
                <a:spcPct val="0"/>
              </a:spcAft>
              <a:buNone/>
              <a:defRPr sz="1800" b="0" baseline="0">
                <a:solidFill>
                  <a:schemeClr val="accent3"/>
                </a:solidFill>
                <a:latin typeface="Lato Light"/>
                <a:cs typeface="Lato Light"/>
              </a:defRPr>
            </a:lvl1pPr>
          </a:lstStyle>
          <a:p>
            <a:pPr lvl="0"/>
            <a:r>
              <a:rPr lang="es-ES_tradnl"/>
              <a:t>Break Section Subtitle</a:t>
            </a:r>
            <a:endParaRPr lang="es-ES_tradnl"/>
          </a:p>
        </p:txBody>
      </p:sp>
      <p:sp>
        <p:nvSpPr>
          <p:cNvPr id="9" name="Text Placeholder 2"/>
          <p:cNvSpPr>
            <a:spLocks noGrp="1"/>
          </p:cNvSpPr>
          <p:nvPr userDrawn="1">
            <p:ph type="body" sz="quarter" idx="16" hasCustomPrompt="1"/>
          </p:nvPr>
        </p:nvSpPr>
        <p:spPr>
          <a:xfrm>
            <a:off x="6803034" y="3559596"/>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anim calcmode="lin" valueType="num">
                                      <p:cBhvr>
                                        <p:cTn id="8"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22" presetClass="entr" presetSubtype="1" fill="hold" grpId="0" nodeType="withEffect">
                                  <p:stCondLst>
                                    <p:cond delay="8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4" fill="hold" grpId="0" nodeType="withEffect">
                                  <p:stCondLst>
                                    <p:cond delay="8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80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1" fill="hold" grpId="0" nodeType="withEffect">
                                  <p:stCondLst>
                                    <p:cond delay="80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6" grpId="0" animBg="1"/>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400"/>
                        <p:tgtEl>
                          <p:spTgt spid="7"/>
                        </p:tgtEl>
                      </p:cBhvr>
                    </p:animEffect>
                    <p:anim calcmode="lin" valueType="num">
                      <p:cBhvr>
                        <p:cTn dur="400" fill="hold"/>
                        <p:tgtEl>
                          <p:spTgt spid="7"/>
                        </p:tgtEl>
                        <p:attrNameLst>
                          <p:attrName>ppt_x</p:attrName>
                        </p:attrNameLst>
                      </p:cBhvr>
                      <p:tavLst>
                        <p:tav tm="0">
                          <p:val>
                            <p:strVal val="#ppt_x"/>
                          </p:val>
                        </p:tav>
                        <p:tav tm="100000">
                          <p:val>
                            <p:strVal val="#ppt_x"/>
                          </p:val>
                        </p:tav>
                      </p:tavLst>
                    </p:anim>
                    <p:anim calcmode="lin" valueType="num">
                      <p:cBhvr>
                        <p:cTn dur="400" fill="hold"/>
                        <p:tgtEl>
                          <p:spTgt spid="7"/>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1500">
        <p14:window dir="vert"/>
      </p:transition>
    </mc:Choice>
    <mc:Fallback>
      <p:transition spd="slow">
        <p:fade/>
      </p:transition>
    </mc:Fallback>
  </mc:AlternateContent>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ig image with description">
    <p:spTree>
      <p:nvGrpSpPr>
        <p:cNvPr id="1" name=""/>
        <p:cNvGrpSpPr/>
        <p:nvPr/>
      </p:nvGrpSpPr>
      <p:grpSpPr>
        <a:xfrm>
          <a:off x="0" y="0"/>
          <a:ext cx="0" cy="0"/>
        </a:xfrm>
      </p:grpSpPr>
      <p:sp>
        <p:nvSpPr>
          <p:cNvPr id="4" name="Picture Placeholder 2"/>
          <p:cNvSpPr>
            <a:spLocks noGrp="1"/>
          </p:cNvSpPr>
          <p:nvPr>
            <p:ph type="pic" sz="quarter" idx="17"/>
          </p:nvPr>
        </p:nvSpPr>
        <p:spPr>
          <a:xfrm>
            <a:off x="0" y="1533748"/>
            <a:ext cx="12192000" cy="370881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5" name="Text Placeholder 2"/>
          <p:cNvSpPr>
            <a:spLocks noGrp="1"/>
          </p:cNvSpPr>
          <p:nvPr>
            <p:ph type="body" sz="quarter" idx="16" hasCustomPrompt="1"/>
          </p:nvPr>
        </p:nvSpPr>
        <p:spPr>
          <a:xfrm>
            <a:off x="591963" y="5539546"/>
            <a:ext cx="10691989"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 Duis quis viverra urna, in ultricies diam. </a:t>
            </a:r>
            <a:endParaRPr lang="en-US"/>
          </a:p>
        </p:txBody>
      </p:sp>
      <p:grpSp>
        <p:nvGrpSpPr>
          <p:cNvPr id="3" name="Group 2"/>
          <p:cNvGrpSpPr/>
          <p:nvPr userDrawn="1"/>
        </p:nvGrpSpPr>
        <p:grpSpPr>
          <a:xfrm>
            <a:off x="101309" y="385540"/>
            <a:ext cx="383999" cy="342172"/>
            <a:chOff x="5270500" y="1460500"/>
            <a:chExt cx="1701800" cy="2705100"/>
          </a:xfrm>
        </p:grpSpPr>
        <p:sp>
          <p:nvSpPr>
            <p:cNvPr id="11" name="Rounded Rectangle 1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ext Placeholder 7"/>
          <p:cNvSpPr>
            <a:spLocks noGrp="1"/>
          </p:cNvSpPr>
          <p:nvPr>
            <p:ph type="body" sz="quarter" idx="10" hasCustomPrompt="1"/>
          </p:nvPr>
        </p:nvSpPr>
        <p:spPr>
          <a:xfrm>
            <a:off x="591966" y="324582"/>
            <a:ext cx="10691988"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15" name="Text Placeholder 7"/>
          <p:cNvSpPr>
            <a:spLocks noGrp="1"/>
          </p:cNvSpPr>
          <p:nvPr>
            <p:ph type="body" sz="quarter" idx="11" hasCustomPrompt="1"/>
          </p:nvPr>
        </p:nvSpPr>
        <p:spPr>
          <a:xfrm>
            <a:off x="591966" y="827103"/>
            <a:ext cx="10691988"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400"/>
                                        <p:tgtEl>
                                          <p:spTgt spid="14">
                                            <p:txEl>
                                              <p:pRg st="0" end="0"/>
                                            </p:txEl>
                                          </p:spTgt>
                                        </p:tgtEl>
                                      </p:cBhvr>
                                    </p:animEffect>
                                    <p:anim calcmode="lin" valueType="num">
                                      <p:cBhvr>
                                        <p:cTn id="1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ide image with color bar">
    <p:spTree>
      <p:nvGrpSpPr>
        <p:cNvPr id="1" name=""/>
        <p:cNvGrpSpPr/>
        <p:nvPr/>
      </p:nvGrpSpPr>
      <p:grpSpPr>
        <a:xfrm>
          <a:off x="0" y="0"/>
          <a:ext cx="0" cy="0"/>
        </a:xfrm>
      </p:grpSpPr>
      <p:sp>
        <p:nvSpPr>
          <p:cNvPr id="2" name="Rectangle 1"/>
          <p:cNvSpPr/>
          <p:nvPr userDrawn="1"/>
        </p:nvSpPr>
        <p:spPr>
          <a:xfrm>
            <a:off x="6050847" y="1533748"/>
            <a:ext cx="6141156" cy="37088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4" name="Picture Placeholder 2"/>
          <p:cNvSpPr>
            <a:spLocks noGrp="1"/>
          </p:cNvSpPr>
          <p:nvPr>
            <p:ph type="pic" sz="quarter" idx="17"/>
          </p:nvPr>
        </p:nvSpPr>
        <p:spPr>
          <a:xfrm>
            <a:off x="2" y="1533748"/>
            <a:ext cx="6321777" cy="3708812"/>
          </a:xfrm>
          <a:custGeom>
            <a:rect l="l" t="t" r="r" b="b"/>
            <a:pathLst>
              <a:path w="4741333" h="3090677">
                <a:moveTo>
                  <a:pt x="681038" y="182378"/>
                </a:moveTo>
                <a:cubicBezTo>
                  <a:pt x="554786" y="182378"/>
                  <a:pt x="452438" y="284726"/>
                  <a:pt x="452438" y="410978"/>
                </a:cubicBezTo>
                <a:lnTo>
                  <a:pt x="452438" y="2658878"/>
                </a:lnTo>
                <a:cubicBezTo>
                  <a:pt x="452438" y="2785130"/>
                  <a:pt x="554786" y="2887478"/>
                  <a:pt x="681038" y="2887478"/>
                </a:cubicBezTo>
                <a:cubicBezTo>
                  <a:pt x="807290" y="2887478"/>
                  <a:pt x="909638" y="2785130"/>
                  <a:pt x="909638" y="2658878"/>
                </a:cubicBezTo>
                <a:lnTo>
                  <a:pt x="909638" y="410978"/>
                </a:lnTo>
                <a:cubicBezTo>
                  <a:pt x="909638" y="284726"/>
                  <a:pt x="807290" y="182378"/>
                  <a:pt x="681038" y="182378"/>
                </a:cubicBezTo>
                <a:close/>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5" name="Text Placeholder 2"/>
          <p:cNvSpPr>
            <a:spLocks noGrp="1"/>
          </p:cNvSpPr>
          <p:nvPr>
            <p:ph type="body" sz="quarter" idx="16" hasCustomPrompt="1"/>
          </p:nvPr>
        </p:nvSpPr>
        <p:spPr>
          <a:xfrm>
            <a:off x="591965" y="5539546"/>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 Duis quis viverra urna, in ultricies diam. </a:t>
            </a:r>
            <a:endParaRPr lang="en-US"/>
          </a:p>
        </p:txBody>
      </p:sp>
      <p:sp>
        <p:nvSpPr>
          <p:cNvPr id="10" name="Text Placeholder 7"/>
          <p:cNvSpPr>
            <a:spLocks noGrp="1"/>
          </p:cNvSpPr>
          <p:nvPr>
            <p:ph type="body" sz="quarter" idx="18" hasCustomPrompt="1"/>
          </p:nvPr>
        </p:nvSpPr>
        <p:spPr>
          <a:xfrm>
            <a:off x="6672438" y="2259912"/>
            <a:ext cx="4893029"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11" name="Text Placeholder 7"/>
          <p:cNvSpPr>
            <a:spLocks noGrp="1"/>
          </p:cNvSpPr>
          <p:nvPr>
            <p:ph type="body" sz="quarter" idx="19" hasCustomPrompt="1"/>
          </p:nvPr>
        </p:nvSpPr>
        <p:spPr>
          <a:xfrm>
            <a:off x="6672438" y="2762434"/>
            <a:ext cx="4893029"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lumMod val="50000"/>
                  </a:schemeClr>
                </a:solidFill>
                <a:latin typeface="Lato Light"/>
                <a:cs typeface="Lato Light"/>
              </a:defRPr>
            </a:lvl1pPr>
          </a:lstStyle>
          <a:p>
            <a:pPr lvl="0"/>
            <a:r>
              <a:rPr lang="es-ES_tradnl" err="1"/>
              <a:t>Subtitle Example</a:t>
            </a:r>
            <a:endParaRPr lang="es-ES_tradnl"/>
          </a:p>
        </p:txBody>
      </p:sp>
      <p:sp>
        <p:nvSpPr>
          <p:cNvPr id="12" name="Text Placeholder 2"/>
          <p:cNvSpPr>
            <a:spLocks noGrp="1"/>
          </p:cNvSpPr>
          <p:nvPr>
            <p:ph type="body" sz="quarter" idx="20" hasCustomPrompt="1"/>
          </p:nvPr>
        </p:nvSpPr>
        <p:spPr>
          <a:xfrm>
            <a:off x="6672438" y="3121469"/>
            <a:ext cx="4893029" cy="1572456"/>
          </a:xfrm>
          <a:prstGeom prst="rect">
            <a:avLst/>
          </a:prstGeom>
        </p:spPr>
        <p:txBody>
          <a:bodyPr vert="horz" lIns="0" tIns="0" rIns="0" bIns="0"/>
          <a:lstStyle>
            <a:lvl1pPr marL="0" indent="0" algn="just">
              <a:lnSpc>
                <a:spcPct val="130000"/>
              </a:lnSpc>
              <a:buNone/>
              <a:defRPr sz="1080">
                <a:solidFill>
                  <a:schemeClr val="bg1">
                    <a:lumMod val="95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 Duis quis viverra urna, in ultricies diam. </a:t>
            </a:r>
            <a:endParaRPr lang="en-US"/>
          </a:p>
        </p:txBody>
      </p:sp>
      <p:grpSp>
        <p:nvGrpSpPr>
          <p:cNvPr id="13" name="Group 12"/>
          <p:cNvGrpSpPr/>
          <p:nvPr userDrawn="1"/>
        </p:nvGrpSpPr>
        <p:grpSpPr>
          <a:xfrm>
            <a:off x="101309" y="385540"/>
            <a:ext cx="383999" cy="342172"/>
            <a:chOff x="5270500" y="1460500"/>
            <a:chExt cx="1701800" cy="2705100"/>
          </a:xfrm>
        </p:grpSpPr>
        <p:sp>
          <p:nvSpPr>
            <p:cNvPr id="14" name="Rounded Rectangle 1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nodeType="afterGroup">
                            <p:stCondLst>
                              <p:cond delay="13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400"/>
                                        <p:tgtEl>
                                          <p:spTgt spid="10">
                                            <p:txEl>
                                              <p:pRg st="0" end="0"/>
                                            </p:txEl>
                                          </p:spTgt>
                                        </p:tgtEl>
                                      </p:cBhvr>
                                    </p:animEffect>
                                    <p:anim calcmode="lin" valueType="num">
                                      <p:cBhvr>
                                        <p:cTn id="28"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anim calcmode="lin" valueType="num">
                                      <p:cBhvr>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rvices slide 1">
    <p:spTree>
      <p:nvGrpSpPr>
        <p:cNvPr id="1" name=""/>
        <p:cNvGrpSpPr/>
        <p:nvPr/>
      </p:nvGrpSpPr>
      <p:grpSpPr>
        <a:xfrm>
          <a:off x="0" y="0"/>
          <a:ext cx="0" cy="0"/>
        </a:xfrm>
      </p:grpSpPr>
      <p:sp>
        <p:nvSpPr>
          <p:cNvPr id="2" name="Rectangle 1"/>
          <p:cNvSpPr/>
          <p:nvPr userDrawn="1"/>
        </p:nvSpPr>
        <p:spPr>
          <a:xfrm>
            <a:off x="1" y="1965962"/>
            <a:ext cx="12192000" cy="2801723"/>
          </a:xfrm>
          <a:prstGeom prst="rect">
            <a:avLst/>
          </a:prstGeom>
          <a:solidFill>
            <a:schemeClr val="tx1">
              <a:lumMod val="95000"/>
              <a:lumOff val="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13" name="Text Placeholder 7"/>
          <p:cNvSpPr>
            <a:spLocks noGrp="1"/>
          </p:cNvSpPr>
          <p:nvPr>
            <p:ph type="body" sz="quarter" idx="39" hasCustomPrompt="1"/>
          </p:nvPr>
        </p:nvSpPr>
        <p:spPr>
          <a:xfrm>
            <a:off x="1209325" y="2221083"/>
            <a:ext cx="1205083" cy="1009799"/>
          </a:xfrm>
          <a:prstGeom prst="rect">
            <a:avLst/>
          </a:prstGeom>
        </p:spPr>
        <p:txBody>
          <a:bodyPr vert="horz" lIns="0" tIns="103884" rIns="0" bIns="103884" anchor="ctr"/>
          <a:lstStyle>
            <a:lvl1pPr marL="0" indent="0" algn="ctr">
              <a:lnSpc>
                <a:spcPct val="100000"/>
              </a:lnSpc>
              <a:spcBef>
                <a:spcPct val="0"/>
              </a:spcBef>
              <a:buNone/>
              <a:defRPr sz="4800" b="1">
                <a:solidFill>
                  <a:schemeClr val="accent2"/>
                </a:solidFill>
                <a:latin typeface="FontAwesome"/>
                <a:cs typeface="FontAwesome"/>
              </a:defRPr>
            </a:lvl1pPr>
          </a:lstStyle>
          <a:p>
            <a:pPr lvl="0"/>
            <a:r>
              <a:rPr lang="es-ES_tradnl" err="1"/>
              <a:t>icon</a:t>
            </a:r>
            <a:endParaRPr lang="es-ES_tradnl"/>
          </a:p>
        </p:txBody>
      </p:sp>
      <p:sp>
        <p:nvSpPr>
          <p:cNvPr id="14" name="Text Placeholder 7"/>
          <p:cNvSpPr>
            <a:spLocks noGrp="1"/>
          </p:cNvSpPr>
          <p:nvPr>
            <p:ph type="body" sz="quarter" idx="18" hasCustomPrompt="1"/>
          </p:nvPr>
        </p:nvSpPr>
        <p:spPr>
          <a:xfrm>
            <a:off x="569386" y="3251307"/>
            <a:ext cx="2393948"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15" name="Text Placeholder 2"/>
          <p:cNvSpPr>
            <a:spLocks noGrp="1"/>
          </p:cNvSpPr>
          <p:nvPr>
            <p:ph type="body" sz="quarter" idx="40" hasCustomPrompt="1"/>
          </p:nvPr>
        </p:nvSpPr>
        <p:spPr>
          <a:xfrm>
            <a:off x="552454"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err="1"/>
              <a:t>Lorem ipsum dolor sit amet, consectetur adipiscing elit. Fusce diam tortor, mattis</a:t>
            </a:r>
            <a:endParaRPr lang="en-US"/>
          </a:p>
        </p:txBody>
      </p:sp>
      <p:sp>
        <p:nvSpPr>
          <p:cNvPr id="16" name="Text Placeholder 7"/>
          <p:cNvSpPr>
            <a:spLocks noGrp="1"/>
          </p:cNvSpPr>
          <p:nvPr>
            <p:ph type="body" sz="quarter" idx="41" hasCustomPrompt="1"/>
          </p:nvPr>
        </p:nvSpPr>
        <p:spPr>
          <a:xfrm>
            <a:off x="4054125" y="2221083"/>
            <a:ext cx="1205083" cy="1009799"/>
          </a:xfrm>
          <a:prstGeom prst="rect">
            <a:avLst/>
          </a:prstGeom>
        </p:spPr>
        <p:txBody>
          <a:bodyPr vert="horz" lIns="0" tIns="103884" rIns="0" bIns="103884" anchor="ctr"/>
          <a:lstStyle>
            <a:lvl1pPr marL="0" indent="0" algn="ctr">
              <a:lnSpc>
                <a:spcPct val="100000"/>
              </a:lnSpc>
              <a:spcBef>
                <a:spcPct val="0"/>
              </a:spcBef>
              <a:buNone/>
              <a:defRPr sz="4800" b="1">
                <a:solidFill>
                  <a:schemeClr val="accent3"/>
                </a:solidFill>
                <a:latin typeface="FontAwesome"/>
                <a:cs typeface="FontAwesome"/>
              </a:defRPr>
            </a:lvl1pPr>
          </a:lstStyle>
          <a:p>
            <a:pPr lvl="0"/>
            <a:r>
              <a:rPr lang="es-ES_tradnl" err="1"/>
              <a:t>icon</a:t>
            </a:r>
            <a:endParaRPr lang="es-ES_tradnl"/>
          </a:p>
        </p:txBody>
      </p:sp>
      <p:sp>
        <p:nvSpPr>
          <p:cNvPr id="17" name="Text Placeholder 7"/>
          <p:cNvSpPr>
            <a:spLocks noGrp="1"/>
          </p:cNvSpPr>
          <p:nvPr>
            <p:ph type="body" sz="quarter" idx="42" hasCustomPrompt="1"/>
          </p:nvPr>
        </p:nvSpPr>
        <p:spPr>
          <a:xfrm>
            <a:off x="3414186" y="3251307"/>
            <a:ext cx="2393948"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18" name="Text Placeholder 2"/>
          <p:cNvSpPr>
            <a:spLocks noGrp="1"/>
          </p:cNvSpPr>
          <p:nvPr>
            <p:ph type="body" sz="quarter" idx="43" hasCustomPrompt="1"/>
          </p:nvPr>
        </p:nvSpPr>
        <p:spPr>
          <a:xfrm>
            <a:off x="3397254"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err="1"/>
              <a:t>Lorem ipsum dolor sit amet, consectetur adipiscing elit. Fusce diam tortor, mattis</a:t>
            </a:r>
            <a:endParaRPr lang="en-US"/>
          </a:p>
        </p:txBody>
      </p:sp>
      <p:sp>
        <p:nvSpPr>
          <p:cNvPr id="19" name="Text Placeholder 7"/>
          <p:cNvSpPr>
            <a:spLocks noGrp="1"/>
          </p:cNvSpPr>
          <p:nvPr>
            <p:ph type="body" sz="quarter" idx="44" hasCustomPrompt="1"/>
          </p:nvPr>
        </p:nvSpPr>
        <p:spPr>
          <a:xfrm>
            <a:off x="6932792" y="2221083"/>
            <a:ext cx="1205083" cy="1009799"/>
          </a:xfrm>
          <a:prstGeom prst="rect">
            <a:avLst/>
          </a:prstGeom>
        </p:spPr>
        <p:txBody>
          <a:bodyPr vert="horz" lIns="0" tIns="103884" rIns="0" bIns="103884" anchor="ctr"/>
          <a:lstStyle>
            <a:lvl1pPr marL="0" indent="0" algn="ctr">
              <a:lnSpc>
                <a:spcPct val="100000"/>
              </a:lnSpc>
              <a:spcBef>
                <a:spcPct val="0"/>
              </a:spcBef>
              <a:buNone/>
              <a:defRPr sz="4800" b="1">
                <a:solidFill>
                  <a:schemeClr val="accent4"/>
                </a:solidFill>
                <a:latin typeface="FontAwesome"/>
                <a:cs typeface="FontAwesome"/>
              </a:defRPr>
            </a:lvl1pPr>
          </a:lstStyle>
          <a:p>
            <a:pPr lvl="0"/>
            <a:r>
              <a:rPr lang="es-ES_tradnl" err="1"/>
              <a:t>icon</a:t>
            </a:r>
            <a:endParaRPr lang="es-ES_tradnl"/>
          </a:p>
        </p:txBody>
      </p:sp>
      <p:sp>
        <p:nvSpPr>
          <p:cNvPr id="20" name="Text Placeholder 7"/>
          <p:cNvSpPr>
            <a:spLocks noGrp="1"/>
          </p:cNvSpPr>
          <p:nvPr>
            <p:ph type="body" sz="quarter" idx="45" hasCustomPrompt="1"/>
          </p:nvPr>
        </p:nvSpPr>
        <p:spPr>
          <a:xfrm>
            <a:off x="6292853" y="3251307"/>
            <a:ext cx="2393948"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21" name="Text Placeholder 2"/>
          <p:cNvSpPr>
            <a:spLocks noGrp="1"/>
          </p:cNvSpPr>
          <p:nvPr>
            <p:ph type="body" sz="quarter" idx="46" hasCustomPrompt="1"/>
          </p:nvPr>
        </p:nvSpPr>
        <p:spPr>
          <a:xfrm>
            <a:off x="6275921"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err="1"/>
              <a:t>Lorem ipsum dolor sit amet, consectetur adipiscing elit. Fusce diam tortor, mattis</a:t>
            </a:r>
            <a:endParaRPr lang="en-US"/>
          </a:p>
        </p:txBody>
      </p:sp>
      <p:sp>
        <p:nvSpPr>
          <p:cNvPr id="22" name="Text Placeholder 7"/>
          <p:cNvSpPr>
            <a:spLocks noGrp="1"/>
          </p:cNvSpPr>
          <p:nvPr>
            <p:ph type="body" sz="quarter" idx="47" hasCustomPrompt="1"/>
          </p:nvPr>
        </p:nvSpPr>
        <p:spPr>
          <a:xfrm>
            <a:off x="9822044" y="2221083"/>
            <a:ext cx="1205083" cy="1009799"/>
          </a:xfrm>
          <a:prstGeom prst="rect">
            <a:avLst/>
          </a:prstGeom>
        </p:spPr>
        <p:txBody>
          <a:bodyPr vert="horz" lIns="0" tIns="103884" rIns="0" bIns="103884" anchor="ctr"/>
          <a:lstStyle>
            <a:lvl1pPr marL="0" indent="0" algn="ctr">
              <a:lnSpc>
                <a:spcPct val="100000"/>
              </a:lnSpc>
              <a:spcBef>
                <a:spcPct val="0"/>
              </a:spcBef>
              <a:buNone/>
              <a:defRPr sz="4800" b="1">
                <a:solidFill>
                  <a:schemeClr val="accent5"/>
                </a:solidFill>
                <a:latin typeface="FontAwesome"/>
                <a:cs typeface="FontAwesome"/>
              </a:defRPr>
            </a:lvl1pPr>
          </a:lstStyle>
          <a:p>
            <a:pPr lvl="0"/>
            <a:r>
              <a:rPr lang="es-ES_tradnl" err="1"/>
              <a:t>icon</a:t>
            </a:r>
            <a:endParaRPr lang="es-ES_tradnl"/>
          </a:p>
        </p:txBody>
      </p:sp>
      <p:sp>
        <p:nvSpPr>
          <p:cNvPr id="23" name="Text Placeholder 7"/>
          <p:cNvSpPr>
            <a:spLocks noGrp="1"/>
          </p:cNvSpPr>
          <p:nvPr>
            <p:ph type="body" sz="quarter" idx="48" hasCustomPrompt="1"/>
          </p:nvPr>
        </p:nvSpPr>
        <p:spPr>
          <a:xfrm>
            <a:off x="9182105" y="3251307"/>
            <a:ext cx="2393948" cy="431780"/>
          </a:xfrm>
          <a:prstGeom prst="rect">
            <a:avLst/>
          </a:prstGeom>
        </p:spPr>
        <p:txBody>
          <a:bodyPr vert="horz" lIns="0" tIns="40504" rIns="0" bIns="40504" anchor="ctr"/>
          <a:lstStyle>
            <a:lvl1pPr marL="0" indent="0" algn="ctr">
              <a:lnSpc>
                <a:spcPct val="100000"/>
              </a:lnSpc>
              <a:spcBef>
                <a:spcPct val="0"/>
              </a:spcBef>
              <a:buNone/>
              <a:defRPr sz="1920" b="1" baseline="0">
                <a:solidFill>
                  <a:schemeClr val="bg1"/>
                </a:solidFill>
                <a:latin typeface="Lato Light"/>
                <a:cs typeface="Lato Light"/>
              </a:defRPr>
            </a:lvl1pPr>
          </a:lstStyle>
          <a:p>
            <a:pPr lvl="0"/>
            <a:r>
              <a:rPr lang="es-ES_tradnl" err="1"/>
              <a:t>Name here</a:t>
            </a:r>
            <a:endParaRPr lang="es-ES_tradnl"/>
          </a:p>
        </p:txBody>
      </p:sp>
      <p:sp>
        <p:nvSpPr>
          <p:cNvPr id="24" name="Text Placeholder 2"/>
          <p:cNvSpPr>
            <a:spLocks noGrp="1"/>
          </p:cNvSpPr>
          <p:nvPr>
            <p:ph type="body" sz="quarter" idx="49" hasCustomPrompt="1"/>
          </p:nvPr>
        </p:nvSpPr>
        <p:spPr>
          <a:xfrm>
            <a:off x="9165173"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err="1"/>
              <a:t>Lorem ipsum dolor sit amet, consectetur adipiscing elit. Fusce diam tortor, mattis</a:t>
            </a:r>
            <a:endParaRPr lang="en-US"/>
          </a:p>
        </p:txBody>
      </p:sp>
      <p:sp>
        <p:nvSpPr>
          <p:cNvPr id="25" name="Text Placeholder 2"/>
          <p:cNvSpPr>
            <a:spLocks noGrp="1"/>
          </p:cNvSpPr>
          <p:nvPr>
            <p:ph type="body" sz="quarter" idx="16" hasCustomPrompt="1"/>
          </p:nvPr>
        </p:nvSpPr>
        <p:spPr>
          <a:xfrm>
            <a:off x="591965" y="5356666"/>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grpSp>
        <p:nvGrpSpPr>
          <p:cNvPr id="26" name="Group 25"/>
          <p:cNvGrpSpPr/>
          <p:nvPr userDrawn="1"/>
        </p:nvGrpSpPr>
        <p:grpSpPr>
          <a:xfrm>
            <a:off x="101309" y="385540"/>
            <a:ext cx="383999" cy="342172"/>
            <a:chOff x="5270500" y="1460500"/>
            <a:chExt cx="1701800" cy="2705100"/>
          </a:xfrm>
        </p:grpSpPr>
        <p:sp>
          <p:nvSpPr>
            <p:cNvPr id="27" name="Rounded Rectangle 2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ounded Rectangle 2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2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Rounded Rectangle 2"/>
          <p:cNvSpPr/>
          <p:nvPr userDrawn="1"/>
        </p:nvSpPr>
        <p:spPr>
          <a:xfrm>
            <a:off x="3099152"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9"/>
          <p:cNvSpPr/>
          <p:nvPr userDrawn="1"/>
        </p:nvSpPr>
        <p:spPr>
          <a:xfrm>
            <a:off x="5977819"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30"/>
          <p:cNvSpPr/>
          <p:nvPr userDrawn="1"/>
        </p:nvSpPr>
        <p:spPr>
          <a:xfrm>
            <a:off x="8872711"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nodeType="afterGroup">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7" dur="300"/>
                                        <p:tgtEl>
                                          <p:spTgt spid="13">
                                            <p:txEl>
                                              <p:pRg st="0" end="0"/>
                                            </p:txEl>
                                          </p:spTgt>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400"/>
                                        <p:tgtEl>
                                          <p:spTgt spid="14">
                                            <p:txEl>
                                              <p:pRg st="0" end="0"/>
                                            </p:txEl>
                                          </p:spTgt>
                                        </p:tgtEl>
                                      </p:cBhvr>
                                    </p:animEffect>
                                    <p:anim calcmode="lin" valueType="num">
                                      <p:cBhvr>
                                        <p:cTn id="31"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80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childTnLst>
                          </p:cTn>
                        </p:par>
                        <p:par>
                          <p:cTn id="36" fill="hold" nodeType="afterGroup">
                            <p:stCondLst>
                              <p:cond delay="2500"/>
                            </p:stCondLst>
                            <p:childTnLst>
                              <p:par>
                                <p:cTn id="37" presetID="22" presetClass="entr" presetSubtype="4"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nodeType="afterGroup">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p:cTn id="43"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4"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5" dur="300"/>
                                        <p:tgtEl>
                                          <p:spTgt spid="16">
                                            <p:txEl>
                                              <p:pRg st="0" end="0"/>
                                            </p:txEl>
                                          </p:spTgt>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fade">
                                      <p:cBhvr>
                                        <p:cTn id="48" dur="400"/>
                                        <p:tgtEl>
                                          <p:spTgt spid="17">
                                            <p:txEl>
                                              <p:pRg st="0" end="0"/>
                                            </p:txEl>
                                          </p:spTgt>
                                        </p:tgtEl>
                                      </p:cBhvr>
                                    </p:animEffect>
                                    <p:anim calcmode="lin" valueType="num">
                                      <p:cBhvr>
                                        <p:cTn id="49"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0" dur="400" fill="hold"/>
                                        <p:tgtEl>
                                          <p:spTgt spid="1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fade">
                                      <p:cBhvr>
                                        <p:cTn id="53" dur="500"/>
                                        <p:tgtEl>
                                          <p:spTgt spid="18">
                                            <p:txEl>
                                              <p:pRg st="0" end="0"/>
                                            </p:txEl>
                                          </p:spTgt>
                                        </p:tgtEl>
                                      </p:cBhvr>
                                    </p:animEffect>
                                  </p:childTnLst>
                                </p:cTn>
                              </p:par>
                            </p:childTnLst>
                          </p:cTn>
                        </p:par>
                        <p:par>
                          <p:cTn id="54" fill="hold" nodeType="afterGroup">
                            <p:stCondLst>
                              <p:cond delay="4300"/>
                            </p:stCondLst>
                            <p:childTnLst>
                              <p:par>
                                <p:cTn id="55" presetID="22" presetClass="entr" presetSubtype="4"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par>
                          <p:cTn id="58" fill="hold" nodeType="afterGroup">
                            <p:stCondLst>
                              <p:cond delay="4800"/>
                            </p:stCondLst>
                            <p:childTnLst>
                              <p:par>
                                <p:cTn id="59" presetID="53" presetClass="entr" presetSubtype="16"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p:cTn id="61"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2"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3" dur="300"/>
                                        <p:tgtEl>
                                          <p:spTgt spid="19">
                                            <p:txEl>
                                              <p:pRg st="0" end="0"/>
                                            </p:txEl>
                                          </p:spTgt>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400"/>
                                        <p:tgtEl>
                                          <p:spTgt spid="20">
                                            <p:txEl>
                                              <p:pRg st="0" end="0"/>
                                            </p:txEl>
                                          </p:spTgt>
                                        </p:tgtEl>
                                      </p:cBhvr>
                                    </p:animEffect>
                                    <p:anim calcmode="lin" valueType="num">
                                      <p:cBhvr>
                                        <p:cTn id="67"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8" dur="400" fill="hold"/>
                                        <p:tgtEl>
                                          <p:spTgt spid="20">
                                            <p:txEl>
                                              <p:pRg st="0" end="0"/>
                                            </p:txEl>
                                          </p:spTgt>
                                        </p:tgtEl>
                                        <p:attrNameLst>
                                          <p:attrName>ppt_y</p:attrName>
                                        </p:attrNameLst>
                                      </p:cBhvr>
                                      <p:tavLst>
                                        <p:tav tm="0">
                                          <p:val>
                                            <p:strVal val="#ppt_y+.1"/>
                                          </p:val>
                                        </p:tav>
                                        <p:tav tm="100000">
                                          <p:val>
                                            <p:strVal val="#ppt_y"/>
                                          </p:val>
                                        </p:tav>
                                      </p:tavLst>
                                    </p:anim>
                                  </p:childTnLst>
                                </p:cTn>
                              </p:par>
                              <p:par>
                                <p:cTn id="69" presetID="10" presetClass="entr" presetSubtype="0" fill="hold" grpId="0" nodeType="withEffect">
                                  <p:stCondLst>
                                    <p:cond delay="80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500"/>
                                        <p:tgtEl>
                                          <p:spTgt spid="21">
                                            <p:txEl>
                                              <p:pRg st="0" end="0"/>
                                            </p:txEl>
                                          </p:spTgt>
                                        </p:tgtEl>
                                      </p:cBhvr>
                                    </p:animEffect>
                                  </p:childTnLst>
                                </p:cTn>
                              </p:par>
                            </p:childTnLst>
                          </p:cTn>
                        </p:par>
                        <p:par>
                          <p:cTn id="72" fill="hold" nodeType="afterGroup">
                            <p:stCondLst>
                              <p:cond delay="6100"/>
                            </p:stCondLst>
                            <p:childTnLst>
                              <p:par>
                                <p:cTn id="73" presetID="22" presetClass="entr" presetSubtype="4"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00"/>
                                        <p:tgtEl>
                                          <p:spTgt spid="31"/>
                                        </p:tgtEl>
                                      </p:cBhvr>
                                    </p:animEffect>
                                  </p:childTnLst>
                                </p:cTn>
                              </p:par>
                            </p:childTnLst>
                          </p:cTn>
                        </p:par>
                        <p:par>
                          <p:cTn id="76" fill="hold" nodeType="afterGroup">
                            <p:stCondLst>
                              <p:cond delay="6600"/>
                            </p:stCondLst>
                            <p:childTnLst>
                              <p:par>
                                <p:cTn id="77" presetID="53" presetClass="entr" presetSubtype="16"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22">
                                            <p:txEl>
                                              <p:pRg st="0" end="0"/>
                                            </p:txEl>
                                          </p:spTgt>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23">
                                            <p:txEl>
                                              <p:pRg st="0" end="0"/>
                                            </p:txEl>
                                          </p:spTgt>
                                        </p:tgtEl>
                                        <p:attrNameLst>
                                          <p:attrName>style.visibility</p:attrName>
                                        </p:attrNameLst>
                                      </p:cBhvr>
                                      <p:to>
                                        <p:strVal val="visible"/>
                                      </p:to>
                                    </p:set>
                                    <p:animEffect transition="in" filter="fade">
                                      <p:cBhvr>
                                        <p:cTn id="84" dur="400"/>
                                        <p:tgtEl>
                                          <p:spTgt spid="23">
                                            <p:txEl>
                                              <p:pRg st="0" end="0"/>
                                            </p:txEl>
                                          </p:spTgt>
                                        </p:tgtEl>
                                      </p:cBhvr>
                                    </p:animEffect>
                                    <p:anim calcmode="lin" valueType="num">
                                      <p:cBhvr>
                                        <p:cTn id="85"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23">
                                            <p:txEl>
                                              <p:pRg st="0" end="0"/>
                                            </p:txEl>
                                          </p:spTgt>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800"/>
                                  </p:stCondLst>
                                  <p:childTnLst>
                                    <p:set>
                                      <p:cBhvr>
                                        <p:cTn id="88" dur="1" fill="hold">
                                          <p:stCondLst>
                                            <p:cond delay="0"/>
                                          </p:stCondLst>
                                        </p:cTn>
                                        <p:tgtEl>
                                          <p:spTgt spid="24">
                                            <p:txEl>
                                              <p:pRg st="0" end="0"/>
                                            </p:txEl>
                                          </p:spTgt>
                                        </p:tgtEl>
                                        <p:attrNameLst>
                                          <p:attrName>style.visibility</p:attrName>
                                        </p:attrNameLst>
                                      </p:cBhvr>
                                      <p:to>
                                        <p:strVal val="visible"/>
                                      </p:to>
                                    </p:set>
                                    <p:animEffect transition="in" filter="fade">
                                      <p:cBhvr>
                                        <p:cTn id="89" dur="500"/>
                                        <p:tgtEl>
                                          <p:spTgt spid="24">
                                            <p:txEl>
                                              <p:pRg st="0" end="0"/>
                                            </p:txEl>
                                          </p:spTgt>
                                        </p:tgtEl>
                                      </p:cBhvr>
                                    </p:animEffect>
                                  </p:childTnLst>
                                </p:cTn>
                              </p:par>
                              <p:par>
                                <p:cTn id="90" presetID="10" presetClass="entr" presetSubtype="0" fill="hold" grpId="0" nodeType="withEffect">
                                  <p:stCondLst>
                                    <p:cond delay="80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400"/>
                        <p:tgtEl>
                          <p:spTgt spid="23"/>
                        </p:tgtEl>
                      </p:cBhvr>
                    </p:animEffect>
                    <p:anim calcmode="lin" valueType="num">
                      <p:cBhvr>
                        <p:cTn dur="400" fill="hold"/>
                        <p:tgtEl>
                          <p:spTgt spid="23"/>
                        </p:tgtEl>
                        <p:attrNameLst>
                          <p:attrName>ppt_x</p:attrName>
                        </p:attrNameLst>
                      </p:cBhvr>
                      <p:tavLst>
                        <p:tav tm="0">
                          <p:val>
                            <p:strVal val="#ppt_x"/>
                          </p:val>
                        </p:tav>
                        <p:tav tm="100000">
                          <p:val>
                            <p:strVal val="#ppt_x"/>
                          </p:val>
                        </p:tav>
                      </p:tavLst>
                    </p:anim>
                    <p:anim calcmode="lin" valueType="num">
                      <p:cBhvr>
                        <p:cTn dur="4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8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 grpId="0" animBg="1"/>
      <p:bldP spid="30" grpId="0" animBg="1"/>
      <p:bldP spid="31" grpId="0" animBg="1"/>
    </p:bld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conic list 4">
    <p:spTree>
      <p:nvGrpSpPr>
        <p:cNvPr id="1" name=""/>
        <p:cNvGrpSpPr/>
        <p:nvPr/>
      </p:nvGrpSpPr>
      <p:grpSpPr>
        <a:xfrm>
          <a:off x="0" y="0"/>
          <a:ext cx="0" cy="0"/>
        </a:xfrm>
      </p:grpSpPr>
      <p:sp>
        <p:nvSpPr>
          <p:cNvPr id="42" name="Picture Placeholder 2"/>
          <p:cNvSpPr>
            <a:spLocks noGrp="1"/>
          </p:cNvSpPr>
          <p:nvPr>
            <p:ph type="pic" sz="quarter" idx="17"/>
          </p:nvPr>
        </p:nvSpPr>
        <p:spPr>
          <a:xfrm>
            <a:off x="684392" y="1482278"/>
            <a:ext cx="2990141" cy="2642687"/>
          </a:xfrm>
          <a:custGeom>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603251" y="4447915"/>
            <a:ext cx="869949" cy="782954"/>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684392" y="4493637"/>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26" name="Text Placeholder 7"/>
          <p:cNvSpPr>
            <a:spLocks noGrp="1"/>
          </p:cNvSpPr>
          <p:nvPr>
            <p:ph type="body" sz="quarter" idx="19" hasCustomPrompt="1"/>
          </p:nvPr>
        </p:nvSpPr>
        <p:spPr>
          <a:xfrm>
            <a:off x="1608667" y="4971939"/>
            <a:ext cx="2065867"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tx1">
                    <a:lumMod val="50000"/>
                    <a:lumOff val="50000"/>
                  </a:schemeClr>
                </a:solidFill>
                <a:latin typeface="Lato Regular"/>
                <a:cs typeface="Lato Regular"/>
              </a:defRPr>
            </a:lvl1pPr>
          </a:lstStyle>
          <a:p>
            <a:pPr lvl="0"/>
            <a:r>
              <a:rPr lang="es-ES_tradnl" err="1"/>
              <a:t>Subtitle Example</a:t>
            </a:r>
            <a:endParaRPr lang="es-ES_tradnl"/>
          </a:p>
        </p:txBody>
      </p:sp>
      <p:sp>
        <p:nvSpPr>
          <p:cNvPr id="27" name="Text Placeholder 2"/>
          <p:cNvSpPr>
            <a:spLocks noGrp="1"/>
          </p:cNvSpPr>
          <p:nvPr>
            <p:ph type="body" sz="quarter" idx="16" hasCustomPrompt="1"/>
          </p:nvPr>
        </p:nvSpPr>
        <p:spPr>
          <a:xfrm>
            <a:off x="603256"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72" name="Rounded Rectangle 71"/>
          <p:cNvSpPr/>
          <p:nvPr userDrawn="1"/>
        </p:nvSpPr>
        <p:spPr>
          <a:xfrm>
            <a:off x="4535315" y="4447915"/>
            <a:ext cx="869949" cy="782954"/>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 Placeholder 7"/>
          <p:cNvSpPr>
            <a:spLocks noGrp="1"/>
          </p:cNvSpPr>
          <p:nvPr>
            <p:ph type="body" sz="quarter" idx="40" hasCustomPrompt="1"/>
          </p:nvPr>
        </p:nvSpPr>
        <p:spPr>
          <a:xfrm>
            <a:off x="4616456" y="4493637"/>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74" name="Text Placeholder 7"/>
          <p:cNvSpPr>
            <a:spLocks noGrp="1"/>
          </p:cNvSpPr>
          <p:nvPr>
            <p:ph type="body" sz="quarter" idx="41" hasCustomPrompt="1"/>
          </p:nvPr>
        </p:nvSpPr>
        <p:spPr>
          <a:xfrm>
            <a:off x="5554133" y="4971939"/>
            <a:ext cx="2065867"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tx1">
                    <a:lumMod val="50000"/>
                    <a:lumOff val="50000"/>
                  </a:schemeClr>
                </a:solidFill>
                <a:latin typeface="Lato Regular"/>
                <a:cs typeface="Lato Regular"/>
              </a:defRPr>
            </a:lvl1pPr>
          </a:lstStyle>
          <a:p>
            <a:pPr lvl="0"/>
            <a:r>
              <a:rPr lang="es-ES_tradnl" err="1"/>
              <a:t>Subtitle Example</a:t>
            </a:r>
            <a:endParaRPr lang="es-ES_tradnl"/>
          </a:p>
        </p:txBody>
      </p:sp>
      <p:sp>
        <p:nvSpPr>
          <p:cNvPr id="75" name="Text Placeholder 2"/>
          <p:cNvSpPr>
            <a:spLocks noGrp="1"/>
          </p:cNvSpPr>
          <p:nvPr>
            <p:ph type="body" sz="quarter" idx="42" hasCustomPrompt="1"/>
          </p:nvPr>
        </p:nvSpPr>
        <p:spPr>
          <a:xfrm>
            <a:off x="4548722"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76" name="Rounded Rectangle 75"/>
          <p:cNvSpPr/>
          <p:nvPr userDrawn="1"/>
        </p:nvSpPr>
        <p:spPr>
          <a:xfrm>
            <a:off x="8504770" y="4447915"/>
            <a:ext cx="869949" cy="782954"/>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 Placeholder 7"/>
          <p:cNvSpPr>
            <a:spLocks noGrp="1"/>
          </p:cNvSpPr>
          <p:nvPr>
            <p:ph type="body" sz="quarter" idx="43" hasCustomPrompt="1"/>
          </p:nvPr>
        </p:nvSpPr>
        <p:spPr>
          <a:xfrm>
            <a:off x="8585911" y="4493637"/>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78" name="Text Placeholder 7"/>
          <p:cNvSpPr>
            <a:spLocks noGrp="1"/>
          </p:cNvSpPr>
          <p:nvPr>
            <p:ph type="body" sz="quarter" idx="44" hasCustomPrompt="1"/>
          </p:nvPr>
        </p:nvSpPr>
        <p:spPr>
          <a:xfrm>
            <a:off x="9510184" y="4971939"/>
            <a:ext cx="2065867"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tx1">
                    <a:lumMod val="50000"/>
                    <a:lumOff val="50000"/>
                  </a:schemeClr>
                </a:solidFill>
                <a:latin typeface="Lato Regular"/>
                <a:cs typeface="Lato Regular"/>
              </a:defRPr>
            </a:lvl1pPr>
          </a:lstStyle>
          <a:p>
            <a:pPr lvl="0"/>
            <a:r>
              <a:rPr lang="es-ES_tradnl" err="1"/>
              <a:t>Subtitle Example</a:t>
            </a:r>
            <a:endParaRPr lang="es-ES_tradnl"/>
          </a:p>
        </p:txBody>
      </p:sp>
      <p:sp>
        <p:nvSpPr>
          <p:cNvPr id="79" name="Text Placeholder 2"/>
          <p:cNvSpPr>
            <a:spLocks noGrp="1"/>
          </p:cNvSpPr>
          <p:nvPr>
            <p:ph type="body" sz="quarter" idx="45" hasCustomPrompt="1"/>
          </p:nvPr>
        </p:nvSpPr>
        <p:spPr>
          <a:xfrm>
            <a:off x="8504773"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28" name="Text Placeholder 7"/>
          <p:cNvSpPr>
            <a:spLocks noGrp="1"/>
          </p:cNvSpPr>
          <p:nvPr>
            <p:ph type="body" sz="quarter" idx="55" hasCustomPrompt="1"/>
          </p:nvPr>
        </p:nvSpPr>
        <p:spPr>
          <a:xfrm>
            <a:off x="1608667" y="4452457"/>
            <a:ext cx="2065867" cy="431780"/>
          </a:xfrm>
          <a:prstGeom prst="rect">
            <a:avLst/>
          </a:prstGeom>
        </p:spPr>
        <p:txBody>
          <a:bodyPr vert="horz" lIns="0" tIns="40504" rIns="0" bIns="40504" anchor="ctr"/>
          <a:lstStyle>
            <a:lvl1pPr marL="0" indent="0" algn="l">
              <a:lnSpc>
                <a:spcPct val="100000"/>
              </a:lnSpc>
              <a:spcBef>
                <a:spcPct val="0"/>
              </a:spcBef>
              <a:buNone/>
              <a:defRPr sz="3000" b="1">
                <a:solidFill>
                  <a:schemeClr val="accent1">
                    <a:lumMod val="60000"/>
                    <a:lumOff val="40000"/>
                  </a:schemeClr>
                </a:solidFill>
                <a:latin typeface="Lato Light"/>
                <a:cs typeface="Lato Light"/>
              </a:defRPr>
            </a:lvl1pPr>
          </a:lstStyle>
          <a:p>
            <a:pPr lvl="0"/>
            <a:r>
              <a:rPr lang="es-ES_tradnl"/>
              <a:t>80%</a:t>
            </a:r>
            <a:endParaRPr lang="es-ES_tradnl"/>
          </a:p>
        </p:txBody>
      </p:sp>
      <p:sp>
        <p:nvSpPr>
          <p:cNvPr id="29" name="Text Placeholder 7"/>
          <p:cNvSpPr>
            <a:spLocks noGrp="1"/>
          </p:cNvSpPr>
          <p:nvPr>
            <p:ph type="body" sz="quarter" idx="56" hasCustomPrompt="1"/>
          </p:nvPr>
        </p:nvSpPr>
        <p:spPr>
          <a:xfrm>
            <a:off x="5554133" y="4452457"/>
            <a:ext cx="2065867" cy="431780"/>
          </a:xfrm>
          <a:prstGeom prst="rect">
            <a:avLst/>
          </a:prstGeom>
        </p:spPr>
        <p:txBody>
          <a:bodyPr vert="horz" lIns="0" tIns="40504" rIns="0" bIns="40504" anchor="ctr"/>
          <a:lstStyle>
            <a:lvl1pPr marL="0" indent="0" algn="l">
              <a:lnSpc>
                <a:spcPct val="100000"/>
              </a:lnSpc>
              <a:spcBef>
                <a:spcPct val="0"/>
              </a:spcBef>
              <a:buNone/>
              <a:defRPr sz="3000" b="1">
                <a:solidFill>
                  <a:schemeClr val="accent2"/>
                </a:solidFill>
                <a:latin typeface="Lato Light"/>
                <a:cs typeface="Lato Light"/>
              </a:defRPr>
            </a:lvl1pPr>
          </a:lstStyle>
          <a:p>
            <a:pPr lvl="0"/>
            <a:r>
              <a:rPr lang="es-ES_tradnl"/>
              <a:t>80%</a:t>
            </a:r>
            <a:endParaRPr lang="es-ES_tradnl"/>
          </a:p>
        </p:txBody>
      </p:sp>
      <p:sp>
        <p:nvSpPr>
          <p:cNvPr id="30" name="Text Placeholder 7"/>
          <p:cNvSpPr>
            <a:spLocks noGrp="1"/>
          </p:cNvSpPr>
          <p:nvPr>
            <p:ph type="body" sz="quarter" idx="57" hasCustomPrompt="1"/>
          </p:nvPr>
        </p:nvSpPr>
        <p:spPr>
          <a:xfrm>
            <a:off x="9510184" y="4452457"/>
            <a:ext cx="2065867" cy="431780"/>
          </a:xfrm>
          <a:prstGeom prst="rect">
            <a:avLst/>
          </a:prstGeom>
        </p:spPr>
        <p:txBody>
          <a:bodyPr vert="horz" lIns="0" tIns="40504" rIns="0" bIns="40504" anchor="ctr"/>
          <a:lstStyle>
            <a:lvl1pPr marL="0" indent="0" algn="l">
              <a:lnSpc>
                <a:spcPct val="100000"/>
              </a:lnSpc>
              <a:spcBef>
                <a:spcPct val="0"/>
              </a:spcBef>
              <a:buNone/>
              <a:defRPr sz="3000" b="1">
                <a:solidFill>
                  <a:schemeClr val="accent3"/>
                </a:solidFill>
                <a:latin typeface="Lato Light"/>
                <a:cs typeface="Lato Light"/>
              </a:defRPr>
            </a:lvl1pPr>
          </a:lstStyle>
          <a:p>
            <a:pPr lvl="0"/>
            <a:r>
              <a:rPr lang="es-ES_tradnl"/>
              <a:t>80%</a:t>
            </a:r>
            <a:endParaRPr lang="es-ES_tradnl"/>
          </a:p>
        </p:txBody>
      </p:sp>
      <p:grpSp>
        <p:nvGrpSpPr>
          <p:cNvPr id="34" name="Group 33"/>
          <p:cNvGrpSpPr/>
          <p:nvPr userDrawn="1"/>
        </p:nvGrpSpPr>
        <p:grpSpPr>
          <a:xfrm>
            <a:off x="101309" y="385540"/>
            <a:ext cx="383999" cy="342172"/>
            <a:chOff x="5270500" y="1460500"/>
            <a:chExt cx="1701800" cy="2705100"/>
          </a:xfrm>
        </p:grpSpPr>
        <p:sp>
          <p:nvSpPr>
            <p:cNvPr id="35" name="Rounded Rectangle 3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Picture Placeholder 2"/>
          <p:cNvSpPr>
            <a:spLocks noGrp="1"/>
          </p:cNvSpPr>
          <p:nvPr>
            <p:ph type="pic" sz="quarter" idx="58"/>
          </p:nvPr>
        </p:nvSpPr>
        <p:spPr>
          <a:xfrm>
            <a:off x="4588234" y="1482278"/>
            <a:ext cx="2990141" cy="2642687"/>
          </a:xfrm>
          <a:custGeom>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44" name="Picture Placeholder 2"/>
          <p:cNvSpPr>
            <a:spLocks noGrp="1"/>
          </p:cNvSpPr>
          <p:nvPr>
            <p:ph type="pic" sz="quarter" idx="59"/>
          </p:nvPr>
        </p:nvSpPr>
        <p:spPr>
          <a:xfrm>
            <a:off x="8504770" y="1482278"/>
            <a:ext cx="2990141" cy="2642687"/>
          </a:xfrm>
          <a:custGeom>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22" presetClass="entr" presetSubtype="8"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900"/>
                                        <p:tgtEl>
                                          <p:spTgt spid="42"/>
                                        </p:tgtEl>
                                      </p:cBhvr>
                                    </p:animEffect>
                                  </p:childTnLst>
                                </p:cTn>
                              </p:par>
                            </p:childTnLst>
                          </p:cTn>
                        </p:par>
                        <p:par>
                          <p:cTn id="22" fill="hold" nodeType="afterGroup">
                            <p:stCondLst>
                              <p:cond delay="16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400" fill="hold"/>
                                        <p:tgtEl>
                                          <p:spTgt spid="3"/>
                                        </p:tgtEl>
                                        <p:attrNameLst>
                                          <p:attrName>ppt_w</p:attrName>
                                        </p:attrNameLst>
                                      </p:cBhvr>
                                      <p:tavLst>
                                        <p:tav tm="0">
                                          <p:val>
                                            <p:fltVal val="0"/>
                                          </p:val>
                                        </p:tav>
                                        <p:tav tm="100000">
                                          <p:val>
                                            <p:strVal val="#ppt_w"/>
                                          </p:val>
                                        </p:tav>
                                      </p:tavLst>
                                    </p:anim>
                                    <p:anim calcmode="lin" valueType="num">
                                      <p:cBhvr>
                                        <p:cTn id="26" dur="400" fill="hold"/>
                                        <p:tgtEl>
                                          <p:spTgt spid="3"/>
                                        </p:tgtEl>
                                        <p:attrNameLst>
                                          <p:attrName>ppt_h</p:attrName>
                                        </p:attrNameLst>
                                      </p:cBhvr>
                                      <p:tavLst>
                                        <p:tav tm="0">
                                          <p:val>
                                            <p:fltVal val="0"/>
                                          </p:val>
                                        </p:tav>
                                        <p:tav tm="100000">
                                          <p:val>
                                            <p:strVal val="#ppt_h"/>
                                          </p:val>
                                        </p:tav>
                                      </p:tavLst>
                                    </p:anim>
                                    <p:animEffect transition="in" filter="fade">
                                      <p:cBhvr>
                                        <p:cTn id="27" dur="400"/>
                                        <p:tgtEl>
                                          <p:spTgt spid="3"/>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2"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3" dur="3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fade">
                                      <p:cBhvr>
                                        <p:cTn id="36" dur="400"/>
                                        <p:tgtEl>
                                          <p:spTgt spid="28">
                                            <p:txEl>
                                              <p:pRg st="0" end="0"/>
                                            </p:txEl>
                                          </p:spTgt>
                                        </p:tgtEl>
                                      </p:cBhvr>
                                    </p:animEffect>
                                    <p:anim calcmode="lin" valueType="num">
                                      <p:cBhvr>
                                        <p:cTn id="37"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28">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6">
                                            <p:txEl>
                                              <p:pRg st="0" end="0"/>
                                            </p:txEl>
                                          </p:spTgt>
                                        </p:tgtEl>
                                        <p:attrNameLst>
                                          <p:attrName>style.visibility</p:attrName>
                                        </p:attrNameLst>
                                      </p:cBhvr>
                                      <p:to>
                                        <p:strVal val="visible"/>
                                      </p:to>
                                    </p:set>
                                    <p:animEffect transition="in" filter="fade">
                                      <p:cBhvr>
                                        <p:cTn id="41" dur="500"/>
                                        <p:tgtEl>
                                          <p:spTgt spid="26">
                                            <p:txEl>
                                              <p:pRg st="0" end="0"/>
                                            </p:txEl>
                                          </p:spTgt>
                                        </p:tgtEl>
                                      </p:cBhvr>
                                    </p:animEffect>
                                    <p:anim calcmode="lin" valueType="num">
                                      <p:cBhvr>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00"/>
                                        <p:tgtEl>
                                          <p:spTgt spid="27">
                                            <p:txEl>
                                              <p:pRg st="0" end="0"/>
                                            </p:txEl>
                                          </p:spTgt>
                                        </p:tgtEl>
                                      </p:cBhvr>
                                    </p:animEffect>
                                  </p:childTnLst>
                                </p:cTn>
                              </p:par>
                            </p:childTnLst>
                          </p:cTn>
                        </p:par>
                        <p:par>
                          <p:cTn id="47" fill="hold" nodeType="afterGroup">
                            <p:stCondLst>
                              <p:cond delay="3300"/>
                            </p:stCondLst>
                            <p:childTnLst>
                              <p:par>
                                <p:cTn id="48" presetID="22" presetClass="entr" presetSubtype="8"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900"/>
                                        <p:tgtEl>
                                          <p:spTgt spid="43"/>
                                        </p:tgtEl>
                                      </p:cBhvr>
                                    </p:animEffect>
                                  </p:childTnLst>
                                </p:cTn>
                              </p:par>
                            </p:childTnLst>
                          </p:cTn>
                        </p:par>
                        <p:par>
                          <p:cTn id="51" fill="hold" nodeType="afterGroup">
                            <p:stCondLst>
                              <p:cond delay="4200"/>
                            </p:stCondLst>
                            <p:childTnLst>
                              <p:par>
                                <p:cTn id="52" presetID="53" presetClass="entr" presetSubtype="16"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400" fill="hold"/>
                                        <p:tgtEl>
                                          <p:spTgt spid="72"/>
                                        </p:tgtEl>
                                        <p:attrNameLst>
                                          <p:attrName>ppt_w</p:attrName>
                                        </p:attrNameLst>
                                      </p:cBhvr>
                                      <p:tavLst>
                                        <p:tav tm="0">
                                          <p:val>
                                            <p:fltVal val="0"/>
                                          </p:val>
                                        </p:tav>
                                        <p:tav tm="100000">
                                          <p:val>
                                            <p:strVal val="#ppt_w"/>
                                          </p:val>
                                        </p:tav>
                                      </p:tavLst>
                                    </p:anim>
                                    <p:anim calcmode="lin" valueType="num">
                                      <p:cBhvr>
                                        <p:cTn id="55" dur="400" fill="hold"/>
                                        <p:tgtEl>
                                          <p:spTgt spid="72"/>
                                        </p:tgtEl>
                                        <p:attrNameLst>
                                          <p:attrName>ppt_h</p:attrName>
                                        </p:attrNameLst>
                                      </p:cBhvr>
                                      <p:tavLst>
                                        <p:tav tm="0">
                                          <p:val>
                                            <p:fltVal val="0"/>
                                          </p:val>
                                        </p:tav>
                                        <p:tav tm="100000">
                                          <p:val>
                                            <p:strVal val="#ppt_h"/>
                                          </p:val>
                                        </p:tav>
                                      </p:tavLst>
                                    </p:anim>
                                    <p:animEffect transition="in" filter="fade">
                                      <p:cBhvr>
                                        <p:cTn id="56" dur="400"/>
                                        <p:tgtEl>
                                          <p:spTgt spid="72"/>
                                        </p:tgtEl>
                                      </p:cBhvr>
                                    </p:animEffect>
                                  </p:childTnLst>
                                </p:cTn>
                              </p:par>
                            </p:childTnLst>
                          </p:cTn>
                        </p:par>
                        <p:par>
                          <p:cTn id="57" fill="hold" nodeType="afterGroup">
                            <p:stCondLst>
                              <p:cond delay="4600"/>
                            </p:stCondLst>
                            <p:childTnLst>
                              <p:par>
                                <p:cTn id="58" presetID="53" presetClass="entr" presetSubtype="16" fill="hold" grpId="0" nodeType="afterEffect">
                                  <p:stCondLst>
                                    <p:cond delay="0"/>
                                  </p:stCondLst>
                                  <p:childTnLst>
                                    <p:set>
                                      <p:cBhvr>
                                        <p:cTn id="59" dur="1" fill="hold">
                                          <p:stCondLst>
                                            <p:cond delay="0"/>
                                          </p:stCondLst>
                                        </p:cTn>
                                        <p:tgtEl>
                                          <p:spTgt spid="73">
                                            <p:txEl>
                                              <p:pRg st="0" end="0"/>
                                            </p:txEl>
                                          </p:spTgt>
                                        </p:tgtEl>
                                        <p:attrNameLst>
                                          <p:attrName>style.visibility</p:attrName>
                                        </p:attrNameLst>
                                      </p:cBhvr>
                                      <p:to>
                                        <p:strVal val="visible"/>
                                      </p:to>
                                    </p:set>
                                    <p:anim calcmode="lin" valueType="num">
                                      <p:cBhvr>
                                        <p:cTn id="60"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61"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62" dur="300"/>
                                        <p:tgtEl>
                                          <p:spTgt spid="73">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fade">
                                      <p:cBhvr>
                                        <p:cTn id="65" dur="400"/>
                                        <p:tgtEl>
                                          <p:spTgt spid="29">
                                            <p:txEl>
                                              <p:pRg st="0" end="0"/>
                                            </p:txEl>
                                          </p:spTgt>
                                        </p:tgtEl>
                                      </p:cBhvr>
                                    </p:animEffect>
                                    <p:anim calcmode="lin" valueType="num">
                                      <p:cBhvr>
                                        <p:cTn id="66"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9">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74">
                                            <p:txEl>
                                              <p:pRg st="0" end="0"/>
                                            </p:txEl>
                                          </p:spTgt>
                                        </p:tgtEl>
                                        <p:attrNameLst>
                                          <p:attrName>style.visibility</p:attrName>
                                        </p:attrNameLst>
                                      </p:cBhvr>
                                      <p:to>
                                        <p:strVal val="visible"/>
                                      </p:to>
                                    </p:set>
                                    <p:animEffect transition="in" filter="fade">
                                      <p:cBhvr>
                                        <p:cTn id="70" dur="500"/>
                                        <p:tgtEl>
                                          <p:spTgt spid="74">
                                            <p:txEl>
                                              <p:pRg st="0" end="0"/>
                                            </p:txEl>
                                          </p:spTgt>
                                        </p:tgtEl>
                                      </p:cBhvr>
                                    </p:animEffect>
                                    <p:anim calcmode="lin" valueType="num">
                                      <p:cBhvr>
                                        <p:cTn id="71"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74">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75">
                                            <p:txEl>
                                              <p:pRg st="0" end="0"/>
                                            </p:txEl>
                                          </p:spTgt>
                                        </p:tgtEl>
                                        <p:attrNameLst>
                                          <p:attrName>style.visibility</p:attrName>
                                        </p:attrNameLst>
                                      </p:cBhvr>
                                      <p:to>
                                        <p:strVal val="visible"/>
                                      </p:to>
                                    </p:set>
                                    <p:animEffect transition="in" filter="fade">
                                      <p:cBhvr>
                                        <p:cTn id="75" dur="500"/>
                                        <p:tgtEl>
                                          <p:spTgt spid="75">
                                            <p:txEl>
                                              <p:pRg st="0" end="0"/>
                                            </p:txEl>
                                          </p:spTgt>
                                        </p:tgtEl>
                                      </p:cBhvr>
                                    </p:animEffect>
                                  </p:childTnLst>
                                </p:cTn>
                              </p:par>
                            </p:childTnLst>
                          </p:cTn>
                        </p:par>
                        <p:par>
                          <p:cTn id="76" fill="hold" nodeType="afterGroup">
                            <p:stCondLst>
                              <p:cond delay="5900"/>
                            </p:stCondLst>
                            <p:childTnLst>
                              <p:par>
                                <p:cTn id="77" presetID="22" presetClass="entr" presetSubtype="8"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900"/>
                                        <p:tgtEl>
                                          <p:spTgt spid="44"/>
                                        </p:tgtEl>
                                      </p:cBhvr>
                                    </p:animEffect>
                                  </p:childTnLst>
                                </p:cTn>
                              </p:par>
                            </p:childTnLst>
                          </p:cTn>
                        </p:par>
                        <p:par>
                          <p:cTn id="80" fill="hold" nodeType="afterGroup">
                            <p:stCondLst>
                              <p:cond delay="6800"/>
                            </p:stCondLst>
                            <p:childTnLst>
                              <p:par>
                                <p:cTn id="81" presetID="53" presetClass="entr" presetSubtype="16"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p:cTn id="83" dur="400" fill="hold"/>
                                        <p:tgtEl>
                                          <p:spTgt spid="76"/>
                                        </p:tgtEl>
                                        <p:attrNameLst>
                                          <p:attrName>ppt_w</p:attrName>
                                        </p:attrNameLst>
                                      </p:cBhvr>
                                      <p:tavLst>
                                        <p:tav tm="0">
                                          <p:val>
                                            <p:fltVal val="0"/>
                                          </p:val>
                                        </p:tav>
                                        <p:tav tm="100000">
                                          <p:val>
                                            <p:strVal val="#ppt_w"/>
                                          </p:val>
                                        </p:tav>
                                      </p:tavLst>
                                    </p:anim>
                                    <p:anim calcmode="lin" valueType="num">
                                      <p:cBhvr>
                                        <p:cTn id="84" dur="400" fill="hold"/>
                                        <p:tgtEl>
                                          <p:spTgt spid="76"/>
                                        </p:tgtEl>
                                        <p:attrNameLst>
                                          <p:attrName>ppt_h</p:attrName>
                                        </p:attrNameLst>
                                      </p:cBhvr>
                                      <p:tavLst>
                                        <p:tav tm="0">
                                          <p:val>
                                            <p:fltVal val="0"/>
                                          </p:val>
                                        </p:tav>
                                        <p:tav tm="100000">
                                          <p:val>
                                            <p:strVal val="#ppt_h"/>
                                          </p:val>
                                        </p:tav>
                                      </p:tavLst>
                                    </p:anim>
                                    <p:animEffect transition="in" filter="fade">
                                      <p:cBhvr>
                                        <p:cTn id="85" dur="400"/>
                                        <p:tgtEl>
                                          <p:spTgt spid="76"/>
                                        </p:tgtEl>
                                      </p:cBhvr>
                                    </p:animEffect>
                                  </p:childTnLst>
                                </p:cTn>
                              </p:par>
                            </p:childTnLst>
                          </p:cTn>
                        </p:par>
                        <p:par>
                          <p:cTn id="86" fill="hold" nodeType="afterGroup">
                            <p:stCondLst>
                              <p:cond delay="7200"/>
                            </p:stCondLst>
                            <p:childTnLst>
                              <p:par>
                                <p:cTn id="87" presetID="53" presetClass="entr" presetSubtype="16" fill="hold" grpId="0" nodeType="afterEffect">
                                  <p:stCondLst>
                                    <p:cond delay="0"/>
                                  </p:stCondLst>
                                  <p:childTnLst>
                                    <p:set>
                                      <p:cBhvr>
                                        <p:cTn id="88" dur="1" fill="hold">
                                          <p:stCondLst>
                                            <p:cond delay="0"/>
                                          </p:stCondLst>
                                        </p:cTn>
                                        <p:tgtEl>
                                          <p:spTgt spid="77">
                                            <p:txEl>
                                              <p:pRg st="0" end="0"/>
                                            </p:txEl>
                                          </p:spTgt>
                                        </p:tgtEl>
                                        <p:attrNameLst>
                                          <p:attrName>style.visibility</p:attrName>
                                        </p:attrNameLst>
                                      </p:cBhvr>
                                      <p:to>
                                        <p:strVal val="visible"/>
                                      </p:to>
                                    </p:set>
                                    <p:anim calcmode="lin" valueType="num">
                                      <p:cBhvr>
                                        <p:cTn id="89"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90"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91" dur="300"/>
                                        <p:tgtEl>
                                          <p:spTgt spid="77">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30">
                                            <p:txEl>
                                              <p:pRg st="0" end="0"/>
                                            </p:txEl>
                                          </p:spTgt>
                                        </p:tgtEl>
                                        <p:attrNameLst>
                                          <p:attrName>style.visibility</p:attrName>
                                        </p:attrNameLst>
                                      </p:cBhvr>
                                      <p:to>
                                        <p:strVal val="visible"/>
                                      </p:to>
                                    </p:set>
                                    <p:animEffect transition="in" filter="fade">
                                      <p:cBhvr>
                                        <p:cTn id="94" dur="400"/>
                                        <p:tgtEl>
                                          <p:spTgt spid="30">
                                            <p:txEl>
                                              <p:pRg st="0" end="0"/>
                                            </p:txEl>
                                          </p:spTgt>
                                        </p:tgtEl>
                                      </p:cBhvr>
                                    </p:animEffect>
                                    <p:anim calcmode="lin" valueType="num">
                                      <p:cBhvr>
                                        <p:cTn id="95"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30">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78">
                                            <p:txEl>
                                              <p:pRg st="0" end="0"/>
                                            </p:txEl>
                                          </p:spTgt>
                                        </p:tgtEl>
                                        <p:attrNameLst>
                                          <p:attrName>style.visibility</p:attrName>
                                        </p:attrNameLst>
                                      </p:cBhvr>
                                      <p:to>
                                        <p:strVal val="visible"/>
                                      </p:to>
                                    </p:set>
                                    <p:animEffect transition="in" filter="fade">
                                      <p:cBhvr>
                                        <p:cTn id="99" dur="500"/>
                                        <p:tgtEl>
                                          <p:spTgt spid="78">
                                            <p:txEl>
                                              <p:pRg st="0" end="0"/>
                                            </p:txEl>
                                          </p:spTgt>
                                        </p:tgtEl>
                                      </p:cBhvr>
                                    </p:animEffect>
                                    <p:anim calcmode="lin" valueType="num">
                                      <p:cBhvr>
                                        <p:cTn id="10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102" presetID="10" presetClass="entr" presetSubtype="0" fill="hold" grpId="0" nodeType="withEffect">
                                  <p:stCondLst>
                                    <p:cond delay="800"/>
                                  </p:stCondLst>
                                  <p:childTnLst>
                                    <p:set>
                                      <p:cBhvr>
                                        <p:cTn id="103" dur="1" fill="hold">
                                          <p:stCondLst>
                                            <p:cond delay="0"/>
                                          </p:stCondLst>
                                        </p:cTn>
                                        <p:tgtEl>
                                          <p:spTgt spid="79">
                                            <p:txEl>
                                              <p:pRg st="0" end="0"/>
                                            </p:txEl>
                                          </p:spTgt>
                                        </p:tgtEl>
                                        <p:attrNameLst>
                                          <p:attrName>style.visibility</p:attrName>
                                        </p:attrNameLst>
                                      </p:cBhvr>
                                      <p:to>
                                        <p:strVal val="visible"/>
                                      </p:to>
                                    </p:set>
                                    <p:animEffect transition="in" filter="fade">
                                      <p:cBhvr>
                                        <p:cTn id="104"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28" grpId="0" uiExpand="1"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43" grpId="0" uiExpand="1"/>
      <p:bldP spid="44" grpId="0" uiExpand="1"/>
    </p:bld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conic list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ct val="0"/>
              </a:spcBef>
              <a:buNone/>
              <a:defRPr sz="300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474133" y="1715377"/>
            <a:ext cx="1947333"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603251" y="176109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26" name="Text Placeholder 7"/>
          <p:cNvSpPr>
            <a:spLocks noGrp="1"/>
          </p:cNvSpPr>
          <p:nvPr>
            <p:ph type="body" sz="quarter" idx="19" hasCustomPrompt="1"/>
          </p:nvPr>
        </p:nvSpPr>
        <p:spPr>
          <a:xfrm>
            <a:off x="1805521" y="1715377"/>
            <a:ext cx="2777772" cy="228451"/>
          </a:xfrm>
          <a:prstGeom prst="rect">
            <a:avLst/>
          </a:prstGeom>
        </p:spPr>
        <p:txBody>
          <a:bodyPr vert="horz" lIns="0" tIns="40504" rIns="0" bIns="40504" anchor="ctr"/>
          <a:lstStyle>
            <a:lvl1pPr marL="0" indent="0" algn="l">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16" hasCustomPrompt="1"/>
          </p:nvPr>
        </p:nvSpPr>
        <p:spPr>
          <a:xfrm>
            <a:off x="1805519"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28" name="Rounded Rectangle 27"/>
          <p:cNvSpPr/>
          <p:nvPr userDrawn="1"/>
        </p:nvSpPr>
        <p:spPr>
          <a:xfrm>
            <a:off x="10706103" y="1715377"/>
            <a:ext cx="1937455"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 Placeholder 7"/>
          <p:cNvSpPr>
            <a:spLocks noGrp="1"/>
          </p:cNvSpPr>
          <p:nvPr>
            <p:ph type="body" sz="quarter" idx="40" hasCustomPrompt="1"/>
          </p:nvPr>
        </p:nvSpPr>
        <p:spPr>
          <a:xfrm>
            <a:off x="10787243" y="176109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30" name="Text Placeholder 7"/>
          <p:cNvSpPr>
            <a:spLocks noGrp="1"/>
          </p:cNvSpPr>
          <p:nvPr>
            <p:ph type="body" sz="quarter" idx="41" hasCustomPrompt="1"/>
          </p:nvPr>
        </p:nvSpPr>
        <p:spPr>
          <a:xfrm>
            <a:off x="7584746" y="1715377"/>
            <a:ext cx="2777772" cy="228451"/>
          </a:xfrm>
          <a:prstGeom prst="rect">
            <a:avLst/>
          </a:prstGeom>
        </p:spPr>
        <p:txBody>
          <a:bodyPr vert="horz" lIns="0" tIns="40504" rIns="0" bIns="40504" anchor="ctr"/>
          <a:lstStyle>
            <a:lvl1pPr marL="0" indent="0" algn="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31" name="Text Placeholder 2"/>
          <p:cNvSpPr>
            <a:spLocks noGrp="1"/>
          </p:cNvSpPr>
          <p:nvPr>
            <p:ph type="body" sz="quarter" idx="42" hasCustomPrompt="1"/>
          </p:nvPr>
        </p:nvSpPr>
        <p:spPr>
          <a:xfrm>
            <a:off x="6252638"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32" name="Rounded Rectangle 31"/>
          <p:cNvSpPr/>
          <p:nvPr userDrawn="1"/>
        </p:nvSpPr>
        <p:spPr>
          <a:xfrm>
            <a:off x="-474133" y="3193657"/>
            <a:ext cx="1947333"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7"/>
          <p:cNvSpPr>
            <a:spLocks noGrp="1"/>
          </p:cNvSpPr>
          <p:nvPr>
            <p:ph type="body" sz="quarter" idx="43" hasCustomPrompt="1"/>
          </p:nvPr>
        </p:nvSpPr>
        <p:spPr>
          <a:xfrm>
            <a:off x="603251" y="323937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34" name="Text Placeholder 7"/>
          <p:cNvSpPr>
            <a:spLocks noGrp="1"/>
          </p:cNvSpPr>
          <p:nvPr>
            <p:ph type="body" sz="quarter" idx="44" hasCustomPrompt="1"/>
          </p:nvPr>
        </p:nvSpPr>
        <p:spPr>
          <a:xfrm>
            <a:off x="1805521" y="3193657"/>
            <a:ext cx="2777772" cy="228451"/>
          </a:xfrm>
          <a:prstGeom prst="rect">
            <a:avLst/>
          </a:prstGeom>
        </p:spPr>
        <p:txBody>
          <a:bodyPr vert="horz" lIns="0" tIns="40504" rIns="0" bIns="40504" anchor="ctr"/>
          <a:lstStyle>
            <a:lvl1pPr marL="0" indent="0" algn="l">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36" name="Rounded Rectangle 35"/>
          <p:cNvSpPr/>
          <p:nvPr userDrawn="1"/>
        </p:nvSpPr>
        <p:spPr>
          <a:xfrm>
            <a:off x="10706103" y="3193657"/>
            <a:ext cx="1937455"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 Placeholder 7"/>
          <p:cNvSpPr>
            <a:spLocks noGrp="1"/>
          </p:cNvSpPr>
          <p:nvPr>
            <p:ph type="body" sz="quarter" idx="46" hasCustomPrompt="1"/>
          </p:nvPr>
        </p:nvSpPr>
        <p:spPr>
          <a:xfrm>
            <a:off x="10787243" y="323937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38" name="Text Placeholder 7"/>
          <p:cNvSpPr>
            <a:spLocks noGrp="1"/>
          </p:cNvSpPr>
          <p:nvPr>
            <p:ph type="body" sz="quarter" idx="47" hasCustomPrompt="1"/>
          </p:nvPr>
        </p:nvSpPr>
        <p:spPr>
          <a:xfrm>
            <a:off x="7584746" y="3193657"/>
            <a:ext cx="2777772" cy="228451"/>
          </a:xfrm>
          <a:prstGeom prst="rect">
            <a:avLst/>
          </a:prstGeom>
        </p:spPr>
        <p:txBody>
          <a:bodyPr vert="horz" lIns="0" tIns="40504" rIns="0" bIns="40504" anchor="ctr"/>
          <a:lstStyle>
            <a:lvl1pPr marL="0" indent="0" algn="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39" name="Text Placeholder 2"/>
          <p:cNvSpPr>
            <a:spLocks noGrp="1"/>
          </p:cNvSpPr>
          <p:nvPr>
            <p:ph type="body" sz="quarter" idx="48" hasCustomPrompt="1"/>
          </p:nvPr>
        </p:nvSpPr>
        <p:spPr>
          <a:xfrm>
            <a:off x="6252638"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40" name="Rounded Rectangle 39"/>
          <p:cNvSpPr/>
          <p:nvPr userDrawn="1"/>
        </p:nvSpPr>
        <p:spPr>
          <a:xfrm>
            <a:off x="-474133" y="4671937"/>
            <a:ext cx="1947333"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49" hasCustomPrompt="1"/>
          </p:nvPr>
        </p:nvSpPr>
        <p:spPr>
          <a:xfrm>
            <a:off x="603251" y="471765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42" name="Text Placeholder 7"/>
          <p:cNvSpPr>
            <a:spLocks noGrp="1"/>
          </p:cNvSpPr>
          <p:nvPr>
            <p:ph type="body" sz="quarter" idx="50" hasCustomPrompt="1"/>
          </p:nvPr>
        </p:nvSpPr>
        <p:spPr>
          <a:xfrm>
            <a:off x="1805521" y="4671937"/>
            <a:ext cx="2777772" cy="228451"/>
          </a:xfrm>
          <a:prstGeom prst="rect">
            <a:avLst/>
          </a:prstGeom>
        </p:spPr>
        <p:txBody>
          <a:bodyPr vert="horz" lIns="0" tIns="40504" rIns="0" bIns="40504" anchor="ctr"/>
          <a:lstStyle>
            <a:lvl1pPr marL="0" indent="0" algn="l">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43" name="Text Placeholder 2"/>
          <p:cNvSpPr>
            <a:spLocks noGrp="1"/>
          </p:cNvSpPr>
          <p:nvPr>
            <p:ph type="body" sz="quarter" idx="51" hasCustomPrompt="1"/>
          </p:nvPr>
        </p:nvSpPr>
        <p:spPr>
          <a:xfrm>
            <a:off x="1805519"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44" name="Rounded Rectangle 43"/>
          <p:cNvSpPr/>
          <p:nvPr userDrawn="1"/>
        </p:nvSpPr>
        <p:spPr>
          <a:xfrm>
            <a:off x="10706103" y="4671937"/>
            <a:ext cx="1937455"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7"/>
          <p:cNvSpPr>
            <a:spLocks noGrp="1"/>
          </p:cNvSpPr>
          <p:nvPr>
            <p:ph type="body" sz="quarter" idx="52" hasCustomPrompt="1"/>
          </p:nvPr>
        </p:nvSpPr>
        <p:spPr>
          <a:xfrm>
            <a:off x="10787243" y="4717659"/>
            <a:ext cx="704141" cy="674519"/>
          </a:xfrm>
          <a:prstGeom prst="rect">
            <a:avLst/>
          </a:prstGeom>
        </p:spPr>
        <p:txBody>
          <a:bodyPr vert="horz" lIns="0" tIns="103884" rIns="0" bIns="103884" anchor="ctr"/>
          <a:lstStyle>
            <a:lvl1pPr marL="0" indent="0" algn="ctr">
              <a:lnSpc>
                <a:spcPct val="100000"/>
              </a:lnSpc>
              <a:spcBef>
                <a:spcPct val="0"/>
              </a:spcBef>
              <a:buNone/>
              <a:defRPr sz="2400" b="1">
                <a:solidFill>
                  <a:schemeClr val="bg1"/>
                </a:solidFill>
                <a:latin typeface="FontAwesome"/>
                <a:cs typeface="FontAwesome"/>
              </a:defRPr>
            </a:lvl1pPr>
          </a:lstStyle>
          <a:p>
            <a:pPr lvl="0"/>
            <a:r>
              <a:rPr lang="es-ES_tradnl" err="1"/>
              <a:t>icon</a:t>
            </a:r>
            <a:endParaRPr lang="es-ES_tradnl"/>
          </a:p>
        </p:txBody>
      </p:sp>
      <p:sp>
        <p:nvSpPr>
          <p:cNvPr id="46" name="Text Placeholder 7"/>
          <p:cNvSpPr>
            <a:spLocks noGrp="1"/>
          </p:cNvSpPr>
          <p:nvPr>
            <p:ph type="body" sz="quarter" idx="53" hasCustomPrompt="1"/>
          </p:nvPr>
        </p:nvSpPr>
        <p:spPr>
          <a:xfrm>
            <a:off x="7584746" y="4671937"/>
            <a:ext cx="2777772" cy="228451"/>
          </a:xfrm>
          <a:prstGeom prst="rect">
            <a:avLst/>
          </a:prstGeom>
        </p:spPr>
        <p:txBody>
          <a:bodyPr vert="horz" lIns="0" tIns="40504" rIns="0" bIns="40504" anchor="ctr"/>
          <a:lstStyle>
            <a:lvl1pPr marL="0" indent="0" algn="r">
              <a:lnSpc>
                <a:spcPct val="100000"/>
              </a:lnSpc>
              <a:spcBef>
                <a:spcPct val="0"/>
              </a:spcBef>
              <a:spcAft>
                <a:spcPct val="0"/>
              </a:spcAft>
              <a:buNone/>
              <a:defRPr sz="2160" b="0">
                <a:solidFill>
                  <a:schemeClr val="bg1"/>
                </a:solidFill>
                <a:latin typeface="Lato Light"/>
                <a:cs typeface="Lato Light"/>
              </a:defRPr>
            </a:lvl1pPr>
          </a:lstStyle>
          <a:p>
            <a:pPr lvl="0"/>
            <a:r>
              <a:rPr lang="es-ES_tradnl" err="1"/>
              <a:t>Subtitle Example</a:t>
            </a:r>
            <a:endParaRPr lang="es-ES_tradnl"/>
          </a:p>
        </p:txBody>
      </p:sp>
      <p:sp>
        <p:nvSpPr>
          <p:cNvPr id="47" name="Text Placeholder 2"/>
          <p:cNvSpPr>
            <a:spLocks noGrp="1"/>
          </p:cNvSpPr>
          <p:nvPr>
            <p:ph type="body" sz="quarter" idx="54" hasCustomPrompt="1"/>
          </p:nvPr>
        </p:nvSpPr>
        <p:spPr>
          <a:xfrm>
            <a:off x="6252638"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grpSp>
        <p:nvGrpSpPr>
          <p:cNvPr id="48" name="Group 47"/>
          <p:cNvGrpSpPr/>
          <p:nvPr userDrawn="1"/>
        </p:nvGrpSpPr>
        <p:grpSpPr>
          <a:xfrm>
            <a:off x="101309" y="385540"/>
            <a:ext cx="383999" cy="342172"/>
            <a:chOff x="5270500" y="1460500"/>
            <a:chExt cx="1701800" cy="2705100"/>
          </a:xfrm>
        </p:grpSpPr>
        <p:sp>
          <p:nvSpPr>
            <p:cNvPr id="49" name="Rounded Rectangle 4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ounded Rectangle 4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ounded Rectangle 5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ct val="0"/>
                </a:spcBef>
                <a:spcAft>
                  <a:spcPct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nodeType="afterGroup">
                            <p:stCondLst>
                              <p:cond delay="11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nodeType="afterGroup">
                            <p:stCondLst>
                              <p:cond delay="240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400" fill="hold"/>
                                        <p:tgtEl>
                                          <p:spTgt spid="28"/>
                                        </p:tgtEl>
                                        <p:attrNameLst>
                                          <p:attrName>ppt_w</p:attrName>
                                        </p:attrNameLst>
                                      </p:cBhvr>
                                      <p:tavLst>
                                        <p:tav tm="0">
                                          <p:val>
                                            <p:fltVal val="0"/>
                                          </p:val>
                                        </p:tav>
                                        <p:tav tm="100000">
                                          <p:val>
                                            <p:strVal val="#ppt_w"/>
                                          </p:val>
                                        </p:tav>
                                      </p:tavLst>
                                    </p:anim>
                                    <p:anim calcmode="lin" valueType="num">
                                      <p:cBhvr>
                                        <p:cTn id="42" dur="400" fill="hold"/>
                                        <p:tgtEl>
                                          <p:spTgt spid="28"/>
                                        </p:tgtEl>
                                        <p:attrNameLst>
                                          <p:attrName>ppt_h</p:attrName>
                                        </p:attrNameLst>
                                      </p:cBhvr>
                                      <p:tavLst>
                                        <p:tav tm="0">
                                          <p:val>
                                            <p:fltVal val="0"/>
                                          </p:val>
                                        </p:tav>
                                        <p:tav tm="100000">
                                          <p:val>
                                            <p:strVal val="#ppt_h"/>
                                          </p:val>
                                        </p:tav>
                                      </p:tavLst>
                                    </p:anim>
                                    <p:animEffect transition="in" filter="fade">
                                      <p:cBhvr>
                                        <p:cTn id="43" dur="400"/>
                                        <p:tgtEl>
                                          <p:spTgt spid="28"/>
                                        </p:tgtEl>
                                      </p:cBhvr>
                                    </p:animEffect>
                                  </p:childTnLst>
                                </p:cTn>
                              </p:par>
                            </p:childTnLst>
                          </p:cTn>
                        </p:par>
                        <p:par>
                          <p:cTn id="44" fill="hold" nodeType="afterGroup">
                            <p:stCondLst>
                              <p:cond delay="2800"/>
                            </p:stCondLst>
                            <p:childTnLst>
                              <p:par>
                                <p:cTn id="45" presetID="53" presetClass="entr" presetSubtype="16"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p:cTn id="47" dur="3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29">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fade">
                                      <p:cBhvr>
                                        <p:cTn id="52" dur="500"/>
                                        <p:tgtEl>
                                          <p:spTgt spid="30">
                                            <p:txEl>
                                              <p:pRg st="0" end="0"/>
                                            </p:txEl>
                                          </p:spTgt>
                                        </p:tgtEl>
                                      </p:cBhvr>
                                    </p:animEffect>
                                    <p:anim calcmode="lin" valueType="num">
                                      <p:cBhvr>
                                        <p:cTn id="5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500"/>
                                        <p:tgtEl>
                                          <p:spTgt spid="31">
                                            <p:txEl>
                                              <p:pRg st="0" end="0"/>
                                            </p:txEl>
                                          </p:spTgt>
                                        </p:tgtEl>
                                      </p:cBhvr>
                                    </p:animEffect>
                                  </p:childTnLst>
                                </p:cTn>
                              </p:par>
                            </p:childTnLst>
                          </p:cTn>
                        </p:par>
                        <p:par>
                          <p:cTn id="58" fill="hold" nodeType="afterGroup">
                            <p:stCondLst>
                              <p:cond delay="4100"/>
                            </p:stCondLst>
                            <p:childTnLst>
                              <p:par>
                                <p:cTn id="59" presetID="53" presetClass="entr" presetSubtype="16"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childTnLst>
                          </p:cTn>
                        </p:par>
                        <p:par>
                          <p:cTn id="64" fill="hold" nodeType="afterGroup">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33">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Effect transition="in" filter="fade">
                                      <p:cBhvr>
                                        <p:cTn id="72" dur="500"/>
                                        <p:tgtEl>
                                          <p:spTgt spid="34">
                                            <p:txEl>
                                              <p:pRg st="0" end="0"/>
                                            </p:txEl>
                                          </p:spTgt>
                                        </p:tgtEl>
                                      </p:cBhvr>
                                    </p:animEffect>
                                    <p:anim calcmode="lin" valueType="num">
                                      <p:cBhvr>
                                        <p:cTn id="7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500"/>
                                        <p:tgtEl>
                                          <p:spTgt spid="35">
                                            <p:txEl>
                                              <p:pRg st="0" end="0"/>
                                            </p:txEl>
                                          </p:spTgt>
                                        </p:tgtEl>
                                      </p:cBhvr>
                                    </p:animEffect>
                                  </p:childTnLst>
                                </p:cTn>
                              </p:par>
                            </p:childTnLst>
                          </p:cTn>
                        </p:par>
                        <p:par>
                          <p:cTn id="78" fill="hold" nodeType="afterGroup">
                            <p:stCondLst>
                              <p:cond delay="58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400" fill="hold"/>
                                        <p:tgtEl>
                                          <p:spTgt spid="36"/>
                                        </p:tgtEl>
                                        <p:attrNameLst>
                                          <p:attrName>ppt_w</p:attrName>
                                        </p:attrNameLst>
                                      </p:cBhvr>
                                      <p:tavLst>
                                        <p:tav tm="0">
                                          <p:val>
                                            <p:fltVal val="0"/>
                                          </p:val>
                                        </p:tav>
                                        <p:tav tm="100000">
                                          <p:val>
                                            <p:strVal val="#ppt_w"/>
                                          </p:val>
                                        </p:tav>
                                      </p:tavLst>
                                    </p:anim>
                                    <p:anim calcmode="lin" valueType="num">
                                      <p:cBhvr>
                                        <p:cTn id="82" dur="400" fill="hold"/>
                                        <p:tgtEl>
                                          <p:spTgt spid="36"/>
                                        </p:tgtEl>
                                        <p:attrNameLst>
                                          <p:attrName>ppt_h</p:attrName>
                                        </p:attrNameLst>
                                      </p:cBhvr>
                                      <p:tavLst>
                                        <p:tav tm="0">
                                          <p:val>
                                            <p:fltVal val="0"/>
                                          </p:val>
                                        </p:tav>
                                        <p:tav tm="100000">
                                          <p:val>
                                            <p:strVal val="#ppt_h"/>
                                          </p:val>
                                        </p:tav>
                                      </p:tavLst>
                                    </p:anim>
                                    <p:animEffect transition="in" filter="fade">
                                      <p:cBhvr>
                                        <p:cTn id="83" dur="400"/>
                                        <p:tgtEl>
                                          <p:spTgt spid="36"/>
                                        </p:tgtEl>
                                      </p:cBhvr>
                                    </p:animEffect>
                                  </p:childTnLst>
                                </p:cTn>
                              </p:par>
                            </p:childTnLst>
                          </p:cTn>
                        </p:par>
                        <p:par>
                          <p:cTn id="84" fill="hold" nodeType="afterGroup">
                            <p:stCondLst>
                              <p:cond delay="6200"/>
                            </p:stCondLst>
                            <p:childTnLst>
                              <p:par>
                                <p:cTn id="85" presetID="53" presetClass="entr" presetSubtype="16" fill="hold" grpId="0" nodeType="after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anim calcmode="lin" valueType="num">
                                      <p:cBhvr>
                                        <p:cTn id="87"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37">
                                            <p:txEl>
                                              <p:pRg st="0" end="0"/>
                                            </p:txEl>
                                          </p:spTgt>
                                        </p:tgtEl>
                                      </p:cBhvr>
                                    </p:animEffect>
                                  </p:childTnLst>
                                </p:cTn>
                              </p:par>
                              <p:par>
                                <p:cTn id="90" presetID="42" presetClass="entr" presetSubtype="0" fill="hold" grpId="0" nodeType="withEffect">
                                  <p:stCondLst>
                                    <p:cond delay="20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fade">
                                      <p:cBhvr>
                                        <p:cTn id="92" dur="500"/>
                                        <p:tgtEl>
                                          <p:spTgt spid="38">
                                            <p:txEl>
                                              <p:pRg st="0" end="0"/>
                                            </p:txEl>
                                          </p:spTgt>
                                        </p:tgtEl>
                                      </p:cBhvr>
                                    </p:animEffect>
                                    <p:anim calcmode="lin" valueType="num">
                                      <p:cBhvr>
                                        <p:cTn id="9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38">
                                            <p:txEl>
                                              <p:pRg st="0" end="0"/>
                                            </p:txEl>
                                          </p:spTgt>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800"/>
                                  </p:stCondLst>
                                  <p:childTnLst>
                                    <p:set>
                                      <p:cBhvr>
                                        <p:cTn id="96" dur="1" fill="hold">
                                          <p:stCondLst>
                                            <p:cond delay="0"/>
                                          </p:stCondLst>
                                        </p:cTn>
                                        <p:tgtEl>
                                          <p:spTgt spid="39">
                                            <p:txEl>
                                              <p:pRg st="0" end="0"/>
                                            </p:txEl>
                                          </p:spTgt>
                                        </p:tgtEl>
                                        <p:attrNameLst>
                                          <p:attrName>style.visibility</p:attrName>
                                        </p:attrNameLst>
                                      </p:cBhvr>
                                      <p:to>
                                        <p:strVal val="visible"/>
                                      </p:to>
                                    </p:set>
                                    <p:animEffect transition="in" filter="fade">
                                      <p:cBhvr>
                                        <p:cTn id="97" dur="500"/>
                                        <p:tgtEl>
                                          <p:spTgt spid="39">
                                            <p:txEl>
                                              <p:pRg st="0" end="0"/>
                                            </p:txEl>
                                          </p:spTgt>
                                        </p:tgtEl>
                                      </p:cBhvr>
                                    </p:animEffect>
                                  </p:childTnLst>
                                </p:cTn>
                              </p:par>
                            </p:childTnLst>
                          </p:cTn>
                        </p:par>
                        <p:par>
                          <p:cTn id="98" fill="hold" nodeType="afterGroup">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400" fill="hold"/>
                                        <p:tgtEl>
                                          <p:spTgt spid="40"/>
                                        </p:tgtEl>
                                        <p:attrNameLst>
                                          <p:attrName>ppt_w</p:attrName>
                                        </p:attrNameLst>
                                      </p:cBhvr>
                                      <p:tavLst>
                                        <p:tav tm="0">
                                          <p:val>
                                            <p:fltVal val="0"/>
                                          </p:val>
                                        </p:tav>
                                        <p:tav tm="100000">
                                          <p:val>
                                            <p:strVal val="#ppt_w"/>
                                          </p:val>
                                        </p:tav>
                                      </p:tavLst>
                                    </p:anim>
                                    <p:anim calcmode="lin" valueType="num">
                                      <p:cBhvr>
                                        <p:cTn id="102" dur="400" fill="hold"/>
                                        <p:tgtEl>
                                          <p:spTgt spid="40"/>
                                        </p:tgtEl>
                                        <p:attrNameLst>
                                          <p:attrName>ppt_h</p:attrName>
                                        </p:attrNameLst>
                                      </p:cBhvr>
                                      <p:tavLst>
                                        <p:tav tm="0">
                                          <p:val>
                                            <p:fltVal val="0"/>
                                          </p:val>
                                        </p:tav>
                                        <p:tav tm="100000">
                                          <p:val>
                                            <p:strVal val="#ppt_h"/>
                                          </p:val>
                                        </p:tav>
                                      </p:tavLst>
                                    </p:anim>
                                    <p:animEffect transition="in" filter="fade">
                                      <p:cBhvr>
                                        <p:cTn id="103" dur="400"/>
                                        <p:tgtEl>
                                          <p:spTgt spid="40"/>
                                        </p:tgtEl>
                                      </p:cBhvr>
                                    </p:animEffect>
                                  </p:childTnLst>
                                </p:cTn>
                              </p:par>
                            </p:childTnLst>
                          </p:cTn>
                        </p:par>
                        <p:par>
                          <p:cTn id="104" fill="hold" nodeType="afterGroup">
                            <p:stCondLst>
                              <p:cond delay="7900"/>
                            </p:stCondLst>
                            <p:childTnLst>
                              <p:par>
                                <p:cTn id="105" presetID="53" presetClass="entr" presetSubtype="16" fill="hold" grpId="0" nodeType="afterEffect">
                                  <p:stCondLst>
                                    <p:cond delay="0"/>
                                  </p:stCondLst>
                                  <p:childTnLst>
                                    <p:set>
                                      <p:cBhvr>
                                        <p:cTn id="106" dur="1" fill="hold">
                                          <p:stCondLst>
                                            <p:cond delay="0"/>
                                          </p:stCondLst>
                                        </p:cTn>
                                        <p:tgtEl>
                                          <p:spTgt spid="41">
                                            <p:txEl>
                                              <p:pRg st="0" end="0"/>
                                            </p:txEl>
                                          </p:spTgt>
                                        </p:tgtEl>
                                        <p:attrNameLst>
                                          <p:attrName>style.visibility</p:attrName>
                                        </p:attrNameLst>
                                      </p:cBhvr>
                                      <p:to>
                                        <p:strVal val="visible"/>
                                      </p:to>
                                    </p:set>
                                    <p:anim calcmode="lin" valueType="num">
                                      <p:cBhvr>
                                        <p:cTn id="10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9" dur="300"/>
                                        <p:tgtEl>
                                          <p:spTgt spid="41">
                                            <p:txEl>
                                              <p:pRg st="0" end="0"/>
                                            </p:txEl>
                                          </p:spTgt>
                                        </p:tgtEl>
                                      </p:cBhvr>
                                    </p:animEffect>
                                  </p:childTnLst>
                                </p:cTn>
                              </p:par>
                              <p:par>
                                <p:cTn id="110" presetID="42" presetClass="entr" presetSubtype="0" fill="hold" grpId="0" nodeType="withEffect">
                                  <p:stCondLst>
                                    <p:cond delay="200"/>
                                  </p:stCondLst>
                                  <p:childTnLst>
                                    <p:set>
                                      <p:cBhvr>
                                        <p:cTn id="111" dur="1" fill="hold">
                                          <p:stCondLst>
                                            <p:cond delay="0"/>
                                          </p:stCondLst>
                                        </p:cTn>
                                        <p:tgtEl>
                                          <p:spTgt spid="42">
                                            <p:txEl>
                                              <p:pRg st="0" end="0"/>
                                            </p:txEl>
                                          </p:spTgt>
                                        </p:tgtEl>
                                        <p:attrNameLst>
                                          <p:attrName>style.visibility</p:attrName>
                                        </p:attrNameLst>
                                      </p:cBhvr>
                                      <p:to>
                                        <p:strVal val="visible"/>
                                      </p:to>
                                    </p:set>
                                    <p:animEffect transition="in" filter="fade">
                                      <p:cBhvr>
                                        <p:cTn id="112" dur="500"/>
                                        <p:tgtEl>
                                          <p:spTgt spid="42">
                                            <p:txEl>
                                              <p:pRg st="0" end="0"/>
                                            </p:txEl>
                                          </p:spTgt>
                                        </p:tgtEl>
                                      </p:cBhvr>
                                    </p:animEffect>
                                    <p:anim calcmode="lin" valueType="num">
                                      <p:cBhvr>
                                        <p:cTn id="11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43">
                                            <p:txEl>
                                              <p:pRg st="0" end="0"/>
                                            </p:txEl>
                                          </p:spTgt>
                                        </p:tgtEl>
                                        <p:attrNameLst>
                                          <p:attrName>style.visibility</p:attrName>
                                        </p:attrNameLst>
                                      </p:cBhvr>
                                      <p:to>
                                        <p:strVal val="visible"/>
                                      </p:to>
                                    </p:set>
                                    <p:animEffect transition="in" filter="fade">
                                      <p:cBhvr>
                                        <p:cTn id="117" dur="500"/>
                                        <p:tgtEl>
                                          <p:spTgt spid="43">
                                            <p:txEl>
                                              <p:pRg st="0" end="0"/>
                                            </p:txEl>
                                          </p:spTgt>
                                        </p:tgtEl>
                                      </p:cBhvr>
                                    </p:animEffect>
                                  </p:childTnLst>
                                </p:cTn>
                              </p:par>
                            </p:childTnLst>
                          </p:cTn>
                        </p:par>
                        <p:par>
                          <p:cTn id="118" fill="hold" nodeType="afterGroup">
                            <p:stCondLst>
                              <p:cond delay="9200"/>
                            </p:stCondLst>
                            <p:childTnLst>
                              <p:par>
                                <p:cTn id="119" presetID="53" presetClass="entr" presetSubtype="16"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400" fill="hold"/>
                                        <p:tgtEl>
                                          <p:spTgt spid="44"/>
                                        </p:tgtEl>
                                        <p:attrNameLst>
                                          <p:attrName>ppt_w</p:attrName>
                                        </p:attrNameLst>
                                      </p:cBhvr>
                                      <p:tavLst>
                                        <p:tav tm="0">
                                          <p:val>
                                            <p:fltVal val="0"/>
                                          </p:val>
                                        </p:tav>
                                        <p:tav tm="100000">
                                          <p:val>
                                            <p:strVal val="#ppt_w"/>
                                          </p:val>
                                        </p:tav>
                                      </p:tavLst>
                                    </p:anim>
                                    <p:anim calcmode="lin" valueType="num">
                                      <p:cBhvr>
                                        <p:cTn id="122" dur="400" fill="hold"/>
                                        <p:tgtEl>
                                          <p:spTgt spid="44"/>
                                        </p:tgtEl>
                                        <p:attrNameLst>
                                          <p:attrName>ppt_h</p:attrName>
                                        </p:attrNameLst>
                                      </p:cBhvr>
                                      <p:tavLst>
                                        <p:tav tm="0">
                                          <p:val>
                                            <p:fltVal val="0"/>
                                          </p:val>
                                        </p:tav>
                                        <p:tav tm="100000">
                                          <p:val>
                                            <p:strVal val="#ppt_h"/>
                                          </p:val>
                                        </p:tav>
                                      </p:tavLst>
                                    </p:anim>
                                    <p:animEffect transition="in" filter="fade">
                                      <p:cBhvr>
                                        <p:cTn id="123" dur="400"/>
                                        <p:tgtEl>
                                          <p:spTgt spid="44"/>
                                        </p:tgtEl>
                                      </p:cBhvr>
                                    </p:animEffect>
                                  </p:childTnLst>
                                </p:cTn>
                              </p:par>
                            </p:childTnLst>
                          </p:cTn>
                        </p:par>
                        <p:par>
                          <p:cTn id="124" fill="hold" nodeType="afterGroup">
                            <p:stCondLst>
                              <p:cond delay="9600"/>
                            </p:stCondLst>
                            <p:childTnLst>
                              <p:par>
                                <p:cTn id="125" presetID="53" presetClass="entr" presetSubtype="16" fill="hold" grpId="0" nodeType="afterEffect">
                                  <p:stCondLst>
                                    <p:cond delay="0"/>
                                  </p:stCondLst>
                                  <p:childTnLst>
                                    <p:set>
                                      <p:cBhvr>
                                        <p:cTn id="126" dur="1" fill="hold">
                                          <p:stCondLst>
                                            <p:cond delay="0"/>
                                          </p:stCondLst>
                                        </p:cTn>
                                        <p:tgtEl>
                                          <p:spTgt spid="45">
                                            <p:txEl>
                                              <p:pRg st="0" end="0"/>
                                            </p:txEl>
                                          </p:spTgt>
                                        </p:tgtEl>
                                        <p:attrNameLst>
                                          <p:attrName>style.visibility</p:attrName>
                                        </p:attrNameLst>
                                      </p:cBhvr>
                                      <p:to>
                                        <p:strVal val="visible"/>
                                      </p:to>
                                    </p:set>
                                    <p:anim calcmode="lin" valueType="num">
                                      <p:cBhvr>
                                        <p:cTn id="127"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45">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46">
                                            <p:txEl>
                                              <p:pRg st="0" end="0"/>
                                            </p:txEl>
                                          </p:spTgt>
                                        </p:tgtEl>
                                        <p:attrNameLst>
                                          <p:attrName>style.visibility</p:attrName>
                                        </p:attrNameLst>
                                      </p:cBhvr>
                                      <p:to>
                                        <p:strVal val="visible"/>
                                      </p:to>
                                    </p:set>
                                    <p:animEffect transition="in" filter="fade">
                                      <p:cBhvr>
                                        <p:cTn id="132" dur="500"/>
                                        <p:tgtEl>
                                          <p:spTgt spid="46">
                                            <p:txEl>
                                              <p:pRg st="0" end="0"/>
                                            </p:txEl>
                                          </p:spTgt>
                                        </p:tgtEl>
                                      </p:cBhvr>
                                    </p:animEffect>
                                    <p:anim calcmode="lin" valueType="num">
                                      <p:cBhvr>
                                        <p:cTn id="13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4" dur="500" fill="hold"/>
                                        <p:tgtEl>
                                          <p:spTgt spid="46">
                                            <p:txEl>
                                              <p:pRg st="0" end="0"/>
                                            </p:txEl>
                                          </p:spTgt>
                                        </p:tgtEl>
                                        <p:attrNameLst>
                                          <p:attrName>ppt_y</p:attrName>
                                        </p:attrNameLst>
                                      </p:cBhvr>
                                      <p:tavLst>
                                        <p:tav tm="0">
                                          <p:val>
                                            <p:strVal val="#ppt_y+.1"/>
                                          </p:val>
                                        </p:tav>
                                        <p:tav tm="100000">
                                          <p:val>
                                            <p:strVal val="#ppt_y"/>
                                          </p:val>
                                        </p:tav>
                                      </p:tavLst>
                                    </p:anim>
                                  </p:childTnLst>
                                </p:cTn>
                              </p:par>
                              <p:par>
                                <p:cTn id="135" presetID="10" presetClass="entr" presetSubtype="0" fill="hold" grpId="0" nodeType="withEffect">
                                  <p:stCondLst>
                                    <p:cond delay="800"/>
                                  </p:stCondLst>
                                  <p:childTnLst>
                                    <p:set>
                                      <p:cBhvr>
                                        <p:cTn id="136" dur="1" fill="hold">
                                          <p:stCondLst>
                                            <p:cond delay="0"/>
                                          </p:stCondLst>
                                        </p:cTn>
                                        <p:tgtEl>
                                          <p:spTgt spid="47">
                                            <p:txEl>
                                              <p:pRg st="0" end="0"/>
                                            </p:txEl>
                                          </p:spTgt>
                                        </p:tgtEl>
                                        <p:attrNameLst>
                                          <p:attrName>style.visibility</p:attrName>
                                        </p:attrNameLst>
                                      </p:cBhvr>
                                      <p:to>
                                        <p:strVal val="visible"/>
                                      </p:to>
                                    </p:set>
                                    <p:animEffect transition="in" filter="fade">
                                      <p:cBhvr>
                                        <p:cTn id="13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300" fill="hold"/>
                        <p:tgtEl>
                          <p:spTgt spid="29"/>
                        </p:tgtEl>
                        <p:attrNameLst>
                          <p:attrName>ppt_w</p:attrName>
                        </p:attrNameLst>
                      </p:cBhvr>
                      <p:tavLst>
                        <p:tav tm="0">
                          <p:val>
                            <p:fltVal val="0"/>
                          </p:val>
                        </p:tav>
                        <p:tav tm="100000">
                          <p:val>
                            <p:strVal val="#ppt_w"/>
                          </p:val>
                        </p:tav>
                      </p:tavLst>
                    </p:anim>
                    <p:anim calcmode="lin" valueType="num">
                      <p:cBhvr>
                        <p:cTn dur="300" fill="hold"/>
                        <p:tgtEl>
                          <p:spTgt spid="29"/>
                        </p:tgtEl>
                        <p:attrNameLst>
                          <p:attrName>ppt_h</p:attrName>
                        </p:attrNameLst>
                      </p:cBhvr>
                      <p:tavLst>
                        <p:tav tm="0">
                          <p:val>
                            <p:fltVal val="0"/>
                          </p:val>
                        </p:tav>
                        <p:tav tm="100000">
                          <p:val>
                            <p:strVal val="#ppt_h"/>
                          </p:val>
                        </p:tav>
                      </p:tavLst>
                    </p:anim>
                    <p:animEffect transition="in" filter="fade">
                      <p:cBhvr>
                        <p:cTn dur="300"/>
                        <p:tgtEl>
                          <p:spTgt spid="29"/>
                        </p:tgtEl>
                      </p:cBhvr>
                    </p:animEffect>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build="p">
        <p:tmplLst>
          <p:tmpl lvl="1">
            <p:tnLst>
              <p:par>
                <p:cTn presetID="53" presetClass="entr" presetSubtype="16"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fltVal val="0"/>
                          </p:val>
                        </p:tav>
                        <p:tav tm="100000">
                          <p:val>
                            <p:strVal val="#ppt_w"/>
                          </p:val>
                        </p:tav>
                      </p:tavLst>
                    </p:anim>
                    <p:anim calcmode="lin" valueType="num">
                      <p:cBhvr>
                        <p:cTn dur="300" fill="hold"/>
                        <p:tgtEl>
                          <p:spTgt spid="45"/>
                        </p:tgtEl>
                        <p:attrNameLst>
                          <p:attrName>ppt_h</p:attrName>
                        </p:attrNameLst>
                      </p:cBhvr>
                      <p:tavLst>
                        <p:tav tm="0">
                          <p:val>
                            <p:fltVal val="0"/>
                          </p:val>
                        </p:tav>
                        <p:tav tm="100000">
                          <p:val>
                            <p:strVal val="#ppt_h"/>
                          </p:val>
                        </p:tav>
                      </p:tavLst>
                    </p:anim>
                    <p:animEffect transition="in" filter="fade">
                      <p:cBhvr>
                        <p:cTn dur="300"/>
                        <p:tgtEl>
                          <p:spTgt spid="45"/>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slideLayout" Target="../slideLayouts/slideLayout42.xml" /><Relationship Id="rId43" Type="http://schemas.openxmlformats.org/officeDocument/2006/relationships/slideLayout" Target="../slideLayouts/slideLayout43.xml" /><Relationship Id="rId44" Type="http://schemas.openxmlformats.org/officeDocument/2006/relationships/slideLayout" Target="../slideLayouts/slideLayout44.xml" /><Relationship Id="rId45" Type="http://schemas.openxmlformats.org/officeDocument/2006/relationships/slideLayout" Target="../slideLayouts/slideLayout45.xml" /><Relationship Id="rId46" Type="http://schemas.openxmlformats.org/officeDocument/2006/relationships/slideLayout" Target="../slideLayouts/slideLayout46.xml" /><Relationship Id="rId47"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7.xml" /><Relationship Id="rId10" Type="http://schemas.openxmlformats.org/officeDocument/2006/relationships/slideLayout" Target="../slideLayouts/slideLayout56.xml" /><Relationship Id="rId11" Type="http://schemas.openxmlformats.org/officeDocument/2006/relationships/slideLayout" Target="../slideLayouts/slideLayout5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48.xml" /><Relationship Id="rId3" Type="http://schemas.openxmlformats.org/officeDocument/2006/relationships/slideLayout" Target="../slideLayouts/slideLayout49.xml" /><Relationship Id="rId4" Type="http://schemas.openxmlformats.org/officeDocument/2006/relationships/slideLayout" Target="../slideLayouts/slideLayout50.xml" /><Relationship Id="rId5" Type="http://schemas.openxmlformats.org/officeDocument/2006/relationships/slideLayout" Target="../slideLayouts/slideLayout51.xml" /><Relationship Id="rId6" Type="http://schemas.openxmlformats.org/officeDocument/2006/relationships/slideLayout" Target="../slideLayouts/slideLayout52.xml" /><Relationship Id="rId7" Type="http://schemas.openxmlformats.org/officeDocument/2006/relationships/slideLayout" Target="../slideLayouts/slideLayout53.xml" /><Relationship Id="rId8" Type="http://schemas.openxmlformats.org/officeDocument/2006/relationships/slideLayout" Target="../slideLayouts/slideLayout54.xml" /><Relationship Id="rId9" Type="http://schemas.openxmlformats.org/officeDocument/2006/relationships/slideLayout" Target="../slideLayouts/slideLayout5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3.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4.png" /><Relationship Id="rId4" Type="http://schemas.microsoft.com/office/2007/relationships/hdphoto" Target="../media/image15.wdp"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4.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0.xml" /><Relationship Id="rId3" Type="http://schemas.openxmlformats.org/officeDocument/2006/relationships/image" Target="../media/image16.png" /><Relationship Id="rId4" Type="http://schemas.microsoft.com/office/2007/relationships/hdphoto" Target="../media/image17.wdp"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3.xml" /><Relationship Id="rId3" Type="http://schemas.openxmlformats.org/officeDocument/2006/relationships/image" Target="../media/image1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4.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3.xml" /><Relationship Id="rId10" Type="http://schemas.openxmlformats.org/officeDocument/2006/relationships/image" Target="../media/image1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5.png" /><Relationship Id="rId4" Type="http://schemas.microsoft.com/office/2007/relationships/hdphoto" Target="../media/image6.wdp" /><Relationship Id="rId5" Type="http://schemas.openxmlformats.org/officeDocument/2006/relationships/image" Target="../media/image7.png" /><Relationship Id="rId6" Type="http://schemas.microsoft.com/office/2007/relationships/hdphoto" Target="../media/image8.wdp"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0.png" /><Relationship Id="rId4" Type="http://schemas.microsoft.com/office/2007/relationships/hdphoto" Target="../media/image11.wdp" /><Relationship Id="rId5" Type="http://schemas.openxmlformats.org/officeDocument/2006/relationships/image" Target="../media/image12.png" /><Relationship Id="rId6"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6">
            <a:lum/>
          </a:blip>
          <a:stretch>
            <a:fillRect t="-7000" b="-7000"/>
          </a:stretch>
        </a:blipFill>
        <a:effectLst/>
      </p:bgPr>
    </p:bg>
    <p:spTree>
      <p:nvGrpSpPr>
        <p:cNvPr id="1" name=""/>
        <p:cNvGrpSpPr/>
        <p:nvPr/>
      </p:nvGrpSpPr>
      <p:grpSpPr>
        <a:xfrm>
          <a:off x="0" y="0"/>
          <a:ext cx="0" cy="0"/>
        </a:xfrm>
      </p:grpSpPr>
      <p:sp>
        <p:nvSpPr>
          <p:cNvPr id="6" name="文本框 5"/>
          <p:cNvSpPr txBox="1"/>
          <p:nvPr/>
        </p:nvSpPr>
        <p:spPr>
          <a:xfrm>
            <a:off x="1064815" y="2501893"/>
            <a:ext cx="10062370" cy="1323439"/>
          </a:xfrm>
          <a:prstGeom prst="rect">
            <a:avLst/>
          </a:prstGeom>
          <a:noFill/>
        </p:spPr>
        <p:txBody>
          <a:bodyPr wrap="none" rtlCol="0">
            <a:spAutoFit/>
          </a:bodyPr>
          <a:lstStyle>
            <a:defPPr>
              <a:defRPr lang="zh-CN"/>
            </a:defPPr>
            <a:lvl1pPr>
              <a:defRPr sz="7200" spc="300">
                <a:gradFill>
                  <a:gsLst>
                    <a:gs pos="20000">
                      <a:srgbClr val="1B5B95"/>
                    </a:gs>
                    <a:gs pos="100000">
                      <a:srgbClr val="00ABED"/>
                    </a:gs>
                  </a:gsLst>
                  <a:lin ang="2700000" scaled="1"/>
                </a:gradFill>
                <a:latin typeface="方正兰亭中黑_GBK" panose="02000000000000000000" pitchFamily="2" charset="-122"/>
                <a:ea typeface="方正兰亭中黑_GBK" panose="02000000000000000000" pitchFamily="2" charset="-122"/>
              </a:defRPr>
            </a:lvl1pPr>
          </a:lstStyle>
          <a:p>
            <a:pPr algn="ctr"/>
            <a:r>
              <a:rPr lang="zh-CN" altLang="en-US" sz="8000" b="1">
                <a:solidFill>
                  <a:schemeClr val="accent1"/>
                </a:solidFill>
                <a:latin typeface="华文中宋" panose="02010600040101010101" pitchFamily="2" charset="-122"/>
                <a:ea typeface="华文中宋" panose="02010600040101010101" pitchFamily="2" charset="-122"/>
              </a:rPr>
              <a:t>文艺双</a:t>
            </a:r>
            <a:r>
              <a:rPr lang="en-US" altLang="zh-CN" sz="8000" b="1">
                <a:solidFill>
                  <a:schemeClr val="accent1"/>
                </a:solidFill>
                <a:latin typeface="华文中宋" panose="02010600040101010101" pitchFamily="2" charset="-122"/>
                <a:ea typeface="华文中宋" panose="02010600040101010101" pitchFamily="2" charset="-122"/>
              </a:rPr>
              <a:t>11</a:t>
            </a:r>
            <a:r>
              <a:rPr lang="zh-CN" altLang="en-US" sz="8000" b="1">
                <a:solidFill>
                  <a:schemeClr val="accent1"/>
                </a:solidFill>
                <a:latin typeface="华文中宋" panose="02010600040101010101" pitchFamily="2" charset="-122"/>
                <a:ea typeface="华文中宋" panose="02010600040101010101" pitchFamily="2" charset="-122"/>
              </a:rPr>
              <a:t>策划方案书</a:t>
            </a:r>
            <a:endParaRPr lang="zh-CN" altLang="en-US" sz="8000" b="1">
              <a:solidFill>
                <a:schemeClr val="accent1"/>
              </a:solidFill>
              <a:latin typeface="华文中宋" panose="02010600040101010101" pitchFamily="2" charset="-122"/>
              <a:ea typeface="华文中宋" panose="02010600040101010101" pitchFamily="2" charset="-122"/>
            </a:endParaRPr>
          </a:p>
        </p:txBody>
      </p:sp>
      <p:sp>
        <p:nvSpPr>
          <p:cNvPr id="7" name="文本框 6"/>
          <p:cNvSpPr txBox="1"/>
          <p:nvPr/>
        </p:nvSpPr>
        <p:spPr>
          <a:xfrm>
            <a:off x="3107872" y="4090048"/>
            <a:ext cx="5976256" cy="400110"/>
          </a:xfrm>
          <a:prstGeom prst="rect">
            <a:avLst/>
          </a:prstGeom>
          <a:noFill/>
        </p:spPr>
        <p:txBody>
          <a:bodyPr wrap="square" rtlCol="0">
            <a:spAutoFit/>
          </a:bodyPr>
          <a:lstStyle/>
          <a:p>
            <a:pPr algn="ctr"/>
            <a:r>
              <a:rPr lang="zh-CN" altLang="en-US" sz="2000" spc="300">
                <a:solidFill>
                  <a:schemeClr val="accent2"/>
                </a:solidFill>
                <a:latin typeface="+mn-ea"/>
              </a:rPr>
              <a:t>完整框架 </a:t>
            </a:r>
            <a:r>
              <a:rPr lang="en-US" altLang="zh-CN" sz="2000" spc="300">
                <a:solidFill>
                  <a:schemeClr val="accent2"/>
                </a:solidFill>
                <a:latin typeface="+mn-ea"/>
              </a:rPr>
              <a:t>| </a:t>
            </a:r>
            <a:r>
              <a:rPr lang="zh-CN" altLang="en-US" sz="2000" spc="300">
                <a:solidFill>
                  <a:schemeClr val="accent2"/>
                </a:solidFill>
                <a:latin typeface="+mn-ea"/>
              </a:rPr>
              <a:t>活动策划 </a:t>
            </a:r>
            <a:r>
              <a:rPr lang="en-US" altLang="zh-CN" sz="2000" spc="300">
                <a:solidFill>
                  <a:schemeClr val="accent2"/>
                </a:solidFill>
                <a:latin typeface="+mn-ea"/>
              </a:rPr>
              <a:t>| </a:t>
            </a:r>
            <a:r>
              <a:rPr lang="zh-CN" altLang="en-US" sz="2000" spc="300">
                <a:solidFill>
                  <a:schemeClr val="accent2"/>
                </a:solidFill>
                <a:latin typeface="+mn-ea"/>
              </a:rPr>
              <a:t>商业路演 </a:t>
            </a:r>
            <a:r>
              <a:rPr lang="en-US" altLang="zh-CN" sz="2000" spc="300">
                <a:solidFill>
                  <a:schemeClr val="accent2"/>
                </a:solidFill>
                <a:latin typeface="+mn-ea"/>
              </a:rPr>
              <a:t>| </a:t>
            </a:r>
            <a:r>
              <a:rPr lang="zh-CN" altLang="en-US" sz="2000" spc="300">
                <a:solidFill>
                  <a:schemeClr val="accent2"/>
                </a:solidFill>
                <a:latin typeface="+mn-ea"/>
              </a:rPr>
              <a:t>产品发布</a:t>
            </a:r>
            <a:endParaRPr lang="zh-CN" altLang="en-US" sz="2000" spc="300">
              <a:solidFill>
                <a:schemeClr val="accent2"/>
              </a:solidFill>
              <a:latin typeface="+mn-ea"/>
            </a:endParaRPr>
          </a:p>
        </p:txBody>
      </p:sp>
      <p:pic>
        <p:nvPicPr>
          <p:cNvPr id="3" name="Alan Walker - Fade - 纯音乐版">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10950054" y="-1092958"/>
            <a:ext cx="609600" cy="609600"/>
          </a:xfrm>
          <a:prstGeom prst="rect">
            <a:avLst/>
          </a:prstGeom>
        </p:spPr>
      </p:pic>
      <p:sp>
        <p:nvSpPr>
          <p:cNvPr id="47" name="Freeform 5"/>
          <p:cNvSpPr/>
          <p:nvPr/>
        </p:nvSpPr>
        <p:spPr bwMode="auto">
          <a:xfrm>
            <a:off x="2816679" y="1607548"/>
            <a:ext cx="6558642" cy="846593"/>
          </a:xfrm>
          <a:custGeom>
            <a:gdLst>
              <a:gd name="T0" fmla="*/ 0 w 2817"/>
              <a:gd name="T1" fmla="*/ 731 h 731"/>
              <a:gd name="T2" fmla="*/ 0 w 2817"/>
              <a:gd name="T3" fmla="*/ 0 h 731"/>
              <a:gd name="T4" fmla="*/ 2817 w 2817"/>
              <a:gd name="T5" fmla="*/ 0 h 731"/>
              <a:gd name="T6" fmla="*/ 2817 w 2817"/>
              <a:gd name="T7" fmla="*/ 731 h 731"/>
            </a:gdLst>
            <a:cxnLst>
              <a:cxn ang="0">
                <a:pos x="T0" y="T1"/>
              </a:cxn>
              <a:cxn ang="0">
                <a:pos x="T2" y="T3"/>
              </a:cxn>
              <a:cxn ang="0">
                <a:pos x="T4" y="T5"/>
              </a:cxn>
              <a:cxn ang="0">
                <a:pos x="T6" y="T7"/>
              </a:cxn>
            </a:cxnLst>
            <a:rect l="0" t="0" r="r" b="b"/>
            <a:pathLst>
              <a:path w="2817" h="731">
                <a:moveTo>
                  <a:pt x="0" y="731"/>
                </a:moveTo>
                <a:lnTo>
                  <a:pt x="0" y="0"/>
                </a:lnTo>
                <a:lnTo>
                  <a:pt x="2817" y="0"/>
                </a:lnTo>
                <a:lnTo>
                  <a:pt x="2817" y="731"/>
                </a:lnTo>
              </a:path>
            </a:pathLst>
          </a:custGeom>
          <a:noFill/>
          <a:ln w="635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5"/>
          <p:cNvSpPr/>
          <p:nvPr/>
        </p:nvSpPr>
        <p:spPr bwMode="auto">
          <a:xfrm rot="10800000">
            <a:off x="2816679" y="4139179"/>
            <a:ext cx="6558642" cy="846593"/>
          </a:xfrm>
          <a:custGeom>
            <a:gdLst>
              <a:gd name="T0" fmla="*/ 0 w 2817"/>
              <a:gd name="T1" fmla="*/ 731 h 731"/>
              <a:gd name="T2" fmla="*/ 0 w 2817"/>
              <a:gd name="T3" fmla="*/ 0 h 731"/>
              <a:gd name="T4" fmla="*/ 2817 w 2817"/>
              <a:gd name="T5" fmla="*/ 0 h 731"/>
              <a:gd name="T6" fmla="*/ 2817 w 2817"/>
              <a:gd name="T7" fmla="*/ 731 h 731"/>
            </a:gdLst>
            <a:cxnLst>
              <a:cxn ang="0">
                <a:pos x="T0" y="T1"/>
              </a:cxn>
              <a:cxn ang="0">
                <a:pos x="T2" y="T3"/>
              </a:cxn>
              <a:cxn ang="0">
                <a:pos x="T4" y="T5"/>
              </a:cxn>
              <a:cxn ang="0">
                <a:pos x="T6" y="T7"/>
              </a:cxn>
            </a:cxnLst>
            <a:rect l="0" t="0" r="r" b="b"/>
            <a:pathLst>
              <a:path w="2817" h="731">
                <a:moveTo>
                  <a:pt x="0" y="731"/>
                </a:moveTo>
                <a:lnTo>
                  <a:pt x="0" y="0"/>
                </a:lnTo>
                <a:lnTo>
                  <a:pt x="2817" y="0"/>
                </a:lnTo>
                <a:lnTo>
                  <a:pt x="2817" y="731"/>
                </a:lnTo>
              </a:path>
            </a:pathLst>
          </a:custGeom>
          <a:noFill/>
          <a:ln w="635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文本框 25"/>
          <p:cNvSpPr txBox="1"/>
          <p:nvPr/>
        </p:nvSpPr>
        <p:spPr>
          <a:xfrm>
            <a:off x="3107872" y="1940168"/>
            <a:ext cx="5976256" cy="645160"/>
          </a:xfrm>
          <a:prstGeom prst="rect">
            <a:avLst/>
          </a:prstGeom>
          <a:noFill/>
        </p:spPr>
        <p:txBody>
          <a:bodyPr wrap="square" rtlCol="0">
            <a:spAutoFit/>
          </a:bodyPr>
          <a:lstStyle/>
          <a:p>
            <a:pPr algn="ctr"/>
            <a:r>
              <a:rPr lang="en-US" altLang="zh-CN" sz="3600" spc="300">
                <a:solidFill>
                  <a:schemeClr val="accent2"/>
                </a:solidFill>
                <a:latin typeface="+mn-ea"/>
              </a:rPr>
              <a:t>202X</a:t>
            </a:r>
            <a:endParaRPr lang="zh-CN" altLang="en-US" sz="3600" spc="300">
              <a:solidFill>
                <a:schemeClr val="accent2"/>
              </a:solidFill>
              <a:latin typeface="+mn-ea"/>
            </a:endParaRPr>
          </a:p>
        </p:txBody>
      </p:sp>
      <p:sp>
        <p:nvSpPr>
          <p:cNvPr id="2" name="矩形 1"/>
          <p:cNvSpPr/>
          <p:nvPr/>
        </p:nvSpPr>
        <p:spPr>
          <a:xfrm>
            <a:off x="3997668" y="4539289"/>
            <a:ext cx="4526280" cy="368300"/>
          </a:xfrm>
          <a:prstGeom prst="rect">
            <a:avLst/>
          </a:prstGeom>
        </p:spPr>
        <p:txBody>
          <a:bodyPr wrap="none">
            <a:spAutoFit/>
          </a:bodyPr>
          <a:lstStyle/>
          <a:p>
            <a:r>
              <a:rPr lang="zh-CN" altLang="en-US">
                <a:latin typeface="宋体" panose="02010600030101010101" pitchFamily="2" charset="-122"/>
                <a:ea typeface="宋体" panose="02010600030101010101" pitchFamily="2" charset="-122"/>
              </a:rPr>
              <a:t>汇报人：</a:t>
            </a:r>
            <a:r>
              <a:rPr lang="en-US" altLang="zh-CN">
                <a:latin typeface="宋体" panose="02010600030101010101" pitchFamily="2" charset="-122"/>
                <a:ea typeface="宋体" panose="02010600030101010101" pitchFamily="2" charset="-122"/>
              </a:rPr>
              <a:t>PPT</a:t>
            </a:r>
            <a:r>
              <a:rPr lang="zh-CN" altLang="en-US">
                <a:latin typeface="宋体" panose="02010600030101010101" pitchFamily="2" charset="-122"/>
                <a:ea typeface="宋体" panose="02010600030101010101" pitchFamily="2" charset="-122"/>
              </a:rPr>
              <a:t>汇       汇报时间：xx年xx月</a:t>
            </a:r>
            <a:endParaRPr lang="zh-CN" altLang="en-US">
              <a:latin typeface="宋体" panose="02010600030101010101" pitchFamily="2" charset="-122"/>
              <a:ea typeface="宋体" panose="02010600030101010101" pitchFamily="2" charset="-122"/>
            </a:endParaRPr>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childTnLst>
                                </p:cTn>
                              </p:par>
                              <p:par>
                                <p:cTn id="11" presetID="63" presetClass="path" presetSubtype="0" decel="100000" fill="hold" grpId="1" nodeType="withEffect">
                                  <p:stCondLst>
                                    <p:cond delay="0"/>
                                  </p:stCondLst>
                                  <p:childTnLst>
                                    <p:animMotion origin="layout" path="M -2.08333E-07 -2.59259E-06 L -2.08333E-07 -0.1912" pathEditMode="relative" rAng="0" ptsTypes="AA">
                                      <p:cBhvr>
                                        <p:cTn id="12" dur="1000" spd="-100000" fill="hold"/>
                                        <p:tgtEl>
                                          <p:spTgt spid="47"/>
                                        </p:tgtEl>
                                        <p:attrNameLst>
                                          <p:attrName>ppt_x</p:attrName>
                                          <p:attrName>ppt_y</p:attrName>
                                        </p:attrNameLst>
                                      </p:cBhvr>
                                      <p:rCtr x="0" y="-9560"/>
                                    </p:animMotion>
                                  </p:childTnLst>
                                </p:cTn>
                              </p:par>
                              <p:par>
                                <p:cTn id="13" presetID="10"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childTnLst>
                                </p:cTn>
                              </p:par>
                              <p:par>
                                <p:cTn id="16" presetID="63" presetClass="path" presetSubtype="0" decel="100000" fill="hold" grpId="1" nodeType="withEffect">
                                  <p:stCondLst>
                                    <p:cond delay="0"/>
                                  </p:stCondLst>
                                  <p:childTnLst>
                                    <p:animMotion origin="layout" path="M 0 2.22222E-06 L 0 0.12754" pathEditMode="relative" rAng="0" ptsTypes="AA">
                                      <p:cBhvr>
                                        <p:cTn id="17" dur="1000" spd="-100000" fill="hold"/>
                                        <p:tgtEl>
                                          <p:spTgt spid="48"/>
                                        </p:tgtEl>
                                        <p:attrNameLst>
                                          <p:attrName>ppt_x</p:attrName>
                                          <p:attrName>ppt_y</p:attrName>
                                        </p:attrNameLst>
                                      </p:cBhvr>
                                      <p:rCtr x="0" y="6366"/>
                                    </p:animMotion>
                                  </p:childTnLst>
                                </p:cTn>
                              </p:par>
                            </p:childTnLst>
                          </p:cTn>
                        </p:par>
                        <p:par>
                          <p:cTn id="18" fill="hold" nodeType="afterGroup">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500"/>
                            </p:stCondLst>
                            <p:childTnLst>
                              <p:par>
                                <p:cTn id="25" presetID="25" presetClass="entr" presetSubtype="0"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par>
                          <p:cTn id="35" fill="hold" nodeType="afterGroup">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anim calcmode="lin" valueType="num">
                                      <p:cBhvr>
                                        <p:cTn id="39" dur="500" fill="hold"/>
                                        <p:tgtEl>
                                          <p:spTgt spid="26"/>
                                        </p:tgtEl>
                                        <p:attrNameLst>
                                          <p:attrName>ppt_x</p:attrName>
                                        </p:attrNameLst>
                                      </p:cBhvr>
                                      <p:tavLst>
                                        <p:tav tm="0">
                                          <p:val>
                                            <p:strVal val="#ppt_x"/>
                                          </p:val>
                                        </p:tav>
                                        <p:tav tm="100000">
                                          <p:val>
                                            <p:strVal val="#ppt_x"/>
                                          </p:val>
                                        </p:tav>
                                      </p:tavLst>
                                    </p:anim>
                                    <p:anim calcmode="lin" valueType="num">
                                      <p:cBhvr>
                                        <p:cTn id="4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bldLst>
      <p:bldP spid="6" grpId="0"/>
      <p:bldP spid="7" grpId="0"/>
      <p:bldP spid="47" grpId="0" animBg="1"/>
      <p:bldP spid="47" grpId="1" animBg="1"/>
      <p:bldP spid="48" grpId="0" animBg="1"/>
      <p:bldP spid="48" grpId="1" animBg="1"/>
      <p:bldP spid="2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alpha val="20000"/>
          </a:schemeClr>
        </a:solidFill>
        <a:effectLst/>
      </p:bgPr>
    </p:bg>
    <p:spTree>
      <p:nvGrpSpPr>
        <p:cNvPr id="1" name=""/>
        <p:cNvGrpSpPr/>
        <p:nvPr/>
      </p:nvGrpSpPr>
      <p:grpSpPr>
        <a:xfrm>
          <a:off x="0" y="0"/>
          <a:ext cx="0" cy="0"/>
        </a:xfrm>
      </p:grpSpPr>
      <p:sp>
        <p:nvSpPr>
          <p:cNvPr id="4" name="Freeform: Shape 2"/>
          <p:cNvSpPr/>
          <p:nvPr/>
        </p:nvSpPr>
        <p:spPr>
          <a:xfrm>
            <a:off x="1420191" y="4434539"/>
            <a:ext cx="4044797" cy="1339381"/>
          </a:xfrm>
          <a:custGeom>
            <a:gdLst>
              <a:gd name="connsiteX0" fmla="*/ 914400 w 2760453"/>
              <a:gd name="connsiteY0" fmla="*/ 0 h 931653"/>
              <a:gd name="connsiteX1" fmla="*/ 2760453 w 2760453"/>
              <a:gd name="connsiteY1" fmla="*/ 17253 h 931653"/>
              <a:gd name="connsiteX2" fmla="*/ 1837427 w 2760453"/>
              <a:gd name="connsiteY2" fmla="*/ 914400 h 931653"/>
              <a:gd name="connsiteX3" fmla="*/ 0 w 2760453"/>
              <a:gd name="connsiteY3" fmla="*/ 931653 h 931653"/>
              <a:gd name="connsiteX4" fmla="*/ 914400 w 2760453"/>
              <a:gd name="connsiteY4" fmla="*/ 0 h 931653"/>
              <a:gd name="connsiteX0-1" fmla="*/ 914400 w 2760453"/>
              <a:gd name="connsiteY0-2" fmla="*/ 0 h 931653"/>
              <a:gd name="connsiteX1-3" fmla="*/ 2760453 w 2760453"/>
              <a:gd name="connsiteY1-4" fmla="*/ 17253 h 931653"/>
              <a:gd name="connsiteX2-5" fmla="*/ 1829333 w 2760453"/>
              <a:gd name="connsiteY2-6" fmla="*/ 914400 h 931653"/>
              <a:gd name="connsiteX3-7" fmla="*/ 0 w 2760453"/>
              <a:gd name="connsiteY3-8" fmla="*/ 931653 h 931653"/>
              <a:gd name="connsiteX4-9" fmla="*/ 914400 w 2760453"/>
              <a:gd name="connsiteY4-10" fmla="*/ 0 h 931653"/>
              <a:gd name="connsiteX0-11" fmla="*/ 914400 w 2760453"/>
              <a:gd name="connsiteY0-12" fmla="*/ 0 h 939112"/>
              <a:gd name="connsiteX1-13" fmla="*/ 2760453 w 2760453"/>
              <a:gd name="connsiteY1-14" fmla="*/ 17253 h 939112"/>
              <a:gd name="connsiteX2-15" fmla="*/ 1837427 w 2760453"/>
              <a:gd name="connsiteY2-16" fmla="*/ 939112 h 939112"/>
              <a:gd name="connsiteX3-17" fmla="*/ 0 w 2760453"/>
              <a:gd name="connsiteY3-18" fmla="*/ 931653 h 939112"/>
              <a:gd name="connsiteX4-19" fmla="*/ 914400 w 2760453"/>
              <a:gd name="connsiteY4-20" fmla="*/ 0 h 939112"/>
              <a:gd name="connsiteX0-21" fmla="*/ 914400 w 2760453"/>
              <a:gd name="connsiteY0-22" fmla="*/ 0 h 956195"/>
              <a:gd name="connsiteX1-23" fmla="*/ 2760453 w 2760453"/>
              <a:gd name="connsiteY1-24" fmla="*/ 17253 h 956195"/>
              <a:gd name="connsiteX2-25" fmla="*/ 1861923 w 2760453"/>
              <a:gd name="connsiteY2-26" fmla="*/ 956195 h 956195"/>
              <a:gd name="connsiteX3-27" fmla="*/ 0 w 2760453"/>
              <a:gd name="connsiteY3-28" fmla="*/ 931653 h 956195"/>
              <a:gd name="connsiteX4-29" fmla="*/ 914400 w 2760453"/>
              <a:gd name="connsiteY4-30" fmla="*/ 0 h 95619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0453" h="956194">
                <a:moveTo>
                  <a:pt x="914400" y="0"/>
                </a:moveTo>
                <a:lnTo>
                  <a:pt x="2760453" y="17253"/>
                </a:lnTo>
                <a:lnTo>
                  <a:pt x="1861923" y="956195"/>
                </a:lnTo>
                <a:lnTo>
                  <a:pt x="0" y="931653"/>
                </a:lnTo>
                <a:lnTo>
                  <a:pt x="9144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a:solidFill>
                  <a:schemeClr val="bg1"/>
                </a:solidFill>
              </a:rPr>
              <a:t>标题文本预设</a:t>
            </a:r>
            <a:endParaRPr lang="zh-CN" altLang="en-US" sz="2400">
              <a:solidFill>
                <a:schemeClr val="bg1"/>
              </a:solidFill>
            </a:endParaRPr>
          </a:p>
        </p:txBody>
      </p:sp>
      <p:sp>
        <p:nvSpPr>
          <p:cNvPr id="5" name="Freeform: Shape 3"/>
          <p:cNvSpPr/>
          <p:nvPr/>
        </p:nvSpPr>
        <p:spPr>
          <a:xfrm>
            <a:off x="4116405" y="1825114"/>
            <a:ext cx="1356151" cy="3924876"/>
          </a:xfrm>
          <a:custGeom>
            <a:gdLst>
              <a:gd name="connsiteX0" fmla="*/ 0 w 905774"/>
              <a:gd name="connsiteY0" fmla="*/ 2725947 h 2725947"/>
              <a:gd name="connsiteX1" fmla="*/ 0 w 905774"/>
              <a:gd name="connsiteY1" fmla="*/ 879894 h 2725947"/>
              <a:gd name="connsiteX2" fmla="*/ 905774 w 905774"/>
              <a:gd name="connsiteY2" fmla="*/ 0 h 2725947"/>
              <a:gd name="connsiteX3" fmla="*/ 905774 w 905774"/>
              <a:gd name="connsiteY3" fmla="*/ 1828800 h 2725947"/>
              <a:gd name="connsiteX4" fmla="*/ 0 w 905774"/>
              <a:gd name="connsiteY4" fmla="*/ 2725947 h 2725947"/>
              <a:gd name="connsiteX0-1" fmla="*/ 19758 w 925532"/>
              <a:gd name="connsiteY0-2" fmla="*/ 2725947 h 2725947"/>
              <a:gd name="connsiteX1-3" fmla="*/ 0 w 925532"/>
              <a:gd name="connsiteY1-4" fmla="*/ 879894 h 2725947"/>
              <a:gd name="connsiteX2-5" fmla="*/ 925532 w 925532"/>
              <a:gd name="connsiteY2-6" fmla="*/ 0 h 2725947"/>
              <a:gd name="connsiteX3-7" fmla="*/ 925532 w 925532"/>
              <a:gd name="connsiteY3-8" fmla="*/ 1828800 h 2725947"/>
              <a:gd name="connsiteX4-9" fmla="*/ 19758 w 925532"/>
              <a:gd name="connsiteY4-10" fmla="*/ 2725947 h 2725947"/>
              <a:gd name="connsiteX0-11" fmla="*/ 19758 w 925532"/>
              <a:gd name="connsiteY0-12" fmla="*/ 2725947 h 2725947"/>
              <a:gd name="connsiteX1-13" fmla="*/ 0 w 925532"/>
              <a:gd name="connsiteY1-14" fmla="*/ 879894 h 2725947"/>
              <a:gd name="connsiteX2-15" fmla="*/ 925532 w 925532"/>
              <a:gd name="connsiteY2-16" fmla="*/ 0 h 2725947"/>
              <a:gd name="connsiteX3-17" fmla="*/ 859671 w 925532"/>
              <a:gd name="connsiteY3-18" fmla="*/ 1795288 h 2725947"/>
              <a:gd name="connsiteX4-19" fmla="*/ 19758 w 925532"/>
              <a:gd name="connsiteY4-20" fmla="*/ 2725947 h 2725947"/>
              <a:gd name="connsiteX0-21" fmla="*/ 19758 w 925532"/>
              <a:gd name="connsiteY0-22" fmla="*/ 2725947 h 2725947"/>
              <a:gd name="connsiteX1-23" fmla="*/ 0 w 925532"/>
              <a:gd name="connsiteY1-24" fmla="*/ 879894 h 2725947"/>
              <a:gd name="connsiteX2-25" fmla="*/ 925532 w 925532"/>
              <a:gd name="connsiteY2-26" fmla="*/ 0 h 2725947"/>
              <a:gd name="connsiteX3-27" fmla="*/ 918946 w 925532"/>
              <a:gd name="connsiteY3-28" fmla="*/ 1822098 h 2725947"/>
              <a:gd name="connsiteX4-29" fmla="*/ 19758 w 925532"/>
              <a:gd name="connsiteY4-30" fmla="*/ 2725947 h 2725947"/>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5532" h="2725947">
                <a:moveTo>
                  <a:pt x="19758" y="2725947"/>
                </a:moveTo>
                <a:lnTo>
                  <a:pt x="0" y="879894"/>
                </a:lnTo>
                <a:lnTo>
                  <a:pt x="925532" y="0"/>
                </a:lnTo>
                <a:cubicBezTo>
                  <a:pt x="923337" y="607366"/>
                  <a:pt x="921141" y="1214732"/>
                  <a:pt x="918946" y="1822098"/>
                </a:cubicBezTo>
                <a:lnTo>
                  <a:pt x="19758" y="272594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Freeform: Shape 6"/>
          <p:cNvSpPr/>
          <p:nvPr/>
        </p:nvSpPr>
        <p:spPr>
          <a:xfrm>
            <a:off x="6788890" y="1812693"/>
            <a:ext cx="1390399" cy="3962139"/>
          </a:xfrm>
          <a:custGeom>
            <a:gdLst>
              <a:gd name="connsiteX0" fmla="*/ 0 w 948906"/>
              <a:gd name="connsiteY0" fmla="*/ 2751826 h 2751826"/>
              <a:gd name="connsiteX1" fmla="*/ 8626 w 948906"/>
              <a:gd name="connsiteY1" fmla="*/ 879894 h 2751826"/>
              <a:gd name="connsiteX2" fmla="*/ 914400 w 948906"/>
              <a:gd name="connsiteY2" fmla="*/ 0 h 2751826"/>
              <a:gd name="connsiteX3" fmla="*/ 948906 w 948906"/>
              <a:gd name="connsiteY3" fmla="*/ 1811547 h 2751826"/>
              <a:gd name="connsiteX4" fmla="*/ 0 w 948906"/>
              <a:gd name="connsiteY4" fmla="*/ 2751826 h 2751826"/>
            </a:gdLst>
            <a:cxnLst>
              <a:cxn ang="0">
                <a:pos x="connsiteX0" y="connsiteY0"/>
              </a:cxn>
              <a:cxn ang="0">
                <a:pos x="connsiteX1" y="connsiteY1"/>
              </a:cxn>
              <a:cxn ang="0">
                <a:pos x="connsiteX2" y="connsiteY2"/>
              </a:cxn>
              <a:cxn ang="0">
                <a:pos x="connsiteX3" y="connsiteY3"/>
              </a:cxn>
              <a:cxn ang="0">
                <a:pos x="connsiteX4" y="connsiteY4"/>
              </a:cxn>
            </a:cxnLst>
            <a:rect l="l" t="t" r="r" b="b"/>
            <a:pathLst>
              <a:path w="948906" h="2751826">
                <a:moveTo>
                  <a:pt x="0" y="2751826"/>
                </a:moveTo>
                <a:cubicBezTo>
                  <a:pt x="2875" y="2127849"/>
                  <a:pt x="5751" y="1503871"/>
                  <a:pt x="8626" y="879894"/>
                </a:cubicBezTo>
                <a:lnTo>
                  <a:pt x="914400" y="0"/>
                </a:lnTo>
                <a:lnTo>
                  <a:pt x="948906" y="1811547"/>
                </a:lnTo>
                <a:lnTo>
                  <a:pt x="0" y="275182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9" name="Freeform: Shape 7"/>
          <p:cNvSpPr/>
          <p:nvPr/>
        </p:nvSpPr>
        <p:spPr>
          <a:xfrm>
            <a:off x="6797093" y="1796819"/>
            <a:ext cx="3974715" cy="1299533"/>
          </a:xfrm>
          <a:custGeom>
            <a:gdLst>
              <a:gd name="connsiteX0" fmla="*/ 888521 w 2708695"/>
              <a:gd name="connsiteY0" fmla="*/ 8627 h 931653"/>
              <a:gd name="connsiteX1" fmla="*/ 2708695 w 2708695"/>
              <a:gd name="connsiteY1" fmla="*/ 0 h 931653"/>
              <a:gd name="connsiteX2" fmla="*/ 1811547 w 2708695"/>
              <a:gd name="connsiteY2" fmla="*/ 914400 h 931653"/>
              <a:gd name="connsiteX3" fmla="*/ 0 w 2708695"/>
              <a:gd name="connsiteY3" fmla="*/ 931653 h 931653"/>
              <a:gd name="connsiteX4" fmla="*/ 888521 w 2708695"/>
              <a:gd name="connsiteY4" fmla="*/ 8627 h 931653"/>
              <a:gd name="connsiteX0-1" fmla="*/ 880426 w 2708695"/>
              <a:gd name="connsiteY0-2" fmla="*/ 0 h 939920"/>
              <a:gd name="connsiteX1-3" fmla="*/ 2708695 w 2708695"/>
              <a:gd name="connsiteY1-4" fmla="*/ 8267 h 939920"/>
              <a:gd name="connsiteX2-5" fmla="*/ 1811547 w 2708695"/>
              <a:gd name="connsiteY2-6" fmla="*/ 922667 h 939920"/>
              <a:gd name="connsiteX3-7" fmla="*/ 0 w 2708695"/>
              <a:gd name="connsiteY3-8" fmla="*/ 939920 h 939920"/>
              <a:gd name="connsiteX4-9" fmla="*/ 880426 w 2708695"/>
              <a:gd name="connsiteY4-10" fmla="*/ 0 h 939920"/>
              <a:gd name="connsiteX0-11" fmla="*/ 880426 w 2708695"/>
              <a:gd name="connsiteY0-12" fmla="*/ 0 h 939920"/>
              <a:gd name="connsiteX1-13" fmla="*/ 2708695 w 2708695"/>
              <a:gd name="connsiteY1-14" fmla="*/ 4133 h 939920"/>
              <a:gd name="connsiteX2-15" fmla="*/ 1811547 w 2708695"/>
              <a:gd name="connsiteY2-16" fmla="*/ 922667 h 939920"/>
              <a:gd name="connsiteX3-17" fmla="*/ 0 w 2708695"/>
              <a:gd name="connsiteY3-18" fmla="*/ 939920 h 939920"/>
              <a:gd name="connsiteX4-19" fmla="*/ 880426 w 2708695"/>
              <a:gd name="connsiteY4-20" fmla="*/ 0 h 939920"/>
              <a:gd name="connsiteX0-21" fmla="*/ 880426 w 2710660"/>
              <a:gd name="connsiteY0-22" fmla="*/ 2 h 939922"/>
              <a:gd name="connsiteX1-23" fmla="*/ 2710660 w 2710660"/>
              <a:gd name="connsiteY1-24" fmla="*/ 0 h 939922"/>
              <a:gd name="connsiteX2-25" fmla="*/ 1811547 w 2710660"/>
              <a:gd name="connsiteY2-26" fmla="*/ 922669 h 939922"/>
              <a:gd name="connsiteX3-27" fmla="*/ 0 w 2710660"/>
              <a:gd name="connsiteY3-28" fmla="*/ 939922 h 939922"/>
              <a:gd name="connsiteX4-29" fmla="*/ 880426 w 2710660"/>
              <a:gd name="connsiteY4-30" fmla="*/ 2 h 939922"/>
              <a:gd name="connsiteX0-31" fmla="*/ 882390 w 2712624"/>
              <a:gd name="connsiteY0-32" fmla="*/ 2 h 933720"/>
              <a:gd name="connsiteX1-33" fmla="*/ 2712624 w 2712624"/>
              <a:gd name="connsiteY1-34" fmla="*/ 0 h 933720"/>
              <a:gd name="connsiteX2-35" fmla="*/ 1813511 w 2712624"/>
              <a:gd name="connsiteY2-36" fmla="*/ 922669 h 933720"/>
              <a:gd name="connsiteX3-37" fmla="*/ 0 w 2712624"/>
              <a:gd name="connsiteY3-38" fmla="*/ 933720 h 933720"/>
              <a:gd name="connsiteX4-39" fmla="*/ 882390 w 2712624"/>
              <a:gd name="connsiteY4-40" fmla="*/ 2 h 933720"/>
              <a:gd name="connsiteX0-41" fmla="*/ 882390 w 2712624"/>
              <a:gd name="connsiteY0-42" fmla="*/ 2 h 933720"/>
              <a:gd name="connsiteX1-43" fmla="*/ 2712624 w 2712624"/>
              <a:gd name="connsiteY1-44" fmla="*/ 0 h 933720"/>
              <a:gd name="connsiteX2-45" fmla="*/ 1813511 w 2712624"/>
              <a:gd name="connsiteY2-46" fmla="*/ 928871 h 933720"/>
              <a:gd name="connsiteX3-47" fmla="*/ 0 w 2712624"/>
              <a:gd name="connsiteY3-48" fmla="*/ 933720 h 933720"/>
              <a:gd name="connsiteX4-49" fmla="*/ 882390 w 2712624"/>
              <a:gd name="connsiteY4-50" fmla="*/ 2 h 933720"/>
              <a:gd name="connsiteX0-51" fmla="*/ 882390 w 2712624"/>
              <a:gd name="connsiteY0-52" fmla="*/ 2 h 933720"/>
              <a:gd name="connsiteX1-53" fmla="*/ 2712624 w 2712624"/>
              <a:gd name="connsiteY1-54" fmla="*/ 0 h 933720"/>
              <a:gd name="connsiteX2-55" fmla="*/ 1817438 w 2712624"/>
              <a:gd name="connsiteY2-56" fmla="*/ 928871 h 933720"/>
              <a:gd name="connsiteX3-57" fmla="*/ 0 w 2712624"/>
              <a:gd name="connsiteY3-58" fmla="*/ 933720 h 933720"/>
              <a:gd name="connsiteX4-59" fmla="*/ 882390 w 2712624"/>
              <a:gd name="connsiteY4-60" fmla="*/ 2 h 93372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2624" h="933720">
                <a:moveTo>
                  <a:pt x="882390" y="2"/>
                </a:moveTo>
                <a:lnTo>
                  <a:pt x="2712624" y="0"/>
                </a:lnTo>
                <a:lnTo>
                  <a:pt x="1817438" y="928871"/>
                </a:lnTo>
                <a:lnTo>
                  <a:pt x="0" y="933720"/>
                </a:lnTo>
                <a:lnTo>
                  <a:pt x="882390" y="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a:solidFill>
                  <a:schemeClr val="bg1"/>
                </a:solidFill>
              </a:rPr>
              <a:t>标题文本预设</a:t>
            </a:r>
            <a:endParaRPr lang="zh-CN" altLang="en-US" sz="2400">
              <a:solidFill>
                <a:schemeClr val="bg1"/>
              </a:solidFill>
            </a:endParaRPr>
          </a:p>
        </p:txBody>
      </p:sp>
      <p:grpSp>
        <p:nvGrpSpPr>
          <p:cNvPr id="2" name="组合 1"/>
          <p:cNvGrpSpPr/>
          <p:nvPr/>
        </p:nvGrpSpPr>
        <p:grpSpPr>
          <a:xfrm>
            <a:off x="4122615" y="1796823"/>
            <a:ext cx="4072479" cy="1299855"/>
            <a:chOff x="3091961" y="1347617"/>
            <a:chExt cx="3054359" cy="974891"/>
          </a:xfrm>
        </p:grpSpPr>
        <p:sp>
          <p:nvSpPr>
            <p:cNvPr id="6" name="Freeform: Shape 4"/>
            <p:cNvSpPr/>
            <p:nvPr/>
          </p:nvSpPr>
          <p:spPr>
            <a:xfrm>
              <a:off x="3091961" y="1347617"/>
              <a:ext cx="3054359" cy="974891"/>
            </a:xfrm>
            <a:custGeom>
              <a:gdLst>
                <a:gd name="connsiteX0" fmla="*/ 905774 w 2751827"/>
                <a:gd name="connsiteY0" fmla="*/ 0 h 923027"/>
                <a:gd name="connsiteX1" fmla="*/ 2751827 w 2751827"/>
                <a:gd name="connsiteY1" fmla="*/ 0 h 923027"/>
                <a:gd name="connsiteX2" fmla="*/ 1811547 w 2751827"/>
                <a:gd name="connsiteY2" fmla="*/ 914400 h 923027"/>
                <a:gd name="connsiteX3" fmla="*/ 0 w 2751827"/>
                <a:gd name="connsiteY3" fmla="*/ 923027 h 923027"/>
                <a:gd name="connsiteX4" fmla="*/ 905774 w 2751827"/>
                <a:gd name="connsiteY4" fmla="*/ 0 h 923027"/>
                <a:gd name="connsiteX0-1" fmla="*/ 905774 w 2751827"/>
                <a:gd name="connsiteY0-2" fmla="*/ 0 h 914400"/>
                <a:gd name="connsiteX1-3" fmla="*/ 2751827 w 2751827"/>
                <a:gd name="connsiteY1-4" fmla="*/ 0 h 914400"/>
                <a:gd name="connsiteX2-5" fmla="*/ 1811547 w 2751827"/>
                <a:gd name="connsiteY2-6" fmla="*/ 914400 h 914400"/>
                <a:gd name="connsiteX3-7" fmla="*/ 0 w 2751827"/>
                <a:gd name="connsiteY3-8" fmla="*/ 909622 h 914400"/>
                <a:gd name="connsiteX4-9" fmla="*/ 905774 w 2751827"/>
                <a:gd name="connsiteY4-10" fmla="*/ 0 h 9144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1827" h="914400">
                  <a:moveTo>
                    <a:pt x="905774" y="0"/>
                  </a:moveTo>
                  <a:lnTo>
                    <a:pt x="2751827" y="0"/>
                  </a:lnTo>
                  <a:lnTo>
                    <a:pt x="1811547" y="914400"/>
                  </a:lnTo>
                  <a:lnTo>
                    <a:pt x="0" y="909622"/>
                  </a:lnTo>
                  <a:lnTo>
                    <a:pt x="90577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Freeform: Shape 8"/>
            <p:cNvSpPr/>
            <p:nvPr/>
          </p:nvSpPr>
          <p:spPr>
            <a:xfrm flipH="1">
              <a:off x="4378874" y="1738917"/>
              <a:ext cx="480534" cy="331823"/>
            </a:xfrm>
            <a:custGeom>
              <a:gdLst>
                <a:gd name="connsiteX0" fmla="*/ 271991 w 429543"/>
                <a:gd name="connsiteY0" fmla="*/ 270474 h 296612"/>
                <a:gd name="connsiteX1" fmla="*/ 271991 w 429543"/>
                <a:gd name="connsiteY1" fmla="*/ 287322 h 296612"/>
                <a:gd name="connsiteX2" fmla="*/ 157552 w 429543"/>
                <a:gd name="connsiteY2" fmla="*/ 287322 h 296612"/>
                <a:gd name="connsiteX3" fmla="*/ 157552 w 429543"/>
                <a:gd name="connsiteY3" fmla="*/ 270474 h 296612"/>
                <a:gd name="connsiteX4" fmla="*/ 429543 w 429543"/>
                <a:gd name="connsiteY4" fmla="*/ 261184 h 296612"/>
                <a:gd name="connsiteX5" fmla="*/ 0 w 429543"/>
                <a:gd name="connsiteY5" fmla="*/ 261184 h 296612"/>
                <a:gd name="connsiteX6" fmla="*/ 0 w 429543"/>
                <a:gd name="connsiteY6" fmla="*/ 278529 h 296612"/>
                <a:gd name="connsiteX7" fmla="*/ 13797 w 429543"/>
                <a:gd name="connsiteY7" fmla="*/ 296612 h 296612"/>
                <a:gd name="connsiteX8" fmla="*/ 415746 w 429543"/>
                <a:gd name="connsiteY8" fmla="*/ 296612 h 296612"/>
                <a:gd name="connsiteX9" fmla="*/ 429543 w 429543"/>
                <a:gd name="connsiteY9" fmla="*/ 278529 h 296612"/>
                <a:gd name="connsiteX10" fmla="*/ 335569 w 429543"/>
                <a:gd name="connsiteY10" fmla="*/ 29969 h 296612"/>
                <a:gd name="connsiteX11" fmla="*/ 335569 w 429543"/>
                <a:gd name="connsiteY11" fmla="*/ 212601 h 296612"/>
                <a:gd name="connsiteX12" fmla="*/ 93975 w 429543"/>
                <a:gd name="connsiteY12" fmla="*/ 212601 h 296612"/>
                <a:gd name="connsiteX13" fmla="*/ 93975 w 429543"/>
                <a:gd name="connsiteY13" fmla="*/ 29969 h 296612"/>
                <a:gd name="connsiteX14" fmla="*/ 331697 w 429543"/>
                <a:gd name="connsiteY14" fmla="*/ 0 h 296612"/>
                <a:gd name="connsiteX15" fmla="*/ 97847 w 429543"/>
                <a:gd name="connsiteY15" fmla="*/ 0 h 296612"/>
                <a:gd name="connsiteX16" fmla="*/ 57418 w 429543"/>
                <a:gd name="connsiteY16" fmla="*/ 40429 h 296612"/>
                <a:gd name="connsiteX17" fmla="*/ 57418 w 429543"/>
                <a:gd name="connsiteY17" fmla="*/ 202142 h 296612"/>
                <a:gd name="connsiteX18" fmla="*/ 97847 w 429543"/>
                <a:gd name="connsiteY18" fmla="*/ 242571 h 296612"/>
                <a:gd name="connsiteX19" fmla="*/ 331697 w 429543"/>
                <a:gd name="connsiteY19" fmla="*/ 242571 h 296612"/>
                <a:gd name="connsiteX20" fmla="*/ 372126 w 429543"/>
                <a:gd name="connsiteY20" fmla="*/ 202142 h 296612"/>
                <a:gd name="connsiteX21" fmla="*/ 372126 w 429543"/>
                <a:gd name="connsiteY21" fmla="*/ 40429 h 296612"/>
                <a:gd name="connsiteX22" fmla="*/ 331697 w 429543"/>
                <a:gd name="connsiteY22" fmla="*/ 0 h 2966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43" h="296612">
                  <a:moveTo>
                    <a:pt x="271991" y="270474"/>
                  </a:moveTo>
                  <a:lnTo>
                    <a:pt x="271991" y="287322"/>
                  </a:lnTo>
                  <a:lnTo>
                    <a:pt x="157552" y="287322"/>
                  </a:lnTo>
                  <a:lnTo>
                    <a:pt x="157552" y="270474"/>
                  </a:lnTo>
                  <a:close/>
                  <a:moveTo>
                    <a:pt x="429543" y="261184"/>
                  </a:moveTo>
                  <a:lnTo>
                    <a:pt x="0" y="261184"/>
                  </a:lnTo>
                  <a:lnTo>
                    <a:pt x="0" y="278529"/>
                  </a:lnTo>
                  <a:cubicBezTo>
                    <a:pt x="0" y="288516"/>
                    <a:pt x="6177" y="296612"/>
                    <a:pt x="13797" y="296612"/>
                  </a:cubicBezTo>
                  <a:lnTo>
                    <a:pt x="415746" y="296612"/>
                  </a:lnTo>
                  <a:cubicBezTo>
                    <a:pt x="423366" y="296612"/>
                    <a:pt x="429543" y="288516"/>
                    <a:pt x="429543" y="278529"/>
                  </a:cubicBezTo>
                  <a:close/>
                  <a:moveTo>
                    <a:pt x="335569" y="29969"/>
                  </a:moveTo>
                  <a:lnTo>
                    <a:pt x="335569" y="212601"/>
                  </a:lnTo>
                  <a:lnTo>
                    <a:pt x="93975" y="212601"/>
                  </a:lnTo>
                  <a:lnTo>
                    <a:pt x="93975" y="29969"/>
                  </a:lnTo>
                  <a:close/>
                  <a:moveTo>
                    <a:pt x="331697" y="0"/>
                  </a:moveTo>
                  <a:lnTo>
                    <a:pt x="97847" y="0"/>
                  </a:lnTo>
                  <a:cubicBezTo>
                    <a:pt x="75519" y="0"/>
                    <a:pt x="57418" y="18101"/>
                    <a:pt x="57418" y="40429"/>
                  </a:cubicBezTo>
                  <a:lnTo>
                    <a:pt x="57418" y="202142"/>
                  </a:lnTo>
                  <a:cubicBezTo>
                    <a:pt x="57418" y="224470"/>
                    <a:pt x="75519" y="242571"/>
                    <a:pt x="97847" y="242571"/>
                  </a:cubicBezTo>
                  <a:lnTo>
                    <a:pt x="331697" y="242571"/>
                  </a:lnTo>
                  <a:cubicBezTo>
                    <a:pt x="354025" y="242571"/>
                    <a:pt x="372126" y="224470"/>
                    <a:pt x="372126" y="202142"/>
                  </a:cubicBezTo>
                  <a:lnTo>
                    <a:pt x="372126" y="40429"/>
                  </a:lnTo>
                  <a:cubicBezTo>
                    <a:pt x="372126" y="18101"/>
                    <a:pt x="354025" y="0"/>
                    <a:pt x="33169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nvGrpSpPr>
          <p:cNvPr id="17" name="组合 16"/>
          <p:cNvGrpSpPr/>
          <p:nvPr/>
        </p:nvGrpSpPr>
        <p:grpSpPr>
          <a:xfrm>
            <a:off x="4134494" y="4408578"/>
            <a:ext cx="4006876" cy="1366253"/>
            <a:chOff x="3100870" y="3306433"/>
            <a:chExt cx="3005157" cy="1024690"/>
          </a:xfrm>
        </p:grpSpPr>
        <p:sp>
          <p:nvSpPr>
            <p:cNvPr id="7" name="Freeform: Shape 5"/>
            <p:cNvSpPr/>
            <p:nvPr/>
          </p:nvSpPr>
          <p:spPr>
            <a:xfrm>
              <a:off x="3100870" y="3306433"/>
              <a:ext cx="3005157" cy="1024690"/>
            </a:xfrm>
            <a:custGeom>
              <a:gdLst>
                <a:gd name="connsiteX0" fmla="*/ 905773 w 2734573"/>
                <a:gd name="connsiteY0" fmla="*/ 25879 h 948905"/>
                <a:gd name="connsiteX1" fmla="*/ 2734573 w 2734573"/>
                <a:gd name="connsiteY1" fmla="*/ 0 h 948905"/>
                <a:gd name="connsiteX2" fmla="*/ 1820173 w 2734573"/>
                <a:gd name="connsiteY2" fmla="*/ 948905 h 948905"/>
                <a:gd name="connsiteX3" fmla="*/ 0 w 2734573"/>
                <a:gd name="connsiteY3" fmla="*/ 940279 h 948905"/>
                <a:gd name="connsiteX4" fmla="*/ 905773 w 2734573"/>
                <a:gd name="connsiteY4" fmla="*/ 25879 h 9489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2734573" h="948905">
                  <a:moveTo>
                    <a:pt x="905773" y="25879"/>
                  </a:moveTo>
                  <a:lnTo>
                    <a:pt x="2734573" y="0"/>
                  </a:lnTo>
                  <a:lnTo>
                    <a:pt x="1820173" y="948905"/>
                  </a:lnTo>
                  <a:lnTo>
                    <a:pt x="0" y="940279"/>
                  </a:lnTo>
                  <a:lnTo>
                    <a:pt x="905773" y="258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1" name="Freeform: Shape 17"/>
            <p:cNvSpPr/>
            <p:nvPr/>
          </p:nvSpPr>
          <p:spPr bwMode="auto">
            <a:xfrm>
              <a:off x="4268240" y="3595513"/>
              <a:ext cx="523849" cy="388429"/>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anchor="ctr"/>
            <a:lstStyle/>
            <a:p>
              <a:pPr algn="ctr"/>
              <a:endParaRPr sz="2400"/>
            </a:p>
          </p:txBody>
        </p:sp>
      </p:grpSp>
      <p:grpSp>
        <p:nvGrpSpPr>
          <p:cNvPr id="19" name="组合 18"/>
          <p:cNvGrpSpPr/>
          <p:nvPr/>
        </p:nvGrpSpPr>
        <p:grpSpPr>
          <a:xfrm>
            <a:off x="8175139" y="4612226"/>
            <a:ext cx="2493045" cy="942071"/>
            <a:chOff x="6131354" y="3459169"/>
            <a:chExt cx="1869784" cy="706553"/>
          </a:xfrm>
        </p:grpSpPr>
        <p:sp>
          <p:nvSpPr>
            <p:cNvPr id="12" name="TextBox 23"/>
            <p:cNvSpPr txBox="1"/>
            <p:nvPr/>
          </p:nvSpPr>
          <p:spPr>
            <a:xfrm>
              <a:off x="6131354" y="3802161"/>
              <a:ext cx="1869784" cy="363561"/>
            </a:xfrm>
            <a:prstGeom prst="rect">
              <a:avLst/>
            </a:prstGeom>
            <a:noFill/>
          </p:spPr>
          <p:txBody>
            <a:bodyPr wrap="square" lIns="0" tIns="0" rIns="0" bIns="0" anchor="ctr" anchorCtr="0">
              <a:normAutofit fontScale="92500"/>
            </a:bodyPr>
            <a:lstStyle/>
            <a:p>
              <a:pP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 （建议使用主题字体）</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24"/>
            <p:cNvSpPr txBox="1"/>
            <p:nvPr/>
          </p:nvSpPr>
          <p:spPr>
            <a:xfrm>
              <a:off x="6131354" y="3459169"/>
              <a:ext cx="1869784" cy="342992"/>
            </a:xfrm>
            <a:prstGeom prst="rect">
              <a:avLst/>
            </a:prstGeom>
            <a:noFill/>
          </p:spPr>
          <p:txBody>
            <a:bodyPr wrap="none" lIns="0" tIns="0" rIns="0" bIns="0" anchor="ctr" anchorCtr="0">
              <a:normAutofit/>
            </a:bodyPr>
            <a:lstStyle/>
            <a:p>
              <a:r>
                <a:rPr lang="zh-CN" altLang="en-US" sz="213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135" b="1">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641450" y="1800210"/>
            <a:ext cx="2493045" cy="942071"/>
            <a:chOff x="1231087" y="1350157"/>
            <a:chExt cx="1869784" cy="706553"/>
          </a:xfrm>
        </p:grpSpPr>
        <p:sp>
          <p:nvSpPr>
            <p:cNvPr id="14" name="TextBox 25"/>
            <p:cNvSpPr txBox="1"/>
            <p:nvPr/>
          </p:nvSpPr>
          <p:spPr>
            <a:xfrm>
              <a:off x="1231087" y="1693149"/>
              <a:ext cx="1869784" cy="363561"/>
            </a:xfrm>
            <a:prstGeom prst="rect">
              <a:avLst/>
            </a:prstGeom>
            <a:noFill/>
          </p:spPr>
          <p:txBody>
            <a:bodyPr wrap="square" lIns="0" tIns="0" rIns="0" bIns="0" anchor="ctr" anchorCtr="0">
              <a:normAutofit fontScale="92500"/>
            </a:bodyPr>
            <a:lstStyle/>
            <a:p>
              <a:pPr algn="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 （建议使用主题字体）</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26"/>
            <p:cNvSpPr txBox="1"/>
            <p:nvPr/>
          </p:nvSpPr>
          <p:spPr>
            <a:xfrm>
              <a:off x="1231087" y="1350157"/>
              <a:ext cx="1869784" cy="342992"/>
            </a:xfrm>
            <a:prstGeom prst="rect">
              <a:avLst/>
            </a:prstGeom>
            <a:noFill/>
          </p:spPr>
          <p:txBody>
            <a:bodyPr wrap="none" lIns="0" tIns="0" rIns="0" bIns="0" anchor="ctr" anchorCtr="0">
              <a:normAutofit/>
            </a:bodyPr>
            <a:lstStyle/>
            <a:p>
              <a:pPr algn="r"/>
              <a:r>
                <a:rPr lang="zh-CN" altLang="en-US" sz="213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135" b="1">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0"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21" name="矩形 20"/>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100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500"/>
                            </p:stCondLst>
                            <p:childTnLst>
                              <p:par>
                                <p:cTn id="32" presetID="42"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alpha val="20000"/>
          </a:schemeClr>
        </a:solidFill>
        <a:effectLst/>
      </p:bgPr>
    </p:bg>
    <p:spTree>
      <p:nvGrpSpPr>
        <p:cNvPr id="1" name=""/>
        <p:cNvGrpSpPr/>
        <p:nvPr/>
      </p:nvGrpSpPr>
      <p:grpSpPr>
        <a:xfrm>
          <a:off x="0" y="0"/>
          <a:ext cx="0" cy="0"/>
        </a:xfrm>
      </p:grpSpPr>
      <p:grpSp>
        <p:nvGrpSpPr>
          <p:cNvPr id="4" name="Group 2"/>
          <p:cNvGrpSpPr/>
          <p:nvPr/>
        </p:nvGrpSpPr>
        <p:grpSpPr>
          <a:xfrm>
            <a:off x="719139" y="1268759"/>
            <a:ext cx="2987147" cy="2097701"/>
            <a:chOff x="1828798" y="2275747"/>
            <a:chExt cx="4572002" cy="3210653"/>
          </a:xfrm>
        </p:grpSpPr>
        <p:sp>
          <p:nvSpPr>
            <p:cNvPr id="35" name="Rectangle: Rounded Corners 33"/>
            <p:cNvSpPr/>
            <p:nvPr/>
          </p:nvSpPr>
          <p:spPr>
            <a:xfrm>
              <a:off x="1828799" y="2743200"/>
              <a:ext cx="4572001" cy="2743200"/>
            </a:xfrm>
            <a:prstGeom prst="roundRect">
              <a:avLst>
                <a:gd name="adj" fmla="val 2728"/>
              </a:avLst>
            </a:prstGeom>
            <a:solidFill>
              <a:schemeClr val="accent1"/>
            </a:solidFill>
            <a:ln>
              <a:noFill/>
            </a:ln>
            <a:effectLst>
              <a:outerShdw dist="101600" dir="5400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36" name="Freeform: Shape 34"/>
            <p:cNvSpPr/>
            <p:nvPr/>
          </p:nvSpPr>
          <p:spPr>
            <a:xfrm>
              <a:off x="1828798" y="4114800"/>
              <a:ext cx="4572001" cy="1371600"/>
            </a:xfrm>
            <a:custGeom>
              <a:gdLst>
                <a:gd name="connsiteX0" fmla="*/ 0 w 4572001"/>
                <a:gd name="connsiteY0" fmla="*/ 0 h 1371600"/>
                <a:gd name="connsiteX1" fmla="*/ 87289 w 4572001"/>
                <a:gd name="connsiteY1" fmla="*/ 0 h 1371600"/>
                <a:gd name="connsiteX2" fmla="*/ 4484712 w 4572001"/>
                <a:gd name="connsiteY2" fmla="*/ 0 h 1371600"/>
                <a:gd name="connsiteX3" fmla="*/ 4572001 w 4572001"/>
                <a:gd name="connsiteY3" fmla="*/ 0 h 1371600"/>
                <a:gd name="connsiteX4" fmla="*/ 4572001 w 4572001"/>
                <a:gd name="connsiteY4" fmla="*/ 87289 h 1371600"/>
                <a:gd name="connsiteX5" fmla="*/ 4572001 w 4572001"/>
                <a:gd name="connsiteY5" fmla="*/ 760615 h 1371600"/>
                <a:gd name="connsiteX6" fmla="*/ 4572001 w 4572001"/>
                <a:gd name="connsiteY6" fmla="*/ 1284311 h 1371600"/>
                <a:gd name="connsiteX7" fmla="*/ 4484712 w 4572001"/>
                <a:gd name="connsiteY7" fmla="*/ 1371600 h 1371600"/>
                <a:gd name="connsiteX8" fmla="*/ 87289 w 4572001"/>
                <a:gd name="connsiteY8" fmla="*/ 1371600 h 1371600"/>
                <a:gd name="connsiteX9" fmla="*/ 0 w 4572001"/>
                <a:gd name="connsiteY9" fmla="*/ 1284311 h 1371600"/>
                <a:gd name="connsiteX10" fmla="*/ 0 w 4572001"/>
                <a:gd name="connsiteY10" fmla="*/ 760615 h 1371600"/>
                <a:gd name="connsiteX11" fmla="*/ 0 w 4572001"/>
                <a:gd name="connsiteY11" fmla="*/ 8728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1" h="1371600">
                  <a:moveTo>
                    <a:pt x="0" y="0"/>
                  </a:moveTo>
                  <a:lnTo>
                    <a:pt x="87289" y="0"/>
                  </a:lnTo>
                  <a:lnTo>
                    <a:pt x="4484712" y="0"/>
                  </a:lnTo>
                  <a:lnTo>
                    <a:pt x="4572001" y="0"/>
                  </a:lnTo>
                  <a:lnTo>
                    <a:pt x="4572001" y="87289"/>
                  </a:lnTo>
                  <a:lnTo>
                    <a:pt x="4572001" y="760615"/>
                  </a:lnTo>
                  <a:lnTo>
                    <a:pt x="4572001" y="1284311"/>
                  </a:lnTo>
                  <a:cubicBezTo>
                    <a:pt x="4572001" y="1332519"/>
                    <a:pt x="4532920" y="1371600"/>
                    <a:pt x="4484712" y="1371600"/>
                  </a:cubicBezTo>
                  <a:lnTo>
                    <a:pt x="87289" y="1371600"/>
                  </a:lnTo>
                  <a:cubicBezTo>
                    <a:pt x="39081" y="1371600"/>
                    <a:pt x="0" y="1332519"/>
                    <a:pt x="0" y="1284311"/>
                  </a:cubicBezTo>
                  <a:lnTo>
                    <a:pt x="0" y="760615"/>
                  </a:lnTo>
                  <a:lnTo>
                    <a:pt x="0" y="87289"/>
                  </a:lnTo>
                  <a:close/>
                </a:path>
              </a:pathLst>
            </a:cu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37" name="Rectangle: Rounded Corners 35"/>
            <p:cNvSpPr/>
            <p:nvPr/>
          </p:nvSpPr>
          <p:spPr>
            <a:xfrm>
              <a:off x="3632658" y="2275747"/>
              <a:ext cx="964279" cy="964279"/>
            </a:xfrm>
            <a:prstGeom prst="roundRect">
              <a:avLst>
                <a:gd name="adj" fmla="val 9625"/>
              </a:avLst>
            </a:prstGeom>
            <a:solidFill>
              <a:schemeClr val="bg2"/>
            </a:solidFill>
            <a:ln>
              <a:noFill/>
            </a:ln>
            <a:effectLst>
              <a:outerShdw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3735">
                  <a:solidFill>
                    <a:schemeClr val="bg1"/>
                  </a:solidFill>
                  <a:latin typeface="微软雅黑" panose="020b0503020204020204" pitchFamily="34" charset="-122"/>
                  <a:ea typeface="微软雅黑" panose="020b0503020204020204" pitchFamily="34" charset="-122"/>
                </a:rPr>
                <a:t>01</a:t>
              </a:r>
              <a:endParaRPr lang="en-US" sz="3735">
                <a:solidFill>
                  <a:schemeClr val="bg1"/>
                </a:solidFill>
                <a:latin typeface="微软雅黑" panose="020b0503020204020204" pitchFamily="34" charset="-122"/>
                <a:ea typeface="微软雅黑" panose="020b0503020204020204" pitchFamily="34" charset="-122"/>
              </a:endParaRPr>
            </a:p>
          </p:txBody>
        </p:sp>
        <p:sp>
          <p:nvSpPr>
            <p:cNvPr id="38" name="TextBox 36"/>
            <p:cNvSpPr txBox="1"/>
            <p:nvPr/>
          </p:nvSpPr>
          <p:spPr>
            <a:xfrm>
              <a:off x="3031335" y="3465678"/>
              <a:ext cx="2166921" cy="518177"/>
            </a:xfrm>
            <a:prstGeom prst="rect">
              <a:avLst/>
            </a:prstGeom>
            <a:noFill/>
          </p:spPr>
          <p:txBody>
            <a:bodyPr wrap="none">
              <a:normAutofit fontScale="92500" lnSpcReduction="20000"/>
            </a:bodyPr>
            <a:lstStyle/>
            <a:p>
              <a:pPr algn="ctr"/>
              <a:r>
                <a:rPr lang="zh-CN" altLang="en-US" sz="2135">
                  <a:solidFill>
                    <a:schemeClr val="bg1"/>
                  </a:solidFill>
                  <a:latin typeface="微软雅黑" panose="020b0503020204020204" pitchFamily="34" charset="-122"/>
                  <a:ea typeface="微软雅黑" panose="020b0503020204020204" pitchFamily="34" charset="-122"/>
                </a:rPr>
                <a:t>标题文本预设</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39" name="Rectangle 37"/>
            <p:cNvSpPr/>
            <p:nvPr/>
          </p:nvSpPr>
          <p:spPr>
            <a:xfrm>
              <a:off x="2175851" y="4403028"/>
              <a:ext cx="3877891" cy="814950"/>
            </a:xfrm>
            <a:prstGeom prst="rect">
              <a:avLst/>
            </a:prstGeom>
          </p:spPr>
          <p:txBody>
            <a:bodyPr wrap="square">
              <a:normAutofit fontScale="85000" lnSpcReduction="10000"/>
            </a:bodyPr>
            <a:lstStyle/>
            <a:p>
              <a:pPr algn="ctr">
                <a:lnSpc>
                  <a:spcPct val="120000"/>
                </a:lnSpc>
              </a:pPr>
              <a:r>
                <a:rPr lang="zh-CN" altLang="en-US" sz="1465">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1465">
                  <a:solidFill>
                    <a:schemeClr val="bg1"/>
                  </a:solidFill>
                  <a:latin typeface="微软雅黑" panose="020b0503020204020204" pitchFamily="34" charset="-122"/>
                  <a:ea typeface="微软雅黑" panose="020b0503020204020204" pitchFamily="34" charset="-122"/>
                </a:rPr>
              </a:br>
              <a:r>
                <a:rPr lang="zh-CN" altLang="en-US" sz="1465">
                  <a:solidFill>
                    <a:schemeClr val="bg1"/>
                  </a:solidFill>
                  <a:latin typeface="微软雅黑" panose="020b0503020204020204" pitchFamily="34" charset="-122"/>
                  <a:ea typeface="微软雅黑" panose="020b0503020204020204" pitchFamily="34" charset="-122"/>
                </a:rPr>
                <a:t>（建议使用主题字体）。</a:t>
              </a:r>
              <a:endParaRPr lang="zh-CN" altLang="en-US" sz="1465">
                <a:solidFill>
                  <a:schemeClr val="bg1"/>
                </a:solidFill>
                <a:latin typeface="微软雅黑" panose="020b0503020204020204" pitchFamily="34" charset="-122"/>
                <a:ea typeface="微软雅黑" panose="020b0503020204020204" pitchFamily="34" charset="-122"/>
              </a:endParaRPr>
            </a:p>
          </p:txBody>
        </p:sp>
      </p:grpSp>
      <p:grpSp>
        <p:nvGrpSpPr>
          <p:cNvPr id="5" name="Group 3"/>
          <p:cNvGrpSpPr/>
          <p:nvPr/>
        </p:nvGrpSpPr>
        <p:grpSpPr>
          <a:xfrm>
            <a:off x="4602428" y="1268759"/>
            <a:ext cx="2987147" cy="2097701"/>
            <a:chOff x="7772398" y="2275747"/>
            <a:chExt cx="4572002" cy="3210653"/>
          </a:xfrm>
        </p:grpSpPr>
        <p:sp>
          <p:nvSpPr>
            <p:cNvPr id="30" name="Rectangle: Rounded Corners 28"/>
            <p:cNvSpPr/>
            <p:nvPr/>
          </p:nvSpPr>
          <p:spPr>
            <a:xfrm>
              <a:off x="7772399" y="2743200"/>
              <a:ext cx="4572001" cy="2743200"/>
            </a:xfrm>
            <a:prstGeom prst="roundRect">
              <a:avLst>
                <a:gd name="adj" fmla="val 2728"/>
              </a:avLst>
            </a:prstGeom>
            <a:solidFill>
              <a:schemeClr val="accent2"/>
            </a:solidFill>
            <a:ln>
              <a:noFill/>
            </a:ln>
            <a:effectLst>
              <a:outerShdw dist="101600" dir="5400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31" name="Freeform: Shape 29"/>
            <p:cNvSpPr/>
            <p:nvPr/>
          </p:nvSpPr>
          <p:spPr>
            <a:xfrm>
              <a:off x="7772398" y="4114800"/>
              <a:ext cx="4572001" cy="1371600"/>
            </a:xfrm>
            <a:custGeom>
              <a:gdLst>
                <a:gd name="connsiteX0" fmla="*/ 0 w 4572001"/>
                <a:gd name="connsiteY0" fmla="*/ 0 h 1371600"/>
                <a:gd name="connsiteX1" fmla="*/ 87289 w 4572001"/>
                <a:gd name="connsiteY1" fmla="*/ 0 h 1371600"/>
                <a:gd name="connsiteX2" fmla="*/ 4484712 w 4572001"/>
                <a:gd name="connsiteY2" fmla="*/ 0 h 1371600"/>
                <a:gd name="connsiteX3" fmla="*/ 4572001 w 4572001"/>
                <a:gd name="connsiteY3" fmla="*/ 0 h 1371600"/>
                <a:gd name="connsiteX4" fmla="*/ 4572001 w 4572001"/>
                <a:gd name="connsiteY4" fmla="*/ 87289 h 1371600"/>
                <a:gd name="connsiteX5" fmla="*/ 4572001 w 4572001"/>
                <a:gd name="connsiteY5" fmla="*/ 760615 h 1371600"/>
                <a:gd name="connsiteX6" fmla="*/ 4572001 w 4572001"/>
                <a:gd name="connsiteY6" fmla="*/ 1284311 h 1371600"/>
                <a:gd name="connsiteX7" fmla="*/ 4484712 w 4572001"/>
                <a:gd name="connsiteY7" fmla="*/ 1371600 h 1371600"/>
                <a:gd name="connsiteX8" fmla="*/ 87289 w 4572001"/>
                <a:gd name="connsiteY8" fmla="*/ 1371600 h 1371600"/>
                <a:gd name="connsiteX9" fmla="*/ 0 w 4572001"/>
                <a:gd name="connsiteY9" fmla="*/ 1284311 h 1371600"/>
                <a:gd name="connsiteX10" fmla="*/ 0 w 4572001"/>
                <a:gd name="connsiteY10" fmla="*/ 760615 h 1371600"/>
                <a:gd name="connsiteX11" fmla="*/ 0 w 4572001"/>
                <a:gd name="connsiteY11" fmla="*/ 8728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1" h="1371600">
                  <a:moveTo>
                    <a:pt x="0" y="0"/>
                  </a:moveTo>
                  <a:lnTo>
                    <a:pt x="87289" y="0"/>
                  </a:lnTo>
                  <a:lnTo>
                    <a:pt x="4484712" y="0"/>
                  </a:lnTo>
                  <a:lnTo>
                    <a:pt x="4572001" y="0"/>
                  </a:lnTo>
                  <a:lnTo>
                    <a:pt x="4572001" y="87289"/>
                  </a:lnTo>
                  <a:lnTo>
                    <a:pt x="4572001" y="760615"/>
                  </a:lnTo>
                  <a:lnTo>
                    <a:pt x="4572001" y="1284311"/>
                  </a:lnTo>
                  <a:cubicBezTo>
                    <a:pt x="4572001" y="1332519"/>
                    <a:pt x="4532920" y="1371600"/>
                    <a:pt x="4484712" y="1371600"/>
                  </a:cubicBezTo>
                  <a:lnTo>
                    <a:pt x="87289" y="1371600"/>
                  </a:lnTo>
                  <a:cubicBezTo>
                    <a:pt x="39081" y="1371600"/>
                    <a:pt x="0" y="1332519"/>
                    <a:pt x="0" y="1284311"/>
                  </a:cubicBezTo>
                  <a:lnTo>
                    <a:pt x="0" y="760615"/>
                  </a:lnTo>
                  <a:lnTo>
                    <a:pt x="0" y="87289"/>
                  </a:lnTo>
                  <a:close/>
                </a:path>
              </a:pathLst>
            </a:cu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32" name="Rectangle: Rounded Corners 30"/>
            <p:cNvSpPr/>
            <p:nvPr/>
          </p:nvSpPr>
          <p:spPr>
            <a:xfrm>
              <a:off x="9576258" y="2275747"/>
              <a:ext cx="964279" cy="964279"/>
            </a:xfrm>
            <a:prstGeom prst="roundRect">
              <a:avLst>
                <a:gd name="adj" fmla="val 9625"/>
              </a:avLst>
            </a:prstGeom>
            <a:solidFill>
              <a:schemeClr val="bg2"/>
            </a:solidFill>
            <a:ln>
              <a:noFill/>
            </a:ln>
            <a:effectLst>
              <a:outerShdw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3735">
                  <a:solidFill>
                    <a:schemeClr val="bg1"/>
                  </a:solidFill>
                  <a:latin typeface="微软雅黑" panose="020b0503020204020204" pitchFamily="34" charset="-122"/>
                  <a:ea typeface="微软雅黑" panose="020b0503020204020204" pitchFamily="34" charset="-122"/>
                </a:rPr>
                <a:t>02</a:t>
              </a:r>
              <a:endParaRPr lang="en-US" sz="3735">
                <a:solidFill>
                  <a:schemeClr val="bg1"/>
                </a:solidFill>
                <a:latin typeface="微软雅黑" panose="020b0503020204020204" pitchFamily="34" charset="-122"/>
                <a:ea typeface="微软雅黑" panose="020b0503020204020204" pitchFamily="34" charset="-122"/>
              </a:endParaRPr>
            </a:p>
          </p:txBody>
        </p:sp>
        <p:sp>
          <p:nvSpPr>
            <p:cNvPr id="33" name="TextBox 31"/>
            <p:cNvSpPr txBox="1"/>
            <p:nvPr/>
          </p:nvSpPr>
          <p:spPr>
            <a:xfrm>
              <a:off x="8974935" y="3465678"/>
              <a:ext cx="2166921" cy="518177"/>
            </a:xfrm>
            <a:prstGeom prst="rect">
              <a:avLst/>
            </a:prstGeom>
            <a:noFill/>
          </p:spPr>
          <p:txBody>
            <a:bodyPr wrap="none">
              <a:normAutofit fontScale="92500" lnSpcReduction="20000"/>
            </a:bodyPr>
            <a:lstStyle/>
            <a:p>
              <a:pPr algn="ctr"/>
              <a:r>
                <a:rPr lang="zh-CN" altLang="en-US" sz="2135">
                  <a:solidFill>
                    <a:schemeClr val="bg1"/>
                  </a:solidFill>
                  <a:latin typeface="微软雅黑" panose="020b0503020204020204" pitchFamily="34" charset="-122"/>
                  <a:ea typeface="微软雅黑" panose="020b0503020204020204" pitchFamily="34" charset="-122"/>
                </a:rPr>
                <a:t>标题文本预设</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34" name="Rectangle 32"/>
            <p:cNvSpPr/>
            <p:nvPr/>
          </p:nvSpPr>
          <p:spPr>
            <a:xfrm>
              <a:off x="8119451" y="4403027"/>
              <a:ext cx="3877891" cy="814950"/>
            </a:xfrm>
            <a:prstGeom prst="rect">
              <a:avLst/>
            </a:prstGeom>
          </p:spPr>
          <p:txBody>
            <a:bodyPr wrap="square">
              <a:normAutofit fontScale="85000" lnSpcReduction="10000"/>
            </a:bodyPr>
            <a:lstStyle/>
            <a:p>
              <a:pPr algn="ctr">
                <a:lnSpc>
                  <a:spcPct val="120000"/>
                </a:lnSpc>
              </a:pPr>
              <a:r>
                <a:rPr lang="zh-CN" altLang="en-US" sz="1465">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1465">
                  <a:solidFill>
                    <a:schemeClr val="bg1"/>
                  </a:solidFill>
                  <a:latin typeface="微软雅黑" panose="020b0503020204020204" pitchFamily="34" charset="-122"/>
                  <a:ea typeface="微软雅黑" panose="020b0503020204020204" pitchFamily="34" charset="-122"/>
                </a:rPr>
              </a:br>
              <a:r>
                <a:rPr lang="zh-CN" altLang="en-US" sz="1465">
                  <a:solidFill>
                    <a:schemeClr val="bg1"/>
                  </a:solidFill>
                  <a:latin typeface="微软雅黑" panose="020b0503020204020204" pitchFamily="34" charset="-122"/>
                  <a:ea typeface="微软雅黑" panose="020b0503020204020204" pitchFamily="34" charset="-122"/>
                </a:rPr>
                <a:t>（建议使用主题字体）。</a:t>
              </a:r>
              <a:endParaRPr lang="zh-CN" altLang="en-US" sz="1465">
                <a:solidFill>
                  <a:schemeClr val="bg1"/>
                </a:solidFill>
                <a:latin typeface="微软雅黑" panose="020b0503020204020204" pitchFamily="34" charset="-122"/>
                <a:ea typeface="微软雅黑" panose="020b0503020204020204" pitchFamily="34" charset="-122"/>
              </a:endParaRPr>
            </a:p>
          </p:txBody>
        </p:sp>
      </p:grpSp>
      <p:grpSp>
        <p:nvGrpSpPr>
          <p:cNvPr id="6" name="Group 4"/>
          <p:cNvGrpSpPr/>
          <p:nvPr/>
        </p:nvGrpSpPr>
        <p:grpSpPr>
          <a:xfrm>
            <a:off x="8485717" y="1268759"/>
            <a:ext cx="2987147" cy="2097701"/>
            <a:chOff x="13715998" y="2275747"/>
            <a:chExt cx="4572002" cy="3210653"/>
          </a:xfrm>
        </p:grpSpPr>
        <p:sp>
          <p:nvSpPr>
            <p:cNvPr id="25" name="Rectangle: Rounded Corners 23"/>
            <p:cNvSpPr/>
            <p:nvPr/>
          </p:nvSpPr>
          <p:spPr>
            <a:xfrm>
              <a:off x="13715998" y="2743200"/>
              <a:ext cx="4572001" cy="2743200"/>
            </a:xfrm>
            <a:prstGeom prst="roundRect">
              <a:avLst>
                <a:gd name="adj" fmla="val 2728"/>
              </a:avLst>
            </a:prstGeom>
            <a:solidFill>
              <a:schemeClr val="accent3"/>
            </a:solidFill>
            <a:ln>
              <a:noFill/>
            </a:ln>
            <a:effectLst>
              <a:outerShdw dist="101600" dir="5400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26" name="Freeform: Shape 24"/>
            <p:cNvSpPr/>
            <p:nvPr/>
          </p:nvSpPr>
          <p:spPr>
            <a:xfrm>
              <a:off x="13715998" y="4114800"/>
              <a:ext cx="4572001" cy="1371600"/>
            </a:xfrm>
            <a:custGeom>
              <a:gdLst>
                <a:gd name="connsiteX0" fmla="*/ 0 w 4572001"/>
                <a:gd name="connsiteY0" fmla="*/ 0 h 1371600"/>
                <a:gd name="connsiteX1" fmla="*/ 87289 w 4572001"/>
                <a:gd name="connsiteY1" fmla="*/ 0 h 1371600"/>
                <a:gd name="connsiteX2" fmla="*/ 4484712 w 4572001"/>
                <a:gd name="connsiteY2" fmla="*/ 0 h 1371600"/>
                <a:gd name="connsiteX3" fmla="*/ 4572001 w 4572001"/>
                <a:gd name="connsiteY3" fmla="*/ 0 h 1371600"/>
                <a:gd name="connsiteX4" fmla="*/ 4572001 w 4572001"/>
                <a:gd name="connsiteY4" fmla="*/ 87289 h 1371600"/>
                <a:gd name="connsiteX5" fmla="*/ 4572001 w 4572001"/>
                <a:gd name="connsiteY5" fmla="*/ 760615 h 1371600"/>
                <a:gd name="connsiteX6" fmla="*/ 4572001 w 4572001"/>
                <a:gd name="connsiteY6" fmla="*/ 1284311 h 1371600"/>
                <a:gd name="connsiteX7" fmla="*/ 4484712 w 4572001"/>
                <a:gd name="connsiteY7" fmla="*/ 1371600 h 1371600"/>
                <a:gd name="connsiteX8" fmla="*/ 87289 w 4572001"/>
                <a:gd name="connsiteY8" fmla="*/ 1371600 h 1371600"/>
                <a:gd name="connsiteX9" fmla="*/ 0 w 4572001"/>
                <a:gd name="connsiteY9" fmla="*/ 1284311 h 1371600"/>
                <a:gd name="connsiteX10" fmla="*/ 0 w 4572001"/>
                <a:gd name="connsiteY10" fmla="*/ 760615 h 1371600"/>
                <a:gd name="connsiteX11" fmla="*/ 0 w 4572001"/>
                <a:gd name="connsiteY11" fmla="*/ 8728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1" h="1371600">
                  <a:moveTo>
                    <a:pt x="0" y="0"/>
                  </a:moveTo>
                  <a:lnTo>
                    <a:pt x="87289" y="0"/>
                  </a:lnTo>
                  <a:lnTo>
                    <a:pt x="4484712" y="0"/>
                  </a:lnTo>
                  <a:lnTo>
                    <a:pt x="4572001" y="0"/>
                  </a:lnTo>
                  <a:lnTo>
                    <a:pt x="4572001" y="87289"/>
                  </a:lnTo>
                  <a:lnTo>
                    <a:pt x="4572001" y="760615"/>
                  </a:lnTo>
                  <a:lnTo>
                    <a:pt x="4572001" y="1284311"/>
                  </a:lnTo>
                  <a:cubicBezTo>
                    <a:pt x="4572001" y="1332519"/>
                    <a:pt x="4532920" y="1371600"/>
                    <a:pt x="4484712" y="1371600"/>
                  </a:cubicBezTo>
                  <a:lnTo>
                    <a:pt x="87289" y="1371600"/>
                  </a:lnTo>
                  <a:cubicBezTo>
                    <a:pt x="39081" y="1371600"/>
                    <a:pt x="0" y="1332519"/>
                    <a:pt x="0" y="1284311"/>
                  </a:cubicBezTo>
                  <a:lnTo>
                    <a:pt x="0" y="760615"/>
                  </a:lnTo>
                  <a:lnTo>
                    <a:pt x="0" y="87289"/>
                  </a:lnTo>
                  <a:close/>
                </a:path>
              </a:pathLst>
            </a:custGeom>
            <a:solidFill>
              <a:schemeClr val="accent3">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27" name="Rectangle: Rounded Corners 25"/>
            <p:cNvSpPr/>
            <p:nvPr/>
          </p:nvSpPr>
          <p:spPr>
            <a:xfrm>
              <a:off x="15519857" y="2275747"/>
              <a:ext cx="964279" cy="964279"/>
            </a:xfrm>
            <a:prstGeom prst="roundRect">
              <a:avLst>
                <a:gd name="adj" fmla="val 9625"/>
              </a:avLst>
            </a:prstGeom>
            <a:solidFill>
              <a:schemeClr val="bg2"/>
            </a:solidFill>
            <a:ln>
              <a:noFill/>
            </a:ln>
            <a:effectLst>
              <a:outerShdw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3735">
                  <a:solidFill>
                    <a:schemeClr val="bg1"/>
                  </a:solidFill>
                  <a:latin typeface="微软雅黑" panose="020b0503020204020204" pitchFamily="34" charset="-122"/>
                  <a:ea typeface="微软雅黑" panose="020b0503020204020204" pitchFamily="34" charset="-122"/>
                </a:rPr>
                <a:t>03</a:t>
              </a:r>
              <a:endParaRPr lang="en-US" sz="3735">
                <a:solidFill>
                  <a:schemeClr val="bg1"/>
                </a:solidFill>
                <a:latin typeface="微软雅黑" panose="020b0503020204020204" pitchFamily="34" charset="-122"/>
                <a:ea typeface="微软雅黑" panose="020b0503020204020204" pitchFamily="34" charset="-122"/>
              </a:endParaRPr>
            </a:p>
          </p:txBody>
        </p:sp>
        <p:sp>
          <p:nvSpPr>
            <p:cNvPr id="28" name="TextBox 26"/>
            <p:cNvSpPr txBox="1"/>
            <p:nvPr/>
          </p:nvSpPr>
          <p:spPr>
            <a:xfrm>
              <a:off x="14918534" y="3465678"/>
              <a:ext cx="2166921" cy="518177"/>
            </a:xfrm>
            <a:prstGeom prst="rect">
              <a:avLst/>
            </a:prstGeom>
            <a:noFill/>
          </p:spPr>
          <p:txBody>
            <a:bodyPr wrap="none">
              <a:normAutofit fontScale="92500" lnSpcReduction="20000"/>
            </a:bodyPr>
            <a:lstStyle/>
            <a:p>
              <a:pPr algn="ctr"/>
              <a:r>
                <a:rPr lang="zh-CN" altLang="en-US" sz="2135">
                  <a:solidFill>
                    <a:schemeClr val="bg1"/>
                  </a:solidFill>
                  <a:latin typeface="微软雅黑" panose="020b0503020204020204" pitchFamily="34" charset="-122"/>
                  <a:ea typeface="微软雅黑" panose="020b0503020204020204" pitchFamily="34" charset="-122"/>
                </a:rPr>
                <a:t>标题文本预设</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29" name="Rectangle 27"/>
            <p:cNvSpPr/>
            <p:nvPr/>
          </p:nvSpPr>
          <p:spPr>
            <a:xfrm>
              <a:off x="14063052" y="4403028"/>
              <a:ext cx="3877891" cy="814950"/>
            </a:xfrm>
            <a:prstGeom prst="rect">
              <a:avLst/>
            </a:prstGeom>
          </p:spPr>
          <p:txBody>
            <a:bodyPr wrap="square">
              <a:normAutofit fontScale="85000" lnSpcReduction="10000"/>
            </a:bodyPr>
            <a:lstStyle/>
            <a:p>
              <a:pPr algn="ctr">
                <a:lnSpc>
                  <a:spcPct val="120000"/>
                </a:lnSpc>
              </a:pPr>
              <a:r>
                <a:rPr lang="zh-CN" altLang="en-US" sz="1465">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1465">
                  <a:solidFill>
                    <a:schemeClr val="bg1"/>
                  </a:solidFill>
                  <a:latin typeface="微软雅黑" panose="020b0503020204020204" pitchFamily="34" charset="-122"/>
                  <a:ea typeface="微软雅黑" panose="020b0503020204020204" pitchFamily="34" charset="-122"/>
                </a:rPr>
              </a:br>
              <a:r>
                <a:rPr lang="zh-CN" altLang="en-US" sz="1465">
                  <a:solidFill>
                    <a:schemeClr val="bg1"/>
                  </a:solidFill>
                  <a:latin typeface="微软雅黑" panose="020b0503020204020204" pitchFamily="34" charset="-122"/>
                  <a:ea typeface="微软雅黑" panose="020b0503020204020204" pitchFamily="34" charset="-122"/>
                </a:rPr>
                <a:t>（建议使用主题字体）。</a:t>
              </a:r>
              <a:endParaRPr lang="zh-CN" altLang="en-US" sz="1465">
                <a:solidFill>
                  <a:schemeClr val="bg1"/>
                </a:solidFill>
                <a:latin typeface="微软雅黑" panose="020b0503020204020204" pitchFamily="34" charset="-122"/>
                <a:ea typeface="微软雅黑" panose="020b0503020204020204" pitchFamily="34" charset="-122"/>
              </a:endParaRPr>
            </a:p>
          </p:txBody>
        </p:sp>
      </p:grpSp>
      <p:grpSp>
        <p:nvGrpSpPr>
          <p:cNvPr id="7" name="Group 5"/>
          <p:cNvGrpSpPr/>
          <p:nvPr/>
        </p:nvGrpSpPr>
        <p:grpSpPr>
          <a:xfrm>
            <a:off x="719140" y="3658476"/>
            <a:ext cx="2987147" cy="2097701"/>
            <a:chOff x="1828800" y="5933347"/>
            <a:chExt cx="4572002" cy="3210653"/>
          </a:xfrm>
        </p:grpSpPr>
        <p:sp>
          <p:nvSpPr>
            <p:cNvPr id="20" name="Rectangle: Rounded Corners 18"/>
            <p:cNvSpPr/>
            <p:nvPr/>
          </p:nvSpPr>
          <p:spPr>
            <a:xfrm>
              <a:off x="1828801" y="6400800"/>
              <a:ext cx="4572001" cy="2743200"/>
            </a:xfrm>
            <a:prstGeom prst="roundRect">
              <a:avLst>
                <a:gd name="adj" fmla="val 2728"/>
              </a:avLst>
            </a:prstGeom>
            <a:solidFill>
              <a:schemeClr val="accent5"/>
            </a:solidFill>
            <a:ln>
              <a:noFill/>
            </a:ln>
            <a:effectLst>
              <a:outerShdw dist="101600" dir="5400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21" name="Freeform: Shape 19"/>
            <p:cNvSpPr/>
            <p:nvPr/>
          </p:nvSpPr>
          <p:spPr>
            <a:xfrm>
              <a:off x="1828800" y="7772400"/>
              <a:ext cx="4572001" cy="1371600"/>
            </a:xfrm>
            <a:custGeom>
              <a:gdLst>
                <a:gd name="connsiteX0" fmla="*/ 0 w 4572001"/>
                <a:gd name="connsiteY0" fmla="*/ 0 h 1371600"/>
                <a:gd name="connsiteX1" fmla="*/ 87289 w 4572001"/>
                <a:gd name="connsiteY1" fmla="*/ 0 h 1371600"/>
                <a:gd name="connsiteX2" fmla="*/ 4484712 w 4572001"/>
                <a:gd name="connsiteY2" fmla="*/ 0 h 1371600"/>
                <a:gd name="connsiteX3" fmla="*/ 4572001 w 4572001"/>
                <a:gd name="connsiteY3" fmla="*/ 0 h 1371600"/>
                <a:gd name="connsiteX4" fmla="*/ 4572001 w 4572001"/>
                <a:gd name="connsiteY4" fmla="*/ 87289 h 1371600"/>
                <a:gd name="connsiteX5" fmla="*/ 4572001 w 4572001"/>
                <a:gd name="connsiteY5" fmla="*/ 760615 h 1371600"/>
                <a:gd name="connsiteX6" fmla="*/ 4572001 w 4572001"/>
                <a:gd name="connsiteY6" fmla="*/ 1284311 h 1371600"/>
                <a:gd name="connsiteX7" fmla="*/ 4484712 w 4572001"/>
                <a:gd name="connsiteY7" fmla="*/ 1371600 h 1371600"/>
                <a:gd name="connsiteX8" fmla="*/ 87289 w 4572001"/>
                <a:gd name="connsiteY8" fmla="*/ 1371600 h 1371600"/>
                <a:gd name="connsiteX9" fmla="*/ 0 w 4572001"/>
                <a:gd name="connsiteY9" fmla="*/ 1284311 h 1371600"/>
                <a:gd name="connsiteX10" fmla="*/ 0 w 4572001"/>
                <a:gd name="connsiteY10" fmla="*/ 760615 h 1371600"/>
                <a:gd name="connsiteX11" fmla="*/ 0 w 4572001"/>
                <a:gd name="connsiteY11" fmla="*/ 8728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1" h="1371600">
                  <a:moveTo>
                    <a:pt x="0" y="0"/>
                  </a:moveTo>
                  <a:lnTo>
                    <a:pt x="87289" y="0"/>
                  </a:lnTo>
                  <a:lnTo>
                    <a:pt x="4484712" y="0"/>
                  </a:lnTo>
                  <a:lnTo>
                    <a:pt x="4572001" y="0"/>
                  </a:lnTo>
                  <a:lnTo>
                    <a:pt x="4572001" y="87289"/>
                  </a:lnTo>
                  <a:lnTo>
                    <a:pt x="4572001" y="760615"/>
                  </a:lnTo>
                  <a:lnTo>
                    <a:pt x="4572001" y="1284311"/>
                  </a:lnTo>
                  <a:cubicBezTo>
                    <a:pt x="4572001" y="1332519"/>
                    <a:pt x="4532920" y="1371600"/>
                    <a:pt x="4484712" y="1371600"/>
                  </a:cubicBezTo>
                  <a:lnTo>
                    <a:pt x="87289" y="1371600"/>
                  </a:lnTo>
                  <a:cubicBezTo>
                    <a:pt x="39081" y="1371600"/>
                    <a:pt x="0" y="1332519"/>
                    <a:pt x="0" y="1284311"/>
                  </a:cubicBezTo>
                  <a:lnTo>
                    <a:pt x="0" y="760615"/>
                  </a:lnTo>
                  <a:lnTo>
                    <a:pt x="0" y="87289"/>
                  </a:lnTo>
                  <a:close/>
                </a:path>
              </a:pathLst>
            </a:cu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22" name="Rectangle: Rounded Corners 20"/>
            <p:cNvSpPr/>
            <p:nvPr/>
          </p:nvSpPr>
          <p:spPr>
            <a:xfrm>
              <a:off x="3632660" y="5933347"/>
              <a:ext cx="964279" cy="964279"/>
            </a:xfrm>
            <a:prstGeom prst="roundRect">
              <a:avLst>
                <a:gd name="adj" fmla="val 9625"/>
              </a:avLst>
            </a:prstGeom>
            <a:solidFill>
              <a:schemeClr val="bg2"/>
            </a:solidFill>
            <a:ln>
              <a:noFill/>
            </a:ln>
            <a:effectLst>
              <a:outerShdw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3735">
                  <a:solidFill>
                    <a:schemeClr val="bg1"/>
                  </a:solidFill>
                  <a:latin typeface="微软雅黑" panose="020b0503020204020204" pitchFamily="34" charset="-122"/>
                  <a:ea typeface="微软雅黑" panose="020b0503020204020204" pitchFamily="34" charset="-122"/>
                </a:rPr>
                <a:t>04</a:t>
              </a:r>
              <a:endParaRPr lang="en-US" sz="3735">
                <a:solidFill>
                  <a:schemeClr val="bg1"/>
                </a:solidFill>
                <a:latin typeface="微软雅黑" panose="020b0503020204020204" pitchFamily="34" charset="-122"/>
                <a:ea typeface="微软雅黑" panose="020b0503020204020204" pitchFamily="34" charset="-122"/>
              </a:endParaRPr>
            </a:p>
          </p:txBody>
        </p:sp>
        <p:sp>
          <p:nvSpPr>
            <p:cNvPr id="23" name="TextBox 21"/>
            <p:cNvSpPr txBox="1"/>
            <p:nvPr/>
          </p:nvSpPr>
          <p:spPr>
            <a:xfrm>
              <a:off x="3031337" y="7123278"/>
              <a:ext cx="2166921" cy="518177"/>
            </a:xfrm>
            <a:prstGeom prst="rect">
              <a:avLst/>
            </a:prstGeom>
            <a:noFill/>
          </p:spPr>
          <p:txBody>
            <a:bodyPr wrap="none">
              <a:normAutofit fontScale="92500" lnSpcReduction="20000"/>
            </a:bodyPr>
            <a:lstStyle/>
            <a:p>
              <a:pPr algn="ctr"/>
              <a:r>
                <a:rPr lang="zh-CN" altLang="en-US" sz="2135">
                  <a:solidFill>
                    <a:schemeClr val="bg1"/>
                  </a:solidFill>
                  <a:latin typeface="微软雅黑" panose="020b0503020204020204" pitchFamily="34" charset="-122"/>
                  <a:ea typeface="微软雅黑" panose="020b0503020204020204" pitchFamily="34" charset="-122"/>
                </a:rPr>
                <a:t>标题文本预设</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24" name="Rectangle 22"/>
            <p:cNvSpPr/>
            <p:nvPr/>
          </p:nvSpPr>
          <p:spPr>
            <a:xfrm>
              <a:off x="2175851" y="8060628"/>
              <a:ext cx="3877891" cy="814950"/>
            </a:xfrm>
            <a:prstGeom prst="rect">
              <a:avLst/>
            </a:prstGeom>
          </p:spPr>
          <p:txBody>
            <a:bodyPr wrap="square">
              <a:normAutofit fontScale="85000" lnSpcReduction="10000"/>
            </a:bodyPr>
            <a:lstStyle/>
            <a:p>
              <a:pPr algn="ctr">
                <a:lnSpc>
                  <a:spcPct val="120000"/>
                </a:lnSpc>
              </a:pPr>
              <a:r>
                <a:rPr lang="zh-CN" altLang="en-US" sz="1465">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1465">
                  <a:solidFill>
                    <a:schemeClr val="bg1"/>
                  </a:solidFill>
                  <a:latin typeface="微软雅黑" panose="020b0503020204020204" pitchFamily="34" charset="-122"/>
                  <a:ea typeface="微软雅黑" panose="020b0503020204020204" pitchFamily="34" charset="-122"/>
                </a:rPr>
              </a:br>
              <a:r>
                <a:rPr lang="zh-CN" altLang="en-US" sz="1465">
                  <a:solidFill>
                    <a:schemeClr val="bg1"/>
                  </a:solidFill>
                  <a:latin typeface="微软雅黑" panose="020b0503020204020204" pitchFamily="34" charset="-122"/>
                  <a:ea typeface="微软雅黑" panose="020b0503020204020204" pitchFamily="34" charset="-122"/>
                </a:rPr>
                <a:t>（建议使用主题字体）。</a:t>
              </a:r>
              <a:endParaRPr lang="zh-CN" altLang="en-US" sz="1465">
                <a:solidFill>
                  <a:schemeClr val="bg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602429" y="3658476"/>
            <a:ext cx="2987147" cy="2097701"/>
            <a:chOff x="7772400" y="5933347"/>
            <a:chExt cx="4572002" cy="3210653"/>
          </a:xfrm>
        </p:grpSpPr>
        <p:sp>
          <p:nvSpPr>
            <p:cNvPr id="15" name="Rectangle: Rounded Corners 13"/>
            <p:cNvSpPr/>
            <p:nvPr/>
          </p:nvSpPr>
          <p:spPr>
            <a:xfrm>
              <a:off x="7772401" y="6400800"/>
              <a:ext cx="4572001" cy="2743200"/>
            </a:xfrm>
            <a:prstGeom prst="roundRect">
              <a:avLst>
                <a:gd name="adj" fmla="val 2728"/>
              </a:avLst>
            </a:prstGeom>
            <a:solidFill>
              <a:schemeClr val="accent4"/>
            </a:solidFill>
            <a:ln>
              <a:noFill/>
            </a:ln>
            <a:effectLst>
              <a:outerShdw dist="101600" dir="5400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16" name="Freeform: Shape 14"/>
            <p:cNvSpPr/>
            <p:nvPr/>
          </p:nvSpPr>
          <p:spPr>
            <a:xfrm>
              <a:off x="7772400" y="7772400"/>
              <a:ext cx="4572001" cy="1371600"/>
            </a:xfrm>
            <a:custGeom>
              <a:gdLst>
                <a:gd name="connsiteX0" fmla="*/ 0 w 4572001"/>
                <a:gd name="connsiteY0" fmla="*/ 0 h 1371600"/>
                <a:gd name="connsiteX1" fmla="*/ 87289 w 4572001"/>
                <a:gd name="connsiteY1" fmla="*/ 0 h 1371600"/>
                <a:gd name="connsiteX2" fmla="*/ 4484712 w 4572001"/>
                <a:gd name="connsiteY2" fmla="*/ 0 h 1371600"/>
                <a:gd name="connsiteX3" fmla="*/ 4572001 w 4572001"/>
                <a:gd name="connsiteY3" fmla="*/ 0 h 1371600"/>
                <a:gd name="connsiteX4" fmla="*/ 4572001 w 4572001"/>
                <a:gd name="connsiteY4" fmla="*/ 87289 h 1371600"/>
                <a:gd name="connsiteX5" fmla="*/ 4572001 w 4572001"/>
                <a:gd name="connsiteY5" fmla="*/ 760615 h 1371600"/>
                <a:gd name="connsiteX6" fmla="*/ 4572001 w 4572001"/>
                <a:gd name="connsiteY6" fmla="*/ 1284311 h 1371600"/>
                <a:gd name="connsiteX7" fmla="*/ 4484712 w 4572001"/>
                <a:gd name="connsiteY7" fmla="*/ 1371600 h 1371600"/>
                <a:gd name="connsiteX8" fmla="*/ 87289 w 4572001"/>
                <a:gd name="connsiteY8" fmla="*/ 1371600 h 1371600"/>
                <a:gd name="connsiteX9" fmla="*/ 0 w 4572001"/>
                <a:gd name="connsiteY9" fmla="*/ 1284311 h 1371600"/>
                <a:gd name="connsiteX10" fmla="*/ 0 w 4572001"/>
                <a:gd name="connsiteY10" fmla="*/ 760615 h 1371600"/>
                <a:gd name="connsiteX11" fmla="*/ 0 w 4572001"/>
                <a:gd name="connsiteY11" fmla="*/ 8728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1" h="1371600">
                  <a:moveTo>
                    <a:pt x="0" y="0"/>
                  </a:moveTo>
                  <a:lnTo>
                    <a:pt x="87289" y="0"/>
                  </a:lnTo>
                  <a:lnTo>
                    <a:pt x="4484712" y="0"/>
                  </a:lnTo>
                  <a:lnTo>
                    <a:pt x="4572001" y="0"/>
                  </a:lnTo>
                  <a:lnTo>
                    <a:pt x="4572001" y="87289"/>
                  </a:lnTo>
                  <a:lnTo>
                    <a:pt x="4572001" y="760615"/>
                  </a:lnTo>
                  <a:lnTo>
                    <a:pt x="4572001" y="1284311"/>
                  </a:lnTo>
                  <a:cubicBezTo>
                    <a:pt x="4572001" y="1332519"/>
                    <a:pt x="4532920" y="1371600"/>
                    <a:pt x="4484712" y="1371600"/>
                  </a:cubicBezTo>
                  <a:lnTo>
                    <a:pt x="87289" y="1371600"/>
                  </a:lnTo>
                  <a:cubicBezTo>
                    <a:pt x="39081" y="1371600"/>
                    <a:pt x="0" y="1332519"/>
                    <a:pt x="0" y="1284311"/>
                  </a:cubicBezTo>
                  <a:lnTo>
                    <a:pt x="0" y="760615"/>
                  </a:lnTo>
                  <a:lnTo>
                    <a:pt x="0" y="87289"/>
                  </a:lnTo>
                  <a:close/>
                </a:path>
              </a:pathLst>
            </a:cu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17" name="Rectangle: Rounded Corners 15"/>
            <p:cNvSpPr/>
            <p:nvPr/>
          </p:nvSpPr>
          <p:spPr>
            <a:xfrm>
              <a:off x="9576260" y="5933347"/>
              <a:ext cx="964279" cy="964279"/>
            </a:xfrm>
            <a:prstGeom prst="roundRect">
              <a:avLst>
                <a:gd name="adj" fmla="val 9625"/>
              </a:avLst>
            </a:prstGeom>
            <a:solidFill>
              <a:schemeClr val="bg2"/>
            </a:solidFill>
            <a:ln>
              <a:noFill/>
            </a:ln>
            <a:effectLst>
              <a:outerShdw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3735">
                  <a:solidFill>
                    <a:schemeClr val="bg1"/>
                  </a:solidFill>
                  <a:latin typeface="微软雅黑" panose="020b0503020204020204" pitchFamily="34" charset="-122"/>
                  <a:ea typeface="微软雅黑" panose="020b0503020204020204" pitchFamily="34" charset="-122"/>
                </a:rPr>
                <a:t>05</a:t>
              </a:r>
              <a:endParaRPr lang="en-US" sz="3735">
                <a:solidFill>
                  <a:schemeClr val="bg1"/>
                </a:solidFill>
                <a:latin typeface="微软雅黑" panose="020b0503020204020204" pitchFamily="34" charset="-122"/>
                <a:ea typeface="微软雅黑" panose="020b0503020204020204" pitchFamily="34" charset="-122"/>
              </a:endParaRPr>
            </a:p>
          </p:txBody>
        </p:sp>
        <p:sp>
          <p:nvSpPr>
            <p:cNvPr id="18" name="TextBox 16"/>
            <p:cNvSpPr txBox="1"/>
            <p:nvPr/>
          </p:nvSpPr>
          <p:spPr>
            <a:xfrm>
              <a:off x="8974937" y="7123278"/>
              <a:ext cx="2166921" cy="518177"/>
            </a:xfrm>
            <a:prstGeom prst="rect">
              <a:avLst/>
            </a:prstGeom>
            <a:noFill/>
          </p:spPr>
          <p:txBody>
            <a:bodyPr wrap="none">
              <a:normAutofit fontScale="92500" lnSpcReduction="20000"/>
            </a:bodyPr>
            <a:lstStyle/>
            <a:p>
              <a:pPr algn="ctr"/>
              <a:r>
                <a:rPr lang="zh-CN" altLang="en-US" sz="2135">
                  <a:solidFill>
                    <a:schemeClr val="bg1"/>
                  </a:solidFill>
                  <a:latin typeface="微软雅黑" panose="020b0503020204020204" pitchFamily="34" charset="-122"/>
                  <a:ea typeface="微软雅黑" panose="020b0503020204020204" pitchFamily="34" charset="-122"/>
                </a:rPr>
                <a:t>标题文本预设</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19" name="Rectangle 17"/>
            <p:cNvSpPr/>
            <p:nvPr/>
          </p:nvSpPr>
          <p:spPr>
            <a:xfrm>
              <a:off x="8119451" y="8060628"/>
              <a:ext cx="3877891" cy="814950"/>
            </a:xfrm>
            <a:prstGeom prst="rect">
              <a:avLst/>
            </a:prstGeom>
          </p:spPr>
          <p:txBody>
            <a:bodyPr wrap="square">
              <a:normAutofit fontScale="85000" lnSpcReduction="10000"/>
            </a:bodyPr>
            <a:lstStyle/>
            <a:p>
              <a:pPr algn="ctr">
                <a:lnSpc>
                  <a:spcPct val="120000"/>
                </a:lnSpc>
              </a:pPr>
              <a:r>
                <a:rPr lang="zh-CN" altLang="en-US" sz="1465">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1465">
                  <a:solidFill>
                    <a:schemeClr val="bg1"/>
                  </a:solidFill>
                  <a:latin typeface="微软雅黑" panose="020b0503020204020204" pitchFamily="34" charset="-122"/>
                  <a:ea typeface="微软雅黑" panose="020b0503020204020204" pitchFamily="34" charset="-122"/>
                </a:rPr>
              </a:br>
              <a:r>
                <a:rPr lang="zh-CN" altLang="en-US" sz="1465">
                  <a:solidFill>
                    <a:schemeClr val="bg1"/>
                  </a:solidFill>
                  <a:latin typeface="微软雅黑" panose="020b0503020204020204" pitchFamily="34" charset="-122"/>
                  <a:ea typeface="微软雅黑" panose="020b0503020204020204" pitchFamily="34" charset="-122"/>
                </a:rPr>
                <a:t>（建议使用主题字体）。</a:t>
              </a:r>
              <a:endParaRPr lang="zh-CN" altLang="en-US" sz="1465">
                <a:solidFill>
                  <a:schemeClr val="bg1"/>
                </a:solidFill>
                <a:latin typeface="微软雅黑" panose="020b0503020204020204" pitchFamily="34" charset="-122"/>
                <a:ea typeface="微软雅黑" panose="020b0503020204020204" pitchFamily="34" charset="-122"/>
              </a:endParaRPr>
            </a:p>
          </p:txBody>
        </p:sp>
      </p:grpSp>
      <p:grpSp>
        <p:nvGrpSpPr>
          <p:cNvPr id="9" name="Group 7"/>
          <p:cNvGrpSpPr/>
          <p:nvPr/>
        </p:nvGrpSpPr>
        <p:grpSpPr>
          <a:xfrm>
            <a:off x="8485719" y="3658476"/>
            <a:ext cx="2987147" cy="2097701"/>
            <a:chOff x="13716000" y="5933347"/>
            <a:chExt cx="4572002" cy="3210653"/>
          </a:xfrm>
        </p:grpSpPr>
        <p:sp>
          <p:nvSpPr>
            <p:cNvPr id="10" name="Rectangle: Rounded Corners 8"/>
            <p:cNvSpPr/>
            <p:nvPr/>
          </p:nvSpPr>
          <p:spPr>
            <a:xfrm>
              <a:off x="13716002" y="6400800"/>
              <a:ext cx="4572001" cy="2743200"/>
            </a:xfrm>
            <a:prstGeom prst="roundRect">
              <a:avLst>
                <a:gd name="adj" fmla="val 2728"/>
              </a:avLst>
            </a:prstGeom>
            <a:solidFill>
              <a:schemeClr val="tx2">
                <a:lumMod val="75000"/>
                <a:lumOff val="25000"/>
              </a:schemeClr>
            </a:solidFill>
            <a:ln>
              <a:noFill/>
            </a:ln>
            <a:effectLst>
              <a:outerShdw dist="101600" dir="5400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11" name="Freeform: Shape 9"/>
            <p:cNvSpPr/>
            <p:nvPr/>
          </p:nvSpPr>
          <p:spPr>
            <a:xfrm>
              <a:off x="13716000" y="7772400"/>
              <a:ext cx="4572001" cy="1371600"/>
            </a:xfrm>
            <a:custGeom>
              <a:gdLst>
                <a:gd name="connsiteX0" fmla="*/ 0 w 4572001"/>
                <a:gd name="connsiteY0" fmla="*/ 0 h 1371600"/>
                <a:gd name="connsiteX1" fmla="*/ 87289 w 4572001"/>
                <a:gd name="connsiteY1" fmla="*/ 0 h 1371600"/>
                <a:gd name="connsiteX2" fmla="*/ 4484712 w 4572001"/>
                <a:gd name="connsiteY2" fmla="*/ 0 h 1371600"/>
                <a:gd name="connsiteX3" fmla="*/ 4572001 w 4572001"/>
                <a:gd name="connsiteY3" fmla="*/ 0 h 1371600"/>
                <a:gd name="connsiteX4" fmla="*/ 4572001 w 4572001"/>
                <a:gd name="connsiteY4" fmla="*/ 87289 h 1371600"/>
                <a:gd name="connsiteX5" fmla="*/ 4572001 w 4572001"/>
                <a:gd name="connsiteY5" fmla="*/ 760615 h 1371600"/>
                <a:gd name="connsiteX6" fmla="*/ 4572001 w 4572001"/>
                <a:gd name="connsiteY6" fmla="*/ 1284311 h 1371600"/>
                <a:gd name="connsiteX7" fmla="*/ 4484712 w 4572001"/>
                <a:gd name="connsiteY7" fmla="*/ 1371600 h 1371600"/>
                <a:gd name="connsiteX8" fmla="*/ 87289 w 4572001"/>
                <a:gd name="connsiteY8" fmla="*/ 1371600 h 1371600"/>
                <a:gd name="connsiteX9" fmla="*/ 0 w 4572001"/>
                <a:gd name="connsiteY9" fmla="*/ 1284311 h 1371600"/>
                <a:gd name="connsiteX10" fmla="*/ 0 w 4572001"/>
                <a:gd name="connsiteY10" fmla="*/ 760615 h 1371600"/>
                <a:gd name="connsiteX11" fmla="*/ 0 w 4572001"/>
                <a:gd name="connsiteY11" fmla="*/ 8728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1" h="1371600">
                  <a:moveTo>
                    <a:pt x="0" y="0"/>
                  </a:moveTo>
                  <a:lnTo>
                    <a:pt x="87289" y="0"/>
                  </a:lnTo>
                  <a:lnTo>
                    <a:pt x="4484712" y="0"/>
                  </a:lnTo>
                  <a:lnTo>
                    <a:pt x="4572001" y="0"/>
                  </a:lnTo>
                  <a:lnTo>
                    <a:pt x="4572001" y="87289"/>
                  </a:lnTo>
                  <a:lnTo>
                    <a:pt x="4572001" y="760615"/>
                  </a:lnTo>
                  <a:lnTo>
                    <a:pt x="4572001" y="1284311"/>
                  </a:lnTo>
                  <a:cubicBezTo>
                    <a:pt x="4572001" y="1332519"/>
                    <a:pt x="4532920" y="1371600"/>
                    <a:pt x="4484712" y="1371600"/>
                  </a:cubicBezTo>
                  <a:lnTo>
                    <a:pt x="87289" y="1371600"/>
                  </a:lnTo>
                  <a:cubicBezTo>
                    <a:pt x="39081" y="1371600"/>
                    <a:pt x="0" y="1332519"/>
                    <a:pt x="0" y="1284311"/>
                  </a:cubicBezTo>
                  <a:lnTo>
                    <a:pt x="0" y="760615"/>
                  </a:lnTo>
                  <a:lnTo>
                    <a:pt x="0" y="87289"/>
                  </a:lnTo>
                  <a:close/>
                </a:path>
              </a:pathLst>
            </a:custGeom>
            <a:solidFill>
              <a:schemeClr val="tx2">
                <a:lumMod val="90000"/>
                <a:lumOff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微软雅黑" panose="020b0503020204020204" pitchFamily="34" charset="-122"/>
                <a:ea typeface="微软雅黑" panose="020b0503020204020204" pitchFamily="34" charset="-122"/>
              </a:endParaRPr>
            </a:p>
          </p:txBody>
        </p:sp>
        <p:sp>
          <p:nvSpPr>
            <p:cNvPr id="12" name="Rectangle: Rounded Corners 10"/>
            <p:cNvSpPr/>
            <p:nvPr/>
          </p:nvSpPr>
          <p:spPr>
            <a:xfrm>
              <a:off x="15519860" y="5933347"/>
              <a:ext cx="964279" cy="964279"/>
            </a:xfrm>
            <a:prstGeom prst="roundRect">
              <a:avLst>
                <a:gd name="adj" fmla="val 9625"/>
              </a:avLst>
            </a:prstGeom>
            <a:solidFill>
              <a:schemeClr val="bg2"/>
            </a:solidFill>
            <a:ln>
              <a:noFill/>
            </a:ln>
            <a:effectLst>
              <a:outerShdw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3735">
                  <a:solidFill>
                    <a:schemeClr val="bg1"/>
                  </a:solidFill>
                  <a:latin typeface="微软雅黑" panose="020b0503020204020204" pitchFamily="34" charset="-122"/>
                  <a:ea typeface="微软雅黑" panose="020b0503020204020204" pitchFamily="34" charset="-122"/>
                </a:rPr>
                <a:t>06</a:t>
              </a:r>
              <a:endParaRPr lang="en-US" sz="3735">
                <a:solidFill>
                  <a:schemeClr val="bg1"/>
                </a:solidFill>
                <a:latin typeface="微软雅黑" panose="020b0503020204020204" pitchFamily="34" charset="-122"/>
                <a:ea typeface="微软雅黑" panose="020b0503020204020204" pitchFamily="34" charset="-122"/>
              </a:endParaRPr>
            </a:p>
          </p:txBody>
        </p:sp>
        <p:sp>
          <p:nvSpPr>
            <p:cNvPr id="13" name="TextBox 11"/>
            <p:cNvSpPr txBox="1"/>
            <p:nvPr/>
          </p:nvSpPr>
          <p:spPr>
            <a:xfrm>
              <a:off x="14918537" y="7123278"/>
              <a:ext cx="2166921" cy="518177"/>
            </a:xfrm>
            <a:prstGeom prst="rect">
              <a:avLst/>
            </a:prstGeom>
            <a:noFill/>
          </p:spPr>
          <p:txBody>
            <a:bodyPr wrap="none">
              <a:normAutofit fontScale="92500" lnSpcReduction="20000"/>
            </a:bodyPr>
            <a:lstStyle/>
            <a:p>
              <a:pPr algn="ctr"/>
              <a:r>
                <a:rPr lang="zh-CN" altLang="en-US" sz="2135">
                  <a:solidFill>
                    <a:schemeClr val="bg1"/>
                  </a:solidFill>
                  <a:latin typeface="微软雅黑" panose="020b0503020204020204" pitchFamily="34" charset="-122"/>
                  <a:ea typeface="微软雅黑" panose="020b0503020204020204" pitchFamily="34" charset="-122"/>
                </a:rPr>
                <a:t>标题文本预设</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14" name="Rectangle 12"/>
            <p:cNvSpPr/>
            <p:nvPr/>
          </p:nvSpPr>
          <p:spPr>
            <a:xfrm>
              <a:off x="14063052" y="8060628"/>
              <a:ext cx="3877891" cy="814950"/>
            </a:xfrm>
            <a:prstGeom prst="rect">
              <a:avLst/>
            </a:prstGeom>
          </p:spPr>
          <p:txBody>
            <a:bodyPr wrap="square">
              <a:normAutofit fontScale="85000" lnSpcReduction="10000"/>
            </a:bodyPr>
            <a:lstStyle/>
            <a:p>
              <a:pPr algn="ctr">
                <a:lnSpc>
                  <a:spcPct val="120000"/>
                </a:lnSpc>
              </a:pPr>
              <a:r>
                <a:rPr lang="zh-CN" altLang="en-US" sz="1465">
                  <a:solidFill>
                    <a:schemeClr val="bg1"/>
                  </a:solidFill>
                  <a:latin typeface="微软雅黑" panose="020b0503020204020204" pitchFamily="34" charset="-122"/>
                  <a:ea typeface="微软雅黑" panose="020b0503020204020204" pitchFamily="34" charset="-122"/>
                </a:rPr>
                <a:t>此部分内容作为文字排版占位显示</a:t>
              </a:r>
              <a:br>
                <a:rPr lang="zh-CN" altLang="en-US" sz="1465">
                  <a:solidFill>
                    <a:schemeClr val="bg1"/>
                  </a:solidFill>
                  <a:latin typeface="微软雅黑" panose="020b0503020204020204" pitchFamily="34" charset="-122"/>
                  <a:ea typeface="微软雅黑" panose="020b0503020204020204" pitchFamily="34" charset="-122"/>
                </a:rPr>
              </a:br>
              <a:r>
                <a:rPr lang="zh-CN" altLang="en-US" sz="1465">
                  <a:solidFill>
                    <a:schemeClr val="bg1"/>
                  </a:solidFill>
                  <a:latin typeface="微软雅黑" panose="020b0503020204020204" pitchFamily="34" charset="-122"/>
                  <a:ea typeface="微软雅黑" panose="020b0503020204020204" pitchFamily="34" charset="-122"/>
                </a:rPr>
                <a:t>（建议使用主题字体）。</a:t>
              </a:r>
              <a:endParaRPr lang="zh-CN" altLang="en-US" sz="1465">
                <a:solidFill>
                  <a:schemeClr val="bg1"/>
                </a:solidFill>
                <a:latin typeface="微软雅黑" panose="020b0503020204020204" pitchFamily="34" charset="-122"/>
                <a:ea typeface="微软雅黑" panose="020b0503020204020204" pitchFamily="34" charset="-122"/>
              </a:endParaRPr>
            </a:p>
          </p:txBody>
        </p:sp>
      </p:grpSp>
      <p:sp>
        <p:nvSpPr>
          <p:cNvPr id="40"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41" name="矩形 40"/>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alpha val="20000"/>
          </a:schemeClr>
        </a:solidFill>
        <a:effectLst/>
      </p:bgPr>
    </p:bg>
    <p:spTree>
      <p:nvGrpSpPr>
        <p:cNvPr id="1" name=""/>
        <p:cNvGrpSpPr/>
        <p:nvPr/>
      </p:nvGrpSpPr>
      <p:grpSpPr>
        <a:xfrm>
          <a:off x="0" y="0"/>
          <a:ext cx="0" cy="0"/>
        </a:xfrm>
      </p:grpSpPr>
      <p:grpSp>
        <p:nvGrpSpPr>
          <p:cNvPr id="27" name="组合 26"/>
          <p:cNvGrpSpPr/>
          <p:nvPr/>
        </p:nvGrpSpPr>
        <p:grpSpPr>
          <a:xfrm>
            <a:off x="4893330" y="2323821"/>
            <a:ext cx="2835639" cy="941745"/>
            <a:chOff x="3669997" y="1742865"/>
            <a:chExt cx="2126729" cy="706309"/>
          </a:xfrm>
        </p:grpSpPr>
        <p:sp>
          <p:nvSpPr>
            <p:cNvPr id="8" name="Rectangle 5"/>
            <p:cNvSpPr/>
            <p:nvPr/>
          </p:nvSpPr>
          <p:spPr>
            <a:xfrm>
              <a:off x="3706369" y="2122161"/>
              <a:ext cx="2090357" cy="327013"/>
            </a:xfrm>
            <a:prstGeom prst="rect">
              <a:avLst/>
            </a:prstGeom>
            <a:ln w="12700">
              <a:miter lim="400000"/>
            </a:ln>
          </p:spPr>
          <p:txBody>
            <a:bodyPr wrap="square" lIns="33867" tIns="33867" rIns="33867" bIns="33867">
              <a:normAutofit lnSpcReduction="10000"/>
            </a:bodyPr>
            <a:lstStyle/>
            <a:p>
              <a:pP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Rectangle 6"/>
            <p:cNvSpPr/>
            <p:nvPr/>
          </p:nvSpPr>
          <p:spPr>
            <a:xfrm>
              <a:off x="4087369" y="1742865"/>
              <a:ext cx="1048364" cy="280846"/>
            </a:xfrm>
            <a:prstGeom prst="rect">
              <a:avLst/>
            </a:prstGeom>
            <a:ln w="12700">
              <a:miter lim="400000"/>
            </a:ln>
          </p:spPr>
          <p:txBody>
            <a:bodyPr wrap="none" lIns="33867" tIns="33867" rIns="33867" bIns="33867" anchor="ctr">
              <a:normAutofit/>
            </a:bodyPr>
            <a:lstStyle/>
            <a:p>
              <a:r>
                <a:rPr lang="zh-CN" altLang="en-US" sz="1865">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86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2" name="Group 9"/>
            <p:cNvGrpSpPr/>
            <p:nvPr/>
          </p:nvGrpSpPr>
          <p:grpSpPr>
            <a:xfrm>
              <a:off x="3669997" y="1750134"/>
              <a:ext cx="294885" cy="294884"/>
              <a:chExt cx="786356" cy="786356"/>
            </a:xfrm>
          </p:grpSpPr>
          <p:sp>
            <p:nvSpPr>
              <p:cNvPr id="24" name="Oval 10"/>
              <p:cNvSpPr/>
              <p:nvPr/>
            </p:nvSpPr>
            <p:spPr>
              <a:xfrm>
                <a:off x="0" y="0"/>
                <a:ext cx="786356" cy="786356"/>
              </a:xfrm>
              <a:prstGeom prst="ellipse">
                <a:avLst/>
              </a:prstGeom>
              <a:solidFill>
                <a:schemeClr val="accent4"/>
              </a:solidFill>
              <a:ln w="12700" cap="flat">
                <a:noFill/>
                <a:miter lim="400000"/>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Freeform: Shape 11"/>
              <p:cNvSpPr/>
              <p:nvPr/>
            </p:nvSpPr>
            <p:spPr>
              <a:xfrm>
                <a:off x="226287" y="226287"/>
                <a:ext cx="333781" cy="333781"/>
              </a:xfrm>
              <a:custGeom>
                <a:cxnLst>
                  <a:cxn ang="0">
                    <a:pos x="wd2" y="hd2"/>
                  </a:cxn>
                  <a:cxn ang="5400000">
                    <a:pos x="wd2" y="hd2"/>
                  </a:cxn>
                  <a:cxn ang="10800000">
                    <a:pos x="wd2" y="hd2"/>
                  </a:cxn>
                  <a:cxn ang="16200000">
                    <a:pos x="wd2" y="hd2"/>
                  </a:cxn>
                </a:cxnLst>
                <a:rect l="0" t="0" r="r" b="b"/>
                <a:pathLst>
                  <a:path w="21600" h="21600" extrusionOk="0">
                    <a:moveTo>
                      <a:pt x="21214" y="3086"/>
                    </a:moveTo>
                    <a:lnTo>
                      <a:pt x="20057" y="3086"/>
                    </a:lnTo>
                    <a:cubicBezTo>
                      <a:pt x="19840" y="3086"/>
                      <a:pt x="19671" y="2917"/>
                      <a:pt x="19671" y="2700"/>
                    </a:cubicBezTo>
                    <a:cubicBezTo>
                      <a:pt x="19671" y="2483"/>
                      <a:pt x="19840" y="2314"/>
                      <a:pt x="20057" y="2314"/>
                    </a:cubicBezTo>
                    <a:lnTo>
                      <a:pt x="21214" y="2314"/>
                    </a:lnTo>
                    <a:cubicBezTo>
                      <a:pt x="21431" y="2314"/>
                      <a:pt x="21600" y="2483"/>
                      <a:pt x="21600" y="2700"/>
                    </a:cubicBezTo>
                    <a:cubicBezTo>
                      <a:pt x="21600" y="2917"/>
                      <a:pt x="21431" y="3086"/>
                      <a:pt x="21214" y="3086"/>
                    </a:cubicBezTo>
                    <a:close/>
                    <a:moveTo>
                      <a:pt x="20829" y="5014"/>
                    </a:moveTo>
                    <a:cubicBezTo>
                      <a:pt x="20732" y="5014"/>
                      <a:pt x="20636" y="4978"/>
                      <a:pt x="20551" y="4906"/>
                    </a:cubicBezTo>
                    <a:lnTo>
                      <a:pt x="19467" y="3809"/>
                    </a:lnTo>
                    <a:cubicBezTo>
                      <a:pt x="19310" y="3664"/>
                      <a:pt x="19310" y="3411"/>
                      <a:pt x="19467" y="3267"/>
                    </a:cubicBezTo>
                    <a:cubicBezTo>
                      <a:pt x="19611" y="3110"/>
                      <a:pt x="19864" y="3110"/>
                      <a:pt x="20009" y="3267"/>
                    </a:cubicBezTo>
                    <a:lnTo>
                      <a:pt x="21106" y="4351"/>
                    </a:lnTo>
                    <a:cubicBezTo>
                      <a:pt x="21250" y="4508"/>
                      <a:pt x="21250" y="4749"/>
                      <a:pt x="21106" y="4906"/>
                    </a:cubicBezTo>
                    <a:cubicBezTo>
                      <a:pt x="21021" y="4978"/>
                      <a:pt x="20925" y="5014"/>
                      <a:pt x="20829" y="5014"/>
                    </a:cubicBezTo>
                    <a:close/>
                    <a:moveTo>
                      <a:pt x="20009" y="2133"/>
                    </a:moveTo>
                    <a:cubicBezTo>
                      <a:pt x="19937" y="2206"/>
                      <a:pt x="19840" y="2254"/>
                      <a:pt x="19744" y="2254"/>
                    </a:cubicBezTo>
                    <a:cubicBezTo>
                      <a:pt x="19635" y="2254"/>
                      <a:pt x="19539" y="2206"/>
                      <a:pt x="19467" y="2133"/>
                    </a:cubicBezTo>
                    <a:cubicBezTo>
                      <a:pt x="19310" y="1989"/>
                      <a:pt x="19310" y="1736"/>
                      <a:pt x="19467" y="1591"/>
                    </a:cubicBezTo>
                    <a:lnTo>
                      <a:pt x="20551" y="494"/>
                    </a:lnTo>
                    <a:cubicBezTo>
                      <a:pt x="20708" y="350"/>
                      <a:pt x="20949" y="350"/>
                      <a:pt x="21106" y="494"/>
                    </a:cubicBezTo>
                    <a:cubicBezTo>
                      <a:pt x="21250" y="651"/>
                      <a:pt x="21250" y="892"/>
                      <a:pt x="21106" y="1049"/>
                    </a:cubicBezTo>
                    <a:cubicBezTo>
                      <a:pt x="21106" y="1049"/>
                      <a:pt x="20009" y="2133"/>
                      <a:pt x="20009" y="2133"/>
                    </a:cubicBezTo>
                    <a:close/>
                    <a:moveTo>
                      <a:pt x="19286" y="1543"/>
                    </a:moveTo>
                    <a:cubicBezTo>
                      <a:pt x="19286" y="1760"/>
                      <a:pt x="19117" y="1929"/>
                      <a:pt x="18900" y="1929"/>
                    </a:cubicBezTo>
                    <a:cubicBezTo>
                      <a:pt x="18683" y="1929"/>
                      <a:pt x="18514" y="1760"/>
                      <a:pt x="18514" y="1543"/>
                    </a:cubicBezTo>
                    <a:lnTo>
                      <a:pt x="18514" y="386"/>
                    </a:lnTo>
                    <a:cubicBezTo>
                      <a:pt x="18514" y="169"/>
                      <a:pt x="18683" y="0"/>
                      <a:pt x="18900" y="0"/>
                    </a:cubicBezTo>
                    <a:cubicBezTo>
                      <a:pt x="19117" y="0"/>
                      <a:pt x="19286" y="169"/>
                      <a:pt x="19286" y="386"/>
                    </a:cubicBezTo>
                    <a:cubicBezTo>
                      <a:pt x="19286" y="386"/>
                      <a:pt x="19286" y="1543"/>
                      <a:pt x="19286" y="1543"/>
                    </a:cubicBezTo>
                    <a:close/>
                    <a:moveTo>
                      <a:pt x="18068" y="2254"/>
                    </a:moveTo>
                    <a:cubicBezTo>
                      <a:pt x="17960" y="2254"/>
                      <a:pt x="17863" y="2206"/>
                      <a:pt x="17791" y="2133"/>
                    </a:cubicBezTo>
                    <a:lnTo>
                      <a:pt x="16694" y="1049"/>
                    </a:lnTo>
                    <a:cubicBezTo>
                      <a:pt x="16550" y="892"/>
                      <a:pt x="16550" y="651"/>
                      <a:pt x="16694" y="494"/>
                    </a:cubicBezTo>
                    <a:cubicBezTo>
                      <a:pt x="16851" y="350"/>
                      <a:pt x="17092" y="350"/>
                      <a:pt x="17249" y="494"/>
                    </a:cubicBezTo>
                    <a:lnTo>
                      <a:pt x="18333" y="1591"/>
                    </a:lnTo>
                    <a:cubicBezTo>
                      <a:pt x="18490" y="1736"/>
                      <a:pt x="18490" y="1989"/>
                      <a:pt x="18333" y="2133"/>
                    </a:cubicBezTo>
                    <a:cubicBezTo>
                      <a:pt x="18261" y="2206"/>
                      <a:pt x="18165" y="2254"/>
                      <a:pt x="18068" y="2254"/>
                    </a:cubicBezTo>
                    <a:close/>
                    <a:moveTo>
                      <a:pt x="5882" y="6678"/>
                    </a:moveTo>
                    <a:cubicBezTo>
                      <a:pt x="4146" y="7377"/>
                      <a:pt x="2748" y="8775"/>
                      <a:pt x="2049" y="10511"/>
                    </a:cubicBezTo>
                    <a:cubicBezTo>
                      <a:pt x="1892" y="10908"/>
                      <a:pt x="2073" y="11354"/>
                      <a:pt x="2471" y="11511"/>
                    </a:cubicBezTo>
                    <a:cubicBezTo>
                      <a:pt x="2567" y="11547"/>
                      <a:pt x="2664" y="11571"/>
                      <a:pt x="2760" y="11571"/>
                    </a:cubicBezTo>
                    <a:cubicBezTo>
                      <a:pt x="3074" y="11571"/>
                      <a:pt x="3351" y="11391"/>
                      <a:pt x="3483" y="11089"/>
                    </a:cubicBezTo>
                    <a:cubicBezTo>
                      <a:pt x="4026" y="9739"/>
                      <a:pt x="5111" y="8654"/>
                      <a:pt x="6461" y="8112"/>
                    </a:cubicBezTo>
                    <a:cubicBezTo>
                      <a:pt x="6858" y="7943"/>
                      <a:pt x="7051" y="7497"/>
                      <a:pt x="6883" y="7100"/>
                    </a:cubicBezTo>
                    <a:cubicBezTo>
                      <a:pt x="6726" y="6702"/>
                      <a:pt x="6280" y="6521"/>
                      <a:pt x="5882" y="6678"/>
                    </a:cubicBezTo>
                    <a:close/>
                    <a:moveTo>
                      <a:pt x="18792" y="3363"/>
                    </a:moveTo>
                    <a:lnTo>
                      <a:pt x="15850" y="6292"/>
                    </a:lnTo>
                    <a:lnTo>
                      <a:pt x="16670" y="7112"/>
                    </a:lnTo>
                    <a:cubicBezTo>
                      <a:pt x="16971" y="7413"/>
                      <a:pt x="16971" y="7907"/>
                      <a:pt x="16670" y="8208"/>
                    </a:cubicBezTo>
                    <a:lnTo>
                      <a:pt x="15899" y="8980"/>
                    </a:lnTo>
                    <a:cubicBezTo>
                      <a:pt x="16574" y="10197"/>
                      <a:pt x="16971" y="11608"/>
                      <a:pt x="16971" y="13114"/>
                    </a:cubicBezTo>
                    <a:cubicBezTo>
                      <a:pt x="16971" y="17803"/>
                      <a:pt x="13175" y="21600"/>
                      <a:pt x="8486" y="21600"/>
                    </a:cubicBezTo>
                    <a:cubicBezTo>
                      <a:pt x="3797" y="21600"/>
                      <a:pt x="0" y="17803"/>
                      <a:pt x="0" y="13114"/>
                    </a:cubicBezTo>
                    <a:cubicBezTo>
                      <a:pt x="0" y="8425"/>
                      <a:pt x="3797" y="4629"/>
                      <a:pt x="8486" y="4629"/>
                    </a:cubicBezTo>
                    <a:cubicBezTo>
                      <a:pt x="9992" y="4629"/>
                      <a:pt x="11403" y="5026"/>
                      <a:pt x="12620" y="5701"/>
                    </a:cubicBezTo>
                    <a:lnTo>
                      <a:pt x="13392" y="4930"/>
                    </a:lnTo>
                    <a:cubicBezTo>
                      <a:pt x="13693" y="4629"/>
                      <a:pt x="14187" y="4629"/>
                      <a:pt x="14488" y="4930"/>
                    </a:cubicBezTo>
                    <a:lnTo>
                      <a:pt x="15308" y="5750"/>
                    </a:lnTo>
                    <a:lnTo>
                      <a:pt x="18237" y="2808"/>
                    </a:lnTo>
                    <a:cubicBezTo>
                      <a:pt x="18237" y="2808"/>
                      <a:pt x="18792" y="3363"/>
                      <a:pt x="18792" y="3363"/>
                    </a:cubicBezTo>
                    <a:close/>
                  </a:path>
                </a:pathLst>
              </a:custGeom>
              <a:solidFill>
                <a:srgbClr val="FFFFFF"/>
              </a:solidFill>
              <a:ln w="12700" cap="flat">
                <a:noFill/>
                <a:miter lim="400000"/>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4893330" y="4159320"/>
            <a:ext cx="2835639" cy="951104"/>
            <a:chOff x="3669997" y="3119490"/>
            <a:chExt cx="2126729" cy="713328"/>
          </a:xfrm>
        </p:grpSpPr>
        <p:sp>
          <p:nvSpPr>
            <p:cNvPr id="10" name="Rectangle 7"/>
            <p:cNvSpPr/>
            <p:nvPr/>
          </p:nvSpPr>
          <p:spPr>
            <a:xfrm>
              <a:off x="3706369" y="3505805"/>
              <a:ext cx="2090357" cy="327013"/>
            </a:xfrm>
            <a:prstGeom prst="rect">
              <a:avLst/>
            </a:prstGeom>
            <a:ln w="12700">
              <a:miter lim="400000"/>
            </a:ln>
          </p:spPr>
          <p:txBody>
            <a:bodyPr wrap="square" lIns="33867" tIns="33867" rIns="33867" bIns="33867">
              <a:normAutofit lnSpcReduction="10000"/>
            </a:bodyPr>
            <a:lstStyle/>
            <a:p>
              <a:pP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Rectangle 8"/>
            <p:cNvSpPr/>
            <p:nvPr/>
          </p:nvSpPr>
          <p:spPr>
            <a:xfrm>
              <a:off x="4087369" y="3126508"/>
              <a:ext cx="1048364" cy="280846"/>
            </a:xfrm>
            <a:prstGeom prst="rect">
              <a:avLst/>
            </a:prstGeom>
            <a:ln w="12700">
              <a:miter lim="400000"/>
            </a:ln>
          </p:spPr>
          <p:txBody>
            <a:bodyPr wrap="none" lIns="33867" tIns="33867" rIns="33867" bIns="33867" anchor="ctr">
              <a:normAutofit/>
            </a:bodyPr>
            <a:lstStyle/>
            <a:p>
              <a:r>
                <a:rPr lang="zh-CN" altLang="en-US" sz="1865">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86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3" name="Group 12"/>
            <p:cNvGrpSpPr/>
            <p:nvPr/>
          </p:nvGrpSpPr>
          <p:grpSpPr>
            <a:xfrm>
              <a:off x="3669997" y="3119490"/>
              <a:ext cx="294885" cy="294884"/>
              <a:chExt cx="786356" cy="786356"/>
            </a:xfrm>
          </p:grpSpPr>
          <p:sp>
            <p:nvSpPr>
              <p:cNvPr id="22" name="Oval 13"/>
              <p:cNvSpPr/>
              <p:nvPr/>
            </p:nvSpPr>
            <p:spPr>
              <a:xfrm>
                <a:off x="0" y="0"/>
                <a:ext cx="786356" cy="786356"/>
              </a:xfrm>
              <a:prstGeom prst="ellipse">
                <a:avLst/>
              </a:prstGeom>
              <a:solidFill>
                <a:schemeClr val="accent3"/>
              </a:solidFill>
              <a:ln w="12700" cap="flat">
                <a:noFill/>
                <a:miter lim="400000"/>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Freeform: Shape 14"/>
              <p:cNvSpPr/>
              <p:nvPr/>
            </p:nvSpPr>
            <p:spPr>
              <a:xfrm>
                <a:off x="218132" y="218134"/>
                <a:ext cx="350092" cy="350087"/>
              </a:xfrm>
              <a:custGeom>
                <a:cxnLst>
                  <a:cxn ang="0">
                    <a:pos x="wd2" y="hd2"/>
                  </a:cxn>
                  <a:cxn ang="5400000">
                    <a:pos x="wd2" y="hd2"/>
                  </a:cxn>
                  <a:cxn ang="10800000">
                    <a:pos x="wd2" y="hd2"/>
                  </a:cxn>
                  <a:cxn ang="16200000">
                    <a:pos x="wd2" y="hd2"/>
                  </a:cxn>
                </a:cxnLst>
                <a:rect l="0" t="0" r="r" b="b"/>
                <a:pathLst>
                  <a:path w="21600" h="21600" extrusionOk="0">
                    <a:moveTo>
                      <a:pt x="11925" y="10046"/>
                    </a:moveTo>
                    <a:lnTo>
                      <a:pt x="11925" y="4050"/>
                    </a:lnTo>
                    <a:lnTo>
                      <a:pt x="9676" y="4050"/>
                    </a:lnTo>
                    <a:lnTo>
                      <a:pt x="9676" y="11075"/>
                    </a:lnTo>
                    <a:lnTo>
                      <a:pt x="5687" y="13379"/>
                    </a:lnTo>
                    <a:lnTo>
                      <a:pt x="6812" y="15327"/>
                    </a:lnTo>
                    <a:lnTo>
                      <a:pt x="11441" y="12653"/>
                    </a:lnTo>
                    <a:cubicBezTo>
                      <a:pt x="11709" y="12499"/>
                      <a:pt x="11925" y="12121"/>
                      <a:pt x="11925" y="11812"/>
                    </a:cubicBezTo>
                    <a:lnTo>
                      <a:pt x="11925" y="11623"/>
                    </a:lnTo>
                    <a:lnTo>
                      <a:pt x="16695" y="6936"/>
                    </a:lnTo>
                    <a:cubicBezTo>
                      <a:pt x="16473" y="6631"/>
                      <a:pt x="16233" y="6341"/>
                      <a:pt x="15967" y="6074"/>
                    </a:cubicBezTo>
                    <a:cubicBezTo>
                      <a:pt x="15967" y="6074"/>
                      <a:pt x="11925" y="10046"/>
                      <a:pt x="11925" y="10046"/>
                    </a:cubicBezTo>
                    <a:close/>
                    <a:moveTo>
                      <a:pt x="10799" y="19349"/>
                    </a:moveTo>
                    <a:cubicBezTo>
                      <a:pt x="6078" y="19349"/>
                      <a:pt x="2250" y="15522"/>
                      <a:pt x="2250" y="10799"/>
                    </a:cubicBezTo>
                    <a:cubicBezTo>
                      <a:pt x="2250" y="6078"/>
                      <a:pt x="6077" y="2250"/>
                      <a:pt x="10799" y="2250"/>
                    </a:cubicBezTo>
                    <a:cubicBezTo>
                      <a:pt x="15521" y="2250"/>
                      <a:pt x="19350" y="6077"/>
                      <a:pt x="19350" y="10799"/>
                    </a:cubicBezTo>
                    <a:cubicBezTo>
                      <a:pt x="19350" y="15521"/>
                      <a:pt x="15521" y="19349"/>
                      <a:pt x="10799" y="19349"/>
                    </a:cubicBezTo>
                    <a:close/>
                    <a:moveTo>
                      <a:pt x="10800" y="0"/>
                    </a:moveTo>
                    <a:cubicBezTo>
                      <a:pt x="4835" y="0"/>
                      <a:pt x="0" y="4835"/>
                      <a:pt x="0" y="10799"/>
                    </a:cubicBezTo>
                    <a:cubicBezTo>
                      <a:pt x="0" y="16765"/>
                      <a:pt x="4835" y="21600"/>
                      <a:pt x="10800" y="21600"/>
                    </a:cubicBezTo>
                    <a:cubicBezTo>
                      <a:pt x="16764" y="21600"/>
                      <a:pt x="21600" y="16765"/>
                      <a:pt x="21600" y="10799"/>
                    </a:cubicBezTo>
                    <a:cubicBezTo>
                      <a:pt x="21600" y="4835"/>
                      <a:pt x="16764" y="0"/>
                      <a:pt x="10800" y="0"/>
                    </a:cubicBezTo>
                    <a:close/>
                  </a:path>
                </a:pathLst>
              </a:custGeom>
              <a:solidFill>
                <a:srgbClr val="FFFFFF"/>
              </a:solidFill>
              <a:ln w="12700" cap="flat">
                <a:noFill/>
                <a:miter lim="400000"/>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8103991" y="2333512"/>
            <a:ext cx="2606563" cy="960464"/>
            <a:chOff x="6077993" y="1750134"/>
            <a:chExt cx="1954922" cy="720348"/>
          </a:xfrm>
        </p:grpSpPr>
        <p:sp>
          <p:nvSpPr>
            <p:cNvPr id="4" name="TextBox 1"/>
            <p:cNvSpPr txBox="1"/>
            <p:nvPr/>
          </p:nvSpPr>
          <p:spPr>
            <a:xfrm>
              <a:off x="6516797" y="1756131"/>
              <a:ext cx="1048364" cy="280846"/>
            </a:xfrm>
            <a:prstGeom prst="rect">
              <a:avLst/>
            </a:prstGeom>
            <a:ln w="12700">
              <a:miter lim="400000"/>
            </a:ln>
          </p:spPr>
          <p:txBody>
            <a:bodyPr wrap="none" lIns="33867" tIns="33867" rIns="33867" bIns="33867" anchor="ctr">
              <a:normAutofit lnSpcReduction="10000"/>
            </a:bodyPr>
            <a:lstStyle/>
            <a:p>
              <a:r>
                <a:rPr lang="zh-CN" altLang="en-US" sz="2135">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TextBox 2"/>
            <p:cNvSpPr txBox="1"/>
            <p:nvPr/>
          </p:nvSpPr>
          <p:spPr>
            <a:xfrm>
              <a:off x="6132263" y="2143469"/>
              <a:ext cx="1900652" cy="327013"/>
            </a:xfrm>
            <a:prstGeom prst="rect">
              <a:avLst/>
            </a:prstGeom>
            <a:ln w="12700">
              <a:miter lim="400000"/>
            </a:ln>
          </p:spPr>
          <p:txBody>
            <a:bodyPr wrap="square" lIns="33867" tIns="33867" rIns="33867" bIns="33867">
              <a:normAutofit lnSpcReduction="10000"/>
            </a:bodyPr>
            <a:lstStyle/>
            <a:p>
              <a:pP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Group 15"/>
            <p:cNvGrpSpPr/>
            <p:nvPr/>
          </p:nvGrpSpPr>
          <p:grpSpPr>
            <a:xfrm>
              <a:off x="6077993" y="1750134"/>
              <a:ext cx="294885" cy="294884"/>
              <a:chExt cx="786356" cy="786356"/>
            </a:xfrm>
          </p:grpSpPr>
          <p:sp>
            <p:nvSpPr>
              <p:cNvPr id="20" name="Oval 16"/>
              <p:cNvSpPr/>
              <p:nvPr/>
            </p:nvSpPr>
            <p:spPr>
              <a:xfrm>
                <a:off x="0" y="0"/>
                <a:ext cx="786356" cy="786356"/>
              </a:xfrm>
              <a:prstGeom prst="ellipse">
                <a:avLst/>
              </a:prstGeom>
              <a:solidFill>
                <a:schemeClr val="accent2"/>
              </a:solidFill>
              <a:ln w="12700" cap="flat">
                <a:noFill/>
                <a:miter lim="400000"/>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Shape 17"/>
              <p:cNvSpPr/>
              <p:nvPr/>
            </p:nvSpPr>
            <p:spPr>
              <a:xfrm>
                <a:off x="273987" y="205716"/>
                <a:ext cx="238382" cy="374923"/>
              </a:xfrm>
              <a:custGeom>
                <a:cxnLst>
                  <a:cxn ang="0">
                    <a:pos x="wd2" y="hd2"/>
                  </a:cxn>
                  <a:cxn ang="5400000">
                    <a:pos x="wd2" y="hd2"/>
                  </a:cxn>
                  <a:cxn ang="10800000">
                    <a:pos x="wd2" y="hd2"/>
                  </a:cxn>
                  <a:cxn ang="16200000">
                    <a:pos x="wd2" y="hd2"/>
                  </a:cxn>
                </a:cxnLst>
                <a:rect l="0" t="0" r="r" b="b"/>
                <a:pathLst>
                  <a:path w="21600" h="21600" extrusionOk="0">
                    <a:moveTo>
                      <a:pt x="9943" y="1064"/>
                    </a:moveTo>
                    <a:cubicBezTo>
                      <a:pt x="8799" y="1064"/>
                      <a:pt x="7615" y="1428"/>
                      <a:pt x="6901" y="1999"/>
                    </a:cubicBezTo>
                    <a:cubicBezTo>
                      <a:pt x="6186" y="2583"/>
                      <a:pt x="5961" y="3349"/>
                      <a:pt x="5961" y="4076"/>
                    </a:cubicBezTo>
                    <a:cubicBezTo>
                      <a:pt x="5961" y="6023"/>
                      <a:pt x="7697" y="9087"/>
                      <a:pt x="11372" y="9087"/>
                    </a:cubicBezTo>
                    <a:cubicBezTo>
                      <a:pt x="12372" y="9087"/>
                      <a:pt x="13597" y="8775"/>
                      <a:pt x="14291" y="8308"/>
                    </a:cubicBezTo>
                    <a:cubicBezTo>
                      <a:pt x="15149" y="7737"/>
                      <a:pt x="15373" y="7010"/>
                      <a:pt x="15373" y="6244"/>
                    </a:cubicBezTo>
                    <a:cubicBezTo>
                      <a:pt x="15373" y="4323"/>
                      <a:pt x="13617" y="1064"/>
                      <a:pt x="9943" y="1064"/>
                    </a:cubicBezTo>
                    <a:close/>
                    <a:moveTo>
                      <a:pt x="13046" y="13656"/>
                    </a:moveTo>
                    <a:cubicBezTo>
                      <a:pt x="12719" y="13630"/>
                      <a:pt x="12392" y="13630"/>
                      <a:pt x="12045" y="13630"/>
                    </a:cubicBezTo>
                    <a:cubicBezTo>
                      <a:pt x="8738" y="13630"/>
                      <a:pt x="3797" y="14305"/>
                      <a:pt x="3797" y="16979"/>
                    </a:cubicBezTo>
                    <a:cubicBezTo>
                      <a:pt x="3797" y="19510"/>
                      <a:pt x="8085" y="20419"/>
                      <a:pt x="11412" y="20419"/>
                    </a:cubicBezTo>
                    <a:cubicBezTo>
                      <a:pt x="14434" y="20419"/>
                      <a:pt x="17762" y="19614"/>
                      <a:pt x="17762" y="17381"/>
                    </a:cubicBezTo>
                    <a:cubicBezTo>
                      <a:pt x="17762" y="15629"/>
                      <a:pt x="15026" y="14564"/>
                      <a:pt x="13046" y="13656"/>
                    </a:cubicBezTo>
                    <a:close/>
                    <a:moveTo>
                      <a:pt x="21600" y="0"/>
                    </a:moveTo>
                    <a:lnTo>
                      <a:pt x="18803" y="1142"/>
                    </a:lnTo>
                    <a:lnTo>
                      <a:pt x="16108" y="1142"/>
                    </a:lnTo>
                    <a:cubicBezTo>
                      <a:pt x="18027" y="2168"/>
                      <a:pt x="19191" y="3310"/>
                      <a:pt x="19191" y="4946"/>
                    </a:cubicBezTo>
                    <a:cubicBezTo>
                      <a:pt x="19191" y="8308"/>
                      <a:pt x="14352" y="8684"/>
                      <a:pt x="14352" y="10333"/>
                    </a:cubicBezTo>
                    <a:cubicBezTo>
                      <a:pt x="14352" y="12046"/>
                      <a:pt x="20661" y="12617"/>
                      <a:pt x="20661" y="16278"/>
                    </a:cubicBezTo>
                    <a:cubicBezTo>
                      <a:pt x="20661" y="17070"/>
                      <a:pt x="20293" y="17849"/>
                      <a:pt x="19660" y="18524"/>
                    </a:cubicBezTo>
                    <a:cubicBezTo>
                      <a:pt x="17578" y="20795"/>
                      <a:pt x="13189" y="21600"/>
                      <a:pt x="9289" y="21600"/>
                    </a:cubicBezTo>
                    <a:cubicBezTo>
                      <a:pt x="6227" y="21600"/>
                      <a:pt x="2450" y="21094"/>
                      <a:pt x="735" y="19276"/>
                    </a:cubicBezTo>
                    <a:cubicBezTo>
                      <a:pt x="245" y="18770"/>
                      <a:pt x="0" y="18173"/>
                      <a:pt x="0" y="17576"/>
                    </a:cubicBezTo>
                    <a:cubicBezTo>
                      <a:pt x="0" y="16109"/>
                      <a:pt x="1429" y="14889"/>
                      <a:pt x="3328" y="14136"/>
                    </a:cubicBezTo>
                    <a:cubicBezTo>
                      <a:pt x="5716" y="13188"/>
                      <a:pt x="8820" y="12955"/>
                      <a:pt x="11576" y="12838"/>
                    </a:cubicBezTo>
                    <a:cubicBezTo>
                      <a:pt x="10841" y="12241"/>
                      <a:pt x="10290" y="11709"/>
                      <a:pt x="10290" y="10930"/>
                    </a:cubicBezTo>
                    <a:cubicBezTo>
                      <a:pt x="10290" y="10514"/>
                      <a:pt x="10453" y="10190"/>
                      <a:pt x="10718" y="9826"/>
                    </a:cubicBezTo>
                    <a:cubicBezTo>
                      <a:pt x="10249" y="9852"/>
                      <a:pt x="9800" y="9878"/>
                      <a:pt x="9330" y="9878"/>
                    </a:cubicBezTo>
                    <a:cubicBezTo>
                      <a:pt x="5349" y="9878"/>
                      <a:pt x="2164" y="8035"/>
                      <a:pt x="2164" y="5452"/>
                    </a:cubicBezTo>
                    <a:cubicBezTo>
                      <a:pt x="2164" y="4024"/>
                      <a:pt x="3205" y="2622"/>
                      <a:pt x="4920" y="1687"/>
                    </a:cubicBezTo>
                    <a:cubicBezTo>
                      <a:pt x="7105" y="480"/>
                      <a:pt x="10249" y="0"/>
                      <a:pt x="13087" y="0"/>
                    </a:cubicBezTo>
                    <a:cubicBezTo>
                      <a:pt x="13087" y="0"/>
                      <a:pt x="21600" y="0"/>
                      <a:pt x="21600" y="0"/>
                    </a:cubicBezTo>
                    <a:close/>
                  </a:path>
                </a:pathLst>
              </a:custGeom>
              <a:solidFill>
                <a:srgbClr val="FFFFFF"/>
              </a:solidFill>
              <a:ln w="12700" cap="flat">
                <a:noFill/>
                <a:miter lim="400000"/>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8103991" y="4159320"/>
            <a:ext cx="2835639" cy="951104"/>
            <a:chOff x="6077993" y="3119490"/>
            <a:chExt cx="2126729" cy="713328"/>
          </a:xfrm>
        </p:grpSpPr>
        <p:sp>
          <p:nvSpPr>
            <p:cNvPr id="6" name="Rectangle 3"/>
            <p:cNvSpPr/>
            <p:nvPr/>
          </p:nvSpPr>
          <p:spPr>
            <a:xfrm>
              <a:off x="6114365" y="3505805"/>
              <a:ext cx="2090357" cy="327013"/>
            </a:xfrm>
            <a:prstGeom prst="rect">
              <a:avLst/>
            </a:prstGeom>
            <a:ln w="12700">
              <a:miter lim="400000"/>
            </a:ln>
          </p:spPr>
          <p:txBody>
            <a:bodyPr wrap="square" lIns="33867" tIns="33867" rIns="33867" bIns="33867">
              <a:normAutofit lnSpcReduction="10000"/>
            </a:bodyPr>
            <a:lstStyle/>
            <a:p>
              <a:pP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Rectangle 4"/>
            <p:cNvSpPr/>
            <p:nvPr/>
          </p:nvSpPr>
          <p:spPr>
            <a:xfrm>
              <a:off x="6495365" y="3126508"/>
              <a:ext cx="1048364" cy="280846"/>
            </a:xfrm>
            <a:prstGeom prst="rect">
              <a:avLst/>
            </a:prstGeom>
            <a:ln w="12700">
              <a:miter lim="400000"/>
            </a:ln>
          </p:spPr>
          <p:txBody>
            <a:bodyPr wrap="none" lIns="33867" tIns="33867" rIns="33867" bIns="33867" anchor="ctr">
              <a:normAutofit/>
            </a:bodyPr>
            <a:lstStyle/>
            <a:p>
              <a:r>
                <a:rPr lang="zh-CN" altLang="en-US" sz="1865">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86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Group 18"/>
            <p:cNvGrpSpPr/>
            <p:nvPr/>
          </p:nvGrpSpPr>
          <p:grpSpPr>
            <a:xfrm>
              <a:off x="6077993" y="3119490"/>
              <a:ext cx="294885" cy="294884"/>
              <a:chExt cx="786356" cy="786356"/>
            </a:xfrm>
          </p:grpSpPr>
          <p:sp>
            <p:nvSpPr>
              <p:cNvPr id="18" name="Oval 19"/>
              <p:cNvSpPr/>
              <p:nvPr/>
            </p:nvSpPr>
            <p:spPr>
              <a:xfrm>
                <a:off x="0" y="0"/>
                <a:ext cx="786356" cy="786356"/>
              </a:xfrm>
              <a:prstGeom prst="ellipse">
                <a:avLst/>
              </a:prstGeom>
              <a:solidFill>
                <a:schemeClr val="accent1"/>
              </a:solidFill>
              <a:ln w="12700" cap="flat">
                <a:noFill/>
                <a:miter lim="400000"/>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Shape 20"/>
              <p:cNvSpPr/>
              <p:nvPr/>
            </p:nvSpPr>
            <p:spPr>
              <a:xfrm>
                <a:off x="201869" y="205716"/>
                <a:ext cx="382617" cy="374923"/>
              </a:xfrm>
              <a:custGeom>
                <a:cxnLst>
                  <a:cxn ang="0">
                    <a:pos x="wd2" y="hd2"/>
                  </a:cxn>
                  <a:cxn ang="5400000">
                    <a:pos x="wd2" y="hd2"/>
                  </a:cxn>
                  <a:cxn ang="10800000">
                    <a:pos x="wd2" y="hd2"/>
                  </a:cxn>
                  <a:cxn ang="16200000">
                    <a:pos x="wd2" y="hd2"/>
                  </a:cxn>
                </a:cxnLst>
                <a:rect l="0" t="0" r="r" b="b"/>
                <a:pathLst>
                  <a:path w="21600" h="21600" extrusionOk="0">
                    <a:moveTo>
                      <a:pt x="17992" y="8346"/>
                    </a:moveTo>
                    <a:lnTo>
                      <a:pt x="17992" y="4664"/>
                    </a:lnTo>
                    <a:lnTo>
                      <a:pt x="15587" y="4664"/>
                    </a:lnTo>
                    <a:lnTo>
                      <a:pt x="15587" y="8346"/>
                    </a:lnTo>
                    <a:lnTo>
                      <a:pt x="11979" y="8346"/>
                    </a:lnTo>
                    <a:lnTo>
                      <a:pt x="11979" y="10800"/>
                    </a:lnTo>
                    <a:lnTo>
                      <a:pt x="15587" y="10800"/>
                    </a:lnTo>
                    <a:lnTo>
                      <a:pt x="15587" y="14482"/>
                    </a:lnTo>
                    <a:lnTo>
                      <a:pt x="17992" y="14482"/>
                    </a:lnTo>
                    <a:lnTo>
                      <a:pt x="17992" y="10800"/>
                    </a:lnTo>
                    <a:lnTo>
                      <a:pt x="21600" y="10800"/>
                    </a:lnTo>
                    <a:lnTo>
                      <a:pt x="21600" y="8346"/>
                    </a:lnTo>
                    <a:cubicBezTo>
                      <a:pt x="21600" y="8346"/>
                      <a:pt x="17992" y="8346"/>
                      <a:pt x="17992" y="8346"/>
                    </a:cubicBezTo>
                    <a:close/>
                    <a:moveTo>
                      <a:pt x="8626" y="4205"/>
                    </a:moveTo>
                    <a:cubicBezTo>
                      <a:pt x="9169" y="6154"/>
                      <a:pt x="8350" y="8188"/>
                      <a:pt x="7043" y="8565"/>
                    </a:cubicBezTo>
                    <a:cubicBezTo>
                      <a:pt x="6893" y="8608"/>
                      <a:pt x="6739" y="8629"/>
                      <a:pt x="6582" y="8629"/>
                    </a:cubicBezTo>
                    <a:cubicBezTo>
                      <a:pt x="5387" y="8629"/>
                      <a:pt x="4202" y="7394"/>
                      <a:pt x="3762" y="5692"/>
                    </a:cubicBezTo>
                    <a:cubicBezTo>
                      <a:pt x="3516" y="4740"/>
                      <a:pt x="3537" y="3903"/>
                      <a:pt x="3818" y="3100"/>
                    </a:cubicBezTo>
                    <a:cubicBezTo>
                      <a:pt x="4094" y="2309"/>
                      <a:pt x="4592" y="1777"/>
                      <a:pt x="5217" y="1597"/>
                    </a:cubicBezTo>
                    <a:cubicBezTo>
                      <a:pt x="5367" y="1554"/>
                      <a:pt x="5522" y="1532"/>
                      <a:pt x="5680" y="1532"/>
                    </a:cubicBezTo>
                    <a:cubicBezTo>
                      <a:pt x="7123" y="1532"/>
                      <a:pt x="8052" y="2143"/>
                      <a:pt x="8626" y="4205"/>
                    </a:cubicBezTo>
                    <a:close/>
                    <a:moveTo>
                      <a:pt x="10070" y="16448"/>
                    </a:moveTo>
                    <a:cubicBezTo>
                      <a:pt x="10176" y="18174"/>
                      <a:pt x="8730" y="19447"/>
                      <a:pt x="6556" y="19607"/>
                    </a:cubicBezTo>
                    <a:cubicBezTo>
                      <a:pt x="4350" y="19773"/>
                      <a:pt x="2534" y="18759"/>
                      <a:pt x="2428" y="17035"/>
                    </a:cubicBezTo>
                    <a:cubicBezTo>
                      <a:pt x="2376" y="16205"/>
                      <a:pt x="2733" y="15395"/>
                      <a:pt x="3432" y="14748"/>
                    </a:cubicBezTo>
                    <a:cubicBezTo>
                      <a:pt x="4140" y="14094"/>
                      <a:pt x="5113" y="13689"/>
                      <a:pt x="6172" y="13609"/>
                    </a:cubicBezTo>
                    <a:cubicBezTo>
                      <a:pt x="6297" y="13602"/>
                      <a:pt x="6421" y="13595"/>
                      <a:pt x="6545" y="13595"/>
                    </a:cubicBezTo>
                    <a:cubicBezTo>
                      <a:pt x="8588" y="13596"/>
                      <a:pt x="9971" y="14821"/>
                      <a:pt x="10070" y="16448"/>
                    </a:cubicBezTo>
                    <a:close/>
                    <a:moveTo>
                      <a:pt x="1143" y="5387"/>
                    </a:moveTo>
                    <a:cubicBezTo>
                      <a:pt x="1143" y="7220"/>
                      <a:pt x="1742" y="8543"/>
                      <a:pt x="2925" y="9320"/>
                    </a:cubicBezTo>
                    <a:cubicBezTo>
                      <a:pt x="3894" y="9958"/>
                      <a:pt x="5017" y="10054"/>
                      <a:pt x="5602" y="10054"/>
                    </a:cubicBezTo>
                    <a:cubicBezTo>
                      <a:pt x="5744" y="10054"/>
                      <a:pt x="5858" y="10046"/>
                      <a:pt x="5937" y="10042"/>
                    </a:cubicBezTo>
                    <a:cubicBezTo>
                      <a:pt x="5937" y="10042"/>
                      <a:pt x="5752" y="11274"/>
                      <a:pt x="6647" y="12491"/>
                    </a:cubicBezTo>
                    <a:lnTo>
                      <a:pt x="6606" y="12491"/>
                    </a:lnTo>
                    <a:cubicBezTo>
                      <a:pt x="5056" y="12491"/>
                      <a:pt x="0" y="12822"/>
                      <a:pt x="0" y="17065"/>
                    </a:cubicBezTo>
                    <a:cubicBezTo>
                      <a:pt x="0" y="21380"/>
                      <a:pt x="4643" y="21600"/>
                      <a:pt x="5575" y="21600"/>
                    </a:cubicBezTo>
                    <a:cubicBezTo>
                      <a:pt x="5649" y="21600"/>
                      <a:pt x="5692" y="21598"/>
                      <a:pt x="5692" y="21598"/>
                    </a:cubicBezTo>
                    <a:cubicBezTo>
                      <a:pt x="5702" y="21598"/>
                      <a:pt x="5768" y="21600"/>
                      <a:pt x="5882" y="21600"/>
                    </a:cubicBezTo>
                    <a:cubicBezTo>
                      <a:pt x="6480" y="21600"/>
                      <a:pt x="8025" y="21524"/>
                      <a:pt x="9459" y="20811"/>
                    </a:cubicBezTo>
                    <a:cubicBezTo>
                      <a:pt x="11321" y="19891"/>
                      <a:pt x="12265" y="18284"/>
                      <a:pt x="12265" y="16043"/>
                    </a:cubicBezTo>
                    <a:cubicBezTo>
                      <a:pt x="12265" y="13878"/>
                      <a:pt x="10827" y="12590"/>
                      <a:pt x="9777" y="11647"/>
                    </a:cubicBezTo>
                    <a:cubicBezTo>
                      <a:pt x="9136" y="11071"/>
                      <a:pt x="8582" y="10575"/>
                      <a:pt x="8582" y="10093"/>
                    </a:cubicBezTo>
                    <a:cubicBezTo>
                      <a:pt x="8582" y="9602"/>
                      <a:pt x="8987" y="9233"/>
                      <a:pt x="9498" y="8765"/>
                    </a:cubicBezTo>
                    <a:cubicBezTo>
                      <a:pt x="10327" y="8010"/>
                      <a:pt x="11108" y="6934"/>
                      <a:pt x="11108" y="4899"/>
                    </a:cubicBezTo>
                    <a:cubicBezTo>
                      <a:pt x="11108" y="3111"/>
                      <a:pt x="10881" y="1910"/>
                      <a:pt x="9480" y="1147"/>
                    </a:cubicBezTo>
                    <a:cubicBezTo>
                      <a:pt x="9626" y="1072"/>
                      <a:pt x="10143" y="1016"/>
                      <a:pt x="10398" y="979"/>
                    </a:cubicBezTo>
                    <a:cubicBezTo>
                      <a:pt x="11156" y="874"/>
                      <a:pt x="12267" y="754"/>
                      <a:pt x="12267" y="122"/>
                    </a:cubicBezTo>
                    <a:lnTo>
                      <a:pt x="12267" y="0"/>
                    </a:lnTo>
                    <a:lnTo>
                      <a:pt x="6736" y="0"/>
                    </a:lnTo>
                    <a:cubicBezTo>
                      <a:pt x="6680" y="3"/>
                      <a:pt x="1143" y="211"/>
                      <a:pt x="1143" y="5387"/>
                    </a:cubicBezTo>
                    <a:close/>
                  </a:path>
                </a:pathLst>
              </a:custGeom>
              <a:solidFill>
                <a:srgbClr val="FFFFFF"/>
              </a:solidFill>
              <a:ln w="12700" cap="flat">
                <a:noFill/>
                <a:miter lim="400000"/>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1169863" y="1998226"/>
            <a:ext cx="3143559" cy="2999601"/>
            <a:chOff x="877397" y="1498669"/>
            <a:chExt cx="2357669" cy="2249701"/>
          </a:xfrm>
        </p:grpSpPr>
        <p:sp>
          <p:nvSpPr>
            <p:cNvPr id="16" name="Freeform: Shape 21"/>
            <p:cNvSpPr/>
            <p:nvPr/>
          </p:nvSpPr>
          <p:spPr>
            <a:xfrm>
              <a:off x="877397" y="1546839"/>
              <a:ext cx="2357669" cy="2041672"/>
            </a:xfrm>
            <a:custGeom>
              <a:cxnLst>
                <a:cxn ang="0">
                  <a:pos x="wd2" y="hd2"/>
                </a:cxn>
                <a:cxn ang="5400000">
                  <a:pos x="wd2" y="hd2"/>
                </a:cxn>
                <a:cxn ang="10800000">
                  <a:pos x="wd2" y="hd2"/>
                </a:cxn>
                <a:cxn ang="16200000">
                  <a:pos x="wd2" y="hd2"/>
                </a:cxn>
              </a:cxnLst>
              <a:rect l="0" t="0" r="r" b="b"/>
              <a:pathLst>
                <a:path w="21535" h="21600" extrusionOk="0">
                  <a:moveTo>
                    <a:pt x="20910" y="6750"/>
                  </a:moveTo>
                  <a:lnTo>
                    <a:pt x="624" y="6750"/>
                  </a:lnTo>
                  <a:cubicBezTo>
                    <a:pt x="256" y="6750"/>
                    <a:pt x="-33" y="7147"/>
                    <a:pt x="3" y="7607"/>
                  </a:cubicBezTo>
                  <a:lnTo>
                    <a:pt x="997" y="20660"/>
                  </a:lnTo>
                  <a:cubicBezTo>
                    <a:pt x="1037" y="21192"/>
                    <a:pt x="1395" y="21600"/>
                    <a:pt x="1823" y="21600"/>
                  </a:cubicBezTo>
                  <a:lnTo>
                    <a:pt x="19711" y="21600"/>
                  </a:lnTo>
                  <a:cubicBezTo>
                    <a:pt x="20139" y="21600"/>
                    <a:pt x="20496" y="21192"/>
                    <a:pt x="20537" y="20660"/>
                  </a:cubicBezTo>
                  <a:lnTo>
                    <a:pt x="21531" y="7607"/>
                  </a:lnTo>
                  <a:cubicBezTo>
                    <a:pt x="21567" y="7147"/>
                    <a:pt x="21278" y="6750"/>
                    <a:pt x="20910" y="6750"/>
                  </a:cubicBezTo>
                  <a:close/>
                  <a:moveTo>
                    <a:pt x="19825" y="3779"/>
                  </a:moveTo>
                  <a:cubicBezTo>
                    <a:pt x="19705" y="3185"/>
                    <a:pt x="19119" y="2700"/>
                    <a:pt x="18521" y="2700"/>
                  </a:cubicBezTo>
                  <a:lnTo>
                    <a:pt x="11178" y="2700"/>
                  </a:lnTo>
                  <a:cubicBezTo>
                    <a:pt x="10581" y="2700"/>
                    <a:pt x="9744" y="2271"/>
                    <a:pt x="9322" y="1746"/>
                  </a:cubicBezTo>
                  <a:lnTo>
                    <a:pt x="8680" y="952"/>
                  </a:lnTo>
                  <a:cubicBezTo>
                    <a:pt x="8257" y="427"/>
                    <a:pt x="7422" y="0"/>
                    <a:pt x="6825" y="0"/>
                  </a:cubicBezTo>
                  <a:lnTo>
                    <a:pt x="3317" y="0"/>
                  </a:lnTo>
                  <a:cubicBezTo>
                    <a:pt x="2719" y="0"/>
                    <a:pt x="2176" y="603"/>
                    <a:pt x="2110" y="1342"/>
                  </a:cubicBezTo>
                  <a:lnTo>
                    <a:pt x="1796" y="5400"/>
                  </a:lnTo>
                  <a:lnTo>
                    <a:pt x="20041" y="5400"/>
                  </a:lnTo>
                  <a:cubicBezTo>
                    <a:pt x="20041" y="5400"/>
                    <a:pt x="19825" y="3779"/>
                    <a:pt x="19825" y="3779"/>
                  </a:cubicBezTo>
                  <a:close/>
                </a:path>
              </a:pathLst>
            </a:custGeom>
            <a:solidFill>
              <a:schemeClr val="accent1"/>
            </a:solidFill>
            <a:ln w="12700">
              <a:miter lim="400000"/>
            </a:ln>
          </p:spPr>
          <p:txBody>
            <a:bodyPr anchor="ctr"/>
            <a:lstStyle/>
            <a:p>
              <a:pPr algn="ctr"/>
              <a:endParaRPr sz="2400"/>
            </a:p>
          </p:txBody>
        </p:sp>
        <p:sp>
          <p:nvSpPr>
            <p:cNvPr id="17" name="Freeform: Shape 22"/>
            <p:cNvSpPr/>
            <p:nvPr/>
          </p:nvSpPr>
          <p:spPr>
            <a:xfrm rot="18900000">
              <a:off x="1574741" y="1498669"/>
              <a:ext cx="1446237" cy="2249701"/>
            </a:xfrm>
            <a:custGeom>
              <a:cxnLst>
                <a:cxn ang="0">
                  <a:pos x="wd2" y="hd2"/>
                </a:cxn>
                <a:cxn ang="5400000">
                  <a:pos x="wd2" y="hd2"/>
                </a:cxn>
                <a:cxn ang="10800000">
                  <a:pos x="wd2" y="hd2"/>
                </a:cxn>
                <a:cxn ang="16200000">
                  <a:pos x="wd2" y="hd2"/>
                </a:cxn>
              </a:cxnLst>
              <a:rect l="0" t="0" r="r" b="b"/>
              <a:pathLst>
                <a:path w="21600" h="21600" extrusionOk="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rgbClr val="E6E7EA"/>
            </a:solidFill>
            <a:ln w="12700">
              <a:miter lim="400000"/>
            </a:ln>
          </p:spPr>
          <p:txBody>
            <a:bodyPr anchor="ctr"/>
            <a:lstStyle/>
            <a:p>
              <a:pPr algn="ctr"/>
              <a:endParaRPr sz="2400"/>
            </a:p>
          </p:txBody>
        </p:sp>
      </p:grpSp>
      <p:sp>
        <p:nvSpPr>
          <p:cNvPr id="31"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32" name="矩形 31"/>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0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par>
                                <p:cTn id="21" presetID="53" presetClass="entr" presetSubtype="16"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par>
                                <p:cTn id="26" presetID="53" presetClass="entr" presetSubtype="16"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7000" b="-7000"/>
          </a:stretch>
        </a:blipFill>
        <a:effectLst/>
      </p:bgPr>
    </p:bg>
    <p:spTree>
      <p:nvGrpSpPr>
        <p:cNvPr id="1" name=""/>
        <p:cNvGrpSpPr/>
        <p:nvPr/>
      </p:nvGrpSpPr>
      <p:grpSpPr>
        <a:xfrm>
          <a:off x="0" y="0"/>
          <a:ext cx="0" cy="0"/>
        </a:xfrm>
      </p:grpSpPr>
      <p:sp>
        <p:nvSpPr>
          <p:cNvPr id="6" name="矩形 5"/>
          <p:cNvSpPr/>
          <p:nvPr/>
        </p:nvSpPr>
        <p:spPr>
          <a:xfrm>
            <a:off x="4517234" y="2001689"/>
            <a:ext cx="5262979" cy="1107996"/>
          </a:xfrm>
          <a:prstGeom prst="rect">
            <a:avLst/>
          </a:prstGeom>
        </p:spPr>
        <p:txBody>
          <a:bodyPr wrap="none">
            <a:spAutoFit/>
          </a:bodyPr>
          <a:lstStyle/>
          <a:p>
            <a:r>
              <a:rPr lang="zh-CN" altLang="en-US" sz="6600">
                <a:solidFill>
                  <a:schemeClr val="accent2"/>
                </a:solidFill>
                <a:latin typeface="华文中宋" panose="02010600040101010101" pitchFamily="2" charset="-122"/>
                <a:ea typeface="华文中宋" panose="02010600040101010101" pitchFamily="2" charset="-122"/>
              </a:rPr>
              <a:t>标题文本预设</a:t>
            </a:r>
            <a:endParaRPr lang="zh-CN" altLang="en-US" sz="6600">
              <a:solidFill>
                <a:schemeClr val="accent2"/>
              </a:solidFill>
              <a:latin typeface="华文中宋" panose="02010600040101010101" pitchFamily="2" charset="-122"/>
              <a:ea typeface="华文中宋" panose="02010600040101010101" pitchFamily="2" charset="-122"/>
            </a:endParaRPr>
          </a:p>
        </p:txBody>
      </p:sp>
      <p:sp>
        <p:nvSpPr>
          <p:cNvPr id="7" name="文本框 6"/>
          <p:cNvSpPr txBox="1"/>
          <p:nvPr/>
        </p:nvSpPr>
        <p:spPr>
          <a:xfrm>
            <a:off x="4517234" y="3342113"/>
            <a:ext cx="5334675" cy="461666"/>
          </a:xfrm>
          <a:prstGeom prst="rect">
            <a:avLst/>
          </a:prstGeom>
          <a:noFill/>
        </p:spPr>
        <p:txBody>
          <a:bodyPr wrap="square" rtlCol="0">
            <a:spAutoFit/>
          </a:bodyPr>
          <a:lstStyle/>
          <a:p>
            <a:r>
              <a:rPr lang="en-US" altLang="zh-CN" sz="2400">
                <a:solidFill>
                  <a:schemeClr val="bg1">
                    <a:lumMod val="75000"/>
                  </a:schemeClr>
                </a:solidFill>
                <a:ea typeface="方正兰亭黑简体" panose="02000000000000000000" pitchFamily="2" charset="-122"/>
              </a:rPr>
              <a:t>ACTIVE MODE OF OPERATION</a:t>
            </a:r>
            <a:endParaRPr lang="en-US" altLang="zh-CN" sz="2400">
              <a:solidFill>
                <a:schemeClr val="bg1">
                  <a:lumMod val="75000"/>
                </a:schemeClr>
              </a:solidFill>
              <a:ea typeface="方正兰亭黑简体" panose="02000000000000000000" pitchFamily="2" charset="-122"/>
            </a:endParaRPr>
          </a:p>
        </p:txBody>
      </p:sp>
      <p:sp>
        <p:nvSpPr>
          <p:cNvPr id="24" name="任意多边形: 形状 23"/>
          <p:cNvSpPr/>
          <p:nvPr/>
        </p:nvSpPr>
        <p:spPr>
          <a:xfrm>
            <a:off x="1735925" y="1741484"/>
            <a:ext cx="2559957" cy="2480129"/>
          </a:xfrm>
          <a:custGeom>
            <a:gdLst>
              <a:gd name="connsiteX0" fmla="*/ 0 w 688975"/>
              <a:gd name="connsiteY0" fmla="*/ 0 h 964751"/>
              <a:gd name="connsiteX1" fmla="*/ 688975 w 688975"/>
              <a:gd name="connsiteY1" fmla="*/ 0 h 964751"/>
              <a:gd name="connsiteX2" fmla="*/ 688975 w 688975"/>
              <a:gd name="connsiteY2" fmla="*/ 964751 h 964751"/>
              <a:gd name="connsiteX3" fmla="*/ 344487 w 688975"/>
              <a:gd name="connsiteY3" fmla="*/ 863100 h 964751"/>
              <a:gd name="connsiteX4" fmla="*/ 0 w 688975"/>
              <a:gd name="connsiteY4" fmla="*/ 964751 h 9647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8975" h="964751">
                <a:moveTo>
                  <a:pt x="0" y="0"/>
                </a:moveTo>
                <a:lnTo>
                  <a:pt x="688975" y="0"/>
                </a:lnTo>
                <a:lnTo>
                  <a:pt x="688975" y="964751"/>
                </a:lnTo>
                <a:lnTo>
                  <a:pt x="344487" y="863100"/>
                </a:lnTo>
                <a:lnTo>
                  <a:pt x="0" y="9647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a:solidFill>
                  <a:schemeClr val="accent1"/>
                </a:solidFill>
                <a:latin typeface="Impact" panose="020b0806030902050204" pitchFamily="34" charset="0"/>
              </a:rPr>
              <a:t>03</a:t>
            </a:r>
            <a:endParaRPr lang="zh-CN" altLang="en-US" sz="16600">
              <a:solidFill>
                <a:schemeClr val="accent1"/>
              </a:solidFill>
              <a:latin typeface="Impact" panose="020b0806030902050204" pitchFamily="34" charset="0"/>
            </a:endParaRPr>
          </a:p>
        </p:txBody>
      </p:sp>
      <p:cxnSp>
        <p:nvCxnSpPr>
          <p:cNvPr id="25" name="直接连接符 24"/>
          <p:cNvCxnSpPr/>
          <p:nvPr/>
        </p:nvCxnSpPr>
        <p:spPr>
          <a:xfrm>
            <a:off x="4702153" y="3109685"/>
            <a:ext cx="5904593"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700588" y="4010935"/>
            <a:ext cx="1335789" cy="369332"/>
            <a:chOff x="3811544" y="3718551"/>
            <a:chExt cx="1335789" cy="369332"/>
          </a:xfrm>
        </p:grpSpPr>
        <p:sp>
          <p:nvSpPr>
            <p:cNvPr id="20" name="Freeform 139"/>
            <p:cNvSpPr/>
            <p:nvPr/>
          </p:nvSpPr>
          <p:spPr bwMode="auto">
            <a:xfrm>
              <a:off x="3811544" y="3795037"/>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文本框 20"/>
            <p:cNvSpPr txBox="1"/>
            <p:nvPr/>
          </p:nvSpPr>
          <p:spPr>
            <a:xfrm>
              <a:off x="3936745" y="3718551"/>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广告宣传</a:t>
              </a:r>
              <a:endParaRPr lang="zh-CN" altLang="en-US" spc="200">
                <a:solidFill>
                  <a:schemeClr val="bg2">
                    <a:lumMod val="25000"/>
                  </a:schemeClr>
                </a:solidFill>
                <a:latin typeface="+mj-ea"/>
                <a:ea typeface="+mj-ea"/>
              </a:endParaRPr>
            </a:p>
          </p:txBody>
        </p:sp>
      </p:grpSp>
      <p:grpSp>
        <p:nvGrpSpPr>
          <p:cNvPr id="22" name="组合 21"/>
          <p:cNvGrpSpPr/>
          <p:nvPr/>
        </p:nvGrpSpPr>
        <p:grpSpPr>
          <a:xfrm>
            <a:off x="4700588" y="4606469"/>
            <a:ext cx="1335789" cy="369332"/>
            <a:chOff x="3811544" y="4314085"/>
            <a:chExt cx="1335789" cy="369332"/>
          </a:xfrm>
        </p:grpSpPr>
        <p:sp>
          <p:nvSpPr>
            <p:cNvPr id="38" name="文本框 37"/>
            <p:cNvSpPr txBox="1"/>
            <p:nvPr/>
          </p:nvSpPr>
          <p:spPr>
            <a:xfrm>
              <a:off x="3936745" y="4314085"/>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活动建议</a:t>
              </a:r>
              <a:endParaRPr lang="zh-CN" altLang="en-US" spc="200">
                <a:solidFill>
                  <a:schemeClr val="bg2">
                    <a:lumMod val="25000"/>
                  </a:schemeClr>
                </a:solidFill>
                <a:latin typeface="+mj-ea"/>
                <a:ea typeface="+mj-ea"/>
              </a:endParaRPr>
            </a:p>
          </p:txBody>
        </p:sp>
        <p:sp>
          <p:nvSpPr>
            <p:cNvPr id="39" name="Freeform 139"/>
            <p:cNvSpPr/>
            <p:nvPr/>
          </p:nvSpPr>
          <p:spPr bwMode="auto">
            <a:xfrm>
              <a:off x="3811544" y="4383126"/>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6472647" y="4010935"/>
            <a:ext cx="1328795" cy="369332"/>
            <a:chOff x="5583603" y="3718551"/>
            <a:chExt cx="1328795" cy="369332"/>
          </a:xfrm>
        </p:grpSpPr>
        <p:sp>
          <p:nvSpPr>
            <p:cNvPr id="41" name="文本框 40"/>
            <p:cNvSpPr txBox="1"/>
            <p:nvPr/>
          </p:nvSpPr>
          <p:spPr>
            <a:xfrm>
              <a:off x="5701810" y="3718551"/>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赞助方案</a:t>
              </a:r>
              <a:endParaRPr lang="zh-CN" altLang="en-US" spc="200">
                <a:solidFill>
                  <a:schemeClr val="bg2">
                    <a:lumMod val="25000"/>
                  </a:schemeClr>
                </a:solidFill>
                <a:latin typeface="+mj-ea"/>
                <a:ea typeface="+mj-ea"/>
              </a:endParaRPr>
            </a:p>
          </p:txBody>
        </p:sp>
        <p:sp>
          <p:nvSpPr>
            <p:cNvPr id="42" name="Freeform 139"/>
            <p:cNvSpPr/>
            <p:nvPr/>
          </p:nvSpPr>
          <p:spPr bwMode="auto">
            <a:xfrm>
              <a:off x="5583603" y="3795037"/>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6472647" y="4606469"/>
            <a:ext cx="1328795" cy="369332"/>
            <a:chOff x="5583603" y="4314085"/>
            <a:chExt cx="1328795" cy="369332"/>
          </a:xfrm>
        </p:grpSpPr>
        <p:sp>
          <p:nvSpPr>
            <p:cNvPr id="44" name="文本框 43"/>
            <p:cNvSpPr txBox="1"/>
            <p:nvPr/>
          </p:nvSpPr>
          <p:spPr>
            <a:xfrm>
              <a:off x="5701810" y="4314085"/>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现场掌控</a:t>
              </a:r>
              <a:endParaRPr lang="zh-CN" altLang="en-US" spc="200">
                <a:solidFill>
                  <a:schemeClr val="bg2">
                    <a:lumMod val="25000"/>
                  </a:schemeClr>
                </a:solidFill>
                <a:latin typeface="+mj-ea"/>
                <a:ea typeface="+mj-ea"/>
              </a:endParaRPr>
            </a:p>
          </p:txBody>
        </p:sp>
        <p:sp>
          <p:nvSpPr>
            <p:cNvPr id="45" name="Freeform 139"/>
            <p:cNvSpPr/>
            <p:nvPr/>
          </p:nvSpPr>
          <p:spPr bwMode="auto">
            <a:xfrm>
              <a:off x="5583603" y="4383126"/>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63" presetClass="path" presetSubtype="0" decel="100000" fill="hold" grpId="1" nodeType="withEffect">
                                  <p:stCondLst>
                                    <p:cond delay="0"/>
                                  </p:stCondLst>
                                  <p:childTnLst>
                                    <p:animMotion origin="layout" path="M 2.91667E-06 -2.96296E-06 L 0.0776 -2.96296E-06" pathEditMode="relative" rAng="0" ptsTypes="AA">
                                      <p:cBhvr>
                                        <p:cTn id="15" dur="1000" spd="-100000" fill="hold"/>
                                        <p:tgtEl>
                                          <p:spTgt spid="6"/>
                                        </p:tgtEl>
                                        <p:attrNameLst>
                                          <p:attrName>ppt_x</p:attrName>
                                          <p:attrName>ppt_y</p:attrName>
                                        </p:attrNameLst>
                                      </p:cBhvr>
                                      <p:rCtr x="3880" y="0"/>
                                    </p:animMotion>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000"/>
                                        <p:tgtEl>
                                          <p:spTgt spid="25"/>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63" presetClass="path" presetSubtype="0" decel="100000" fill="hold" grpId="1" nodeType="withEffect">
                                  <p:stCondLst>
                                    <p:cond delay="200"/>
                                  </p:stCondLst>
                                  <p:childTnLst>
                                    <p:animMotion origin="layout" path="M -1.66667E-06 -4.81481E-06 L 0.07761 -4.81481E-06" pathEditMode="relative" rAng="0" ptsTypes="AA">
                                      <p:cBhvr>
                                        <p:cTn id="24" dur="1000" spd="-100000" fill="hold"/>
                                        <p:tgtEl>
                                          <p:spTgt spid="7"/>
                                        </p:tgtEl>
                                        <p:attrNameLst>
                                          <p:attrName>ppt_x</p:attrName>
                                          <p:attrName>ppt_y</p:attrName>
                                        </p:attrNameLst>
                                      </p:cBhvr>
                                      <p:rCtr x="3880" y="0"/>
                                    </p:animMotion>
                                  </p:childTnLst>
                                </p:cTn>
                              </p:par>
                            </p:childTnLst>
                          </p:cTn>
                        </p:par>
                        <p:par>
                          <p:cTn id="25" fill="hold" nodeType="afterGroup">
                            <p:stCondLst>
                              <p:cond delay="270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42" presetClass="path" presetSubtype="0" decel="100000" fill="hold" nodeType="withEffect">
                                  <p:stCondLst>
                                    <p:cond delay="0"/>
                                  </p:stCondLst>
                                  <p:childTnLst>
                                    <p:animMotion origin="layout" path="M -4.375E-06 4.44444E-06 L -4.375E-06 0.06018" pathEditMode="relative" rAng="0" ptsTypes="AA">
                                      <p:cBhvr>
                                        <p:cTn id="30" dur="1000" spd="-100000" fill="hold"/>
                                        <p:tgtEl>
                                          <p:spTgt spid="19"/>
                                        </p:tgtEl>
                                        <p:attrNameLst>
                                          <p:attrName>ppt_x</p:attrName>
                                          <p:attrName>ppt_y</p:attrName>
                                        </p:attrNameLst>
                                      </p:cBhvr>
                                      <p:rCtr x="0" y="3009"/>
                                    </p:animMotion>
                                  </p:childTnLst>
                                </p:cTn>
                              </p:par>
                              <p:par>
                                <p:cTn id="31" presetID="10" presetClass="entr" presetSubtype="0" fill="hold" nodeType="withEffect">
                                  <p:stCondLst>
                                    <p:cond delay="20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childTnLst>
                                </p:cTn>
                              </p:par>
                              <p:par>
                                <p:cTn id="34" presetID="42" presetClass="path" presetSubtype="0" decel="100000" fill="hold" nodeType="withEffect">
                                  <p:stCondLst>
                                    <p:cond delay="200"/>
                                  </p:stCondLst>
                                  <p:childTnLst>
                                    <p:animMotion origin="layout" path="M 3.54167E-06 4.44444E-06 L 3.54167E-06 0.06018" pathEditMode="relative" rAng="0" ptsTypes="AA">
                                      <p:cBhvr>
                                        <p:cTn id="35" dur="1000" spd="-100000" fill="hold"/>
                                        <p:tgtEl>
                                          <p:spTgt spid="40"/>
                                        </p:tgtEl>
                                        <p:attrNameLst>
                                          <p:attrName>ppt_x</p:attrName>
                                          <p:attrName>ppt_y</p:attrName>
                                        </p:attrNameLst>
                                      </p:cBhvr>
                                      <p:rCtr x="0" y="3009"/>
                                    </p:animMotion>
                                  </p:childTnLst>
                                </p:cTn>
                              </p:par>
                              <p:par>
                                <p:cTn id="36" presetID="10" presetClass="entr" presetSubtype="0" fill="hold" nodeType="withEffect">
                                  <p:stCondLst>
                                    <p:cond delay="60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par>
                                <p:cTn id="39" presetID="42" presetClass="path" presetSubtype="0" decel="100000" fill="hold" nodeType="withEffect">
                                  <p:stCondLst>
                                    <p:cond delay="600"/>
                                  </p:stCondLst>
                                  <p:childTnLst>
                                    <p:animMotion origin="layout" path="M -4.375E-06 -1.11111E-06 L -4.375E-06 0.06019" pathEditMode="relative" rAng="0" ptsTypes="AA">
                                      <p:cBhvr>
                                        <p:cTn id="40" dur="1000" spd="-100000" fill="hold"/>
                                        <p:tgtEl>
                                          <p:spTgt spid="22"/>
                                        </p:tgtEl>
                                        <p:attrNameLst>
                                          <p:attrName>ppt_x</p:attrName>
                                          <p:attrName>ppt_y</p:attrName>
                                        </p:attrNameLst>
                                      </p:cBhvr>
                                      <p:rCtr x="0" y="3009"/>
                                    </p:animMotion>
                                  </p:childTnLst>
                                </p:cTn>
                              </p:par>
                              <p:par>
                                <p:cTn id="41" presetID="10" presetClass="entr" presetSubtype="0" fill="hold" nodeType="withEffect">
                                  <p:stCondLst>
                                    <p:cond delay="8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childTnLst>
                                </p:cTn>
                              </p:par>
                              <p:par>
                                <p:cTn id="44" presetID="42" presetClass="path" presetSubtype="0" decel="100000" fill="hold" nodeType="withEffect">
                                  <p:stCondLst>
                                    <p:cond delay="800"/>
                                  </p:stCondLst>
                                  <p:childTnLst>
                                    <p:animMotion origin="layout" path="M 3.54167E-06 -1.11111E-06 L 3.54167E-06 0.06019" pathEditMode="relative" rAng="0" ptsTypes="AA">
                                      <p:cBhvr>
                                        <p:cTn id="45" dur="1000" spd="-100000" fill="hold"/>
                                        <p:tgtEl>
                                          <p:spTgt spid="43"/>
                                        </p:tgtEl>
                                        <p:attrNameLst>
                                          <p:attrName>ppt_x</p:attrName>
                                          <p:attrName>ppt_y</p:attrName>
                                        </p:attrNameLst>
                                      </p:cBhvr>
                                      <p:rCtr x="0" y="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2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solidFill>
          <a:schemeClr val="accent1">
            <a:lumMod val="20000"/>
            <a:lumOff val="80000"/>
            <a:alpha val="20000"/>
          </a:schemeClr>
        </a:solidFill>
        <a:effectLst/>
      </p:bgPr>
    </p:bg>
    <p:spTree>
      <p:nvGrpSpPr>
        <p:cNvPr id="1" name=""/>
        <p:cNvGrpSpPr/>
        <p:nvPr/>
      </p:nvGrpSpPr>
      <p:grpSpPr>
        <a:xfrm>
          <a:off x="0" y="0"/>
          <a:ext cx="0" cy="0"/>
        </a:xfrm>
      </p:grpSpPr>
      <p:sp>
        <p:nvSpPr>
          <p:cNvPr id="27" name="矩形: 圆角 26"/>
          <p:cNvSpPr/>
          <p:nvPr/>
        </p:nvSpPr>
        <p:spPr>
          <a:xfrm>
            <a:off x="1275468" y="2199058"/>
            <a:ext cx="4442128" cy="3307066"/>
          </a:xfrm>
          <a:prstGeom prst="roundRect">
            <a:avLst>
              <a:gd name="adj" fmla="val 0"/>
            </a:avLst>
          </a:pr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a:graphicFrameLocks noGrp="1"/>
          </p:cNvGraphicFramePr>
          <p:nvPr/>
        </p:nvGraphicFramePr>
        <p:xfrm>
          <a:off x="7020719" y="2208011"/>
          <a:ext cx="3683427" cy="792310"/>
        </p:xfrm>
        <a:graphic>
          <a:graphicData uri="http://schemas.openxmlformats.org/drawingml/2006/table">
            <a:tbl>
              <a:tblPr bandRow="1">
                <a:tableStyleId>{F5AB1C69-6EDB-4FF4-983F-18BD219EF322}</a:tableStyleId>
              </a:tblPr>
              <a:tblGrid>
                <a:gridCol w="3683427"/>
              </a:tblGrid>
              <a:tr h="396155">
                <a:tc>
                  <a:txBody>
                    <a:bodyPr vert="horz" wrap="square"/>
                    <a:lstStyle/>
                    <a:p>
                      <a:r>
                        <a:rPr lang="zh-CN" altLang="en-US" sz="1800" kern="1200">
                          <a:solidFill>
                            <a:schemeClr val="accent1"/>
                          </a:solidFill>
                          <a:latin typeface="方正兰亭中黑_GBK" panose="02000000000000000000" pitchFamily="2" charset="-122"/>
                          <a:ea typeface="方正兰亭中黑_GBK" panose="02000000000000000000" pitchFamily="2" charset="-122"/>
                          <a:cs typeface="+mn-cs"/>
                        </a:rPr>
                        <a:t>活动时间</a:t>
                      </a:r>
                      <a:endParaRPr lang="zh-CN" altLang="en-US" sz="1800" kern="1200">
                        <a:solidFill>
                          <a:schemeClr val="accent1"/>
                        </a:solidFill>
                        <a:latin typeface="方正兰亭中黑_GBK" panose="02000000000000000000" pitchFamily="2" charset="-122"/>
                        <a:ea typeface="方正兰亭中黑_GBK" panose="02000000000000000000" pitchFamily="2" charset="-122"/>
                        <a:cs typeface="+mn-cs"/>
                      </a:endParaRPr>
                    </a:p>
                  </a:txBody>
                  <a:tcPr marL="360000" anchor="ctr">
                    <a:solidFill>
                      <a:schemeClr val="bg1">
                        <a:lumMod val="85000"/>
                      </a:schemeClr>
                    </a:solidFill>
                  </a:tcPr>
                </a:tc>
              </a:tr>
              <a:tr h="396155">
                <a:tc>
                  <a:txBody>
                    <a:bodyPr vert="horz" wrap="square"/>
                    <a:lstStyle/>
                    <a:p>
                      <a:r>
                        <a:rPr lang="en-US" altLang="zh-CN" sz="1400" kern="1200">
                          <a:solidFill>
                            <a:schemeClr val="bg2">
                              <a:lumMod val="25000"/>
                            </a:schemeClr>
                          </a:solidFill>
                          <a:latin typeface="DINPro-Light" panose="02000504040000020003" pitchFamily="50" charset="0"/>
                          <a:ea typeface="方正兰亭黑简体" panose="02000000000000000000" pitchFamily="2" charset="-122"/>
                          <a:cs typeface="+mn-cs"/>
                        </a:rPr>
                        <a:t>2018.05.01-2018.05.05</a:t>
                      </a:r>
                      <a:endParaRPr lang="zh-CN" altLang="en-US" sz="1400" kern="1200">
                        <a:solidFill>
                          <a:schemeClr val="bg2">
                            <a:lumMod val="25000"/>
                          </a:schemeClr>
                        </a:solidFill>
                        <a:latin typeface="DINPro-Light" panose="02000504040000020003" pitchFamily="50" charset="0"/>
                        <a:ea typeface="方正兰亭黑简体" panose="02000000000000000000" pitchFamily="2" charset="-122"/>
                        <a:cs typeface="+mn-cs"/>
                      </a:endParaRPr>
                    </a:p>
                  </a:txBody>
                  <a:tcPr marL="360000" anchor="ctr">
                    <a:solidFill>
                      <a:schemeClr val="bg1">
                        <a:lumMod val="95000"/>
                      </a:schemeClr>
                    </a:solidFill>
                  </a:tcPr>
                </a:tc>
              </a:tr>
            </a:tbl>
          </a:graphicData>
        </a:graphic>
      </p:graphicFrame>
      <p:graphicFrame>
        <p:nvGraphicFramePr>
          <p:cNvPr id="5" name="表格 4"/>
          <p:cNvGraphicFramePr>
            <a:graphicFrameLocks noGrp="1"/>
          </p:cNvGraphicFramePr>
          <p:nvPr/>
        </p:nvGraphicFramePr>
        <p:xfrm>
          <a:off x="7020719" y="3456436"/>
          <a:ext cx="3683427" cy="792310"/>
        </p:xfrm>
        <a:graphic>
          <a:graphicData uri="http://schemas.openxmlformats.org/drawingml/2006/table">
            <a:tbl>
              <a:tblPr bandRow="1">
                <a:tableStyleId>{F5AB1C69-6EDB-4FF4-983F-18BD219EF322}</a:tableStyleId>
              </a:tblPr>
              <a:tblGrid>
                <a:gridCol w="3683427"/>
              </a:tblGrid>
              <a:tr h="396155">
                <a:tc>
                  <a:txBody>
                    <a:bodyPr vert="horz" wrap="square"/>
                    <a:lstStyle/>
                    <a:p>
                      <a:pPr marL="0" algn="l" defTabSz="914400" rtl="0" eaLnBrk="1" latinLnBrk="0" hangingPunct="1"/>
                      <a:r>
                        <a:rPr lang="zh-CN" altLang="en-US" sz="1800" kern="1200">
                          <a:solidFill>
                            <a:schemeClr val="accent2"/>
                          </a:solidFill>
                          <a:latin typeface="方正兰亭中黑_GBK" panose="02000000000000000000" pitchFamily="2" charset="-122"/>
                          <a:ea typeface="方正兰亭中黑_GBK" panose="02000000000000000000" pitchFamily="2" charset="-122"/>
                          <a:cs typeface="+mn-cs"/>
                        </a:rPr>
                        <a:t>活动地点</a:t>
                      </a:r>
                      <a:endParaRPr lang="zh-CN" altLang="en-US" sz="1800" kern="1200">
                        <a:solidFill>
                          <a:schemeClr val="accent2"/>
                        </a:solidFill>
                        <a:latin typeface="方正兰亭中黑_GBK" panose="02000000000000000000" pitchFamily="2" charset="-122"/>
                        <a:ea typeface="方正兰亭中黑_GBK" panose="02000000000000000000" pitchFamily="2" charset="-122"/>
                        <a:cs typeface="+mn-cs"/>
                      </a:endParaRPr>
                    </a:p>
                  </a:txBody>
                  <a:tcPr marL="360000" anchor="ctr">
                    <a:solidFill>
                      <a:schemeClr val="bg1">
                        <a:lumMod val="85000"/>
                      </a:schemeClr>
                    </a:solidFill>
                  </a:tcPr>
                </a:tc>
              </a:tr>
              <a:tr h="396155">
                <a:tc>
                  <a:txBody>
                    <a:bodyPr vert="horz" wrap="square"/>
                    <a:lstStyle/>
                    <a:p>
                      <a:r>
                        <a:rPr lang="zh-CN" altLang="en-US" sz="1400" kern="1200">
                          <a:solidFill>
                            <a:schemeClr val="accent2"/>
                          </a:solidFill>
                          <a:latin typeface="DINPro-Light" panose="02000504040000020003" pitchFamily="50" charset="0"/>
                          <a:ea typeface="方正兰亭黑简体" panose="02000000000000000000" pitchFamily="2" charset="-122"/>
                          <a:cs typeface="+mn-cs"/>
                        </a:rPr>
                        <a:t>上海市中央新城</a:t>
                      </a:r>
                      <a:r>
                        <a:rPr lang="en-US" altLang="zh-CN" sz="1400" kern="1200">
                          <a:solidFill>
                            <a:schemeClr val="accent2"/>
                          </a:solidFill>
                          <a:latin typeface="DINPro-Light" panose="02000504040000020003" pitchFamily="50" charset="0"/>
                          <a:ea typeface="方正兰亭黑简体" panose="02000000000000000000" pitchFamily="2" charset="-122"/>
                          <a:cs typeface="+mn-cs"/>
                        </a:rPr>
                        <a:t>8</a:t>
                      </a:r>
                      <a:r>
                        <a:rPr lang="zh-CN" altLang="en-US" sz="1400" kern="1200">
                          <a:solidFill>
                            <a:schemeClr val="accent2"/>
                          </a:solidFill>
                          <a:latin typeface="DINPro-Light" panose="02000504040000020003" pitchFamily="50" charset="0"/>
                          <a:ea typeface="方正兰亭黑简体" panose="02000000000000000000" pitchFamily="2" charset="-122"/>
                          <a:cs typeface="+mn-cs"/>
                        </a:rPr>
                        <a:t>楼国际会议室</a:t>
                      </a:r>
                      <a:endParaRPr lang="zh-CN" altLang="en-US" sz="1400" kern="1200">
                        <a:solidFill>
                          <a:schemeClr val="accent2"/>
                        </a:solidFill>
                        <a:latin typeface="DINPro-Light" panose="02000504040000020003" pitchFamily="50" charset="0"/>
                        <a:ea typeface="方正兰亭黑简体" panose="02000000000000000000" pitchFamily="2" charset="-122"/>
                        <a:cs typeface="+mn-cs"/>
                      </a:endParaRPr>
                    </a:p>
                  </a:txBody>
                  <a:tcPr marL="360000" anchor="ctr">
                    <a:solidFill>
                      <a:schemeClr val="bg1">
                        <a:lumMod val="95000"/>
                      </a:schemeClr>
                    </a:solidFill>
                  </a:tcPr>
                </a:tc>
              </a:tr>
            </a:tbl>
          </a:graphicData>
        </a:graphic>
      </p:graphicFrame>
      <p:graphicFrame>
        <p:nvGraphicFramePr>
          <p:cNvPr id="6" name="表格 5"/>
          <p:cNvGraphicFramePr>
            <a:graphicFrameLocks noGrp="1"/>
          </p:cNvGraphicFramePr>
          <p:nvPr/>
        </p:nvGraphicFramePr>
        <p:xfrm>
          <a:off x="7020719" y="4713814"/>
          <a:ext cx="3683427" cy="792310"/>
        </p:xfrm>
        <a:graphic>
          <a:graphicData uri="http://schemas.openxmlformats.org/drawingml/2006/table">
            <a:tbl>
              <a:tblPr bandRow="1">
                <a:tableStyleId>{F5AB1C69-6EDB-4FF4-983F-18BD219EF322}</a:tableStyleId>
              </a:tblPr>
              <a:tblGrid>
                <a:gridCol w="3683427"/>
              </a:tblGrid>
              <a:tr h="396155">
                <a:tc>
                  <a:txBody>
                    <a:bodyPr vert="horz" wrap="square"/>
                    <a:lstStyle/>
                    <a:p>
                      <a:r>
                        <a:rPr lang="zh-CN" altLang="en-US" sz="1800" kern="1200">
                          <a:solidFill>
                            <a:schemeClr val="accent1"/>
                          </a:solidFill>
                          <a:latin typeface="方正兰亭中黑_GBK" panose="02000000000000000000" pitchFamily="2" charset="-122"/>
                          <a:ea typeface="方正兰亭中黑_GBK" panose="02000000000000000000" pitchFamily="2" charset="-122"/>
                          <a:cs typeface="+mn-cs"/>
                        </a:rPr>
                        <a:t>活动对象</a:t>
                      </a:r>
                      <a:endParaRPr lang="zh-CN" altLang="en-US" sz="1800" kern="1200">
                        <a:solidFill>
                          <a:schemeClr val="accent1"/>
                        </a:solidFill>
                        <a:latin typeface="方正兰亭中黑_GBK" panose="02000000000000000000" pitchFamily="2" charset="-122"/>
                        <a:ea typeface="方正兰亭中黑_GBK" panose="02000000000000000000" pitchFamily="2" charset="-122"/>
                        <a:cs typeface="+mn-cs"/>
                      </a:endParaRPr>
                    </a:p>
                  </a:txBody>
                  <a:tcPr marL="360000" anchor="ctr">
                    <a:solidFill>
                      <a:schemeClr val="bg1">
                        <a:lumMod val="85000"/>
                      </a:schemeClr>
                    </a:solidFill>
                  </a:tcPr>
                </a:tc>
              </a:tr>
              <a:tr h="396155">
                <a:tc>
                  <a:txBody>
                    <a:bodyPr vert="horz" wrap="square"/>
                    <a:lstStyle/>
                    <a:p>
                      <a:r>
                        <a:rPr lang="zh-CN" altLang="en-US" sz="1400" kern="1200">
                          <a:solidFill>
                            <a:schemeClr val="bg2">
                              <a:lumMod val="25000"/>
                            </a:schemeClr>
                          </a:solidFill>
                          <a:latin typeface="DINPro-Light" panose="02000504040000020003" pitchFamily="50" charset="0"/>
                          <a:ea typeface="方正兰亭黑简体" panose="02000000000000000000" pitchFamily="2" charset="-122"/>
                          <a:cs typeface="+mn-cs"/>
                        </a:rPr>
                        <a:t>主要针对</a:t>
                      </a:r>
                      <a:r>
                        <a:rPr lang="en-US" altLang="zh-CN" sz="1400" kern="1200">
                          <a:solidFill>
                            <a:schemeClr val="bg2">
                              <a:lumMod val="25000"/>
                            </a:schemeClr>
                          </a:solidFill>
                          <a:latin typeface="DINPro-Light" panose="02000504040000020003" pitchFamily="50" charset="0"/>
                          <a:ea typeface="方正兰亭黑简体" panose="02000000000000000000" pitchFamily="2" charset="-122"/>
                          <a:cs typeface="+mn-cs"/>
                        </a:rPr>
                        <a:t>30~39</a:t>
                      </a:r>
                      <a:r>
                        <a:rPr lang="zh-CN" altLang="en-US" sz="1400" kern="1200">
                          <a:solidFill>
                            <a:schemeClr val="bg2">
                              <a:lumMod val="25000"/>
                            </a:schemeClr>
                          </a:solidFill>
                          <a:latin typeface="DINPro-Light" panose="02000504040000020003" pitchFamily="50" charset="0"/>
                          <a:ea typeface="方正兰亭黑简体" panose="02000000000000000000" pitchFamily="2" charset="-122"/>
                          <a:cs typeface="+mn-cs"/>
                        </a:rPr>
                        <a:t>岁职场男性</a:t>
                      </a:r>
                      <a:endParaRPr lang="zh-CN" altLang="en-US" sz="1400" kern="1200">
                        <a:solidFill>
                          <a:schemeClr val="bg2">
                            <a:lumMod val="25000"/>
                          </a:schemeClr>
                        </a:solidFill>
                        <a:latin typeface="DINPro-Light" panose="02000504040000020003" pitchFamily="50" charset="0"/>
                        <a:ea typeface="方正兰亭黑简体" panose="02000000000000000000" pitchFamily="2" charset="-122"/>
                        <a:cs typeface="+mn-cs"/>
                      </a:endParaRPr>
                    </a:p>
                  </a:txBody>
                  <a:tcPr marL="360000" anchor="ctr">
                    <a:solidFill>
                      <a:schemeClr val="bg1">
                        <a:lumMod val="95000"/>
                      </a:schemeClr>
                    </a:solidFill>
                  </a:tcPr>
                </a:tc>
              </a:tr>
            </a:tbl>
          </a:graphicData>
        </a:graphic>
      </p:graphicFrame>
      <p:grpSp>
        <p:nvGrpSpPr>
          <p:cNvPr id="7" name="组合 6"/>
          <p:cNvGrpSpPr/>
          <p:nvPr/>
        </p:nvGrpSpPr>
        <p:grpSpPr>
          <a:xfrm>
            <a:off x="6126255" y="4713814"/>
            <a:ext cx="792310" cy="792310"/>
            <a:chOff x="1172278" y="4680645"/>
            <a:chExt cx="792310" cy="792310"/>
          </a:xfrm>
        </p:grpSpPr>
        <p:sp>
          <p:nvSpPr>
            <p:cNvPr id="8" name="圆角矩形 56"/>
            <p:cNvSpPr/>
            <p:nvPr/>
          </p:nvSpPr>
          <p:spPr>
            <a:xfrm>
              <a:off x="1172278" y="4680645"/>
              <a:ext cx="792310" cy="792310"/>
            </a:xfrm>
            <a:prstGeom prst="roundRect">
              <a:avLst>
                <a:gd name="adj" fmla="val 70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369871" y="4904927"/>
              <a:ext cx="397124" cy="343746"/>
              <a:chOff x="6889750" y="965200"/>
              <a:chExt cx="1771650" cy="1533526"/>
            </a:xfrm>
            <a:solidFill>
              <a:schemeClr val="bg1"/>
            </a:solidFill>
          </p:grpSpPr>
          <p:sp>
            <p:nvSpPr>
              <p:cNvPr id="10" name="Freeform 28"/>
              <p:cNvSpPr/>
              <p:nvPr/>
            </p:nvSpPr>
            <p:spPr bwMode="auto">
              <a:xfrm>
                <a:off x="7254875" y="1630363"/>
                <a:ext cx="1049337" cy="868363"/>
              </a:xfrm>
              <a:custGeom>
                <a:gdLst>
                  <a:gd name="T0" fmla="*/ 393 w 661"/>
                  <a:gd name="T1" fmla="*/ 0 h 547"/>
                  <a:gd name="T2" fmla="*/ 393 w 661"/>
                  <a:gd name="T3" fmla="*/ 14 h 547"/>
                  <a:gd name="T4" fmla="*/ 387 w 661"/>
                  <a:gd name="T5" fmla="*/ 46 h 547"/>
                  <a:gd name="T6" fmla="*/ 377 w 661"/>
                  <a:gd name="T7" fmla="*/ 66 h 547"/>
                  <a:gd name="T8" fmla="*/ 369 w 661"/>
                  <a:gd name="T9" fmla="*/ 74 h 547"/>
                  <a:gd name="T10" fmla="*/ 387 w 661"/>
                  <a:gd name="T11" fmla="*/ 198 h 547"/>
                  <a:gd name="T12" fmla="*/ 395 w 661"/>
                  <a:gd name="T13" fmla="*/ 297 h 547"/>
                  <a:gd name="T14" fmla="*/ 395 w 661"/>
                  <a:gd name="T15" fmla="*/ 361 h 547"/>
                  <a:gd name="T16" fmla="*/ 393 w 661"/>
                  <a:gd name="T17" fmla="*/ 377 h 547"/>
                  <a:gd name="T18" fmla="*/ 377 w 661"/>
                  <a:gd name="T19" fmla="*/ 425 h 547"/>
                  <a:gd name="T20" fmla="*/ 359 w 661"/>
                  <a:gd name="T21" fmla="*/ 459 h 547"/>
                  <a:gd name="T22" fmla="*/ 339 w 661"/>
                  <a:gd name="T23" fmla="*/ 481 h 547"/>
                  <a:gd name="T24" fmla="*/ 327 w 661"/>
                  <a:gd name="T25" fmla="*/ 485 h 547"/>
                  <a:gd name="T26" fmla="*/ 323 w 661"/>
                  <a:gd name="T27" fmla="*/ 483 h 547"/>
                  <a:gd name="T28" fmla="*/ 307 w 661"/>
                  <a:gd name="T29" fmla="*/ 471 h 547"/>
                  <a:gd name="T30" fmla="*/ 289 w 661"/>
                  <a:gd name="T31" fmla="*/ 441 h 547"/>
                  <a:gd name="T32" fmla="*/ 275 w 661"/>
                  <a:gd name="T33" fmla="*/ 407 h 547"/>
                  <a:gd name="T34" fmla="*/ 269 w 661"/>
                  <a:gd name="T35" fmla="*/ 377 h 547"/>
                  <a:gd name="T36" fmla="*/ 265 w 661"/>
                  <a:gd name="T37" fmla="*/ 341 h 547"/>
                  <a:gd name="T38" fmla="*/ 273 w 661"/>
                  <a:gd name="T39" fmla="*/ 247 h 547"/>
                  <a:gd name="T40" fmla="*/ 295 w 661"/>
                  <a:gd name="T41" fmla="*/ 112 h 547"/>
                  <a:gd name="T42" fmla="*/ 303 w 661"/>
                  <a:gd name="T43" fmla="*/ 74 h 547"/>
                  <a:gd name="T44" fmla="*/ 293 w 661"/>
                  <a:gd name="T45" fmla="*/ 66 h 547"/>
                  <a:gd name="T46" fmla="*/ 285 w 661"/>
                  <a:gd name="T47" fmla="*/ 48 h 547"/>
                  <a:gd name="T48" fmla="*/ 279 w 661"/>
                  <a:gd name="T49" fmla="*/ 20 h 547"/>
                  <a:gd name="T50" fmla="*/ 174 w 661"/>
                  <a:gd name="T51" fmla="*/ 0 h 547"/>
                  <a:gd name="T52" fmla="*/ 174 w 661"/>
                  <a:gd name="T53" fmla="*/ 0 h 547"/>
                  <a:gd name="T54" fmla="*/ 138 w 661"/>
                  <a:gd name="T55" fmla="*/ 4 h 547"/>
                  <a:gd name="T56" fmla="*/ 106 w 661"/>
                  <a:gd name="T57" fmla="*/ 16 h 547"/>
                  <a:gd name="T58" fmla="*/ 74 w 661"/>
                  <a:gd name="T59" fmla="*/ 32 h 547"/>
                  <a:gd name="T60" fmla="*/ 48 w 661"/>
                  <a:gd name="T61" fmla="*/ 54 h 547"/>
                  <a:gd name="T62" fmla="*/ 26 w 661"/>
                  <a:gd name="T63" fmla="*/ 80 h 547"/>
                  <a:gd name="T64" fmla="*/ 10 w 661"/>
                  <a:gd name="T65" fmla="*/ 112 h 547"/>
                  <a:gd name="T66" fmla="*/ 2 w 661"/>
                  <a:gd name="T67" fmla="*/ 146 h 547"/>
                  <a:gd name="T68" fmla="*/ 2 w 661"/>
                  <a:gd name="T69" fmla="*/ 182 h 547"/>
                  <a:gd name="T70" fmla="*/ 26 w 661"/>
                  <a:gd name="T71" fmla="*/ 367 h 547"/>
                  <a:gd name="T72" fmla="*/ 48 w 661"/>
                  <a:gd name="T73" fmla="*/ 437 h 547"/>
                  <a:gd name="T74" fmla="*/ 64 w 661"/>
                  <a:gd name="T75" fmla="*/ 467 h 547"/>
                  <a:gd name="T76" fmla="*/ 84 w 661"/>
                  <a:gd name="T77" fmla="*/ 495 h 547"/>
                  <a:gd name="T78" fmla="*/ 108 w 661"/>
                  <a:gd name="T79" fmla="*/ 515 h 547"/>
                  <a:gd name="T80" fmla="*/ 134 w 661"/>
                  <a:gd name="T81" fmla="*/ 533 h 547"/>
                  <a:gd name="T82" fmla="*/ 164 w 661"/>
                  <a:gd name="T83" fmla="*/ 543 h 547"/>
                  <a:gd name="T84" fmla="*/ 200 w 661"/>
                  <a:gd name="T85" fmla="*/ 547 h 547"/>
                  <a:gd name="T86" fmla="*/ 463 w 661"/>
                  <a:gd name="T87" fmla="*/ 547 h 547"/>
                  <a:gd name="T88" fmla="*/ 497 w 661"/>
                  <a:gd name="T89" fmla="*/ 543 h 547"/>
                  <a:gd name="T90" fmla="*/ 527 w 661"/>
                  <a:gd name="T91" fmla="*/ 531 h 547"/>
                  <a:gd name="T92" fmla="*/ 555 w 661"/>
                  <a:gd name="T93" fmla="*/ 515 h 547"/>
                  <a:gd name="T94" fmla="*/ 577 w 661"/>
                  <a:gd name="T95" fmla="*/ 493 h 547"/>
                  <a:gd name="T96" fmla="*/ 597 w 661"/>
                  <a:gd name="T97" fmla="*/ 465 h 547"/>
                  <a:gd name="T98" fmla="*/ 613 w 661"/>
                  <a:gd name="T99" fmla="*/ 435 h 547"/>
                  <a:gd name="T100" fmla="*/ 635 w 661"/>
                  <a:gd name="T101" fmla="*/ 365 h 547"/>
                  <a:gd name="T102" fmla="*/ 661 w 661"/>
                  <a:gd name="T103" fmla="*/ 180 h 547"/>
                  <a:gd name="T104" fmla="*/ 661 w 661"/>
                  <a:gd name="T105" fmla="*/ 144 h 547"/>
                  <a:gd name="T106" fmla="*/ 651 w 661"/>
                  <a:gd name="T107" fmla="*/ 110 h 547"/>
                  <a:gd name="T108" fmla="*/ 637 w 661"/>
                  <a:gd name="T109" fmla="*/ 80 h 547"/>
                  <a:gd name="T110" fmla="*/ 615 w 661"/>
                  <a:gd name="T111" fmla="*/ 54 h 547"/>
                  <a:gd name="T112" fmla="*/ 587 w 661"/>
                  <a:gd name="T113" fmla="*/ 32 h 547"/>
                  <a:gd name="T114" fmla="*/ 557 w 661"/>
                  <a:gd name="T115" fmla="*/ 14 h 547"/>
                  <a:gd name="T116" fmla="*/ 523 w 661"/>
                  <a:gd name="T117" fmla="*/ 4 h 547"/>
                  <a:gd name="T118" fmla="*/ 487 w 661"/>
                  <a:gd name="T119" fmla="*/ 0 h 5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1" h="547">
                    <a:moveTo>
                      <a:pt x="487" y="0"/>
                    </a:moveTo>
                    <a:lnTo>
                      <a:pt x="393" y="0"/>
                    </a:lnTo>
                    <a:lnTo>
                      <a:pt x="393" y="0"/>
                    </a:lnTo>
                    <a:lnTo>
                      <a:pt x="393" y="14"/>
                    </a:lnTo>
                    <a:lnTo>
                      <a:pt x="391" y="34"/>
                    </a:lnTo>
                    <a:lnTo>
                      <a:pt x="387" y="46"/>
                    </a:lnTo>
                    <a:lnTo>
                      <a:pt x="383" y="56"/>
                    </a:lnTo>
                    <a:lnTo>
                      <a:pt x="377" y="66"/>
                    </a:lnTo>
                    <a:lnTo>
                      <a:pt x="369" y="74"/>
                    </a:lnTo>
                    <a:lnTo>
                      <a:pt x="369" y="74"/>
                    </a:lnTo>
                    <a:lnTo>
                      <a:pt x="375" y="112"/>
                    </a:lnTo>
                    <a:lnTo>
                      <a:pt x="387" y="198"/>
                    </a:lnTo>
                    <a:lnTo>
                      <a:pt x="393" y="249"/>
                    </a:lnTo>
                    <a:lnTo>
                      <a:pt x="395" y="297"/>
                    </a:lnTo>
                    <a:lnTo>
                      <a:pt x="397" y="343"/>
                    </a:lnTo>
                    <a:lnTo>
                      <a:pt x="395" y="361"/>
                    </a:lnTo>
                    <a:lnTo>
                      <a:pt x="393" y="377"/>
                    </a:lnTo>
                    <a:lnTo>
                      <a:pt x="393" y="377"/>
                    </a:lnTo>
                    <a:lnTo>
                      <a:pt x="383" y="407"/>
                    </a:lnTo>
                    <a:lnTo>
                      <a:pt x="377" y="425"/>
                    </a:lnTo>
                    <a:lnTo>
                      <a:pt x="369" y="443"/>
                    </a:lnTo>
                    <a:lnTo>
                      <a:pt x="359" y="459"/>
                    </a:lnTo>
                    <a:lnTo>
                      <a:pt x="349" y="473"/>
                    </a:lnTo>
                    <a:lnTo>
                      <a:pt x="339" y="481"/>
                    </a:lnTo>
                    <a:lnTo>
                      <a:pt x="333" y="483"/>
                    </a:lnTo>
                    <a:lnTo>
                      <a:pt x="327" y="485"/>
                    </a:lnTo>
                    <a:lnTo>
                      <a:pt x="327" y="485"/>
                    </a:lnTo>
                    <a:lnTo>
                      <a:pt x="323" y="483"/>
                    </a:lnTo>
                    <a:lnTo>
                      <a:pt x="317" y="481"/>
                    </a:lnTo>
                    <a:lnTo>
                      <a:pt x="307" y="471"/>
                    </a:lnTo>
                    <a:lnTo>
                      <a:pt x="297" y="459"/>
                    </a:lnTo>
                    <a:lnTo>
                      <a:pt x="289" y="441"/>
                    </a:lnTo>
                    <a:lnTo>
                      <a:pt x="281" y="423"/>
                    </a:lnTo>
                    <a:lnTo>
                      <a:pt x="275" y="407"/>
                    </a:lnTo>
                    <a:lnTo>
                      <a:pt x="269" y="377"/>
                    </a:lnTo>
                    <a:lnTo>
                      <a:pt x="269" y="377"/>
                    </a:lnTo>
                    <a:lnTo>
                      <a:pt x="265" y="361"/>
                    </a:lnTo>
                    <a:lnTo>
                      <a:pt x="265" y="341"/>
                    </a:lnTo>
                    <a:lnTo>
                      <a:pt x="267" y="297"/>
                    </a:lnTo>
                    <a:lnTo>
                      <a:pt x="273" y="247"/>
                    </a:lnTo>
                    <a:lnTo>
                      <a:pt x="279" y="198"/>
                    </a:lnTo>
                    <a:lnTo>
                      <a:pt x="295" y="112"/>
                    </a:lnTo>
                    <a:lnTo>
                      <a:pt x="303" y="74"/>
                    </a:lnTo>
                    <a:lnTo>
                      <a:pt x="303" y="74"/>
                    </a:lnTo>
                    <a:lnTo>
                      <a:pt x="297" y="70"/>
                    </a:lnTo>
                    <a:lnTo>
                      <a:pt x="293" y="66"/>
                    </a:lnTo>
                    <a:lnTo>
                      <a:pt x="289" y="58"/>
                    </a:lnTo>
                    <a:lnTo>
                      <a:pt x="285" y="48"/>
                    </a:lnTo>
                    <a:lnTo>
                      <a:pt x="283" y="36"/>
                    </a:lnTo>
                    <a:lnTo>
                      <a:pt x="279" y="20"/>
                    </a:lnTo>
                    <a:lnTo>
                      <a:pt x="277" y="0"/>
                    </a:lnTo>
                    <a:lnTo>
                      <a:pt x="174" y="0"/>
                    </a:lnTo>
                    <a:lnTo>
                      <a:pt x="174" y="0"/>
                    </a:lnTo>
                    <a:lnTo>
                      <a:pt x="174" y="0"/>
                    </a:lnTo>
                    <a:lnTo>
                      <a:pt x="156" y="2"/>
                    </a:lnTo>
                    <a:lnTo>
                      <a:pt x="138" y="4"/>
                    </a:lnTo>
                    <a:lnTo>
                      <a:pt x="122" y="8"/>
                    </a:lnTo>
                    <a:lnTo>
                      <a:pt x="106" y="16"/>
                    </a:lnTo>
                    <a:lnTo>
                      <a:pt x="90" y="22"/>
                    </a:lnTo>
                    <a:lnTo>
                      <a:pt x="74" y="32"/>
                    </a:lnTo>
                    <a:lnTo>
                      <a:pt x="60" y="42"/>
                    </a:lnTo>
                    <a:lnTo>
                      <a:pt x="48" y="54"/>
                    </a:lnTo>
                    <a:lnTo>
                      <a:pt x="36" y="68"/>
                    </a:lnTo>
                    <a:lnTo>
                      <a:pt x="26" y="80"/>
                    </a:lnTo>
                    <a:lnTo>
                      <a:pt x="16" y="96"/>
                    </a:lnTo>
                    <a:lnTo>
                      <a:pt x="10" y="112"/>
                    </a:lnTo>
                    <a:lnTo>
                      <a:pt x="4" y="128"/>
                    </a:lnTo>
                    <a:lnTo>
                      <a:pt x="2" y="146"/>
                    </a:lnTo>
                    <a:lnTo>
                      <a:pt x="0" y="164"/>
                    </a:lnTo>
                    <a:lnTo>
                      <a:pt x="2" y="182"/>
                    </a:lnTo>
                    <a:lnTo>
                      <a:pt x="26" y="367"/>
                    </a:lnTo>
                    <a:lnTo>
                      <a:pt x="26" y="367"/>
                    </a:lnTo>
                    <a:lnTo>
                      <a:pt x="34" y="403"/>
                    </a:lnTo>
                    <a:lnTo>
                      <a:pt x="48" y="437"/>
                    </a:lnTo>
                    <a:lnTo>
                      <a:pt x="56" y="453"/>
                    </a:lnTo>
                    <a:lnTo>
                      <a:pt x="64" y="467"/>
                    </a:lnTo>
                    <a:lnTo>
                      <a:pt x="74" y="481"/>
                    </a:lnTo>
                    <a:lnTo>
                      <a:pt x="84" y="495"/>
                    </a:lnTo>
                    <a:lnTo>
                      <a:pt x="96" y="505"/>
                    </a:lnTo>
                    <a:lnTo>
                      <a:pt x="108" y="515"/>
                    </a:lnTo>
                    <a:lnTo>
                      <a:pt x="120" y="525"/>
                    </a:lnTo>
                    <a:lnTo>
                      <a:pt x="134" y="533"/>
                    </a:lnTo>
                    <a:lnTo>
                      <a:pt x="150" y="539"/>
                    </a:lnTo>
                    <a:lnTo>
                      <a:pt x="164" y="543"/>
                    </a:lnTo>
                    <a:lnTo>
                      <a:pt x="182" y="545"/>
                    </a:lnTo>
                    <a:lnTo>
                      <a:pt x="200" y="547"/>
                    </a:lnTo>
                    <a:lnTo>
                      <a:pt x="463" y="547"/>
                    </a:lnTo>
                    <a:lnTo>
                      <a:pt x="463" y="547"/>
                    </a:lnTo>
                    <a:lnTo>
                      <a:pt x="479" y="545"/>
                    </a:lnTo>
                    <a:lnTo>
                      <a:pt x="497" y="543"/>
                    </a:lnTo>
                    <a:lnTo>
                      <a:pt x="513" y="537"/>
                    </a:lnTo>
                    <a:lnTo>
                      <a:pt x="527" y="531"/>
                    </a:lnTo>
                    <a:lnTo>
                      <a:pt x="541" y="525"/>
                    </a:lnTo>
                    <a:lnTo>
                      <a:pt x="555" y="515"/>
                    </a:lnTo>
                    <a:lnTo>
                      <a:pt x="567" y="505"/>
                    </a:lnTo>
                    <a:lnTo>
                      <a:pt x="577" y="493"/>
                    </a:lnTo>
                    <a:lnTo>
                      <a:pt x="589" y="479"/>
                    </a:lnTo>
                    <a:lnTo>
                      <a:pt x="597" y="465"/>
                    </a:lnTo>
                    <a:lnTo>
                      <a:pt x="607" y="451"/>
                    </a:lnTo>
                    <a:lnTo>
                      <a:pt x="613" y="435"/>
                    </a:lnTo>
                    <a:lnTo>
                      <a:pt x="627" y="401"/>
                    </a:lnTo>
                    <a:lnTo>
                      <a:pt x="635" y="365"/>
                    </a:lnTo>
                    <a:lnTo>
                      <a:pt x="661" y="180"/>
                    </a:lnTo>
                    <a:lnTo>
                      <a:pt x="661" y="180"/>
                    </a:lnTo>
                    <a:lnTo>
                      <a:pt x="661" y="162"/>
                    </a:lnTo>
                    <a:lnTo>
                      <a:pt x="661" y="144"/>
                    </a:lnTo>
                    <a:lnTo>
                      <a:pt x="657" y="126"/>
                    </a:lnTo>
                    <a:lnTo>
                      <a:pt x="651" y="110"/>
                    </a:lnTo>
                    <a:lnTo>
                      <a:pt x="645" y="94"/>
                    </a:lnTo>
                    <a:lnTo>
                      <a:pt x="637" y="80"/>
                    </a:lnTo>
                    <a:lnTo>
                      <a:pt x="625" y="66"/>
                    </a:lnTo>
                    <a:lnTo>
                      <a:pt x="615" y="54"/>
                    </a:lnTo>
                    <a:lnTo>
                      <a:pt x="601" y="42"/>
                    </a:lnTo>
                    <a:lnTo>
                      <a:pt x="587" y="32"/>
                    </a:lnTo>
                    <a:lnTo>
                      <a:pt x="573" y="22"/>
                    </a:lnTo>
                    <a:lnTo>
                      <a:pt x="557" y="14"/>
                    </a:lnTo>
                    <a:lnTo>
                      <a:pt x="539" y="8"/>
                    </a:lnTo>
                    <a:lnTo>
                      <a:pt x="523" y="4"/>
                    </a:lnTo>
                    <a:lnTo>
                      <a:pt x="505" y="2"/>
                    </a:lnTo>
                    <a:lnTo>
                      <a:pt x="487" y="0"/>
                    </a:lnTo>
                    <a:lnTo>
                      <a:pt x="4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p:nvPr/>
            </p:nvSpPr>
            <p:spPr bwMode="auto">
              <a:xfrm>
                <a:off x="7499350" y="965200"/>
                <a:ext cx="560387" cy="573088"/>
              </a:xfrm>
              <a:custGeom>
                <a:gdLst>
                  <a:gd name="T0" fmla="*/ 353 w 353"/>
                  <a:gd name="T1" fmla="*/ 181 h 361"/>
                  <a:gd name="T2" fmla="*/ 349 w 353"/>
                  <a:gd name="T3" fmla="*/ 217 h 361"/>
                  <a:gd name="T4" fmla="*/ 339 w 353"/>
                  <a:gd name="T5" fmla="*/ 251 h 361"/>
                  <a:gd name="T6" fmla="*/ 323 w 353"/>
                  <a:gd name="T7" fmla="*/ 283 h 361"/>
                  <a:gd name="T8" fmla="*/ 301 w 353"/>
                  <a:gd name="T9" fmla="*/ 309 h 361"/>
                  <a:gd name="T10" fmla="*/ 275 w 353"/>
                  <a:gd name="T11" fmla="*/ 331 h 361"/>
                  <a:gd name="T12" fmla="*/ 245 w 353"/>
                  <a:gd name="T13" fmla="*/ 347 h 361"/>
                  <a:gd name="T14" fmla="*/ 211 w 353"/>
                  <a:gd name="T15" fmla="*/ 359 h 361"/>
                  <a:gd name="T16" fmla="*/ 177 w 353"/>
                  <a:gd name="T17" fmla="*/ 361 h 361"/>
                  <a:gd name="T18" fmla="*/ 159 w 353"/>
                  <a:gd name="T19" fmla="*/ 361 h 361"/>
                  <a:gd name="T20" fmla="*/ 123 w 353"/>
                  <a:gd name="T21" fmla="*/ 353 h 361"/>
                  <a:gd name="T22" fmla="*/ 94 w 353"/>
                  <a:gd name="T23" fmla="*/ 341 h 361"/>
                  <a:gd name="T24" fmla="*/ 66 w 353"/>
                  <a:gd name="T25" fmla="*/ 321 h 361"/>
                  <a:gd name="T26" fmla="*/ 42 w 353"/>
                  <a:gd name="T27" fmla="*/ 295 h 361"/>
                  <a:gd name="T28" fmla="*/ 22 w 353"/>
                  <a:gd name="T29" fmla="*/ 267 h 361"/>
                  <a:gd name="T30" fmla="*/ 8 w 353"/>
                  <a:gd name="T31" fmla="*/ 235 h 361"/>
                  <a:gd name="T32" fmla="*/ 2 w 353"/>
                  <a:gd name="T33" fmla="*/ 199 h 361"/>
                  <a:gd name="T34" fmla="*/ 0 w 353"/>
                  <a:gd name="T35" fmla="*/ 181 h 361"/>
                  <a:gd name="T36" fmla="*/ 4 w 353"/>
                  <a:gd name="T37" fmla="*/ 146 h 361"/>
                  <a:gd name="T38" fmla="*/ 14 w 353"/>
                  <a:gd name="T39" fmla="*/ 112 h 361"/>
                  <a:gd name="T40" fmla="*/ 32 w 353"/>
                  <a:gd name="T41" fmla="*/ 80 h 361"/>
                  <a:gd name="T42" fmla="*/ 52 w 353"/>
                  <a:gd name="T43" fmla="*/ 54 h 361"/>
                  <a:gd name="T44" fmla="*/ 78 w 353"/>
                  <a:gd name="T45" fmla="*/ 32 h 361"/>
                  <a:gd name="T46" fmla="*/ 108 w 353"/>
                  <a:gd name="T47" fmla="*/ 14 h 361"/>
                  <a:gd name="T48" fmla="*/ 141 w 353"/>
                  <a:gd name="T49" fmla="*/ 4 h 361"/>
                  <a:gd name="T50" fmla="*/ 177 w 353"/>
                  <a:gd name="T51" fmla="*/ 0 h 361"/>
                  <a:gd name="T52" fmla="*/ 195 w 353"/>
                  <a:gd name="T53" fmla="*/ 2 h 361"/>
                  <a:gd name="T54" fmla="*/ 229 w 353"/>
                  <a:gd name="T55" fmla="*/ 8 h 361"/>
                  <a:gd name="T56" fmla="*/ 261 w 353"/>
                  <a:gd name="T57" fmla="*/ 22 h 361"/>
                  <a:gd name="T58" fmla="*/ 289 w 353"/>
                  <a:gd name="T59" fmla="*/ 42 h 361"/>
                  <a:gd name="T60" fmla="*/ 313 w 353"/>
                  <a:gd name="T61" fmla="*/ 66 h 361"/>
                  <a:gd name="T62" fmla="*/ 331 w 353"/>
                  <a:gd name="T63" fmla="*/ 96 h 361"/>
                  <a:gd name="T64" fmla="*/ 345 w 353"/>
                  <a:gd name="T65" fmla="*/ 128 h 361"/>
                  <a:gd name="T66" fmla="*/ 351 w 353"/>
                  <a:gd name="T67" fmla="*/ 163 h 361"/>
                  <a:gd name="T68" fmla="*/ 353 w 353"/>
                  <a:gd name="T69" fmla="*/ 181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361">
                    <a:moveTo>
                      <a:pt x="353" y="181"/>
                    </a:moveTo>
                    <a:lnTo>
                      <a:pt x="353" y="181"/>
                    </a:lnTo>
                    <a:lnTo>
                      <a:pt x="351" y="199"/>
                    </a:lnTo>
                    <a:lnTo>
                      <a:pt x="349" y="217"/>
                    </a:lnTo>
                    <a:lnTo>
                      <a:pt x="345" y="235"/>
                    </a:lnTo>
                    <a:lnTo>
                      <a:pt x="339" y="251"/>
                    </a:lnTo>
                    <a:lnTo>
                      <a:pt x="331" y="267"/>
                    </a:lnTo>
                    <a:lnTo>
                      <a:pt x="323" y="283"/>
                    </a:lnTo>
                    <a:lnTo>
                      <a:pt x="313" y="295"/>
                    </a:lnTo>
                    <a:lnTo>
                      <a:pt x="301" y="309"/>
                    </a:lnTo>
                    <a:lnTo>
                      <a:pt x="289" y="321"/>
                    </a:lnTo>
                    <a:lnTo>
                      <a:pt x="275" y="331"/>
                    </a:lnTo>
                    <a:lnTo>
                      <a:pt x="261" y="341"/>
                    </a:lnTo>
                    <a:lnTo>
                      <a:pt x="245" y="347"/>
                    </a:lnTo>
                    <a:lnTo>
                      <a:pt x="229" y="353"/>
                    </a:lnTo>
                    <a:lnTo>
                      <a:pt x="211" y="359"/>
                    </a:lnTo>
                    <a:lnTo>
                      <a:pt x="195" y="361"/>
                    </a:lnTo>
                    <a:lnTo>
                      <a:pt x="177" y="361"/>
                    </a:lnTo>
                    <a:lnTo>
                      <a:pt x="177" y="361"/>
                    </a:lnTo>
                    <a:lnTo>
                      <a:pt x="159" y="361"/>
                    </a:lnTo>
                    <a:lnTo>
                      <a:pt x="141" y="359"/>
                    </a:lnTo>
                    <a:lnTo>
                      <a:pt x="123" y="353"/>
                    </a:lnTo>
                    <a:lnTo>
                      <a:pt x="108" y="347"/>
                    </a:lnTo>
                    <a:lnTo>
                      <a:pt x="94" y="341"/>
                    </a:lnTo>
                    <a:lnTo>
                      <a:pt x="78" y="331"/>
                    </a:lnTo>
                    <a:lnTo>
                      <a:pt x="66" y="321"/>
                    </a:lnTo>
                    <a:lnTo>
                      <a:pt x="52" y="309"/>
                    </a:lnTo>
                    <a:lnTo>
                      <a:pt x="42" y="295"/>
                    </a:lnTo>
                    <a:lnTo>
                      <a:pt x="32" y="283"/>
                    </a:lnTo>
                    <a:lnTo>
                      <a:pt x="22" y="267"/>
                    </a:lnTo>
                    <a:lnTo>
                      <a:pt x="14" y="251"/>
                    </a:lnTo>
                    <a:lnTo>
                      <a:pt x="8" y="235"/>
                    </a:lnTo>
                    <a:lnTo>
                      <a:pt x="4" y="217"/>
                    </a:lnTo>
                    <a:lnTo>
                      <a:pt x="2" y="199"/>
                    </a:lnTo>
                    <a:lnTo>
                      <a:pt x="0" y="181"/>
                    </a:lnTo>
                    <a:lnTo>
                      <a:pt x="0" y="181"/>
                    </a:lnTo>
                    <a:lnTo>
                      <a:pt x="2" y="163"/>
                    </a:lnTo>
                    <a:lnTo>
                      <a:pt x="4" y="146"/>
                    </a:lnTo>
                    <a:lnTo>
                      <a:pt x="8" y="128"/>
                    </a:lnTo>
                    <a:lnTo>
                      <a:pt x="14" y="112"/>
                    </a:lnTo>
                    <a:lnTo>
                      <a:pt x="22" y="96"/>
                    </a:lnTo>
                    <a:lnTo>
                      <a:pt x="32" y="80"/>
                    </a:lnTo>
                    <a:lnTo>
                      <a:pt x="42" y="66"/>
                    </a:lnTo>
                    <a:lnTo>
                      <a:pt x="52" y="54"/>
                    </a:lnTo>
                    <a:lnTo>
                      <a:pt x="66" y="42"/>
                    </a:lnTo>
                    <a:lnTo>
                      <a:pt x="78" y="32"/>
                    </a:lnTo>
                    <a:lnTo>
                      <a:pt x="94" y="22"/>
                    </a:lnTo>
                    <a:lnTo>
                      <a:pt x="108" y="14"/>
                    </a:lnTo>
                    <a:lnTo>
                      <a:pt x="123" y="8"/>
                    </a:lnTo>
                    <a:lnTo>
                      <a:pt x="141" y="4"/>
                    </a:lnTo>
                    <a:lnTo>
                      <a:pt x="159" y="2"/>
                    </a:lnTo>
                    <a:lnTo>
                      <a:pt x="177" y="0"/>
                    </a:lnTo>
                    <a:lnTo>
                      <a:pt x="177" y="0"/>
                    </a:lnTo>
                    <a:lnTo>
                      <a:pt x="195" y="2"/>
                    </a:lnTo>
                    <a:lnTo>
                      <a:pt x="211" y="4"/>
                    </a:lnTo>
                    <a:lnTo>
                      <a:pt x="229" y="8"/>
                    </a:lnTo>
                    <a:lnTo>
                      <a:pt x="245" y="14"/>
                    </a:lnTo>
                    <a:lnTo>
                      <a:pt x="261" y="22"/>
                    </a:lnTo>
                    <a:lnTo>
                      <a:pt x="275" y="32"/>
                    </a:lnTo>
                    <a:lnTo>
                      <a:pt x="289" y="42"/>
                    </a:lnTo>
                    <a:lnTo>
                      <a:pt x="301" y="54"/>
                    </a:lnTo>
                    <a:lnTo>
                      <a:pt x="313" y="66"/>
                    </a:lnTo>
                    <a:lnTo>
                      <a:pt x="323" y="80"/>
                    </a:lnTo>
                    <a:lnTo>
                      <a:pt x="331" y="96"/>
                    </a:lnTo>
                    <a:lnTo>
                      <a:pt x="339" y="112"/>
                    </a:lnTo>
                    <a:lnTo>
                      <a:pt x="345" y="128"/>
                    </a:lnTo>
                    <a:lnTo>
                      <a:pt x="349" y="146"/>
                    </a:lnTo>
                    <a:lnTo>
                      <a:pt x="351" y="163"/>
                    </a:lnTo>
                    <a:lnTo>
                      <a:pt x="353" y="181"/>
                    </a:lnTo>
                    <a:lnTo>
                      <a:pt x="353" y="1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p:nvPr/>
            </p:nvSpPr>
            <p:spPr bwMode="auto">
              <a:xfrm>
                <a:off x="8069263" y="1500188"/>
                <a:ext cx="592137" cy="538163"/>
              </a:xfrm>
              <a:custGeom>
                <a:gdLst>
                  <a:gd name="T0" fmla="*/ 263 w 373"/>
                  <a:gd name="T1" fmla="*/ 0 h 339"/>
                  <a:gd name="T2" fmla="*/ 68 w 373"/>
                  <a:gd name="T3" fmla="*/ 0 h 339"/>
                  <a:gd name="T4" fmla="*/ 68 w 373"/>
                  <a:gd name="T5" fmla="*/ 0 h 339"/>
                  <a:gd name="T6" fmla="*/ 68 w 373"/>
                  <a:gd name="T7" fmla="*/ 0 h 339"/>
                  <a:gd name="T8" fmla="*/ 50 w 373"/>
                  <a:gd name="T9" fmla="*/ 2 h 339"/>
                  <a:gd name="T10" fmla="*/ 32 w 373"/>
                  <a:gd name="T11" fmla="*/ 6 h 339"/>
                  <a:gd name="T12" fmla="*/ 16 w 373"/>
                  <a:gd name="T13" fmla="*/ 14 h 339"/>
                  <a:gd name="T14" fmla="*/ 0 w 373"/>
                  <a:gd name="T15" fmla="*/ 22 h 339"/>
                  <a:gd name="T16" fmla="*/ 0 w 373"/>
                  <a:gd name="T17" fmla="*/ 22 h 339"/>
                  <a:gd name="T18" fmla="*/ 22 w 373"/>
                  <a:gd name="T19" fmla="*/ 26 h 339"/>
                  <a:gd name="T20" fmla="*/ 42 w 373"/>
                  <a:gd name="T21" fmla="*/ 32 h 339"/>
                  <a:gd name="T22" fmla="*/ 62 w 373"/>
                  <a:gd name="T23" fmla="*/ 40 h 339"/>
                  <a:gd name="T24" fmla="*/ 82 w 373"/>
                  <a:gd name="T25" fmla="*/ 48 h 339"/>
                  <a:gd name="T26" fmla="*/ 82 w 373"/>
                  <a:gd name="T27" fmla="*/ 48 h 339"/>
                  <a:gd name="T28" fmla="*/ 104 w 373"/>
                  <a:gd name="T29" fmla="*/ 60 h 339"/>
                  <a:gd name="T30" fmla="*/ 124 w 373"/>
                  <a:gd name="T31" fmla="*/ 72 h 339"/>
                  <a:gd name="T32" fmla="*/ 142 w 373"/>
                  <a:gd name="T33" fmla="*/ 88 h 339"/>
                  <a:gd name="T34" fmla="*/ 160 w 373"/>
                  <a:gd name="T35" fmla="*/ 104 h 339"/>
                  <a:gd name="T36" fmla="*/ 160 w 373"/>
                  <a:gd name="T37" fmla="*/ 104 h 339"/>
                  <a:gd name="T38" fmla="*/ 172 w 373"/>
                  <a:gd name="T39" fmla="*/ 122 h 339"/>
                  <a:gd name="T40" fmla="*/ 184 w 373"/>
                  <a:gd name="T41" fmla="*/ 138 h 339"/>
                  <a:gd name="T42" fmla="*/ 192 w 373"/>
                  <a:gd name="T43" fmla="*/ 158 h 339"/>
                  <a:gd name="T44" fmla="*/ 200 w 373"/>
                  <a:gd name="T45" fmla="*/ 176 h 339"/>
                  <a:gd name="T46" fmla="*/ 204 w 373"/>
                  <a:gd name="T47" fmla="*/ 196 h 339"/>
                  <a:gd name="T48" fmla="*/ 208 w 373"/>
                  <a:gd name="T49" fmla="*/ 216 h 339"/>
                  <a:gd name="T50" fmla="*/ 208 w 373"/>
                  <a:gd name="T51" fmla="*/ 236 h 339"/>
                  <a:gd name="T52" fmla="*/ 208 w 373"/>
                  <a:gd name="T53" fmla="*/ 256 h 339"/>
                  <a:gd name="T54" fmla="*/ 208 w 373"/>
                  <a:gd name="T55" fmla="*/ 256 h 339"/>
                  <a:gd name="T56" fmla="*/ 208 w 373"/>
                  <a:gd name="T57" fmla="*/ 256 h 339"/>
                  <a:gd name="T58" fmla="*/ 196 w 373"/>
                  <a:gd name="T59" fmla="*/ 339 h 339"/>
                  <a:gd name="T60" fmla="*/ 248 w 373"/>
                  <a:gd name="T61" fmla="*/ 339 h 339"/>
                  <a:gd name="T62" fmla="*/ 248 w 373"/>
                  <a:gd name="T63" fmla="*/ 339 h 339"/>
                  <a:gd name="T64" fmla="*/ 259 w 373"/>
                  <a:gd name="T65" fmla="*/ 339 h 339"/>
                  <a:gd name="T66" fmla="*/ 269 w 373"/>
                  <a:gd name="T67" fmla="*/ 337 h 339"/>
                  <a:gd name="T68" fmla="*/ 287 w 373"/>
                  <a:gd name="T69" fmla="*/ 331 h 339"/>
                  <a:gd name="T70" fmla="*/ 305 w 373"/>
                  <a:gd name="T71" fmla="*/ 321 h 339"/>
                  <a:gd name="T72" fmla="*/ 319 w 373"/>
                  <a:gd name="T73" fmla="*/ 307 h 339"/>
                  <a:gd name="T74" fmla="*/ 331 w 373"/>
                  <a:gd name="T75" fmla="*/ 289 h 339"/>
                  <a:gd name="T76" fmla="*/ 343 w 373"/>
                  <a:gd name="T77" fmla="*/ 272 h 339"/>
                  <a:gd name="T78" fmla="*/ 351 w 373"/>
                  <a:gd name="T79" fmla="*/ 250 h 339"/>
                  <a:gd name="T80" fmla="*/ 355 w 373"/>
                  <a:gd name="T81" fmla="*/ 228 h 339"/>
                  <a:gd name="T82" fmla="*/ 371 w 373"/>
                  <a:gd name="T83" fmla="*/ 112 h 339"/>
                  <a:gd name="T84" fmla="*/ 371 w 373"/>
                  <a:gd name="T85" fmla="*/ 112 h 339"/>
                  <a:gd name="T86" fmla="*/ 373 w 373"/>
                  <a:gd name="T87" fmla="*/ 100 h 339"/>
                  <a:gd name="T88" fmla="*/ 371 w 373"/>
                  <a:gd name="T89" fmla="*/ 90 h 339"/>
                  <a:gd name="T90" fmla="*/ 369 w 373"/>
                  <a:gd name="T91" fmla="*/ 78 h 339"/>
                  <a:gd name="T92" fmla="*/ 367 w 373"/>
                  <a:gd name="T93" fmla="*/ 68 h 339"/>
                  <a:gd name="T94" fmla="*/ 361 w 373"/>
                  <a:gd name="T95" fmla="*/ 58 h 339"/>
                  <a:gd name="T96" fmla="*/ 357 w 373"/>
                  <a:gd name="T97" fmla="*/ 50 h 339"/>
                  <a:gd name="T98" fmla="*/ 343 w 373"/>
                  <a:gd name="T99" fmla="*/ 34 h 339"/>
                  <a:gd name="T100" fmla="*/ 325 w 373"/>
                  <a:gd name="T101" fmla="*/ 20 h 339"/>
                  <a:gd name="T102" fmla="*/ 307 w 373"/>
                  <a:gd name="T103" fmla="*/ 10 h 339"/>
                  <a:gd name="T104" fmla="*/ 285 w 373"/>
                  <a:gd name="T105" fmla="*/ 2 h 339"/>
                  <a:gd name="T106" fmla="*/ 263 w 373"/>
                  <a:gd name="T107" fmla="*/ 0 h 339"/>
                  <a:gd name="T108" fmla="*/ 263 w 373"/>
                  <a:gd name="T109" fmla="*/ 0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 h="339">
                    <a:moveTo>
                      <a:pt x="263" y="0"/>
                    </a:moveTo>
                    <a:lnTo>
                      <a:pt x="68" y="0"/>
                    </a:lnTo>
                    <a:lnTo>
                      <a:pt x="68" y="0"/>
                    </a:lnTo>
                    <a:lnTo>
                      <a:pt x="68" y="0"/>
                    </a:lnTo>
                    <a:lnTo>
                      <a:pt x="50" y="2"/>
                    </a:lnTo>
                    <a:lnTo>
                      <a:pt x="32" y="6"/>
                    </a:lnTo>
                    <a:lnTo>
                      <a:pt x="16" y="14"/>
                    </a:lnTo>
                    <a:lnTo>
                      <a:pt x="0" y="22"/>
                    </a:lnTo>
                    <a:lnTo>
                      <a:pt x="0" y="22"/>
                    </a:lnTo>
                    <a:lnTo>
                      <a:pt x="22" y="26"/>
                    </a:lnTo>
                    <a:lnTo>
                      <a:pt x="42" y="32"/>
                    </a:lnTo>
                    <a:lnTo>
                      <a:pt x="62" y="40"/>
                    </a:lnTo>
                    <a:lnTo>
                      <a:pt x="82" y="48"/>
                    </a:lnTo>
                    <a:lnTo>
                      <a:pt x="82" y="48"/>
                    </a:lnTo>
                    <a:lnTo>
                      <a:pt x="104" y="60"/>
                    </a:lnTo>
                    <a:lnTo>
                      <a:pt x="124" y="72"/>
                    </a:lnTo>
                    <a:lnTo>
                      <a:pt x="142" y="88"/>
                    </a:lnTo>
                    <a:lnTo>
                      <a:pt x="160" y="104"/>
                    </a:lnTo>
                    <a:lnTo>
                      <a:pt x="160" y="104"/>
                    </a:lnTo>
                    <a:lnTo>
                      <a:pt x="172" y="122"/>
                    </a:lnTo>
                    <a:lnTo>
                      <a:pt x="184" y="138"/>
                    </a:lnTo>
                    <a:lnTo>
                      <a:pt x="192" y="158"/>
                    </a:lnTo>
                    <a:lnTo>
                      <a:pt x="200" y="176"/>
                    </a:lnTo>
                    <a:lnTo>
                      <a:pt x="204" y="196"/>
                    </a:lnTo>
                    <a:lnTo>
                      <a:pt x="208" y="216"/>
                    </a:lnTo>
                    <a:lnTo>
                      <a:pt x="208" y="236"/>
                    </a:lnTo>
                    <a:lnTo>
                      <a:pt x="208" y="256"/>
                    </a:lnTo>
                    <a:lnTo>
                      <a:pt x="208" y="256"/>
                    </a:lnTo>
                    <a:lnTo>
                      <a:pt x="208" y="256"/>
                    </a:lnTo>
                    <a:lnTo>
                      <a:pt x="196" y="339"/>
                    </a:lnTo>
                    <a:lnTo>
                      <a:pt x="248" y="339"/>
                    </a:lnTo>
                    <a:lnTo>
                      <a:pt x="248" y="339"/>
                    </a:lnTo>
                    <a:lnTo>
                      <a:pt x="259" y="339"/>
                    </a:lnTo>
                    <a:lnTo>
                      <a:pt x="269" y="337"/>
                    </a:lnTo>
                    <a:lnTo>
                      <a:pt x="287" y="331"/>
                    </a:lnTo>
                    <a:lnTo>
                      <a:pt x="305" y="321"/>
                    </a:lnTo>
                    <a:lnTo>
                      <a:pt x="319" y="307"/>
                    </a:lnTo>
                    <a:lnTo>
                      <a:pt x="331" y="289"/>
                    </a:lnTo>
                    <a:lnTo>
                      <a:pt x="343" y="272"/>
                    </a:lnTo>
                    <a:lnTo>
                      <a:pt x="351" y="250"/>
                    </a:lnTo>
                    <a:lnTo>
                      <a:pt x="355" y="228"/>
                    </a:lnTo>
                    <a:lnTo>
                      <a:pt x="371" y="112"/>
                    </a:lnTo>
                    <a:lnTo>
                      <a:pt x="371" y="112"/>
                    </a:lnTo>
                    <a:lnTo>
                      <a:pt x="373" y="100"/>
                    </a:lnTo>
                    <a:lnTo>
                      <a:pt x="371" y="90"/>
                    </a:lnTo>
                    <a:lnTo>
                      <a:pt x="369" y="78"/>
                    </a:lnTo>
                    <a:lnTo>
                      <a:pt x="367" y="68"/>
                    </a:lnTo>
                    <a:lnTo>
                      <a:pt x="361" y="58"/>
                    </a:lnTo>
                    <a:lnTo>
                      <a:pt x="357" y="50"/>
                    </a:lnTo>
                    <a:lnTo>
                      <a:pt x="343" y="34"/>
                    </a:lnTo>
                    <a:lnTo>
                      <a:pt x="325" y="20"/>
                    </a:lnTo>
                    <a:lnTo>
                      <a:pt x="307" y="10"/>
                    </a:lnTo>
                    <a:lnTo>
                      <a:pt x="285" y="2"/>
                    </a:lnTo>
                    <a:lnTo>
                      <a:pt x="263" y="0"/>
                    </a:lnTo>
                    <a:lnTo>
                      <a:pt x="2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1"/>
              <p:cNvSpPr/>
              <p:nvPr/>
            </p:nvSpPr>
            <p:spPr bwMode="auto">
              <a:xfrm>
                <a:off x="8154988" y="1095375"/>
                <a:ext cx="350837" cy="350838"/>
              </a:xfrm>
              <a:custGeom>
                <a:gdLst>
                  <a:gd name="T0" fmla="*/ 112 w 221"/>
                  <a:gd name="T1" fmla="*/ 221 h 221"/>
                  <a:gd name="T2" fmla="*/ 112 w 221"/>
                  <a:gd name="T3" fmla="*/ 221 h 221"/>
                  <a:gd name="T4" fmla="*/ 134 w 221"/>
                  <a:gd name="T5" fmla="*/ 219 h 221"/>
                  <a:gd name="T6" fmla="*/ 154 w 221"/>
                  <a:gd name="T7" fmla="*/ 211 h 221"/>
                  <a:gd name="T8" fmla="*/ 174 w 221"/>
                  <a:gd name="T9" fmla="*/ 201 h 221"/>
                  <a:gd name="T10" fmla="*/ 190 w 221"/>
                  <a:gd name="T11" fmla="*/ 189 h 221"/>
                  <a:gd name="T12" fmla="*/ 201 w 221"/>
                  <a:gd name="T13" fmla="*/ 171 h 221"/>
                  <a:gd name="T14" fmla="*/ 213 w 221"/>
                  <a:gd name="T15" fmla="*/ 153 h 221"/>
                  <a:gd name="T16" fmla="*/ 219 w 221"/>
                  <a:gd name="T17" fmla="*/ 133 h 221"/>
                  <a:gd name="T18" fmla="*/ 221 w 221"/>
                  <a:gd name="T19" fmla="*/ 111 h 221"/>
                  <a:gd name="T20" fmla="*/ 221 w 221"/>
                  <a:gd name="T21" fmla="*/ 111 h 221"/>
                  <a:gd name="T22" fmla="*/ 219 w 221"/>
                  <a:gd name="T23" fmla="*/ 87 h 221"/>
                  <a:gd name="T24" fmla="*/ 213 w 221"/>
                  <a:gd name="T25" fmla="*/ 68 h 221"/>
                  <a:gd name="T26" fmla="*/ 201 w 221"/>
                  <a:gd name="T27" fmla="*/ 50 h 221"/>
                  <a:gd name="T28" fmla="*/ 190 w 221"/>
                  <a:gd name="T29" fmla="*/ 34 h 221"/>
                  <a:gd name="T30" fmla="*/ 174 w 221"/>
                  <a:gd name="T31" fmla="*/ 20 h 221"/>
                  <a:gd name="T32" fmla="*/ 154 w 221"/>
                  <a:gd name="T33" fmla="*/ 10 h 221"/>
                  <a:gd name="T34" fmla="*/ 134 w 221"/>
                  <a:gd name="T35" fmla="*/ 2 h 221"/>
                  <a:gd name="T36" fmla="*/ 112 w 221"/>
                  <a:gd name="T37" fmla="*/ 0 h 221"/>
                  <a:gd name="T38" fmla="*/ 112 w 221"/>
                  <a:gd name="T39" fmla="*/ 0 h 221"/>
                  <a:gd name="T40" fmla="*/ 90 w 221"/>
                  <a:gd name="T41" fmla="*/ 2 h 221"/>
                  <a:gd name="T42" fmla="*/ 68 w 221"/>
                  <a:gd name="T43" fmla="*/ 10 h 221"/>
                  <a:gd name="T44" fmla="*/ 50 w 221"/>
                  <a:gd name="T45" fmla="*/ 20 h 221"/>
                  <a:gd name="T46" fmla="*/ 34 w 221"/>
                  <a:gd name="T47" fmla="*/ 34 h 221"/>
                  <a:gd name="T48" fmla="*/ 20 w 221"/>
                  <a:gd name="T49" fmla="*/ 50 h 221"/>
                  <a:gd name="T50" fmla="*/ 10 w 221"/>
                  <a:gd name="T51" fmla="*/ 68 h 221"/>
                  <a:gd name="T52" fmla="*/ 4 w 221"/>
                  <a:gd name="T53" fmla="*/ 87 h 221"/>
                  <a:gd name="T54" fmla="*/ 0 w 221"/>
                  <a:gd name="T55" fmla="*/ 111 h 221"/>
                  <a:gd name="T56" fmla="*/ 0 w 221"/>
                  <a:gd name="T57" fmla="*/ 111 h 221"/>
                  <a:gd name="T58" fmla="*/ 4 w 221"/>
                  <a:gd name="T59" fmla="*/ 133 h 221"/>
                  <a:gd name="T60" fmla="*/ 10 w 221"/>
                  <a:gd name="T61" fmla="*/ 153 h 221"/>
                  <a:gd name="T62" fmla="*/ 20 w 221"/>
                  <a:gd name="T63" fmla="*/ 171 h 221"/>
                  <a:gd name="T64" fmla="*/ 34 w 221"/>
                  <a:gd name="T65" fmla="*/ 189 h 221"/>
                  <a:gd name="T66" fmla="*/ 50 w 221"/>
                  <a:gd name="T67" fmla="*/ 201 h 221"/>
                  <a:gd name="T68" fmla="*/ 68 w 221"/>
                  <a:gd name="T69" fmla="*/ 211 h 221"/>
                  <a:gd name="T70" fmla="*/ 90 w 221"/>
                  <a:gd name="T71" fmla="*/ 219 h 221"/>
                  <a:gd name="T72" fmla="*/ 112 w 221"/>
                  <a:gd name="T73" fmla="*/ 221 h 221"/>
                  <a:gd name="T74" fmla="*/ 112 w 221"/>
                  <a:gd name="T75" fmla="*/ 221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221">
                    <a:moveTo>
                      <a:pt x="112" y="221"/>
                    </a:moveTo>
                    <a:lnTo>
                      <a:pt x="112" y="221"/>
                    </a:lnTo>
                    <a:lnTo>
                      <a:pt x="134" y="219"/>
                    </a:lnTo>
                    <a:lnTo>
                      <a:pt x="154" y="211"/>
                    </a:lnTo>
                    <a:lnTo>
                      <a:pt x="174" y="201"/>
                    </a:lnTo>
                    <a:lnTo>
                      <a:pt x="190" y="189"/>
                    </a:lnTo>
                    <a:lnTo>
                      <a:pt x="201" y="171"/>
                    </a:lnTo>
                    <a:lnTo>
                      <a:pt x="213" y="153"/>
                    </a:lnTo>
                    <a:lnTo>
                      <a:pt x="219" y="133"/>
                    </a:lnTo>
                    <a:lnTo>
                      <a:pt x="221" y="111"/>
                    </a:lnTo>
                    <a:lnTo>
                      <a:pt x="221" y="111"/>
                    </a:lnTo>
                    <a:lnTo>
                      <a:pt x="219" y="87"/>
                    </a:lnTo>
                    <a:lnTo>
                      <a:pt x="213" y="68"/>
                    </a:lnTo>
                    <a:lnTo>
                      <a:pt x="201" y="50"/>
                    </a:lnTo>
                    <a:lnTo>
                      <a:pt x="190" y="34"/>
                    </a:lnTo>
                    <a:lnTo>
                      <a:pt x="174" y="20"/>
                    </a:lnTo>
                    <a:lnTo>
                      <a:pt x="154" y="10"/>
                    </a:lnTo>
                    <a:lnTo>
                      <a:pt x="134" y="2"/>
                    </a:lnTo>
                    <a:lnTo>
                      <a:pt x="112" y="0"/>
                    </a:lnTo>
                    <a:lnTo>
                      <a:pt x="112" y="0"/>
                    </a:lnTo>
                    <a:lnTo>
                      <a:pt x="90" y="2"/>
                    </a:lnTo>
                    <a:lnTo>
                      <a:pt x="68" y="10"/>
                    </a:lnTo>
                    <a:lnTo>
                      <a:pt x="50" y="20"/>
                    </a:lnTo>
                    <a:lnTo>
                      <a:pt x="34" y="34"/>
                    </a:lnTo>
                    <a:lnTo>
                      <a:pt x="20" y="50"/>
                    </a:lnTo>
                    <a:lnTo>
                      <a:pt x="10" y="68"/>
                    </a:lnTo>
                    <a:lnTo>
                      <a:pt x="4" y="87"/>
                    </a:lnTo>
                    <a:lnTo>
                      <a:pt x="0" y="111"/>
                    </a:lnTo>
                    <a:lnTo>
                      <a:pt x="0" y="111"/>
                    </a:lnTo>
                    <a:lnTo>
                      <a:pt x="4" y="133"/>
                    </a:lnTo>
                    <a:lnTo>
                      <a:pt x="10" y="153"/>
                    </a:lnTo>
                    <a:lnTo>
                      <a:pt x="20" y="171"/>
                    </a:lnTo>
                    <a:lnTo>
                      <a:pt x="34" y="189"/>
                    </a:lnTo>
                    <a:lnTo>
                      <a:pt x="50" y="201"/>
                    </a:lnTo>
                    <a:lnTo>
                      <a:pt x="68" y="211"/>
                    </a:lnTo>
                    <a:lnTo>
                      <a:pt x="90" y="219"/>
                    </a:lnTo>
                    <a:lnTo>
                      <a:pt x="112" y="221"/>
                    </a:lnTo>
                    <a:lnTo>
                      <a:pt x="11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2"/>
              <p:cNvSpPr/>
              <p:nvPr/>
            </p:nvSpPr>
            <p:spPr bwMode="auto">
              <a:xfrm>
                <a:off x="6889750" y="1500188"/>
                <a:ext cx="593725" cy="538163"/>
              </a:xfrm>
              <a:custGeom>
                <a:gdLst>
                  <a:gd name="T0" fmla="*/ 306 w 374"/>
                  <a:gd name="T1" fmla="*/ 0 h 339"/>
                  <a:gd name="T2" fmla="*/ 110 w 374"/>
                  <a:gd name="T3" fmla="*/ 0 h 339"/>
                  <a:gd name="T4" fmla="*/ 110 w 374"/>
                  <a:gd name="T5" fmla="*/ 0 h 339"/>
                  <a:gd name="T6" fmla="*/ 110 w 374"/>
                  <a:gd name="T7" fmla="*/ 0 h 339"/>
                  <a:gd name="T8" fmla="*/ 88 w 374"/>
                  <a:gd name="T9" fmla="*/ 2 h 339"/>
                  <a:gd name="T10" fmla="*/ 66 w 374"/>
                  <a:gd name="T11" fmla="*/ 10 h 339"/>
                  <a:gd name="T12" fmla="*/ 48 w 374"/>
                  <a:gd name="T13" fmla="*/ 20 h 339"/>
                  <a:gd name="T14" fmla="*/ 30 w 374"/>
                  <a:gd name="T15" fmla="*/ 34 h 339"/>
                  <a:gd name="T16" fmla="*/ 16 w 374"/>
                  <a:gd name="T17" fmla="*/ 50 h 339"/>
                  <a:gd name="T18" fmla="*/ 10 w 374"/>
                  <a:gd name="T19" fmla="*/ 60 h 339"/>
                  <a:gd name="T20" fmla="*/ 6 w 374"/>
                  <a:gd name="T21" fmla="*/ 70 h 339"/>
                  <a:gd name="T22" fmla="*/ 4 w 374"/>
                  <a:gd name="T23" fmla="*/ 80 h 339"/>
                  <a:gd name="T24" fmla="*/ 2 w 374"/>
                  <a:gd name="T25" fmla="*/ 90 h 339"/>
                  <a:gd name="T26" fmla="*/ 0 w 374"/>
                  <a:gd name="T27" fmla="*/ 102 h 339"/>
                  <a:gd name="T28" fmla="*/ 2 w 374"/>
                  <a:gd name="T29" fmla="*/ 114 h 339"/>
                  <a:gd name="T30" fmla="*/ 16 w 374"/>
                  <a:gd name="T31" fmla="*/ 230 h 339"/>
                  <a:gd name="T32" fmla="*/ 16 w 374"/>
                  <a:gd name="T33" fmla="*/ 230 h 339"/>
                  <a:gd name="T34" fmla="*/ 22 w 374"/>
                  <a:gd name="T35" fmla="*/ 252 h 339"/>
                  <a:gd name="T36" fmla="*/ 30 w 374"/>
                  <a:gd name="T37" fmla="*/ 272 h 339"/>
                  <a:gd name="T38" fmla="*/ 40 w 374"/>
                  <a:gd name="T39" fmla="*/ 291 h 339"/>
                  <a:gd name="T40" fmla="*/ 52 w 374"/>
                  <a:gd name="T41" fmla="*/ 307 h 339"/>
                  <a:gd name="T42" fmla="*/ 68 w 374"/>
                  <a:gd name="T43" fmla="*/ 321 h 339"/>
                  <a:gd name="T44" fmla="*/ 84 w 374"/>
                  <a:gd name="T45" fmla="*/ 331 h 339"/>
                  <a:gd name="T46" fmla="*/ 104 w 374"/>
                  <a:gd name="T47" fmla="*/ 337 h 339"/>
                  <a:gd name="T48" fmla="*/ 126 w 374"/>
                  <a:gd name="T49" fmla="*/ 339 h 339"/>
                  <a:gd name="T50" fmla="*/ 182 w 374"/>
                  <a:gd name="T51" fmla="*/ 339 h 339"/>
                  <a:gd name="T52" fmla="*/ 172 w 374"/>
                  <a:gd name="T53" fmla="*/ 258 h 339"/>
                  <a:gd name="T54" fmla="*/ 172 w 374"/>
                  <a:gd name="T55" fmla="*/ 258 h 339"/>
                  <a:gd name="T56" fmla="*/ 172 w 374"/>
                  <a:gd name="T57" fmla="*/ 258 h 339"/>
                  <a:gd name="T58" fmla="*/ 172 w 374"/>
                  <a:gd name="T59" fmla="*/ 258 h 339"/>
                  <a:gd name="T60" fmla="*/ 170 w 374"/>
                  <a:gd name="T61" fmla="*/ 238 h 339"/>
                  <a:gd name="T62" fmla="*/ 170 w 374"/>
                  <a:gd name="T63" fmla="*/ 216 h 339"/>
                  <a:gd name="T64" fmla="*/ 174 w 374"/>
                  <a:gd name="T65" fmla="*/ 196 h 339"/>
                  <a:gd name="T66" fmla="*/ 178 w 374"/>
                  <a:gd name="T67" fmla="*/ 176 h 339"/>
                  <a:gd name="T68" fmla="*/ 186 w 374"/>
                  <a:gd name="T69" fmla="*/ 158 h 339"/>
                  <a:gd name="T70" fmla="*/ 196 w 374"/>
                  <a:gd name="T71" fmla="*/ 138 h 339"/>
                  <a:gd name="T72" fmla="*/ 208 w 374"/>
                  <a:gd name="T73" fmla="*/ 120 h 339"/>
                  <a:gd name="T74" fmla="*/ 220 w 374"/>
                  <a:gd name="T75" fmla="*/ 104 h 339"/>
                  <a:gd name="T76" fmla="*/ 220 w 374"/>
                  <a:gd name="T77" fmla="*/ 104 h 339"/>
                  <a:gd name="T78" fmla="*/ 238 w 374"/>
                  <a:gd name="T79" fmla="*/ 88 h 339"/>
                  <a:gd name="T80" fmla="*/ 256 w 374"/>
                  <a:gd name="T81" fmla="*/ 72 h 339"/>
                  <a:gd name="T82" fmla="*/ 276 w 374"/>
                  <a:gd name="T83" fmla="*/ 60 h 339"/>
                  <a:gd name="T84" fmla="*/ 296 w 374"/>
                  <a:gd name="T85" fmla="*/ 48 h 339"/>
                  <a:gd name="T86" fmla="*/ 296 w 374"/>
                  <a:gd name="T87" fmla="*/ 48 h 339"/>
                  <a:gd name="T88" fmla="*/ 316 w 374"/>
                  <a:gd name="T89" fmla="*/ 40 h 339"/>
                  <a:gd name="T90" fmla="*/ 334 w 374"/>
                  <a:gd name="T91" fmla="*/ 32 h 339"/>
                  <a:gd name="T92" fmla="*/ 354 w 374"/>
                  <a:gd name="T93" fmla="*/ 28 h 339"/>
                  <a:gd name="T94" fmla="*/ 374 w 374"/>
                  <a:gd name="T95" fmla="*/ 24 h 339"/>
                  <a:gd name="T96" fmla="*/ 374 w 374"/>
                  <a:gd name="T97" fmla="*/ 24 h 339"/>
                  <a:gd name="T98" fmla="*/ 360 w 374"/>
                  <a:gd name="T99" fmla="*/ 14 h 339"/>
                  <a:gd name="T100" fmla="*/ 342 w 374"/>
                  <a:gd name="T101" fmla="*/ 6 h 339"/>
                  <a:gd name="T102" fmla="*/ 324 w 374"/>
                  <a:gd name="T103" fmla="*/ 2 h 339"/>
                  <a:gd name="T104" fmla="*/ 306 w 374"/>
                  <a:gd name="T105" fmla="*/ 0 h 339"/>
                  <a:gd name="T106" fmla="*/ 306 w 374"/>
                  <a:gd name="T107" fmla="*/ 0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339">
                    <a:moveTo>
                      <a:pt x="306" y="0"/>
                    </a:moveTo>
                    <a:lnTo>
                      <a:pt x="110" y="0"/>
                    </a:lnTo>
                    <a:lnTo>
                      <a:pt x="110" y="0"/>
                    </a:lnTo>
                    <a:lnTo>
                      <a:pt x="110" y="0"/>
                    </a:lnTo>
                    <a:lnTo>
                      <a:pt x="88" y="2"/>
                    </a:lnTo>
                    <a:lnTo>
                      <a:pt x="66" y="10"/>
                    </a:lnTo>
                    <a:lnTo>
                      <a:pt x="48" y="20"/>
                    </a:lnTo>
                    <a:lnTo>
                      <a:pt x="30" y="34"/>
                    </a:lnTo>
                    <a:lnTo>
                      <a:pt x="16" y="50"/>
                    </a:lnTo>
                    <a:lnTo>
                      <a:pt x="10" y="60"/>
                    </a:lnTo>
                    <a:lnTo>
                      <a:pt x="6" y="70"/>
                    </a:lnTo>
                    <a:lnTo>
                      <a:pt x="4" y="80"/>
                    </a:lnTo>
                    <a:lnTo>
                      <a:pt x="2" y="90"/>
                    </a:lnTo>
                    <a:lnTo>
                      <a:pt x="0" y="102"/>
                    </a:lnTo>
                    <a:lnTo>
                      <a:pt x="2" y="114"/>
                    </a:lnTo>
                    <a:lnTo>
                      <a:pt x="16" y="230"/>
                    </a:lnTo>
                    <a:lnTo>
                      <a:pt x="16" y="230"/>
                    </a:lnTo>
                    <a:lnTo>
                      <a:pt x="22" y="252"/>
                    </a:lnTo>
                    <a:lnTo>
                      <a:pt x="30" y="272"/>
                    </a:lnTo>
                    <a:lnTo>
                      <a:pt x="40" y="291"/>
                    </a:lnTo>
                    <a:lnTo>
                      <a:pt x="52" y="307"/>
                    </a:lnTo>
                    <a:lnTo>
                      <a:pt x="68" y="321"/>
                    </a:lnTo>
                    <a:lnTo>
                      <a:pt x="84" y="331"/>
                    </a:lnTo>
                    <a:lnTo>
                      <a:pt x="104" y="337"/>
                    </a:lnTo>
                    <a:lnTo>
                      <a:pt x="126" y="339"/>
                    </a:lnTo>
                    <a:lnTo>
                      <a:pt x="182" y="339"/>
                    </a:lnTo>
                    <a:lnTo>
                      <a:pt x="172" y="258"/>
                    </a:lnTo>
                    <a:lnTo>
                      <a:pt x="172" y="258"/>
                    </a:lnTo>
                    <a:lnTo>
                      <a:pt x="172" y="258"/>
                    </a:lnTo>
                    <a:lnTo>
                      <a:pt x="172" y="258"/>
                    </a:lnTo>
                    <a:lnTo>
                      <a:pt x="170" y="238"/>
                    </a:lnTo>
                    <a:lnTo>
                      <a:pt x="170" y="216"/>
                    </a:lnTo>
                    <a:lnTo>
                      <a:pt x="174" y="196"/>
                    </a:lnTo>
                    <a:lnTo>
                      <a:pt x="178" y="176"/>
                    </a:lnTo>
                    <a:lnTo>
                      <a:pt x="186" y="158"/>
                    </a:lnTo>
                    <a:lnTo>
                      <a:pt x="196" y="138"/>
                    </a:lnTo>
                    <a:lnTo>
                      <a:pt x="208" y="120"/>
                    </a:lnTo>
                    <a:lnTo>
                      <a:pt x="220" y="104"/>
                    </a:lnTo>
                    <a:lnTo>
                      <a:pt x="220" y="104"/>
                    </a:lnTo>
                    <a:lnTo>
                      <a:pt x="238" y="88"/>
                    </a:lnTo>
                    <a:lnTo>
                      <a:pt x="256" y="72"/>
                    </a:lnTo>
                    <a:lnTo>
                      <a:pt x="276" y="60"/>
                    </a:lnTo>
                    <a:lnTo>
                      <a:pt x="296" y="48"/>
                    </a:lnTo>
                    <a:lnTo>
                      <a:pt x="296" y="48"/>
                    </a:lnTo>
                    <a:lnTo>
                      <a:pt x="316" y="40"/>
                    </a:lnTo>
                    <a:lnTo>
                      <a:pt x="334" y="32"/>
                    </a:lnTo>
                    <a:lnTo>
                      <a:pt x="354" y="28"/>
                    </a:lnTo>
                    <a:lnTo>
                      <a:pt x="374" y="24"/>
                    </a:lnTo>
                    <a:lnTo>
                      <a:pt x="374" y="24"/>
                    </a:lnTo>
                    <a:lnTo>
                      <a:pt x="360" y="14"/>
                    </a:lnTo>
                    <a:lnTo>
                      <a:pt x="342" y="6"/>
                    </a:lnTo>
                    <a:lnTo>
                      <a:pt x="324" y="2"/>
                    </a:lnTo>
                    <a:lnTo>
                      <a:pt x="306" y="0"/>
                    </a:lnTo>
                    <a:lnTo>
                      <a:pt x="3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3"/>
              <p:cNvSpPr/>
              <p:nvPr/>
            </p:nvSpPr>
            <p:spPr bwMode="auto">
              <a:xfrm>
                <a:off x="7045325" y="1095375"/>
                <a:ext cx="349250" cy="350838"/>
              </a:xfrm>
              <a:custGeom>
                <a:gdLst>
                  <a:gd name="T0" fmla="*/ 110 w 220"/>
                  <a:gd name="T1" fmla="*/ 221 h 221"/>
                  <a:gd name="T2" fmla="*/ 110 w 220"/>
                  <a:gd name="T3" fmla="*/ 221 h 221"/>
                  <a:gd name="T4" fmla="*/ 132 w 220"/>
                  <a:gd name="T5" fmla="*/ 219 h 221"/>
                  <a:gd name="T6" fmla="*/ 154 w 220"/>
                  <a:gd name="T7" fmla="*/ 211 h 221"/>
                  <a:gd name="T8" fmla="*/ 172 w 220"/>
                  <a:gd name="T9" fmla="*/ 201 h 221"/>
                  <a:gd name="T10" fmla="*/ 188 w 220"/>
                  <a:gd name="T11" fmla="*/ 189 h 221"/>
                  <a:gd name="T12" fmla="*/ 202 w 220"/>
                  <a:gd name="T13" fmla="*/ 171 h 221"/>
                  <a:gd name="T14" fmla="*/ 212 w 220"/>
                  <a:gd name="T15" fmla="*/ 153 h 221"/>
                  <a:gd name="T16" fmla="*/ 218 w 220"/>
                  <a:gd name="T17" fmla="*/ 133 h 221"/>
                  <a:gd name="T18" fmla="*/ 220 w 220"/>
                  <a:gd name="T19" fmla="*/ 111 h 221"/>
                  <a:gd name="T20" fmla="*/ 220 w 220"/>
                  <a:gd name="T21" fmla="*/ 111 h 221"/>
                  <a:gd name="T22" fmla="*/ 218 w 220"/>
                  <a:gd name="T23" fmla="*/ 87 h 221"/>
                  <a:gd name="T24" fmla="*/ 212 w 220"/>
                  <a:gd name="T25" fmla="*/ 68 h 221"/>
                  <a:gd name="T26" fmla="*/ 202 w 220"/>
                  <a:gd name="T27" fmla="*/ 50 h 221"/>
                  <a:gd name="T28" fmla="*/ 188 w 220"/>
                  <a:gd name="T29" fmla="*/ 34 h 221"/>
                  <a:gd name="T30" fmla="*/ 172 w 220"/>
                  <a:gd name="T31" fmla="*/ 20 h 221"/>
                  <a:gd name="T32" fmla="*/ 154 w 220"/>
                  <a:gd name="T33" fmla="*/ 10 h 221"/>
                  <a:gd name="T34" fmla="*/ 132 w 220"/>
                  <a:gd name="T35" fmla="*/ 2 h 221"/>
                  <a:gd name="T36" fmla="*/ 110 w 220"/>
                  <a:gd name="T37" fmla="*/ 0 h 221"/>
                  <a:gd name="T38" fmla="*/ 110 w 220"/>
                  <a:gd name="T39" fmla="*/ 0 h 221"/>
                  <a:gd name="T40" fmla="*/ 88 w 220"/>
                  <a:gd name="T41" fmla="*/ 2 h 221"/>
                  <a:gd name="T42" fmla="*/ 68 w 220"/>
                  <a:gd name="T43" fmla="*/ 10 h 221"/>
                  <a:gd name="T44" fmla="*/ 48 w 220"/>
                  <a:gd name="T45" fmla="*/ 20 h 221"/>
                  <a:gd name="T46" fmla="*/ 32 w 220"/>
                  <a:gd name="T47" fmla="*/ 34 h 221"/>
                  <a:gd name="T48" fmla="*/ 18 w 220"/>
                  <a:gd name="T49" fmla="*/ 50 h 221"/>
                  <a:gd name="T50" fmla="*/ 8 w 220"/>
                  <a:gd name="T51" fmla="*/ 68 h 221"/>
                  <a:gd name="T52" fmla="*/ 2 w 220"/>
                  <a:gd name="T53" fmla="*/ 87 h 221"/>
                  <a:gd name="T54" fmla="*/ 0 w 220"/>
                  <a:gd name="T55" fmla="*/ 111 h 221"/>
                  <a:gd name="T56" fmla="*/ 0 w 220"/>
                  <a:gd name="T57" fmla="*/ 111 h 221"/>
                  <a:gd name="T58" fmla="*/ 2 w 220"/>
                  <a:gd name="T59" fmla="*/ 133 h 221"/>
                  <a:gd name="T60" fmla="*/ 8 w 220"/>
                  <a:gd name="T61" fmla="*/ 153 h 221"/>
                  <a:gd name="T62" fmla="*/ 18 w 220"/>
                  <a:gd name="T63" fmla="*/ 171 h 221"/>
                  <a:gd name="T64" fmla="*/ 32 w 220"/>
                  <a:gd name="T65" fmla="*/ 189 h 221"/>
                  <a:gd name="T66" fmla="*/ 48 w 220"/>
                  <a:gd name="T67" fmla="*/ 201 h 221"/>
                  <a:gd name="T68" fmla="*/ 68 w 220"/>
                  <a:gd name="T69" fmla="*/ 211 h 221"/>
                  <a:gd name="T70" fmla="*/ 88 w 220"/>
                  <a:gd name="T71" fmla="*/ 219 h 221"/>
                  <a:gd name="T72" fmla="*/ 110 w 220"/>
                  <a:gd name="T73" fmla="*/ 221 h 221"/>
                  <a:gd name="T74" fmla="*/ 110 w 220"/>
                  <a:gd name="T75" fmla="*/ 221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21">
                    <a:moveTo>
                      <a:pt x="110" y="221"/>
                    </a:moveTo>
                    <a:lnTo>
                      <a:pt x="110" y="221"/>
                    </a:lnTo>
                    <a:lnTo>
                      <a:pt x="132" y="219"/>
                    </a:lnTo>
                    <a:lnTo>
                      <a:pt x="154" y="211"/>
                    </a:lnTo>
                    <a:lnTo>
                      <a:pt x="172" y="201"/>
                    </a:lnTo>
                    <a:lnTo>
                      <a:pt x="188" y="189"/>
                    </a:lnTo>
                    <a:lnTo>
                      <a:pt x="202" y="171"/>
                    </a:lnTo>
                    <a:lnTo>
                      <a:pt x="212" y="153"/>
                    </a:lnTo>
                    <a:lnTo>
                      <a:pt x="218" y="133"/>
                    </a:lnTo>
                    <a:lnTo>
                      <a:pt x="220" y="111"/>
                    </a:lnTo>
                    <a:lnTo>
                      <a:pt x="220" y="111"/>
                    </a:lnTo>
                    <a:lnTo>
                      <a:pt x="218" y="87"/>
                    </a:lnTo>
                    <a:lnTo>
                      <a:pt x="212" y="68"/>
                    </a:lnTo>
                    <a:lnTo>
                      <a:pt x="202" y="50"/>
                    </a:lnTo>
                    <a:lnTo>
                      <a:pt x="188" y="34"/>
                    </a:lnTo>
                    <a:lnTo>
                      <a:pt x="172" y="20"/>
                    </a:lnTo>
                    <a:lnTo>
                      <a:pt x="154" y="10"/>
                    </a:lnTo>
                    <a:lnTo>
                      <a:pt x="132" y="2"/>
                    </a:lnTo>
                    <a:lnTo>
                      <a:pt x="110" y="0"/>
                    </a:lnTo>
                    <a:lnTo>
                      <a:pt x="110" y="0"/>
                    </a:lnTo>
                    <a:lnTo>
                      <a:pt x="88" y="2"/>
                    </a:lnTo>
                    <a:lnTo>
                      <a:pt x="68" y="10"/>
                    </a:lnTo>
                    <a:lnTo>
                      <a:pt x="48" y="20"/>
                    </a:lnTo>
                    <a:lnTo>
                      <a:pt x="32" y="34"/>
                    </a:lnTo>
                    <a:lnTo>
                      <a:pt x="18" y="50"/>
                    </a:lnTo>
                    <a:lnTo>
                      <a:pt x="8" y="68"/>
                    </a:lnTo>
                    <a:lnTo>
                      <a:pt x="2" y="87"/>
                    </a:lnTo>
                    <a:lnTo>
                      <a:pt x="0" y="111"/>
                    </a:lnTo>
                    <a:lnTo>
                      <a:pt x="0" y="111"/>
                    </a:lnTo>
                    <a:lnTo>
                      <a:pt x="2" y="133"/>
                    </a:lnTo>
                    <a:lnTo>
                      <a:pt x="8" y="153"/>
                    </a:lnTo>
                    <a:lnTo>
                      <a:pt x="18" y="171"/>
                    </a:lnTo>
                    <a:lnTo>
                      <a:pt x="32" y="189"/>
                    </a:lnTo>
                    <a:lnTo>
                      <a:pt x="48" y="201"/>
                    </a:lnTo>
                    <a:lnTo>
                      <a:pt x="68" y="211"/>
                    </a:lnTo>
                    <a:lnTo>
                      <a:pt x="88" y="219"/>
                    </a:lnTo>
                    <a:lnTo>
                      <a:pt x="110" y="221"/>
                    </a:lnTo>
                    <a:lnTo>
                      <a:pt x="110"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6" name="组合 15"/>
          <p:cNvGrpSpPr/>
          <p:nvPr/>
        </p:nvGrpSpPr>
        <p:grpSpPr>
          <a:xfrm>
            <a:off x="6126255" y="2208011"/>
            <a:ext cx="792310" cy="792310"/>
            <a:chOff x="1172278" y="2513581"/>
            <a:chExt cx="792310" cy="792310"/>
          </a:xfrm>
        </p:grpSpPr>
        <p:sp>
          <p:nvSpPr>
            <p:cNvPr id="17" name="圆角矩形 3"/>
            <p:cNvSpPr/>
            <p:nvPr/>
          </p:nvSpPr>
          <p:spPr>
            <a:xfrm>
              <a:off x="1172278" y="2513581"/>
              <a:ext cx="792310" cy="792310"/>
            </a:xfrm>
            <a:prstGeom prst="roundRect">
              <a:avLst>
                <a:gd name="adj" fmla="val 70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01057" y="2707729"/>
              <a:ext cx="331066" cy="399700"/>
              <a:chOff x="5040324" y="3910020"/>
              <a:chExt cx="260351" cy="314326"/>
            </a:xfrm>
            <a:solidFill>
              <a:schemeClr val="bg1"/>
            </a:solidFill>
          </p:grpSpPr>
          <p:sp>
            <p:nvSpPr>
              <p:cNvPr id="19" name="Freeform 174"/>
              <p:cNvSpPr/>
              <p:nvPr/>
            </p:nvSpPr>
            <p:spPr bwMode="auto">
              <a:xfrm>
                <a:off x="5092712" y="4046546"/>
                <a:ext cx="77788" cy="120650"/>
              </a:xfrm>
              <a:custGeom>
                <a:gdLst>
                  <a:gd name="T0" fmla="*/ 2 w 49"/>
                  <a:gd name="T1" fmla="*/ 72 h 77"/>
                  <a:gd name="T2" fmla="*/ 21 w 49"/>
                  <a:gd name="T3" fmla="*/ 77 h 77"/>
                  <a:gd name="T4" fmla="*/ 49 w 49"/>
                  <a:gd name="T5" fmla="*/ 53 h 77"/>
                  <a:gd name="T6" fmla="*/ 38 w 49"/>
                  <a:gd name="T7" fmla="*/ 35 h 77"/>
                  <a:gd name="T8" fmla="*/ 47 w 49"/>
                  <a:gd name="T9" fmla="*/ 19 h 77"/>
                  <a:gd name="T10" fmla="*/ 24 w 49"/>
                  <a:gd name="T11" fmla="*/ 0 h 77"/>
                  <a:gd name="T12" fmla="*/ 4 w 49"/>
                  <a:gd name="T13" fmla="*/ 6 h 77"/>
                  <a:gd name="T14" fmla="*/ 3 w 49"/>
                  <a:gd name="T15" fmla="*/ 9 h 77"/>
                  <a:gd name="T16" fmla="*/ 6 w 49"/>
                  <a:gd name="T17" fmla="*/ 16 h 77"/>
                  <a:gd name="T18" fmla="*/ 8 w 49"/>
                  <a:gd name="T19" fmla="*/ 18 h 77"/>
                  <a:gd name="T20" fmla="*/ 10 w 49"/>
                  <a:gd name="T21" fmla="*/ 17 h 77"/>
                  <a:gd name="T22" fmla="*/ 22 w 49"/>
                  <a:gd name="T23" fmla="*/ 13 h 77"/>
                  <a:gd name="T24" fmla="*/ 31 w 49"/>
                  <a:gd name="T25" fmla="*/ 21 h 77"/>
                  <a:gd name="T26" fmla="*/ 19 w 49"/>
                  <a:gd name="T27" fmla="*/ 29 h 77"/>
                  <a:gd name="T28" fmla="*/ 14 w 49"/>
                  <a:gd name="T29" fmla="*/ 29 h 77"/>
                  <a:gd name="T30" fmla="*/ 11 w 49"/>
                  <a:gd name="T31" fmla="*/ 32 h 77"/>
                  <a:gd name="T32" fmla="*/ 11 w 49"/>
                  <a:gd name="T33" fmla="*/ 39 h 77"/>
                  <a:gd name="T34" fmla="*/ 14 w 49"/>
                  <a:gd name="T35" fmla="*/ 42 h 77"/>
                  <a:gd name="T36" fmla="*/ 19 w 49"/>
                  <a:gd name="T37" fmla="*/ 42 h 77"/>
                  <a:gd name="T38" fmla="*/ 34 w 49"/>
                  <a:gd name="T39" fmla="*/ 53 h 77"/>
                  <a:gd name="T40" fmla="*/ 31 w 49"/>
                  <a:gd name="T41" fmla="*/ 60 h 77"/>
                  <a:gd name="T42" fmla="*/ 21 w 49"/>
                  <a:gd name="T43" fmla="*/ 63 h 77"/>
                  <a:gd name="T44" fmla="*/ 8 w 49"/>
                  <a:gd name="T45" fmla="*/ 59 h 77"/>
                  <a:gd name="T46" fmla="*/ 5 w 49"/>
                  <a:gd name="T47" fmla="*/ 59 h 77"/>
                  <a:gd name="T48" fmla="*/ 3 w 49"/>
                  <a:gd name="T49" fmla="*/ 61 h 77"/>
                  <a:gd name="T50" fmla="*/ 1 w 49"/>
                  <a:gd name="T51" fmla="*/ 68 h 77"/>
                  <a:gd name="T52" fmla="*/ 2 w 49"/>
                  <a:gd name="T53" fmla="*/ 72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77">
                    <a:moveTo>
                      <a:pt x="2" y="72"/>
                    </a:moveTo>
                    <a:cubicBezTo>
                      <a:pt x="5" y="74"/>
                      <a:pt x="13" y="77"/>
                      <a:pt x="21" y="77"/>
                    </a:cubicBezTo>
                    <a:cubicBezTo>
                      <a:pt x="41" y="77"/>
                      <a:pt x="49" y="65"/>
                      <a:pt x="49" y="53"/>
                    </a:cubicBezTo>
                    <a:cubicBezTo>
                      <a:pt x="49" y="45"/>
                      <a:pt x="45" y="39"/>
                      <a:pt x="38" y="35"/>
                    </a:cubicBezTo>
                    <a:cubicBezTo>
                      <a:pt x="44" y="31"/>
                      <a:pt x="47" y="26"/>
                      <a:pt x="47" y="19"/>
                    </a:cubicBezTo>
                    <a:cubicBezTo>
                      <a:pt x="47" y="10"/>
                      <a:pt x="40" y="0"/>
                      <a:pt x="24" y="0"/>
                    </a:cubicBezTo>
                    <a:cubicBezTo>
                      <a:pt x="15" y="0"/>
                      <a:pt x="8" y="3"/>
                      <a:pt x="4" y="6"/>
                    </a:cubicBezTo>
                    <a:cubicBezTo>
                      <a:pt x="3" y="6"/>
                      <a:pt x="3" y="8"/>
                      <a:pt x="3" y="9"/>
                    </a:cubicBezTo>
                    <a:cubicBezTo>
                      <a:pt x="6" y="16"/>
                      <a:pt x="6" y="16"/>
                      <a:pt x="6" y="16"/>
                    </a:cubicBezTo>
                    <a:cubicBezTo>
                      <a:pt x="6" y="17"/>
                      <a:pt x="7" y="18"/>
                      <a:pt x="8" y="18"/>
                    </a:cubicBezTo>
                    <a:cubicBezTo>
                      <a:pt x="9" y="18"/>
                      <a:pt x="10" y="18"/>
                      <a:pt x="10" y="17"/>
                    </a:cubicBezTo>
                    <a:cubicBezTo>
                      <a:pt x="13" y="16"/>
                      <a:pt x="18" y="13"/>
                      <a:pt x="22" y="13"/>
                    </a:cubicBezTo>
                    <a:cubicBezTo>
                      <a:pt x="28" y="13"/>
                      <a:pt x="31" y="16"/>
                      <a:pt x="31" y="21"/>
                    </a:cubicBezTo>
                    <a:cubicBezTo>
                      <a:pt x="31" y="27"/>
                      <a:pt x="24" y="29"/>
                      <a:pt x="19" y="29"/>
                    </a:cubicBezTo>
                    <a:cubicBezTo>
                      <a:pt x="14" y="29"/>
                      <a:pt x="14" y="29"/>
                      <a:pt x="14" y="29"/>
                    </a:cubicBezTo>
                    <a:cubicBezTo>
                      <a:pt x="12" y="29"/>
                      <a:pt x="11" y="31"/>
                      <a:pt x="11" y="32"/>
                    </a:cubicBezTo>
                    <a:cubicBezTo>
                      <a:pt x="11" y="39"/>
                      <a:pt x="11" y="39"/>
                      <a:pt x="11" y="39"/>
                    </a:cubicBezTo>
                    <a:cubicBezTo>
                      <a:pt x="11" y="41"/>
                      <a:pt x="12" y="42"/>
                      <a:pt x="14" y="42"/>
                    </a:cubicBezTo>
                    <a:cubicBezTo>
                      <a:pt x="19" y="42"/>
                      <a:pt x="19" y="42"/>
                      <a:pt x="19" y="42"/>
                    </a:cubicBezTo>
                    <a:cubicBezTo>
                      <a:pt x="21" y="42"/>
                      <a:pt x="34" y="43"/>
                      <a:pt x="34" y="53"/>
                    </a:cubicBezTo>
                    <a:cubicBezTo>
                      <a:pt x="34" y="56"/>
                      <a:pt x="33" y="58"/>
                      <a:pt x="31" y="60"/>
                    </a:cubicBezTo>
                    <a:cubicBezTo>
                      <a:pt x="29" y="62"/>
                      <a:pt x="26" y="63"/>
                      <a:pt x="21" y="63"/>
                    </a:cubicBezTo>
                    <a:cubicBezTo>
                      <a:pt x="15" y="63"/>
                      <a:pt x="10" y="61"/>
                      <a:pt x="8" y="59"/>
                    </a:cubicBezTo>
                    <a:cubicBezTo>
                      <a:pt x="7" y="59"/>
                      <a:pt x="6" y="59"/>
                      <a:pt x="5" y="59"/>
                    </a:cubicBezTo>
                    <a:cubicBezTo>
                      <a:pt x="4" y="60"/>
                      <a:pt x="3" y="60"/>
                      <a:pt x="3" y="61"/>
                    </a:cubicBezTo>
                    <a:cubicBezTo>
                      <a:pt x="1" y="68"/>
                      <a:pt x="1" y="68"/>
                      <a:pt x="1" y="68"/>
                    </a:cubicBezTo>
                    <a:cubicBezTo>
                      <a:pt x="0" y="69"/>
                      <a:pt x="1" y="71"/>
                      <a:pt x="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5"/>
              <p:cNvSpPr/>
              <p:nvPr/>
            </p:nvSpPr>
            <p:spPr bwMode="auto">
              <a:xfrm>
                <a:off x="5184787" y="4048133"/>
                <a:ext cx="46038" cy="117475"/>
              </a:xfrm>
              <a:custGeom>
                <a:gdLst>
                  <a:gd name="T0" fmla="*/ 2 w 30"/>
                  <a:gd name="T1" fmla="*/ 19 h 75"/>
                  <a:gd name="T2" fmla="*/ 4 w 30"/>
                  <a:gd name="T3" fmla="*/ 21 h 75"/>
                  <a:gd name="T4" fmla="*/ 7 w 30"/>
                  <a:gd name="T5" fmla="*/ 21 h 75"/>
                  <a:gd name="T6" fmla="*/ 14 w 30"/>
                  <a:gd name="T7" fmla="*/ 17 h 75"/>
                  <a:gd name="T8" fmla="*/ 14 w 30"/>
                  <a:gd name="T9" fmla="*/ 72 h 75"/>
                  <a:gd name="T10" fmla="*/ 18 w 30"/>
                  <a:gd name="T11" fmla="*/ 75 h 75"/>
                  <a:gd name="T12" fmla="*/ 26 w 30"/>
                  <a:gd name="T13" fmla="*/ 75 h 75"/>
                  <a:gd name="T14" fmla="*/ 30 w 30"/>
                  <a:gd name="T15" fmla="*/ 72 h 75"/>
                  <a:gd name="T16" fmla="*/ 30 w 30"/>
                  <a:gd name="T17" fmla="*/ 3 h 75"/>
                  <a:gd name="T18" fmla="*/ 26 w 30"/>
                  <a:gd name="T19" fmla="*/ 0 h 75"/>
                  <a:gd name="T20" fmla="*/ 19 w 30"/>
                  <a:gd name="T21" fmla="*/ 0 h 75"/>
                  <a:gd name="T22" fmla="*/ 17 w 30"/>
                  <a:gd name="T23" fmla="*/ 0 h 75"/>
                  <a:gd name="T24" fmla="*/ 2 w 30"/>
                  <a:gd name="T25" fmla="*/ 8 h 75"/>
                  <a:gd name="T26" fmla="*/ 1 w 30"/>
                  <a:gd name="T27" fmla="*/ 12 h 75"/>
                  <a:gd name="T28" fmla="*/ 2 w 30"/>
                  <a:gd name="T29" fmla="*/ 1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75">
                    <a:moveTo>
                      <a:pt x="2" y="19"/>
                    </a:moveTo>
                    <a:cubicBezTo>
                      <a:pt x="3" y="20"/>
                      <a:pt x="3" y="21"/>
                      <a:pt x="4" y="21"/>
                    </a:cubicBezTo>
                    <a:cubicBezTo>
                      <a:pt x="5" y="21"/>
                      <a:pt x="6" y="21"/>
                      <a:pt x="7" y="21"/>
                    </a:cubicBezTo>
                    <a:cubicBezTo>
                      <a:pt x="14" y="17"/>
                      <a:pt x="14" y="17"/>
                      <a:pt x="14" y="17"/>
                    </a:cubicBezTo>
                    <a:cubicBezTo>
                      <a:pt x="14" y="72"/>
                      <a:pt x="14" y="72"/>
                      <a:pt x="14" y="72"/>
                    </a:cubicBezTo>
                    <a:cubicBezTo>
                      <a:pt x="14" y="73"/>
                      <a:pt x="16" y="75"/>
                      <a:pt x="18" y="75"/>
                    </a:cubicBezTo>
                    <a:cubicBezTo>
                      <a:pt x="26" y="75"/>
                      <a:pt x="26" y="75"/>
                      <a:pt x="26" y="75"/>
                    </a:cubicBezTo>
                    <a:cubicBezTo>
                      <a:pt x="28" y="75"/>
                      <a:pt x="30" y="73"/>
                      <a:pt x="30" y="72"/>
                    </a:cubicBezTo>
                    <a:cubicBezTo>
                      <a:pt x="30" y="3"/>
                      <a:pt x="30" y="3"/>
                      <a:pt x="30" y="3"/>
                    </a:cubicBezTo>
                    <a:cubicBezTo>
                      <a:pt x="30" y="1"/>
                      <a:pt x="28" y="0"/>
                      <a:pt x="26" y="0"/>
                    </a:cubicBezTo>
                    <a:cubicBezTo>
                      <a:pt x="19" y="0"/>
                      <a:pt x="19" y="0"/>
                      <a:pt x="19" y="0"/>
                    </a:cubicBezTo>
                    <a:cubicBezTo>
                      <a:pt x="18" y="0"/>
                      <a:pt x="18" y="0"/>
                      <a:pt x="17" y="0"/>
                    </a:cubicBezTo>
                    <a:cubicBezTo>
                      <a:pt x="2" y="8"/>
                      <a:pt x="2" y="8"/>
                      <a:pt x="2" y="8"/>
                    </a:cubicBezTo>
                    <a:cubicBezTo>
                      <a:pt x="1" y="9"/>
                      <a:pt x="0" y="10"/>
                      <a:pt x="1" y="12"/>
                    </a:cubicBezTo>
                    <a:lnTo>
                      <a:pt x="2"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76"/>
              <p:cNvSpPr>
                <a:spLocks noEditPoints="1"/>
              </p:cNvSpPr>
              <p:nvPr/>
            </p:nvSpPr>
            <p:spPr bwMode="auto">
              <a:xfrm>
                <a:off x="5040324" y="3929070"/>
                <a:ext cx="260351" cy="295276"/>
              </a:xfrm>
              <a:custGeom>
                <a:gdLst>
                  <a:gd name="T0" fmla="*/ 147 w 166"/>
                  <a:gd name="T1" fmla="*/ 0 h 188"/>
                  <a:gd name="T2" fmla="*/ 132 w 166"/>
                  <a:gd name="T3" fmla="*/ 0 h 188"/>
                  <a:gd name="T4" fmla="*/ 132 w 166"/>
                  <a:gd name="T5" fmla="*/ 14 h 188"/>
                  <a:gd name="T6" fmla="*/ 122 w 166"/>
                  <a:gd name="T7" fmla="*/ 24 h 188"/>
                  <a:gd name="T8" fmla="*/ 113 w 166"/>
                  <a:gd name="T9" fmla="*/ 14 h 188"/>
                  <a:gd name="T10" fmla="*/ 113 w 166"/>
                  <a:gd name="T11" fmla="*/ 0 h 188"/>
                  <a:gd name="T12" fmla="*/ 54 w 166"/>
                  <a:gd name="T13" fmla="*/ 0 h 188"/>
                  <a:gd name="T14" fmla="*/ 54 w 166"/>
                  <a:gd name="T15" fmla="*/ 14 h 188"/>
                  <a:gd name="T16" fmla="*/ 44 w 166"/>
                  <a:gd name="T17" fmla="*/ 24 h 188"/>
                  <a:gd name="T18" fmla="*/ 34 w 166"/>
                  <a:gd name="T19" fmla="*/ 14 h 188"/>
                  <a:gd name="T20" fmla="*/ 34 w 166"/>
                  <a:gd name="T21" fmla="*/ 0 h 188"/>
                  <a:gd name="T22" fmla="*/ 19 w 166"/>
                  <a:gd name="T23" fmla="*/ 0 h 188"/>
                  <a:gd name="T24" fmla="*/ 0 w 166"/>
                  <a:gd name="T25" fmla="*/ 19 h 188"/>
                  <a:gd name="T26" fmla="*/ 0 w 166"/>
                  <a:gd name="T27" fmla="*/ 169 h 188"/>
                  <a:gd name="T28" fmla="*/ 19 w 166"/>
                  <a:gd name="T29" fmla="*/ 188 h 188"/>
                  <a:gd name="T30" fmla="*/ 147 w 166"/>
                  <a:gd name="T31" fmla="*/ 188 h 188"/>
                  <a:gd name="T32" fmla="*/ 166 w 166"/>
                  <a:gd name="T33" fmla="*/ 169 h 188"/>
                  <a:gd name="T34" fmla="*/ 166 w 166"/>
                  <a:gd name="T35" fmla="*/ 19 h 188"/>
                  <a:gd name="T36" fmla="*/ 147 w 166"/>
                  <a:gd name="T37" fmla="*/ 0 h 188"/>
                  <a:gd name="T38" fmla="*/ 154 w 166"/>
                  <a:gd name="T39" fmla="*/ 169 h 188"/>
                  <a:gd name="T40" fmla="*/ 147 w 166"/>
                  <a:gd name="T41" fmla="*/ 176 h 188"/>
                  <a:gd name="T42" fmla="*/ 19 w 166"/>
                  <a:gd name="T43" fmla="*/ 176 h 188"/>
                  <a:gd name="T44" fmla="*/ 13 w 166"/>
                  <a:gd name="T45" fmla="*/ 169 h 188"/>
                  <a:gd name="T46" fmla="*/ 13 w 166"/>
                  <a:gd name="T47" fmla="*/ 47 h 188"/>
                  <a:gd name="T48" fmla="*/ 154 w 166"/>
                  <a:gd name="T49" fmla="*/ 47 h 188"/>
                  <a:gd name="T50" fmla="*/ 154 w 166"/>
                  <a:gd name="T51" fmla="*/ 169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88">
                    <a:moveTo>
                      <a:pt x="147" y="0"/>
                    </a:moveTo>
                    <a:cubicBezTo>
                      <a:pt x="132" y="0"/>
                      <a:pt x="132" y="0"/>
                      <a:pt x="132" y="0"/>
                    </a:cubicBezTo>
                    <a:cubicBezTo>
                      <a:pt x="132" y="14"/>
                      <a:pt x="132" y="14"/>
                      <a:pt x="132" y="14"/>
                    </a:cubicBezTo>
                    <a:cubicBezTo>
                      <a:pt x="132" y="19"/>
                      <a:pt x="128" y="24"/>
                      <a:pt x="122" y="24"/>
                    </a:cubicBezTo>
                    <a:cubicBezTo>
                      <a:pt x="117" y="24"/>
                      <a:pt x="113" y="19"/>
                      <a:pt x="113" y="14"/>
                    </a:cubicBezTo>
                    <a:cubicBezTo>
                      <a:pt x="113" y="0"/>
                      <a:pt x="113" y="0"/>
                      <a:pt x="113" y="0"/>
                    </a:cubicBezTo>
                    <a:cubicBezTo>
                      <a:pt x="54" y="0"/>
                      <a:pt x="54" y="0"/>
                      <a:pt x="54" y="0"/>
                    </a:cubicBezTo>
                    <a:cubicBezTo>
                      <a:pt x="54" y="14"/>
                      <a:pt x="54" y="14"/>
                      <a:pt x="54" y="14"/>
                    </a:cubicBezTo>
                    <a:cubicBezTo>
                      <a:pt x="54" y="19"/>
                      <a:pt x="49" y="24"/>
                      <a:pt x="44" y="24"/>
                    </a:cubicBezTo>
                    <a:cubicBezTo>
                      <a:pt x="39" y="24"/>
                      <a:pt x="34" y="19"/>
                      <a:pt x="34" y="14"/>
                    </a:cubicBezTo>
                    <a:cubicBezTo>
                      <a:pt x="34" y="0"/>
                      <a:pt x="34" y="0"/>
                      <a:pt x="34" y="0"/>
                    </a:cubicBezTo>
                    <a:cubicBezTo>
                      <a:pt x="19" y="0"/>
                      <a:pt x="19" y="0"/>
                      <a:pt x="19" y="0"/>
                    </a:cubicBezTo>
                    <a:cubicBezTo>
                      <a:pt x="9" y="0"/>
                      <a:pt x="0" y="9"/>
                      <a:pt x="0" y="19"/>
                    </a:cubicBezTo>
                    <a:cubicBezTo>
                      <a:pt x="0" y="169"/>
                      <a:pt x="0" y="169"/>
                      <a:pt x="0" y="169"/>
                    </a:cubicBezTo>
                    <a:cubicBezTo>
                      <a:pt x="0" y="180"/>
                      <a:pt x="9" y="188"/>
                      <a:pt x="19" y="188"/>
                    </a:cubicBezTo>
                    <a:cubicBezTo>
                      <a:pt x="147" y="188"/>
                      <a:pt x="147" y="188"/>
                      <a:pt x="147" y="188"/>
                    </a:cubicBezTo>
                    <a:cubicBezTo>
                      <a:pt x="158" y="188"/>
                      <a:pt x="166" y="180"/>
                      <a:pt x="166" y="169"/>
                    </a:cubicBezTo>
                    <a:cubicBezTo>
                      <a:pt x="166" y="19"/>
                      <a:pt x="166" y="19"/>
                      <a:pt x="166" y="19"/>
                    </a:cubicBezTo>
                    <a:cubicBezTo>
                      <a:pt x="166" y="9"/>
                      <a:pt x="158" y="0"/>
                      <a:pt x="147" y="0"/>
                    </a:cubicBezTo>
                    <a:close/>
                    <a:moveTo>
                      <a:pt x="154" y="169"/>
                    </a:moveTo>
                    <a:cubicBezTo>
                      <a:pt x="154" y="173"/>
                      <a:pt x="151" y="176"/>
                      <a:pt x="147" y="176"/>
                    </a:cubicBezTo>
                    <a:cubicBezTo>
                      <a:pt x="19" y="176"/>
                      <a:pt x="19" y="176"/>
                      <a:pt x="19" y="176"/>
                    </a:cubicBezTo>
                    <a:cubicBezTo>
                      <a:pt x="16" y="176"/>
                      <a:pt x="13" y="173"/>
                      <a:pt x="13" y="169"/>
                    </a:cubicBezTo>
                    <a:cubicBezTo>
                      <a:pt x="13" y="47"/>
                      <a:pt x="13" y="47"/>
                      <a:pt x="13" y="47"/>
                    </a:cubicBezTo>
                    <a:cubicBezTo>
                      <a:pt x="154" y="47"/>
                      <a:pt x="154" y="47"/>
                      <a:pt x="154" y="47"/>
                    </a:cubicBezTo>
                    <a:lnTo>
                      <a:pt x="154"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7"/>
              <p:cNvSpPr/>
              <p:nvPr/>
            </p:nvSpPr>
            <p:spPr bwMode="auto">
              <a:xfrm>
                <a:off x="5102237" y="3910020"/>
                <a:ext cx="11113" cy="47625"/>
              </a:xfrm>
              <a:custGeom>
                <a:gdLst>
                  <a:gd name="T0" fmla="*/ 4 w 7"/>
                  <a:gd name="T1" fmla="*/ 30 h 30"/>
                  <a:gd name="T2" fmla="*/ 7 w 7"/>
                  <a:gd name="T3" fmla="*/ 26 h 30"/>
                  <a:gd name="T4" fmla="*/ 7 w 7"/>
                  <a:gd name="T5" fmla="*/ 12 h 30"/>
                  <a:gd name="T6" fmla="*/ 7 w 7"/>
                  <a:gd name="T7" fmla="*/ 4 h 30"/>
                  <a:gd name="T8" fmla="*/ 4 w 7"/>
                  <a:gd name="T9" fmla="*/ 0 h 30"/>
                  <a:gd name="T10" fmla="*/ 0 w 7"/>
                  <a:gd name="T11" fmla="*/ 4 h 30"/>
                  <a:gd name="T12" fmla="*/ 0 w 7"/>
                  <a:gd name="T13" fmla="*/ 12 h 30"/>
                  <a:gd name="T14" fmla="*/ 0 w 7"/>
                  <a:gd name="T15" fmla="*/ 26 h 30"/>
                  <a:gd name="T16" fmla="*/ 4 w 7"/>
                  <a:gd name="T17" fmla="*/ 3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4" y="30"/>
                    </a:moveTo>
                    <a:cubicBezTo>
                      <a:pt x="6" y="30"/>
                      <a:pt x="7" y="28"/>
                      <a:pt x="7" y="26"/>
                    </a:cubicBezTo>
                    <a:cubicBezTo>
                      <a:pt x="7" y="12"/>
                      <a:pt x="7" y="12"/>
                      <a:pt x="7" y="12"/>
                    </a:cubicBezTo>
                    <a:cubicBezTo>
                      <a:pt x="7" y="4"/>
                      <a:pt x="7" y="4"/>
                      <a:pt x="7" y="4"/>
                    </a:cubicBezTo>
                    <a:cubicBezTo>
                      <a:pt x="7" y="2"/>
                      <a:pt x="6" y="0"/>
                      <a:pt x="4" y="0"/>
                    </a:cubicBezTo>
                    <a:cubicBezTo>
                      <a:pt x="2" y="0"/>
                      <a:pt x="0" y="2"/>
                      <a:pt x="0" y="4"/>
                    </a:cubicBezTo>
                    <a:cubicBezTo>
                      <a:pt x="0" y="12"/>
                      <a:pt x="0" y="12"/>
                      <a:pt x="0" y="12"/>
                    </a:cubicBezTo>
                    <a:cubicBezTo>
                      <a:pt x="0" y="26"/>
                      <a:pt x="0" y="26"/>
                      <a:pt x="0" y="26"/>
                    </a:cubicBezTo>
                    <a:cubicBezTo>
                      <a:pt x="0" y="28"/>
                      <a:pt x="2" y="30"/>
                      <a:pt x="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8"/>
              <p:cNvSpPr/>
              <p:nvPr/>
            </p:nvSpPr>
            <p:spPr bwMode="auto">
              <a:xfrm>
                <a:off x="5226062" y="3910020"/>
                <a:ext cx="11113" cy="47625"/>
              </a:xfrm>
              <a:custGeom>
                <a:gdLst>
                  <a:gd name="T0" fmla="*/ 3 w 7"/>
                  <a:gd name="T1" fmla="*/ 30 h 30"/>
                  <a:gd name="T2" fmla="*/ 7 w 7"/>
                  <a:gd name="T3" fmla="*/ 26 h 30"/>
                  <a:gd name="T4" fmla="*/ 7 w 7"/>
                  <a:gd name="T5" fmla="*/ 4 h 30"/>
                  <a:gd name="T6" fmla="*/ 3 w 7"/>
                  <a:gd name="T7" fmla="*/ 0 h 30"/>
                  <a:gd name="T8" fmla="*/ 0 w 7"/>
                  <a:gd name="T9" fmla="*/ 4 h 30"/>
                  <a:gd name="T10" fmla="*/ 0 w 7"/>
                  <a:gd name="T11" fmla="*/ 26 h 30"/>
                  <a:gd name="T12" fmla="*/ 3 w 7"/>
                  <a:gd name="T13" fmla="*/ 30 h 30"/>
                </a:gdLst>
                <a:cxnLst>
                  <a:cxn ang="0">
                    <a:pos x="T0" y="T1"/>
                  </a:cxn>
                  <a:cxn ang="0">
                    <a:pos x="T2" y="T3"/>
                  </a:cxn>
                  <a:cxn ang="0">
                    <a:pos x="T4" y="T5"/>
                  </a:cxn>
                  <a:cxn ang="0">
                    <a:pos x="T6" y="T7"/>
                  </a:cxn>
                  <a:cxn ang="0">
                    <a:pos x="T8" y="T9"/>
                  </a:cxn>
                  <a:cxn ang="0">
                    <a:pos x="T10" y="T11"/>
                  </a:cxn>
                  <a:cxn ang="0">
                    <a:pos x="T12" y="T13"/>
                  </a:cxn>
                </a:cxnLst>
                <a:rect l="0" t="0" r="r" b="b"/>
                <a:pathLst>
                  <a:path w="7" h="30">
                    <a:moveTo>
                      <a:pt x="3" y="30"/>
                    </a:moveTo>
                    <a:cubicBezTo>
                      <a:pt x="5" y="30"/>
                      <a:pt x="7" y="28"/>
                      <a:pt x="7" y="26"/>
                    </a:cubicBezTo>
                    <a:cubicBezTo>
                      <a:pt x="7" y="4"/>
                      <a:pt x="7" y="4"/>
                      <a:pt x="7" y="4"/>
                    </a:cubicBezTo>
                    <a:cubicBezTo>
                      <a:pt x="7" y="2"/>
                      <a:pt x="5" y="0"/>
                      <a:pt x="3" y="0"/>
                    </a:cubicBezTo>
                    <a:cubicBezTo>
                      <a:pt x="1" y="0"/>
                      <a:pt x="0" y="2"/>
                      <a:pt x="0" y="4"/>
                    </a:cubicBezTo>
                    <a:cubicBezTo>
                      <a:pt x="0" y="26"/>
                      <a:pt x="0" y="26"/>
                      <a:pt x="0" y="26"/>
                    </a:cubicBezTo>
                    <a:cubicBezTo>
                      <a:pt x="0" y="28"/>
                      <a:pt x="1" y="30"/>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4" name="组合 23"/>
          <p:cNvGrpSpPr/>
          <p:nvPr/>
        </p:nvGrpSpPr>
        <p:grpSpPr>
          <a:xfrm>
            <a:off x="6126255" y="3456436"/>
            <a:ext cx="792310" cy="792310"/>
            <a:chOff x="1172278" y="3597113"/>
            <a:chExt cx="792310" cy="792310"/>
          </a:xfrm>
        </p:grpSpPr>
        <p:sp>
          <p:nvSpPr>
            <p:cNvPr id="25" name="圆角矩形 54"/>
            <p:cNvSpPr/>
            <p:nvPr/>
          </p:nvSpPr>
          <p:spPr>
            <a:xfrm>
              <a:off x="1172278" y="3597113"/>
              <a:ext cx="792310" cy="792310"/>
            </a:xfrm>
            <a:prstGeom prst="roundRect">
              <a:avLst>
                <a:gd name="adj" fmla="val 70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87"/>
            <p:cNvSpPr>
              <a:spLocks noEditPoints="1"/>
            </p:cNvSpPr>
            <p:nvPr/>
          </p:nvSpPr>
          <p:spPr bwMode="auto">
            <a:xfrm>
              <a:off x="1391079" y="3786869"/>
              <a:ext cx="375916" cy="372979"/>
            </a:xfrm>
            <a:custGeom>
              <a:gdLst>
                <a:gd name="T0" fmla="*/ 244 w 256"/>
                <a:gd name="T1" fmla="*/ 112 h 255"/>
                <a:gd name="T2" fmla="*/ 191 w 256"/>
                <a:gd name="T3" fmla="*/ 168 h 255"/>
                <a:gd name="T4" fmla="*/ 142 w 256"/>
                <a:gd name="T5" fmla="*/ 120 h 255"/>
                <a:gd name="T6" fmla="*/ 125 w 256"/>
                <a:gd name="T7" fmla="*/ 65 h 255"/>
                <a:gd name="T8" fmla="*/ 153 w 256"/>
                <a:gd name="T9" fmla="*/ 10 h 255"/>
                <a:gd name="T10" fmla="*/ 216 w 256"/>
                <a:gd name="T11" fmla="*/ 5 h 255"/>
                <a:gd name="T12" fmla="*/ 256 w 256"/>
                <a:gd name="T13" fmla="*/ 65 h 255"/>
                <a:gd name="T14" fmla="*/ 181 w 256"/>
                <a:gd name="T15" fmla="*/ 14 h 255"/>
                <a:gd name="T16" fmla="*/ 144 w 256"/>
                <a:gd name="T17" fmla="*/ 51 h 255"/>
                <a:gd name="T18" fmla="*/ 157 w 256"/>
                <a:gd name="T19" fmla="*/ 94 h 255"/>
                <a:gd name="T20" fmla="*/ 200 w 256"/>
                <a:gd name="T21" fmla="*/ 105 h 255"/>
                <a:gd name="T22" fmla="*/ 236 w 256"/>
                <a:gd name="T23" fmla="*/ 69 h 255"/>
                <a:gd name="T24" fmla="*/ 223 w 256"/>
                <a:gd name="T25" fmla="*/ 27 h 255"/>
                <a:gd name="T26" fmla="*/ 208 w 256"/>
                <a:gd name="T27" fmla="*/ 56 h 255"/>
                <a:gd name="T28" fmla="*/ 194 w 256"/>
                <a:gd name="T29" fmla="*/ 83 h 255"/>
                <a:gd name="T30" fmla="*/ 191 w 256"/>
                <a:gd name="T31" fmla="*/ 66 h 255"/>
                <a:gd name="T32" fmla="*/ 182 w 256"/>
                <a:gd name="T33" fmla="*/ 83 h 255"/>
                <a:gd name="T34" fmla="*/ 168 w 256"/>
                <a:gd name="T35" fmla="*/ 56 h 255"/>
                <a:gd name="T36" fmla="*/ 209 w 256"/>
                <a:gd name="T37" fmla="*/ 49 h 255"/>
                <a:gd name="T38" fmla="*/ 136 w 256"/>
                <a:gd name="T39" fmla="*/ 140 h 255"/>
                <a:gd name="T40" fmla="*/ 131 w 256"/>
                <a:gd name="T41" fmla="*/ 190 h 255"/>
                <a:gd name="T42" fmla="*/ 158 w 256"/>
                <a:gd name="T43" fmla="*/ 165 h 255"/>
                <a:gd name="T44" fmla="*/ 173 w 256"/>
                <a:gd name="T45" fmla="*/ 205 h 255"/>
                <a:gd name="T46" fmla="*/ 216 w 256"/>
                <a:gd name="T47" fmla="*/ 173 h 255"/>
                <a:gd name="T48" fmla="*/ 162 w 256"/>
                <a:gd name="T49" fmla="*/ 242 h 255"/>
                <a:gd name="T50" fmla="*/ 99 w 256"/>
                <a:gd name="T51" fmla="*/ 255 h 255"/>
                <a:gd name="T52" fmla="*/ 40 w 256"/>
                <a:gd name="T53" fmla="*/ 230 h 255"/>
                <a:gd name="T54" fmla="*/ 5 w 256"/>
                <a:gd name="T55" fmla="*/ 178 h 255"/>
                <a:gd name="T56" fmla="*/ 2 w 256"/>
                <a:gd name="T57" fmla="*/ 123 h 255"/>
                <a:gd name="T58" fmla="*/ 32 w 256"/>
                <a:gd name="T59" fmla="*/ 68 h 255"/>
                <a:gd name="T60" fmla="*/ 87 w 256"/>
                <a:gd name="T61" fmla="*/ 38 h 255"/>
                <a:gd name="T62" fmla="*/ 108 w 256"/>
                <a:gd name="T63" fmla="*/ 48 h 255"/>
                <a:gd name="T64" fmla="*/ 113 w 256"/>
                <a:gd name="T65" fmla="*/ 95 h 255"/>
                <a:gd name="T66" fmla="*/ 178 w 256"/>
                <a:gd name="T67" fmla="*/ 220 h 255"/>
                <a:gd name="T68" fmla="*/ 138 w 256"/>
                <a:gd name="T69" fmla="*/ 240 h 255"/>
                <a:gd name="T70" fmla="*/ 114 w 256"/>
                <a:gd name="T71" fmla="*/ 244 h 255"/>
                <a:gd name="T72" fmla="*/ 147 w 256"/>
                <a:gd name="T73" fmla="*/ 203 h 255"/>
                <a:gd name="T74" fmla="*/ 82 w 256"/>
                <a:gd name="T75" fmla="*/ 240 h 255"/>
                <a:gd name="T76" fmla="*/ 43 w 256"/>
                <a:gd name="T77" fmla="*/ 220 h 255"/>
                <a:gd name="T78" fmla="*/ 35 w 256"/>
                <a:gd name="T79" fmla="*/ 212 h 255"/>
                <a:gd name="T80" fmla="*/ 53 w 256"/>
                <a:gd name="T81" fmla="*/ 173 h 255"/>
                <a:gd name="T82" fmla="*/ 18 w 256"/>
                <a:gd name="T83" fmla="*/ 184 h 255"/>
                <a:gd name="T84" fmla="*/ 49 w 256"/>
                <a:gd name="T85" fmla="*/ 140 h 255"/>
                <a:gd name="T86" fmla="*/ 47 w 256"/>
                <a:gd name="T87" fmla="*/ 86 h 255"/>
                <a:gd name="T88" fmla="*/ 10 w 256"/>
                <a:gd name="T89" fmla="*/ 140 h 255"/>
                <a:gd name="T90" fmla="*/ 64 w 256"/>
                <a:gd name="T91" fmla="*/ 83 h 255"/>
                <a:gd name="T92" fmla="*/ 51 w 256"/>
                <a:gd name="T93" fmla="*/ 65 h 255"/>
                <a:gd name="T94" fmla="*/ 95 w 256"/>
                <a:gd name="T95" fmla="*/ 47 h 255"/>
                <a:gd name="T96" fmla="*/ 104 w 256"/>
                <a:gd name="T97" fmla="*/ 94 h 255"/>
                <a:gd name="T98" fmla="*/ 69 w 256"/>
                <a:gd name="T99" fmla="*/ 95 h 255"/>
                <a:gd name="T100" fmla="*/ 104 w 256"/>
                <a:gd name="T101" fmla="*/ 140 h 255"/>
                <a:gd name="T102" fmla="*/ 62 w 256"/>
                <a:gd name="T103" fmla="*/ 173 h 255"/>
                <a:gd name="T104" fmla="*/ 104 w 256"/>
                <a:gd name="T105" fmla="*/ 186 h 255"/>
                <a:gd name="T106" fmla="*/ 73 w 256"/>
                <a:gd name="T107" fmla="*/ 203 h 255"/>
                <a:gd name="T108" fmla="*/ 104 w 256"/>
                <a:gd name="T109" fmla="*/ 196 h 2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55">
                  <a:moveTo>
                    <a:pt x="255" y="73"/>
                  </a:moveTo>
                  <a:lnTo>
                    <a:pt x="255" y="73"/>
                  </a:lnTo>
                  <a:lnTo>
                    <a:pt x="255" y="83"/>
                  </a:lnTo>
                  <a:lnTo>
                    <a:pt x="252" y="92"/>
                  </a:lnTo>
                  <a:lnTo>
                    <a:pt x="248" y="103"/>
                  </a:lnTo>
                  <a:lnTo>
                    <a:pt x="244" y="112"/>
                  </a:lnTo>
                  <a:lnTo>
                    <a:pt x="239" y="120"/>
                  </a:lnTo>
                  <a:lnTo>
                    <a:pt x="234" y="127"/>
                  </a:lnTo>
                  <a:lnTo>
                    <a:pt x="222" y="142"/>
                  </a:lnTo>
                  <a:lnTo>
                    <a:pt x="210" y="152"/>
                  </a:lnTo>
                  <a:lnTo>
                    <a:pt x="201" y="161"/>
                  </a:lnTo>
                  <a:lnTo>
                    <a:pt x="191" y="168"/>
                  </a:lnTo>
                  <a:lnTo>
                    <a:pt x="191" y="168"/>
                  </a:lnTo>
                  <a:lnTo>
                    <a:pt x="183" y="161"/>
                  </a:lnTo>
                  <a:lnTo>
                    <a:pt x="174" y="155"/>
                  </a:lnTo>
                  <a:lnTo>
                    <a:pt x="164" y="146"/>
                  </a:lnTo>
                  <a:lnTo>
                    <a:pt x="152" y="134"/>
                  </a:lnTo>
                  <a:lnTo>
                    <a:pt x="142" y="120"/>
                  </a:lnTo>
                  <a:lnTo>
                    <a:pt x="134" y="104"/>
                  </a:lnTo>
                  <a:lnTo>
                    <a:pt x="130" y="95"/>
                  </a:lnTo>
                  <a:lnTo>
                    <a:pt x="129" y="86"/>
                  </a:lnTo>
                  <a:lnTo>
                    <a:pt x="129" y="86"/>
                  </a:lnTo>
                  <a:lnTo>
                    <a:pt x="126" y="75"/>
                  </a:lnTo>
                  <a:lnTo>
                    <a:pt x="125" y="65"/>
                  </a:lnTo>
                  <a:lnTo>
                    <a:pt x="125" y="65"/>
                  </a:lnTo>
                  <a:lnTo>
                    <a:pt x="126" y="52"/>
                  </a:lnTo>
                  <a:lnTo>
                    <a:pt x="130" y="40"/>
                  </a:lnTo>
                  <a:lnTo>
                    <a:pt x="136" y="29"/>
                  </a:lnTo>
                  <a:lnTo>
                    <a:pt x="144" y="18"/>
                  </a:lnTo>
                  <a:lnTo>
                    <a:pt x="153" y="10"/>
                  </a:lnTo>
                  <a:lnTo>
                    <a:pt x="165" y="5"/>
                  </a:lnTo>
                  <a:lnTo>
                    <a:pt x="177" y="1"/>
                  </a:lnTo>
                  <a:lnTo>
                    <a:pt x="190" y="0"/>
                  </a:lnTo>
                  <a:lnTo>
                    <a:pt x="190" y="0"/>
                  </a:lnTo>
                  <a:lnTo>
                    <a:pt x="204" y="1"/>
                  </a:lnTo>
                  <a:lnTo>
                    <a:pt x="216" y="5"/>
                  </a:lnTo>
                  <a:lnTo>
                    <a:pt x="227" y="10"/>
                  </a:lnTo>
                  <a:lnTo>
                    <a:pt x="236" y="18"/>
                  </a:lnTo>
                  <a:lnTo>
                    <a:pt x="244" y="29"/>
                  </a:lnTo>
                  <a:lnTo>
                    <a:pt x="251" y="40"/>
                  </a:lnTo>
                  <a:lnTo>
                    <a:pt x="255" y="52"/>
                  </a:lnTo>
                  <a:lnTo>
                    <a:pt x="256" y="65"/>
                  </a:lnTo>
                  <a:lnTo>
                    <a:pt x="256" y="65"/>
                  </a:lnTo>
                  <a:lnTo>
                    <a:pt x="255" y="73"/>
                  </a:lnTo>
                  <a:lnTo>
                    <a:pt x="255" y="73"/>
                  </a:lnTo>
                  <a:close/>
                  <a:moveTo>
                    <a:pt x="190" y="13"/>
                  </a:moveTo>
                  <a:lnTo>
                    <a:pt x="190" y="13"/>
                  </a:lnTo>
                  <a:lnTo>
                    <a:pt x="181" y="14"/>
                  </a:lnTo>
                  <a:lnTo>
                    <a:pt x="171" y="17"/>
                  </a:lnTo>
                  <a:lnTo>
                    <a:pt x="164" y="21"/>
                  </a:lnTo>
                  <a:lnTo>
                    <a:pt x="157" y="27"/>
                  </a:lnTo>
                  <a:lnTo>
                    <a:pt x="152" y="34"/>
                  </a:lnTo>
                  <a:lnTo>
                    <a:pt x="147" y="42"/>
                  </a:lnTo>
                  <a:lnTo>
                    <a:pt x="144" y="51"/>
                  </a:lnTo>
                  <a:lnTo>
                    <a:pt x="144" y="60"/>
                  </a:lnTo>
                  <a:lnTo>
                    <a:pt x="144" y="60"/>
                  </a:lnTo>
                  <a:lnTo>
                    <a:pt x="144" y="69"/>
                  </a:lnTo>
                  <a:lnTo>
                    <a:pt x="147" y="78"/>
                  </a:lnTo>
                  <a:lnTo>
                    <a:pt x="152" y="86"/>
                  </a:lnTo>
                  <a:lnTo>
                    <a:pt x="157" y="94"/>
                  </a:lnTo>
                  <a:lnTo>
                    <a:pt x="164" y="99"/>
                  </a:lnTo>
                  <a:lnTo>
                    <a:pt x="171" y="103"/>
                  </a:lnTo>
                  <a:lnTo>
                    <a:pt x="181" y="105"/>
                  </a:lnTo>
                  <a:lnTo>
                    <a:pt x="190" y="107"/>
                  </a:lnTo>
                  <a:lnTo>
                    <a:pt x="190" y="107"/>
                  </a:lnTo>
                  <a:lnTo>
                    <a:pt x="200" y="105"/>
                  </a:lnTo>
                  <a:lnTo>
                    <a:pt x="208" y="103"/>
                  </a:lnTo>
                  <a:lnTo>
                    <a:pt x="216" y="99"/>
                  </a:lnTo>
                  <a:lnTo>
                    <a:pt x="223" y="94"/>
                  </a:lnTo>
                  <a:lnTo>
                    <a:pt x="229" y="86"/>
                  </a:lnTo>
                  <a:lnTo>
                    <a:pt x="233" y="78"/>
                  </a:lnTo>
                  <a:lnTo>
                    <a:pt x="236" y="69"/>
                  </a:lnTo>
                  <a:lnTo>
                    <a:pt x="236" y="60"/>
                  </a:lnTo>
                  <a:lnTo>
                    <a:pt x="236" y="60"/>
                  </a:lnTo>
                  <a:lnTo>
                    <a:pt x="236" y="51"/>
                  </a:lnTo>
                  <a:lnTo>
                    <a:pt x="233" y="42"/>
                  </a:lnTo>
                  <a:lnTo>
                    <a:pt x="229" y="34"/>
                  </a:lnTo>
                  <a:lnTo>
                    <a:pt x="223" y="27"/>
                  </a:lnTo>
                  <a:lnTo>
                    <a:pt x="216" y="21"/>
                  </a:lnTo>
                  <a:lnTo>
                    <a:pt x="208" y="17"/>
                  </a:lnTo>
                  <a:lnTo>
                    <a:pt x="200" y="14"/>
                  </a:lnTo>
                  <a:lnTo>
                    <a:pt x="190" y="13"/>
                  </a:lnTo>
                  <a:lnTo>
                    <a:pt x="190" y="13"/>
                  </a:lnTo>
                  <a:close/>
                  <a:moveTo>
                    <a:pt x="208" y="56"/>
                  </a:moveTo>
                  <a:lnTo>
                    <a:pt x="208" y="78"/>
                  </a:lnTo>
                  <a:lnTo>
                    <a:pt x="208" y="78"/>
                  </a:lnTo>
                  <a:lnTo>
                    <a:pt x="207" y="82"/>
                  </a:lnTo>
                  <a:lnTo>
                    <a:pt x="204" y="83"/>
                  </a:lnTo>
                  <a:lnTo>
                    <a:pt x="204" y="83"/>
                  </a:lnTo>
                  <a:lnTo>
                    <a:pt x="194" y="83"/>
                  </a:lnTo>
                  <a:lnTo>
                    <a:pt x="194" y="83"/>
                  </a:lnTo>
                  <a:lnTo>
                    <a:pt x="194" y="70"/>
                  </a:lnTo>
                  <a:lnTo>
                    <a:pt x="194" y="70"/>
                  </a:lnTo>
                  <a:lnTo>
                    <a:pt x="194" y="68"/>
                  </a:lnTo>
                  <a:lnTo>
                    <a:pt x="191" y="66"/>
                  </a:lnTo>
                  <a:lnTo>
                    <a:pt x="191" y="66"/>
                  </a:lnTo>
                  <a:lnTo>
                    <a:pt x="184" y="66"/>
                  </a:lnTo>
                  <a:lnTo>
                    <a:pt x="184" y="66"/>
                  </a:lnTo>
                  <a:lnTo>
                    <a:pt x="183" y="68"/>
                  </a:lnTo>
                  <a:lnTo>
                    <a:pt x="182" y="70"/>
                  </a:lnTo>
                  <a:lnTo>
                    <a:pt x="182" y="70"/>
                  </a:lnTo>
                  <a:lnTo>
                    <a:pt x="182" y="83"/>
                  </a:lnTo>
                  <a:lnTo>
                    <a:pt x="182" y="83"/>
                  </a:lnTo>
                  <a:lnTo>
                    <a:pt x="173" y="83"/>
                  </a:lnTo>
                  <a:lnTo>
                    <a:pt x="173" y="83"/>
                  </a:lnTo>
                  <a:lnTo>
                    <a:pt x="169" y="82"/>
                  </a:lnTo>
                  <a:lnTo>
                    <a:pt x="168" y="78"/>
                  </a:lnTo>
                  <a:lnTo>
                    <a:pt x="168" y="56"/>
                  </a:lnTo>
                  <a:lnTo>
                    <a:pt x="160" y="56"/>
                  </a:lnTo>
                  <a:lnTo>
                    <a:pt x="188" y="29"/>
                  </a:lnTo>
                  <a:lnTo>
                    <a:pt x="203" y="43"/>
                  </a:lnTo>
                  <a:lnTo>
                    <a:pt x="203" y="36"/>
                  </a:lnTo>
                  <a:lnTo>
                    <a:pt x="209" y="36"/>
                  </a:lnTo>
                  <a:lnTo>
                    <a:pt x="209" y="49"/>
                  </a:lnTo>
                  <a:lnTo>
                    <a:pt x="209" y="49"/>
                  </a:lnTo>
                  <a:lnTo>
                    <a:pt x="216" y="56"/>
                  </a:lnTo>
                  <a:lnTo>
                    <a:pt x="208" y="56"/>
                  </a:lnTo>
                  <a:close/>
                  <a:moveTo>
                    <a:pt x="114" y="140"/>
                  </a:moveTo>
                  <a:lnTo>
                    <a:pt x="136" y="140"/>
                  </a:lnTo>
                  <a:lnTo>
                    <a:pt x="136" y="140"/>
                  </a:lnTo>
                  <a:lnTo>
                    <a:pt x="144" y="151"/>
                  </a:lnTo>
                  <a:lnTo>
                    <a:pt x="114" y="151"/>
                  </a:lnTo>
                  <a:lnTo>
                    <a:pt x="114" y="186"/>
                  </a:lnTo>
                  <a:lnTo>
                    <a:pt x="114" y="186"/>
                  </a:lnTo>
                  <a:lnTo>
                    <a:pt x="122" y="187"/>
                  </a:lnTo>
                  <a:lnTo>
                    <a:pt x="131" y="190"/>
                  </a:lnTo>
                  <a:lnTo>
                    <a:pt x="142" y="192"/>
                  </a:lnTo>
                  <a:lnTo>
                    <a:pt x="151" y="195"/>
                  </a:lnTo>
                  <a:lnTo>
                    <a:pt x="151" y="195"/>
                  </a:lnTo>
                  <a:lnTo>
                    <a:pt x="156" y="181"/>
                  </a:lnTo>
                  <a:lnTo>
                    <a:pt x="158" y="165"/>
                  </a:lnTo>
                  <a:lnTo>
                    <a:pt x="158" y="165"/>
                  </a:lnTo>
                  <a:lnTo>
                    <a:pt x="168" y="173"/>
                  </a:lnTo>
                  <a:lnTo>
                    <a:pt x="168" y="173"/>
                  </a:lnTo>
                  <a:lnTo>
                    <a:pt x="164" y="186"/>
                  </a:lnTo>
                  <a:lnTo>
                    <a:pt x="158" y="199"/>
                  </a:lnTo>
                  <a:lnTo>
                    <a:pt x="158" y="199"/>
                  </a:lnTo>
                  <a:lnTo>
                    <a:pt x="173" y="205"/>
                  </a:lnTo>
                  <a:lnTo>
                    <a:pt x="184" y="212"/>
                  </a:lnTo>
                  <a:lnTo>
                    <a:pt x="184" y="212"/>
                  </a:lnTo>
                  <a:lnTo>
                    <a:pt x="195" y="199"/>
                  </a:lnTo>
                  <a:lnTo>
                    <a:pt x="201" y="183"/>
                  </a:lnTo>
                  <a:lnTo>
                    <a:pt x="201" y="183"/>
                  </a:lnTo>
                  <a:lnTo>
                    <a:pt x="216" y="173"/>
                  </a:lnTo>
                  <a:lnTo>
                    <a:pt x="216" y="173"/>
                  </a:lnTo>
                  <a:lnTo>
                    <a:pt x="210" y="190"/>
                  </a:lnTo>
                  <a:lnTo>
                    <a:pt x="201" y="205"/>
                  </a:lnTo>
                  <a:lnTo>
                    <a:pt x="191" y="220"/>
                  </a:lnTo>
                  <a:lnTo>
                    <a:pt x="178" y="231"/>
                  </a:lnTo>
                  <a:lnTo>
                    <a:pt x="162" y="242"/>
                  </a:lnTo>
                  <a:lnTo>
                    <a:pt x="147" y="248"/>
                  </a:lnTo>
                  <a:lnTo>
                    <a:pt x="129" y="253"/>
                  </a:lnTo>
                  <a:lnTo>
                    <a:pt x="119" y="255"/>
                  </a:lnTo>
                  <a:lnTo>
                    <a:pt x="110" y="255"/>
                  </a:lnTo>
                  <a:lnTo>
                    <a:pt x="110" y="255"/>
                  </a:lnTo>
                  <a:lnTo>
                    <a:pt x="99" y="255"/>
                  </a:lnTo>
                  <a:lnTo>
                    <a:pt x="87" y="252"/>
                  </a:lnTo>
                  <a:lnTo>
                    <a:pt x="77" y="249"/>
                  </a:lnTo>
                  <a:lnTo>
                    <a:pt x="67" y="246"/>
                  </a:lnTo>
                  <a:lnTo>
                    <a:pt x="57" y="242"/>
                  </a:lnTo>
                  <a:lnTo>
                    <a:pt x="48" y="236"/>
                  </a:lnTo>
                  <a:lnTo>
                    <a:pt x="40" y="230"/>
                  </a:lnTo>
                  <a:lnTo>
                    <a:pt x="32" y="223"/>
                  </a:lnTo>
                  <a:lnTo>
                    <a:pt x="25" y="216"/>
                  </a:lnTo>
                  <a:lnTo>
                    <a:pt x="19" y="207"/>
                  </a:lnTo>
                  <a:lnTo>
                    <a:pt x="13" y="197"/>
                  </a:lnTo>
                  <a:lnTo>
                    <a:pt x="9" y="188"/>
                  </a:lnTo>
                  <a:lnTo>
                    <a:pt x="5" y="178"/>
                  </a:lnTo>
                  <a:lnTo>
                    <a:pt x="2" y="168"/>
                  </a:lnTo>
                  <a:lnTo>
                    <a:pt x="1" y="156"/>
                  </a:lnTo>
                  <a:lnTo>
                    <a:pt x="0" y="146"/>
                  </a:lnTo>
                  <a:lnTo>
                    <a:pt x="0" y="146"/>
                  </a:lnTo>
                  <a:lnTo>
                    <a:pt x="1" y="134"/>
                  </a:lnTo>
                  <a:lnTo>
                    <a:pt x="2" y="123"/>
                  </a:lnTo>
                  <a:lnTo>
                    <a:pt x="5" y="113"/>
                  </a:lnTo>
                  <a:lnTo>
                    <a:pt x="9" y="103"/>
                  </a:lnTo>
                  <a:lnTo>
                    <a:pt x="13" y="92"/>
                  </a:lnTo>
                  <a:lnTo>
                    <a:pt x="19" y="83"/>
                  </a:lnTo>
                  <a:lnTo>
                    <a:pt x="25" y="75"/>
                  </a:lnTo>
                  <a:lnTo>
                    <a:pt x="32" y="68"/>
                  </a:lnTo>
                  <a:lnTo>
                    <a:pt x="40" y="61"/>
                  </a:lnTo>
                  <a:lnTo>
                    <a:pt x="48" y="55"/>
                  </a:lnTo>
                  <a:lnTo>
                    <a:pt x="57" y="49"/>
                  </a:lnTo>
                  <a:lnTo>
                    <a:pt x="67" y="44"/>
                  </a:lnTo>
                  <a:lnTo>
                    <a:pt x="77" y="40"/>
                  </a:lnTo>
                  <a:lnTo>
                    <a:pt x="87" y="38"/>
                  </a:lnTo>
                  <a:lnTo>
                    <a:pt x="99" y="36"/>
                  </a:lnTo>
                  <a:lnTo>
                    <a:pt x="110" y="36"/>
                  </a:lnTo>
                  <a:lnTo>
                    <a:pt x="110" y="36"/>
                  </a:lnTo>
                  <a:lnTo>
                    <a:pt x="110" y="36"/>
                  </a:lnTo>
                  <a:lnTo>
                    <a:pt x="110" y="36"/>
                  </a:lnTo>
                  <a:lnTo>
                    <a:pt x="108" y="48"/>
                  </a:lnTo>
                  <a:lnTo>
                    <a:pt x="106" y="60"/>
                  </a:lnTo>
                  <a:lnTo>
                    <a:pt x="106" y="60"/>
                  </a:lnTo>
                  <a:lnTo>
                    <a:pt x="108" y="73"/>
                  </a:lnTo>
                  <a:lnTo>
                    <a:pt x="110" y="86"/>
                  </a:lnTo>
                  <a:lnTo>
                    <a:pt x="110" y="86"/>
                  </a:lnTo>
                  <a:lnTo>
                    <a:pt x="113" y="95"/>
                  </a:lnTo>
                  <a:lnTo>
                    <a:pt x="116" y="104"/>
                  </a:lnTo>
                  <a:lnTo>
                    <a:pt x="116" y="104"/>
                  </a:lnTo>
                  <a:lnTo>
                    <a:pt x="114" y="104"/>
                  </a:lnTo>
                  <a:lnTo>
                    <a:pt x="114" y="140"/>
                  </a:lnTo>
                  <a:close/>
                  <a:moveTo>
                    <a:pt x="178" y="220"/>
                  </a:moveTo>
                  <a:lnTo>
                    <a:pt x="178" y="220"/>
                  </a:lnTo>
                  <a:lnTo>
                    <a:pt x="168" y="213"/>
                  </a:lnTo>
                  <a:lnTo>
                    <a:pt x="156" y="207"/>
                  </a:lnTo>
                  <a:lnTo>
                    <a:pt x="156" y="207"/>
                  </a:lnTo>
                  <a:lnTo>
                    <a:pt x="148" y="225"/>
                  </a:lnTo>
                  <a:lnTo>
                    <a:pt x="138" y="240"/>
                  </a:lnTo>
                  <a:lnTo>
                    <a:pt x="138" y="240"/>
                  </a:lnTo>
                  <a:lnTo>
                    <a:pt x="148" y="236"/>
                  </a:lnTo>
                  <a:lnTo>
                    <a:pt x="158" y="233"/>
                  </a:lnTo>
                  <a:lnTo>
                    <a:pt x="169" y="226"/>
                  </a:lnTo>
                  <a:lnTo>
                    <a:pt x="178" y="220"/>
                  </a:lnTo>
                  <a:lnTo>
                    <a:pt x="178" y="220"/>
                  </a:lnTo>
                  <a:close/>
                  <a:moveTo>
                    <a:pt x="114" y="244"/>
                  </a:moveTo>
                  <a:lnTo>
                    <a:pt x="114" y="244"/>
                  </a:lnTo>
                  <a:lnTo>
                    <a:pt x="125" y="244"/>
                  </a:lnTo>
                  <a:lnTo>
                    <a:pt x="125" y="244"/>
                  </a:lnTo>
                  <a:lnTo>
                    <a:pt x="131" y="234"/>
                  </a:lnTo>
                  <a:lnTo>
                    <a:pt x="138" y="225"/>
                  </a:lnTo>
                  <a:lnTo>
                    <a:pt x="147" y="203"/>
                  </a:lnTo>
                  <a:lnTo>
                    <a:pt x="147" y="203"/>
                  </a:lnTo>
                  <a:lnTo>
                    <a:pt x="130" y="199"/>
                  </a:lnTo>
                  <a:lnTo>
                    <a:pt x="114" y="196"/>
                  </a:lnTo>
                  <a:lnTo>
                    <a:pt x="114" y="244"/>
                  </a:lnTo>
                  <a:close/>
                  <a:moveTo>
                    <a:pt x="82" y="240"/>
                  </a:moveTo>
                  <a:lnTo>
                    <a:pt x="82" y="240"/>
                  </a:lnTo>
                  <a:lnTo>
                    <a:pt x="71" y="225"/>
                  </a:lnTo>
                  <a:lnTo>
                    <a:pt x="64" y="207"/>
                  </a:lnTo>
                  <a:lnTo>
                    <a:pt x="64" y="207"/>
                  </a:lnTo>
                  <a:lnTo>
                    <a:pt x="52" y="213"/>
                  </a:lnTo>
                  <a:lnTo>
                    <a:pt x="43" y="220"/>
                  </a:lnTo>
                  <a:lnTo>
                    <a:pt x="43" y="220"/>
                  </a:lnTo>
                  <a:lnTo>
                    <a:pt x="51" y="226"/>
                  </a:lnTo>
                  <a:lnTo>
                    <a:pt x="61" y="233"/>
                  </a:lnTo>
                  <a:lnTo>
                    <a:pt x="71" y="236"/>
                  </a:lnTo>
                  <a:lnTo>
                    <a:pt x="82" y="240"/>
                  </a:lnTo>
                  <a:lnTo>
                    <a:pt x="82" y="240"/>
                  </a:lnTo>
                  <a:close/>
                  <a:moveTo>
                    <a:pt x="35" y="212"/>
                  </a:moveTo>
                  <a:lnTo>
                    <a:pt x="35" y="212"/>
                  </a:lnTo>
                  <a:lnTo>
                    <a:pt x="47" y="205"/>
                  </a:lnTo>
                  <a:lnTo>
                    <a:pt x="61" y="199"/>
                  </a:lnTo>
                  <a:lnTo>
                    <a:pt x="61" y="199"/>
                  </a:lnTo>
                  <a:lnTo>
                    <a:pt x="56" y="186"/>
                  </a:lnTo>
                  <a:lnTo>
                    <a:pt x="53" y="173"/>
                  </a:lnTo>
                  <a:lnTo>
                    <a:pt x="51" y="161"/>
                  </a:lnTo>
                  <a:lnTo>
                    <a:pt x="49" y="151"/>
                  </a:lnTo>
                  <a:lnTo>
                    <a:pt x="10" y="151"/>
                  </a:lnTo>
                  <a:lnTo>
                    <a:pt x="10" y="151"/>
                  </a:lnTo>
                  <a:lnTo>
                    <a:pt x="13" y="168"/>
                  </a:lnTo>
                  <a:lnTo>
                    <a:pt x="18" y="184"/>
                  </a:lnTo>
                  <a:lnTo>
                    <a:pt x="26" y="199"/>
                  </a:lnTo>
                  <a:lnTo>
                    <a:pt x="35" y="212"/>
                  </a:lnTo>
                  <a:lnTo>
                    <a:pt x="35" y="212"/>
                  </a:lnTo>
                  <a:close/>
                  <a:moveTo>
                    <a:pt x="10" y="140"/>
                  </a:moveTo>
                  <a:lnTo>
                    <a:pt x="49" y="140"/>
                  </a:lnTo>
                  <a:lnTo>
                    <a:pt x="49" y="140"/>
                  </a:lnTo>
                  <a:lnTo>
                    <a:pt x="51" y="129"/>
                  </a:lnTo>
                  <a:lnTo>
                    <a:pt x="53" y="117"/>
                  </a:lnTo>
                  <a:lnTo>
                    <a:pt x="56" y="105"/>
                  </a:lnTo>
                  <a:lnTo>
                    <a:pt x="61" y="92"/>
                  </a:lnTo>
                  <a:lnTo>
                    <a:pt x="61" y="92"/>
                  </a:lnTo>
                  <a:lnTo>
                    <a:pt x="47" y="86"/>
                  </a:lnTo>
                  <a:lnTo>
                    <a:pt x="35" y="78"/>
                  </a:lnTo>
                  <a:lnTo>
                    <a:pt x="35" y="78"/>
                  </a:lnTo>
                  <a:lnTo>
                    <a:pt x="26" y="91"/>
                  </a:lnTo>
                  <a:lnTo>
                    <a:pt x="18" y="107"/>
                  </a:lnTo>
                  <a:lnTo>
                    <a:pt x="13" y="122"/>
                  </a:lnTo>
                  <a:lnTo>
                    <a:pt x="10" y="140"/>
                  </a:lnTo>
                  <a:lnTo>
                    <a:pt x="10" y="140"/>
                  </a:lnTo>
                  <a:close/>
                  <a:moveTo>
                    <a:pt x="43" y="71"/>
                  </a:moveTo>
                  <a:lnTo>
                    <a:pt x="43" y="71"/>
                  </a:lnTo>
                  <a:lnTo>
                    <a:pt x="52" y="78"/>
                  </a:lnTo>
                  <a:lnTo>
                    <a:pt x="64" y="83"/>
                  </a:lnTo>
                  <a:lnTo>
                    <a:pt x="64" y="83"/>
                  </a:lnTo>
                  <a:lnTo>
                    <a:pt x="73" y="65"/>
                  </a:lnTo>
                  <a:lnTo>
                    <a:pt x="82" y="49"/>
                  </a:lnTo>
                  <a:lnTo>
                    <a:pt x="82" y="49"/>
                  </a:lnTo>
                  <a:lnTo>
                    <a:pt x="71" y="53"/>
                  </a:lnTo>
                  <a:lnTo>
                    <a:pt x="61" y="58"/>
                  </a:lnTo>
                  <a:lnTo>
                    <a:pt x="51" y="65"/>
                  </a:lnTo>
                  <a:lnTo>
                    <a:pt x="43" y="71"/>
                  </a:lnTo>
                  <a:lnTo>
                    <a:pt x="43" y="71"/>
                  </a:lnTo>
                  <a:close/>
                  <a:moveTo>
                    <a:pt x="104" y="45"/>
                  </a:moveTo>
                  <a:lnTo>
                    <a:pt x="104" y="45"/>
                  </a:lnTo>
                  <a:lnTo>
                    <a:pt x="95" y="47"/>
                  </a:lnTo>
                  <a:lnTo>
                    <a:pt x="95" y="47"/>
                  </a:lnTo>
                  <a:lnTo>
                    <a:pt x="83" y="66"/>
                  </a:lnTo>
                  <a:lnTo>
                    <a:pt x="77" y="77"/>
                  </a:lnTo>
                  <a:lnTo>
                    <a:pt x="73" y="87"/>
                  </a:lnTo>
                  <a:lnTo>
                    <a:pt x="73" y="87"/>
                  </a:lnTo>
                  <a:lnTo>
                    <a:pt x="88" y="92"/>
                  </a:lnTo>
                  <a:lnTo>
                    <a:pt x="104" y="94"/>
                  </a:lnTo>
                  <a:lnTo>
                    <a:pt x="104" y="45"/>
                  </a:lnTo>
                  <a:close/>
                  <a:moveTo>
                    <a:pt x="104" y="104"/>
                  </a:moveTo>
                  <a:lnTo>
                    <a:pt x="104" y="104"/>
                  </a:lnTo>
                  <a:lnTo>
                    <a:pt x="95" y="103"/>
                  </a:lnTo>
                  <a:lnTo>
                    <a:pt x="87" y="101"/>
                  </a:lnTo>
                  <a:lnTo>
                    <a:pt x="69" y="95"/>
                  </a:lnTo>
                  <a:lnTo>
                    <a:pt x="69" y="95"/>
                  </a:lnTo>
                  <a:lnTo>
                    <a:pt x="65" y="107"/>
                  </a:lnTo>
                  <a:lnTo>
                    <a:pt x="62" y="117"/>
                  </a:lnTo>
                  <a:lnTo>
                    <a:pt x="60" y="129"/>
                  </a:lnTo>
                  <a:lnTo>
                    <a:pt x="60" y="140"/>
                  </a:lnTo>
                  <a:lnTo>
                    <a:pt x="104" y="140"/>
                  </a:lnTo>
                  <a:lnTo>
                    <a:pt x="104" y="104"/>
                  </a:lnTo>
                  <a:close/>
                  <a:moveTo>
                    <a:pt x="104" y="151"/>
                  </a:moveTo>
                  <a:lnTo>
                    <a:pt x="60" y="151"/>
                  </a:lnTo>
                  <a:lnTo>
                    <a:pt x="60" y="151"/>
                  </a:lnTo>
                  <a:lnTo>
                    <a:pt x="60" y="161"/>
                  </a:lnTo>
                  <a:lnTo>
                    <a:pt x="62" y="173"/>
                  </a:lnTo>
                  <a:lnTo>
                    <a:pt x="65" y="184"/>
                  </a:lnTo>
                  <a:lnTo>
                    <a:pt x="69" y="195"/>
                  </a:lnTo>
                  <a:lnTo>
                    <a:pt x="69" y="195"/>
                  </a:lnTo>
                  <a:lnTo>
                    <a:pt x="87" y="190"/>
                  </a:lnTo>
                  <a:lnTo>
                    <a:pt x="95" y="187"/>
                  </a:lnTo>
                  <a:lnTo>
                    <a:pt x="104" y="186"/>
                  </a:lnTo>
                  <a:lnTo>
                    <a:pt x="104" y="151"/>
                  </a:lnTo>
                  <a:close/>
                  <a:moveTo>
                    <a:pt x="104" y="196"/>
                  </a:moveTo>
                  <a:lnTo>
                    <a:pt x="104" y="196"/>
                  </a:lnTo>
                  <a:lnTo>
                    <a:pt x="88" y="199"/>
                  </a:lnTo>
                  <a:lnTo>
                    <a:pt x="73" y="203"/>
                  </a:lnTo>
                  <a:lnTo>
                    <a:pt x="73" y="203"/>
                  </a:lnTo>
                  <a:lnTo>
                    <a:pt x="83" y="225"/>
                  </a:lnTo>
                  <a:lnTo>
                    <a:pt x="88" y="234"/>
                  </a:lnTo>
                  <a:lnTo>
                    <a:pt x="95" y="244"/>
                  </a:lnTo>
                  <a:lnTo>
                    <a:pt x="95" y="244"/>
                  </a:lnTo>
                  <a:lnTo>
                    <a:pt x="104" y="244"/>
                  </a:lnTo>
                  <a:lnTo>
                    <a:pt x="104" y="19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9" name="文本占位符 9"/>
          <p:cNvSpPr>
            <a:spLocks noGrp="1"/>
          </p:cNvSpPr>
          <p:nvPr>
            <p:ph type="body" sz="quarter" idx="10"/>
          </p:nvPr>
        </p:nvSpPr>
        <p:spPr>
          <a:xfrm>
            <a:off x="739857" y="159543"/>
            <a:ext cx="3773488" cy="638855"/>
          </a:xfrm>
        </p:spPr>
        <p:txBody>
          <a:bodyPr anchor="ctr" anchorCtr="0">
            <a:noAutofit/>
          </a:bodyPr>
          <a:lstStyle>
            <a:lvl1pPr marL="0" indent="0" algn="l" defTabSz="914400" rtl="0" eaLnBrk="1" latinLnBrk="0" hangingPunct="1">
              <a:buNone/>
              <a:defRPr lang="zh-CN" altLang="en-US" sz="3200" kern="1200">
                <a:solidFill>
                  <a:schemeClr val="accent1"/>
                </a:solidFill>
                <a:latin typeface="+mj-ea"/>
                <a:ea typeface="+mj-ea"/>
                <a:cs typeface="+mn-cs"/>
              </a:defRPr>
            </a:lvl1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30" name="矩形 29"/>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decel="10000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0-#ppt_w/2"/>
                                          </p:val>
                                        </p:tav>
                                        <p:tav tm="100000">
                                          <p:val>
                                            <p:strVal val="#ppt_x"/>
                                          </p:val>
                                        </p:tav>
                                      </p:tavLst>
                                    </p:anim>
                                    <p:anim calcmode="lin" valueType="num">
                                      <p:cBhvr additive="base">
                                        <p:cTn id="13" dur="10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20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fill="hold"/>
                                        <p:tgtEl>
                                          <p:spTgt spid="24"/>
                                        </p:tgtEl>
                                        <p:attrNameLst>
                                          <p:attrName>ppt_x</p:attrName>
                                        </p:attrNameLst>
                                      </p:cBhvr>
                                      <p:tavLst>
                                        <p:tav tm="0">
                                          <p:val>
                                            <p:strVal val="0-#ppt_w/2"/>
                                          </p:val>
                                        </p:tav>
                                        <p:tav tm="100000">
                                          <p:val>
                                            <p:strVal val="#ppt_x"/>
                                          </p:val>
                                        </p:tav>
                                      </p:tavLst>
                                    </p:anim>
                                    <p:anim calcmode="lin" valueType="num">
                                      <p:cBhvr additive="base">
                                        <p:cTn id="17" dur="10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4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4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63" presetClass="path" presetSubtype="0" decel="100000" fill="hold" nodeType="withEffect">
                                  <p:stCondLst>
                                    <p:cond delay="0"/>
                                  </p:stCondLst>
                                  <p:childTnLst>
                                    <p:animMotion origin="layout" path="M -3.125E-06 3.7037E-07 L 0.06472 3.7037E-07" pathEditMode="relative" rAng="0" ptsTypes="AA">
                                      <p:cBhvr>
                                        <p:cTn id="27" dur="1000" spd="-100000" fill="hold"/>
                                        <p:tgtEl>
                                          <p:spTgt spid="3"/>
                                        </p:tgtEl>
                                        <p:attrNameLst>
                                          <p:attrName>ppt_x</p:attrName>
                                          <p:attrName>ppt_y</p:attrName>
                                        </p:attrNameLst>
                                      </p:cBhvr>
                                      <p:rCtr x="3229" y="0"/>
                                    </p:animMotion>
                                  </p:childTnLst>
                                </p:cTn>
                              </p:par>
                              <p:par>
                                <p:cTn id="28" presetID="10" presetClass="entr" presetSubtype="0" fill="hold" nodeType="withEffect">
                                  <p:stCondLst>
                                    <p:cond delay="2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par>
                                <p:cTn id="31" presetID="63" presetClass="path" presetSubtype="0" decel="100000" fill="hold" nodeType="withEffect">
                                  <p:stCondLst>
                                    <p:cond delay="200"/>
                                  </p:stCondLst>
                                  <p:childTnLst>
                                    <p:animMotion origin="layout" path="M -3.125E-06 -4.07407E-06 L 0.06472 -4.07407E-06" pathEditMode="relative" rAng="0" ptsTypes="AA">
                                      <p:cBhvr>
                                        <p:cTn id="32" dur="1000" spd="-100000" fill="hold"/>
                                        <p:tgtEl>
                                          <p:spTgt spid="5"/>
                                        </p:tgtEl>
                                        <p:attrNameLst>
                                          <p:attrName>ppt_x</p:attrName>
                                          <p:attrName>ppt_y</p:attrName>
                                        </p:attrNameLst>
                                      </p:cBhvr>
                                      <p:rCtr x="3229" y="0"/>
                                    </p:animMotion>
                                  </p:childTnLst>
                                </p:cTn>
                              </p:par>
                              <p:par>
                                <p:cTn id="33" presetID="10" presetClass="entr" presetSubtype="0" fill="hold" nodeType="withEffect">
                                  <p:stCondLst>
                                    <p:cond delay="40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63" presetClass="path" presetSubtype="0" decel="100000" fill="hold" nodeType="withEffect">
                                  <p:stCondLst>
                                    <p:cond delay="400"/>
                                  </p:stCondLst>
                                  <p:childTnLst>
                                    <p:animMotion origin="layout" path="M -3.125E-06 2.59259E-06 L 0.06472 2.59259E-06" pathEditMode="relative" rAng="0" ptsTypes="AA">
                                      <p:cBhvr>
                                        <p:cTn id="37" dur="1000" spd="-100000" fill="hold"/>
                                        <p:tgtEl>
                                          <p:spTgt spid="6"/>
                                        </p:tgtEl>
                                        <p:attrNameLst>
                                          <p:attrName>ppt_x</p:attrName>
                                          <p:attrName>ppt_y</p:attrName>
                                        </p:attrNameLst>
                                      </p:cBhvr>
                                      <p:rCtr x="32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alpha val="20000"/>
          </a:schemeClr>
        </a:solidFill>
        <a:effectLst/>
      </p:bgPr>
    </p:bg>
    <p:spTree>
      <p:nvGrpSpPr>
        <p:cNvPr id="1" name=""/>
        <p:cNvGrpSpPr/>
        <p:nvPr/>
      </p:nvGrpSpPr>
      <p:grpSpPr>
        <a:xfrm>
          <a:off x="0" y="0"/>
          <a:ext cx="0" cy="0"/>
        </a:xfrm>
      </p:grpSpPr>
      <p:grpSp>
        <p:nvGrpSpPr>
          <p:cNvPr id="16" name="Group 33"/>
          <p:cNvGrpSpPr/>
          <p:nvPr/>
        </p:nvGrpSpPr>
        <p:grpSpPr>
          <a:xfrm>
            <a:off x="4769637" y="1345143"/>
            <a:ext cx="2649801" cy="3002533"/>
            <a:chOff x="4769636" y="1648497"/>
            <a:chExt cx="2649801" cy="3002533"/>
          </a:xfrm>
        </p:grpSpPr>
        <p:sp>
          <p:nvSpPr>
            <p:cNvPr id="23" name="Freeform: Shape 4"/>
            <p:cNvSpPr/>
            <p:nvPr/>
          </p:nvSpPr>
          <p:spPr>
            <a:xfrm rot="18900000">
              <a:off x="4769636" y="1648497"/>
              <a:ext cx="2649801" cy="2649920"/>
            </a:xfrm>
            <a:custGeom>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33"/>
                    <a:pt x="21600" y="21517"/>
                  </a:cubicBezTo>
                  <a:cubicBezTo>
                    <a:pt x="21600" y="21544"/>
                    <a:pt x="21599" y="21572"/>
                    <a:pt x="21599" y="21600"/>
                  </a:cubicBezTo>
                  <a:lnTo>
                    <a:pt x="1" y="21517"/>
                  </a:lnTo>
                  <a:close/>
                </a:path>
              </a:pathLst>
            </a:custGeom>
            <a:solidFill>
              <a:schemeClr val="accent1"/>
            </a:solidFill>
            <a:ln w="57150">
              <a:solidFill>
                <a:schemeClr val="bg1"/>
              </a:solidFill>
              <a:miter lim="400000"/>
            </a:ln>
          </p:spPr>
          <p:txBody>
            <a:bodyPr anchor="ctr"/>
            <a:lstStyle/>
            <a:p>
              <a:pPr algn="ctr"/>
              <a:endParaRPr sz="2400"/>
            </a:p>
          </p:txBody>
        </p:sp>
        <p:sp>
          <p:nvSpPr>
            <p:cNvPr id="24" name="Freeform: Shape 5"/>
            <p:cNvSpPr/>
            <p:nvPr/>
          </p:nvSpPr>
          <p:spPr>
            <a:xfrm rot="18900000">
              <a:off x="5145020" y="2554899"/>
              <a:ext cx="1898845" cy="1899163"/>
            </a:xfrm>
            <a:custGeom>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33"/>
                    <a:pt x="21600" y="21517"/>
                  </a:cubicBezTo>
                  <a:cubicBezTo>
                    <a:pt x="21600" y="21544"/>
                    <a:pt x="21599" y="21572"/>
                    <a:pt x="21599" y="21600"/>
                  </a:cubicBezTo>
                  <a:lnTo>
                    <a:pt x="1" y="21517"/>
                  </a:lnTo>
                  <a:close/>
                </a:path>
              </a:pathLst>
            </a:custGeom>
            <a:solidFill>
              <a:schemeClr val="accent2"/>
            </a:solidFill>
            <a:ln w="57150">
              <a:solidFill>
                <a:schemeClr val="bg1"/>
              </a:solidFill>
              <a:miter lim="400000"/>
            </a:ln>
          </p:spPr>
          <p:txBody>
            <a:bodyPr anchor="ctr"/>
            <a:lstStyle/>
            <a:p>
              <a:pPr algn="ctr"/>
              <a:endParaRPr sz="2400"/>
            </a:p>
          </p:txBody>
        </p:sp>
        <p:sp>
          <p:nvSpPr>
            <p:cNvPr id="25" name="Freeform: Shape 6"/>
            <p:cNvSpPr/>
            <p:nvPr/>
          </p:nvSpPr>
          <p:spPr>
            <a:xfrm rot="18900000">
              <a:off x="5620422" y="3702768"/>
              <a:ext cx="948104" cy="948262"/>
            </a:xfrm>
            <a:custGeom>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33"/>
                    <a:pt x="21600" y="21517"/>
                  </a:cubicBezTo>
                  <a:cubicBezTo>
                    <a:pt x="21600" y="21544"/>
                    <a:pt x="21599" y="21572"/>
                    <a:pt x="21599" y="21600"/>
                  </a:cubicBezTo>
                  <a:lnTo>
                    <a:pt x="1" y="21517"/>
                  </a:lnTo>
                  <a:close/>
                </a:path>
              </a:pathLst>
            </a:custGeom>
            <a:solidFill>
              <a:schemeClr val="accent3"/>
            </a:solidFill>
            <a:ln w="57150">
              <a:solidFill>
                <a:schemeClr val="bg1"/>
              </a:solidFill>
              <a:miter lim="400000"/>
            </a:ln>
          </p:spPr>
          <p:txBody>
            <a:bodyPr anchor="ctr"/>
            <a:lstStyle/>
            <a:p>
              <a:pPr algn="ctr"/>
              <a:endParaRPr sz="2400"/>
            </a:p>
          </p:txBody>
        </p:sp>
        <p:sp>
          <p:nvSpPr>
            <p:cNvPr id="26" name="TextBox 24"/>
            <p:cNvSpPr txBox="1"/>
            <p:nvPr/>
          </p:nvSpPr>
          <p:spPr>
            <a:xfrm>
              <a:off x="5332536" y="2454052"/>
              <a:ext cx="1524000" cy="292100"/>
            </a:xfrm>
            <a:prstGeom prst="rect">
              <a:avLst/>
            </a:prstGeom>
          </p:spPr>
          <p:txBody>
            <a:bodyPr wrap="none" anchor="ctr">
              <a:normAutofit fontScale="92500" lnSpcReduction="20000"/>
            </a:bodyPr>
            <a:lstStyle/>
            <a:p>
              <a:pPr algn="ctr"/>
              <a:r>
                <a:rPr lang="zh-CN" altLang="en-US" sz="1600">
                  <a:solidFill>
                    <a:schemeClr val="bg1"/>
                  </a:solidFill>
                </a:rPr>
                <a:t>标题文本预设</a:t>
              </a:r>
              <a:endParaRPr lang="zh-CN" altLang="en-US" sz="1600">
                <a:solidFill>
                  <a:schemeClr val="bg1"/>
                </a:solidFill>
              </a:endParaRPr>
            </a:p>
          </p:txBody>
        </p:sp>
        <p:sp>
          <p:nvSpPr>
            <p:cNvPr id="27" name="TextBox 25"/>
            <p:cNvSpPr txBox="1"/>
            <p:nvPr/>
          </p:nvSpPr>
          <p:spPr>
            <a:xfrm>
              <a:off x="5332536" y="3358430"/>
              <a:ext cx="1524000" cy="292100"/>
            </a:xfrm>
            <a:prstGeom prst="rect">
              <a:avLst/>
            </a:prstGeom>
          </p:spPr>
          <p:txBody>
            <a:bodyPr wrap="none" anchor="ctr">
              <a:normAutofit fontScale="92500" lnSpcReduction="20000"/>
            </a:bodyPr>
            <a:lstStyle/>
            <a:p>
              <a:pPr algn="ctr"/>
              <a:r>
                <a:rPr lang="zh-CN" altLang="en-US" sz="1600">
                  <a:solidFill>
                    <a:schemeClr val="bg1"/>
                  </a:solidFill>
                </a:rPr>
                <a:t>标题文本预设</a:t>
              </a:r>
              <a:endParaRPr lang="zh-CN" altLang="en-US" sz="1600">
                <a:solidFill>
                  <a:schemeClr val="bg1"/>
                </a:solidFill>
              </a:endParaRPr>
            </a:p>
          </p:txBody>
        </p:sp>
        <p:sp>
          <p:nvSpPr>
            <p:cNvPr id="28" name="TextBox 26"/>
            <p:cNvSpPr txBox="1"/>
            <p:nvPr/>
          </p:nvSpPr>
          <p:spPr>
            <a:xfrm>
              <a:off x="5332536" y="4176899"/>
              <a:ext cx="1524000" cy="292100"/>
            </a:xfrm>
            <a:prstGeom prst="rect">
              <a:avLst/>
            </a:prstGeom>
          </p:spPr>
          <p:txBody>
            <a:bodyPr wrap="none" anchor="ctr">
              <a:normAutofit fontScale="62500" lnSpcReduction="20000"/>
            </a:bodyPr>
            <a:lstStyle/>
            <a:p>
              <a:pPr algn="ctr"/>
              <a:r>
                <a:rPr lang="zh-CN" altLang="en-US" sz="2400">
                  <a:solidFill>
                    <a:schemeClr val="bg1"/>
                  </a:solidFill>
                </a:rPr>
                <a:t>标题</a:t>
              </a:r>
              <a:endParaRPr lang="zh-CN" altLang="en-US" sz="2400">
                <a:solidFill>
                  <a:schemeClr val="bg1"/>
                </a:solidFill>
              </a:endParaRPr>
            </a:p>
          </p:txBody>
        </p:sp>
      </p:grpSp>
      <p:grpSp>
        <p:nvGrpSpPr>
          <p:cNvPr id="2" name="组合 1"/>
          <p:cNvGrpSpPr/>
          <p:nvPr/>
        </p:nvGrpSpPr>
        <p:grpSpPr>
          <a:xfrm>
            <a:off x="719669" y="2623722"/>
            <a:ext cx="3088743" cy="747897"/>
            <a:chOff x="539751" y="1967791"/>
            <a:chExt cx="2316557" cy="560923"/>
          </a:xfrm>
        </p:grpSpPr>
        <p:grpSp>
          <p:nvGrpSpPr>
            <p:cNvPr id="4" name="Group 1"/>
            <p:cNvGrpSpPr/>
            <p:nvPr/>
          </p:nvGrpSpPr>
          <p:grpSpPr>
            <a:xfrm>
              <a:off x="539751" y="1967791"/>
              <a:ext cx="1885183" cy="560923"/>
              <a:chOff x="760412" y="2623722"/>
              <a:chExt cx="2132409" cy="747897"/>
            </a:xfrm>
          </p:grpSpPr>
          <p:sp>
            <p:nvSpPr>
              <p:cNvPr id="39" name="TextBox 3"/>
              <p:cNvSpPr txBox="1"/>
              <p:nvPr/>
            </p:nvSpPr>
            <p:spPr>
              <a:xfrm>
                <a:off x="760412" y="2817621"/>
                <a:ext cx="2132409" cy="553998"/>
              </a:xfrm>
              <a:prstGeom prst="rect">
                <a:avLst/>
              </a:prstGeom>
            </p:spPr>
            <p:txBody>
              <a:bodyPr wrap="square" lIns="0" tIns="0" rIns="192000" bIns="0" anchor="ctr">
                <a:normAutofit/>
              </a:bodyPr>
              <a:lstStyle/>
              <a:p>
                <a:pPr algn="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7"/>
              <p:cNvSpPr txBox="1"/>
              <p:nvPr/>
            </p:nvSpPr>
            <p:spPr>
              <a:xfrm>
                <a:off x="760412" y="2623722"/>
                <a:ext cx="2132409" cy="193899"/>
              </a:xfrm>
              <a:prstGeom prst="rect">
                <a:avLst/>
              </a:prstGeom>
            </p:spPr>
            <p:txBody>
              <a:bodyPr wrap="none" lIns="0" tIns="0" rIns="192000" bIns="0">
                <a:normAutofit lnSpcReduction="10000"/>
              </a:bodyPr>
              <a:lstStyle/>
              <a:p>
                <a:pPr algn="r"/>
                <a:r>
                  <a:rPr lang="zh-CN" altLang="en-US" sz="133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335" b="1">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 name="Freeform: Shape 9"/>
            <p:cNvSpPr/>
            <p:nvPr/>
          </p:nvSpPr>
          <p:spPr>
            <a:xfrm>
              <a:off x="2424934" y="2000533"/>
              <a:ext cx="431374" cy="43148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a:noFill/>
              <a:round/>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Shape 27"/>
            <p:cNvSpPr/>
            <p:nvPr/>
          </p:nvSpPr>
          <p:spPr>
            <a:xfrm>
              <a:off x="2559973" y="2125520"/>
              <a:ext cx="161298" cy="181514"/>
            </a:xfrm>
            <a:custGeom>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028194" y="3647245"/>
            <a:ext cx="3739825" cy="747897"/>
            <a:chOff x="771145" y="2735433"/>
            <a:chExt cx="2804869" cy="560923"/>
          </a:xfrm>
        </p:grpSpPr>
        <p:sp>
          <p:nvSpPr>
            <p:cNvPr id="8" name="Freeform: Shape 11"/>
            <p:cNvSpPr/>
            <p:nvPr/>
          </p:nvSpPr>
          <p:spPr>
            <a:xfrm>
              <a:off x="3143960" y="2760579"/>
              <a:ext cx="432054" cy="43205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a:noFill/>
              <a:round/>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1" name="Group 34"/>
            <p:cNvGrpSpPr/>
            <p:nvPr/>
          </p:nvGrpSpPr>
          <p:grpSpPr>
            <a:xfrm>
              <a:off x="771145" y="2735433"/>
              <a:ext cx="2372815" cy="560923"/>
              <a:chOff x="1751012" y="3647244"/>
              <a:chExt cx="2132409" cy="747897"/>
            </a:xfrm>
          </p:grpSpPr>
          <p:sp>
            <p:nvSpPr>
              <p:cNvPr id="37" name="TextBox 14"/>
              <p:cNvSpPr txBox="1"/>
              <p:nvPr/>
            </p:nvSpPr>
            <p:spPr>
              <a:xfrm>
                <a:off x="1751012" y="3841143"/>
                <a:ext cx="2132409" cy="553998"/>
              </a:xfrm>
              <a:prstGeom prst="rect">
                <a:avLst/>
              </a:prstGeom>
            </p:spPr>
            <p:txBody>
              <a:bodyPr wrap="square" lIns="192000" tIns="0" rIns="192000" bIns="0" anchor="ctr">
                <a:normAutofit/>
              </a:bodyPr>
              <a:lstStyle/>
              <a:p>
                <a:pPr algn="r">
                  <a:lnSpc>
                    <a:spcPct val="120000"/>
                  </a:lnSpc>
                </a:pPr>
                <a:r>
                  <a:rPr lang="zh-CN" altLang="en-US" sz="13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335">
                    <a:solidFill>
                      <a:schemeClr val="bg1">
                        <a:lumMod val="50000"/>
                      </a:schemeClr>
                    </a:solidFill>
                    <a:latin typeface="微软雅黑" panose="020b0503020204020204" pitchFamily="34" charset="-122"/>
                    <a:ea typeface="微软雅黑" panose="020b0503020204020204" pitchFamily="34" charset="-122"/>
                  </a:rPr>
                </a:br>
                <a:r>
                  <a:rPr lang="zh-CN" altLang="en-US" sz="1335">
                    <a:solidFill>
                      <a:schemeClr val="bg1">
                        <a:lumMod val="50000"/>
                      </a:schemeClr>
                    </a:solidFill>
                    <a:latin typeface="微软雅黑" panose="020b0503020204020204" pitchFamily="34" charset="-122"/>
                    <a:ea typeface="微软雅黑" panose="020b0503020204020204" pitchFamily="34" charset="-122"/>
                  </a:rPr>
                  <a:t> （建议使用主题字体）</a:t>
                </a:r>
                <a:endParaRPr lang="zh-CN" altLang="en-US" sz="1335">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TextBox 15"/>
              <p:cNvSpPr txBox="1"/>
              <p:nvPr/>
            </p:nvSpPr>
            <p:spPr>
              <a:xfrm>
                <a:off x="1751012" y="3647244"/>
                <a:ext cx="2132409" cy="193899"/>
              </a:xfrm>
              <a:prstGeom prst="rect">
                <a:avLst/>
              </a:prstGeom>
            </p:spPr>
            <p:txBody>
              <a:bodyPr wrap="none" lIns="192000" tIns="0" rIns="192000" bIns="0">
                <a:normAutofit lnSpcReduction="10000"/>
              </a:bodyPr>
              <a:lstStyle/>
              <a:p>
                <a:pPr algn="r"/>
                <a:r>
                  <a:rPr lang="zh-CN" altLang="en-US" sz="133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335" b="1">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8" name="Freeform: Shape 28"/>
            <p:cNvSpPr/>
            <p:nvPr/>
          </p:nvSpPr>
          <p:spPr>
            <a:xfrm>
              <a:off x="3285171" y="2892412"/>
              <a:ext cx="149633" cy="168387"/>
            </a:xfrm>
            <a:custGeom>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719669" y="4637844"/>
            <a:ext cx="4959025" cy="756552"/>
            <a:chOff x="539751" y="3478383"/>
            <a:chExt cx="3719269" cy="567414"/>
          </a:xfrm>
        </p:grpSpPr>
        <p:sp>
          <p:nvSpPr>
            <p:cNvPr id="7" name="Freeform: Shape 10"/>
            <p:cNvSpPr/>
            <p:nvPr/>
          </p:nvSpPr>
          <p:spPr>
            <a:xfrm>
              <a:off x="3826966" y="3478383"/>
              <a:ext cx="432054" cy="43205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38100">
              <a:noFill/>
              <a:round/>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2" name="Group 35"/>
            <p:cNvGrpSpPr/>
            <p:nvPr/>
          </p:nvGrpSpPr>
          <p:grpSpPr>
            <a:xfrm>
              <a:off x="539751" y="3486604"/>
              <a:ext cx="3001465" cy="559193"/>
              <a:chOff x="2589212" y="4648806"/>
              <a:chExt cx="2132409" cy="745590"/>
            </a:xfrm>
          </p:grpSpPr>
          <p:sp>
            <p:nvSpPr>
              <p:cNvPr id="35" name="TextBox 16"/>
              <p:cNvSpPr txBox="1"/>
              <p:nvPr/>
            </p:nvSpPr>
            <p:spPr>
              <a:xfrm>
                <a:off x="2589212" y="4909648"/>
                <a:ext cx="2132409" cy="484748"/>
              </a:xfrm>
              <a:prstGeom prst="rect">
                <a:avLst/>
              </a:prstGeom>
            </p:spPr>
            <p:txBody>
              <a:bodyPr wrap="square" lIns="0" tIns="0" rIns="0" bIns="0" anchor="ctr" anchorCtr="0">
                <a:normAutofit/>
              </a:bodyPr>
              <a:lstStyle/>
              <a:p>
                <a:pPr algn="r">
                  <a:lnSpc>
                    <a:spcPct val="120000"/>
                  </a:lnSpc>
                </a:pPr>
                <a:r>
                  <a:rPr lang="zh-CN" altLang="en-US" sz="13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335">
                    <a:solidFill>
                      <a:schemeClr val="bg1">
                        <a:lumMod val="50000"/>
                      </a:schemeClr>
                    </a:solidFill>
                    <a:latin typeface="微软雅黑" panose="020b0503020204020204" pitchFamily="34" charset="-122"/>
                    <a:ea typeface="微软雅黑" panose="020b0503020204020204" pitchFamily="34" charset="-122"/>
                  </a:rPr>
                </a:br>
                <a:r>
                  <a:rPr lang="zh-CN" altLang="en-US" sz="1335">
                    <a:solidFill>
                      <a:schemeClr val="bg1">
                        <a:lumMod val="50000"/>
                      </a:schemeClr>
                    </a:solidFill>
                    <a:latin typeface="微软雅黑" panose="020b0503020204020204" pitchFamily="34" charset="-122"/>
                    <a:ea typeface="微软雅黑" panose="020b0503020204020204" pitchFamily="34" charset="-122"/>
                  </a:rPr>
                  <a:t> （建议使用主题字体）</a:t>
                </a:r>
                <a:endParaRPr lang="zh-CN" altLang="en-US" sz="1335">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17"/>
              <p:cNvSpPr txBox="1"/>
              <p:nvPr/>
            </p:nvSpPr>
            <p:spPr>
              <a:xfrm>
                <a:off x="4147634" y="4648806"/>
                <a:ext cx="573987" cy="258532"/>
              </a:xfrm>
              <a:prstGeom prst="rect">
                <a:avLst/>
              </a:prstGeom>
            </p:spPr>
            <p:txBody>
              <a:bodyPr wrap="none" lIns="0" tIns="0" rIns="0" bIns="0" anchor="ctr" anchorCtr="0">
                <a:normAutofit/>
              </a:bodyPr>
              <a:lstStyle/>
              <a:p>
                <a:pPr algn="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9" name="Freeform: Shape 29"/>
            <p:cNvSpPr/>
            <p:nvPr/>
          </p:nvSpPr>
          <p:spPr>
            <a:xfrm>
              <a:off x="3969482" y="3611686"/>
              <a:ext cx="147021" cy="165447"/>
            </a:xfrm>
            <a:custGeom>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6475412" y="4637845"/>
            <a:ext cx="4997451" cy="791175"/>
            <a:chOff x="4856559" y="3478383"/>
            <a:chExt cx="3748088" cy="593381"/>
          </a:xfrm>
        </p:grpSpPr>
        <p:sp>
          <p:nvSpPr>
            <p:cNvPr id="5" name="Freeform: Shape 8"/>
            <p:cNvSpPr/>
            <p:nvPr/>
          </p:nvSpPr>
          <p:spPr>
            <a:xfrm>
              <a:off x="4856559" y="3478383"/>
              <a:ext cx="432054" cy="43205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a:noFill/>
              <a:round/>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Group 38"/>
            <p:cNvGrpSpPr/>
            <p:nvPr/>
          </p:nvGrpSpPr>
          <p:grpSpPr>
            <a:xfrm>
              <a:off x="5288613" y="3510841"/>
              <a:ext cx="3316034" cy="560923"/>
              <a:chOff x="7391003" y="4681122"/>
              <a:chExt cx="2132409" cy="747897"/>
            </a:xfrm>
          </p:grpSpPr>
          <p:sp>
            <p:nvSpPr>
              <p:cNvPr id="29" name="TextBox 22"/>
              <p:cNvSpPr txBox="1"/>
              <p:nvPr/>
            </p:nvSpPr>
            <p:spPr>
              <a:xfrm>
                <a:off x="7391003" y="4875021"/>
                <a:ext cx="2132409" cy="553998"/>
              </a:xfrm>
              <a:prstGeom prst="rect">
                <a:avLst/>
              </a:prstGeom>
            </p:spPr>
            <p:txBody>
              <a:bodyPr wrap="square" lIns="192000" tIns="0" rIns="0" bIns="0" anchor="ctr">
                <a:normAutofit/>
              </a:bodyPr>
              <a:lstStyle/>
              <a:p>
                <a:pPr>
                  <a:lnSpc>
                    <a:spcPct val="120000"/>
                  </a:lnSpc>
                </a:pPr>
                <a:r>
                  <a:rPr lang="zh-CN" altLang="en-US" sz="13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335">
                    <a:solidFill>
                      <a:schemeClr val="bg1">
                        <a:lumMod val="50000"/>
                      </a:schemeClr>
                    </a:solidFill>
                    <a:latin typeface="微软雅黑" panose="020b0503020204020204" pitchFamily="34" charset="-122"/>
                    <a:ea typeface="微软雅黑" panose="020b0503020204020204" pitchFamily="34" charset="-122"/>
                  </a:rPr>
                </a:br>
                <a:r>
                  <a:rPr lang="zh-CN" altLang="en-US" sz="133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335">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23"/>
              <p:cNvSpPr txBox="1"/>
              <p:nvPr/>
            </p:nvSpPr>
            <p:spPr>
              <a:xfrm>
                <a:off x="7391003" y="4681122"/>
                <a:ext cx="2132409" cy="193899"/>
              </a:xfrm>
              <a:prstGeom prst="rect">
                <a:avLst/>
              </a:prstGeom>
            </p:spPr>
            <p:txBody>
              <a:bodyPr wrap="none" lIns="192000" tIns="0" rIns="0" bIns="0">
                <a:normAutofit lnSpcReduction="10000"/>
              </a:bodyPr>
              <a:lstStyle/>
              <a:p>
                <a:r>
                  <a:rPr lang="zh-CN" altLang="en-US" sz="133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335" b="1">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0" name="Freeform: Shape 30"/>
            <p:cNvSpPr/>
            <p:nvPr/>
          </p:nvSpPr>
          <p:spPr>
            <a:xfrm>
              <a:off x="4990436" y="3601964"/>
              <a:ext cx="164300" cy="184892"/>
            </a:xfrm>
            <a:custGeom>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7390667" y="3647245"/>
            <a:ext cx="4082196" cy="747897"/>
            <a:chOff x="5543000" y="2735433"/>
            <a:chExt cx="3061647" cy="560923"/>
          </a:xfrm>
        </p:grpSpPr>
        <p:sp>
          <p:nvSpPr>
            <p:cNvPr id="9" name="Freeform: Shape 12"/>
            <p:cNvSpPr/>
            <p:nvPr/>
          </p:nvSpPr>
          <p:spPr>
            <a:xfrm>
              <a:off x="5543000" y="2760579"/>
              <a:ext cx="432054" cy="43205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a:noFill/>
              <a:round/>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Group 37"/>
            <p:cNvGrpSpPr/>
            <p:nvPr/>
          </p:nvGrpSpPr>
          <p:grpSpPr>
            <a:xfrm>
              <a:off x="5975054" y="2735433"/>
              <a:ext cx="2629593" cy="560923"/>
              <a:chOff x="8305403" y="3647244"/>
              <a:chExt cx="2132409" cy="747897"/>
            </a:xfrm>
          </p:grpSpPr>
          <p:sp>
            <p:nvSpPr>
              <p:cNvPr id="31" name="TextBox 20"/>
              <p:cNvSpPr txBox="1"/>
              <p:nvPr/>
            </p:nvSpPr>
            <p:spPr>
              <a:xfrm>
                <a:off x="8305403" y="3841143"/>
                <a:ext cx="2132409" cy="553998"/>
              </a:xfrm>
              <a:prstGeom prst="rect">
                <a:avLst/>
              </a:prstGeom>
            </p:spPr>
            <p:txBody>
              <a:bodyPr wrap="square" lIns="192000" tIns="0" rIns="0" bIns="0" anchor="ctr" anchorCtr="0">
                <a:normAutofit/>
              </a:bodyPr>
              <a:lstStyle/>
              <a:p>
                <a:pPr>
                  <a:lnSpc>
                    <a:spcPct val="120000"/>
                  </a:lnSpc>
                </a:pPr>
                <a:r>
                  <a:rPr lang="zh-CN" altLang="en-US" sz="13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335">
                    <a:solidFill>
                      <a:schemeClr val="bg1">
                        <a:lumMod val="50000"/>
                      </a:schemeClr>
                    </a:solidFill>
                    <a:latin typeface="微软雅黑" panose="020b0503020204020204" pitchFamily="34" charset="-122"/>
                    <a:ea typeface="微软雅黑" panose="020b0503020204020204" pitchFamily="34" charset="-122"/>
                  </a:rPr>
                </a:br>
                <a:r>
                  <a:rPr lang="zh-CN" altLang="en-US" sz="133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335">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Box 21"/>
              <p:cNvSpPr txBox="1"/>
              <p:nvPr/>
            </p:nvSpPr>
            <p:spPr>
              <a:xfrm>
                <a:off x="8305403" y="3647244"/>
                <a:ext cx="2132409" cy="193899"/>
              </a:xfrm>
              <a:prstGeom prst="rect">
                <a:avLst/>
              </a:prstGeom>
            </p:spPr>
            <p:txBody>
              <a:bodyPr wrap="none" lIns="192000" tIns="0" rIns="0" bIns="0" anchor="ctr" anchorCtr="0">
                <a:normAutofit lnSpcReduction="10000"/>
              </a:bodyPr>
              <a:lstStyle/>
              <a:p>
                <a:r>
                  <a:rPr lang="zh-CN" altLang="en-US" sz="133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335" b="1">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1" name="Freeform: Shape 31"/>
            <p:cNvSpPr/>
            <p:nvPr/>
          </p:nvSpPr>
          <p:spPr>
            <a:xfrm>
              <a:off x="5677198" y="2884521"/>
              <a:ext cx="163659" cy="184170"/>
            </a:xfrm>
            <a:custGeom>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8304213" y="2623722"/>
            <a:ext cx="3165193" cy="747897"/>
            <a:chOff x="6228159" y="1967791"/>
            <a:chExt cx="2373895" cy="560923"/>
          </a:xfrm>
        </p:grpSpPr>
        <p:sp>
          <p:nvSpPr>
            <p:cNvPr id="10" name="Freeform: Shape 13"/>
            <p:cNvSpPr/>
            <p:nvPr/>
          </p:nvSpPr>
          <p:spPr>
            <a:xfrm>
              <a:off x="6228159" y="2000250"/>
              <a:ext cx="432054" cy="43205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a:noFill/>
              <a:round/>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3" name="Group 36"/>
            <p:cNvGrpSpPr/>
            <p:nvPr/>
          </p:nvGrpSpPr>
          <p:grpSpPr>
            <a:xfrm>
              <a:off x="6660213" y="1967791"/>
              <a:ext cx="1941841" cy="560923"/>
              <a:chOff x="9219803" y="2623722"/>
              <a:chExt cx="2132409" cy="747897"/>
            </a:xfrm>
          </p:grpSpPr>
          <p:sp>
            <p:nvSpPr>
              <p:cNvPr id="33" name="TextBox 18"/>
              <p:cNvSpPr txBox="1"/>
              <p:nvPr/>
            </p:nvSpPr>
            <p:spPr>
              <a:xfrm>
                <a:off x="9219803" y="2817621"/>
                <a:ext cx="2132409" cy="553998"/>
              </a:xfrm>
              <a:prstGeom prst="rect">
                <a:avLst/>
              </a:prstGeom>
            </p:spPr>
            <p:txBody>
              <a:bodyPr wrap="square" lIns="192000" tIns="0" rIns="0" bIns="0" anchor="ctr" anchorCtr="0">
                <a:normAutofit/>
              </a:bodyPr>
              <a:lstStyle/>
              <a:p>
                <a:pP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 （建议使用主题字体）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19"/>
              <p:cNvSpPr txBox="1"/>
              <p:nvPr/>
            </p:nvSpPr>
            <p:spPr>
              <a:xfrm>
                <a:off x="9219803" y="2623722"/>
                <a:ext cx="2132409" cy="193899"/>
              </a:xfrm>
              <a:prstGeom prst="rect">
                <a:avLst/>
              </a:prstGeom>
            </p:spPr>
            <p:txBody>
              <a:bodyPr wrap="none" lIns="192000" tIns="0" rIns="0" bIns="0" anchor="ctr" anchorCtr="0">
                <a:normAutofit lnSpcReduction="10000"/>
              </a:bodyPr>
              <a:lstStyle/>
              <a:p>
                <a:r>
                  <a:rPr lang="zh-CN" altLang="en-US" sz="133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335" b="1">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2" name="Freeform: Shape 32"/>
            <p:cNvSpPr/>
            <p:nvPr/>
          </p:nvSpPr>
          <p:spPr>
            <a:xfrm>
              <a:off x="6362036" y="2123831"/>
              <a:ext cx="164300" cy="184892"/>
            </a:xfrm>
            <a:custGeom>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8"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49" name="矩形 48"/>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1+#ppt_w/2"/>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1+#ppt_w/2"/>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12"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0-#ppt_w/2"/>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0-#ppt_w/2"/>
                                          </p:val>
                                        </p:tav>
                                        <p:tav tm="100000">
                                          <p:val>
                                            <p:strVal val="#ppt_x"/>
                                          </p:val>
                                        </p:tav>
                                      </p:tavLst>
                                    </p:anim>
                                    <p:anim calcmode="lin" valueType="num">
                                      <p:cBhvr additive="base">
                                        <p:cTn id="3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alpha val="20000"/>
          </a:schemeClr>
        </a:solidFill>
        <a:effectLst/>
      </p:bgPr>
    </p:bg>
    <p:spTree>
      <p:nvGrpSpPr>
        <p:cNvPr id="1" name=""/>
        <p:cNvGrpSpPr/>
        <p:nvPr/>
      </p:nvGrpSpPr>
      <p:grpSpPr>
        <a:xfrm>
          <a:off x="0" y="0"/>
          <a:ext cx="0" cy="0"/>
        </a:xfrm>
      </p:grpSpPr>
      <p:grpSp>
        <p:nvGrpSpPr>
          <p:cNvPr id="4" name="Group 2"/>
          <p:cNvGrpSpPr/>
          <p:nvPr/>
        </p:nvGrpSpPr>
        <p:grpSpPr>
          <a:xfrm>
            <a:off x="872967" y="1309673"/>
            <a:ext cx="5185588" cy="1942707"/>
            <a:chOff x="872966" y="1309673"/>
            <a:chExt cx="5185588" cy="1942707"/>
          </a:xfrm>
        </p:grpSpPr>
        <p:sp>
          <p:nvSpPr>
            <p:cNvPr id="53" name="Rectangle: Rounded Corners 3"/>
            <p:cNvSpPr/>
            <p:nvPr/>
          </p:nvSpPr>
          <p:spPr>
            <a:xfrm>
              <a:off x="872966" y="1309673"/>
              <a:ext cx="5185588" cy="1942707"/>
            </a:xfrm>
            <a:prstGeom prst="roundRect">
              <a:avLst>
                <a:gd name="adj" fmla="val 57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nvGrpSpPr>
            <p:cNvPr id="54" name="Group 4"/>
            <p:cNvGrpSpPr/>
            <p:nvPr/>
          </p:nvGrpSpPr>
          <p:grpSpPr>
            <a:xfrm>
              <a:off x="979772" y="1640674"/>
              <a:ext cx="1566851" cy="1378828"/>
              <a:chOff x="3592681" y="1822859"/>
              <a:chExt cx="1440175" cy="1267354"/>
            </a:xfrm>
            <a:solidFill>
              <a:schemeClr val="bg1"/>
            </a:solidFill>
          </p:grpSpPr>
          <p:sp>
            <p:nvSpPr>
              <p:cNvPr id="58" name="Heart 5"/>
              <p:cNvSpPr/>
              <p:nvPr/>
            </p:nvSpPr>
            <p:spPr>
              <a:xfrm>
                <a:off x="3592681" y="1822859"/>
                <a:ext cx="1440175" cy="1267354"/>
              </a:xfrm>
              <a:prstGeom prst="hear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nvGrpSpPr>
              <p:cNvPr id="59" name="Group 6"/>
              <p:cNvGrpSpPr/>
              <p:nvPr/>
            </p:nvGrpSpPr>
            <p:grpSpPr>
              <a:xfrm>
                <a:off x="3719009" y="2089802"/>
                <a:ext cx="1110985" cy="806498"/>
                <a:chOff x="1403615" y="1822859"/>
                <a:chExt cx="1110985" cy="806498"/>
              </a:xfrm>
              <a:grpFill/>
            </p:grpSpPr>
            <p:cxnSp>
              <p:nvCxnSpPr>
                <p:cNvPr id="60" name="Straight Connector 7"/>
                <p:cNvCxnSpPr/>
                <p:nvPr/>
              </p:nvCxnSpPr>
              <p:spPr>
                <a:xfrm>
                  <a:off x="1403615" y="2283715"/>
                  <a:ext cx="172821" cy="0"/>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8"/>
                <p:cNvCxnSpPr/>
                <p:nvPr/>
              </p:nvCxnSpPr>
              <p:spPr>
                <a:xfrm flipH="1" flipV="1">
                  <a:off x="1576436" y="1822859"/>
                  <a:ext cx="0" cy="460856"/>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9"/>
                <p:cNvCxnSpPr/>
                <p:nvPr/>
              </p:nvCxnSpPr>
              <p:spPr>
                <a:xfrm>
                  <a:off x="1576436" y="1822859"/>
                  <a:ext cx="345642" cy="806498"/>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10"/>
                <p:cNvCxnSpPr/>
                <p:nvPr/>
              </p:nvCxnSpPr>
              <p:spPr>
                <a:xfrm flipV="1">
                  <a:off x="1922078" y="2053287"/>
                  <a:ext cx="115214" cy="576070"/>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11"/>
                <p:cNvCxnSpPr/>
                <p:nvPr/>
              </p:nvCxnSpPr>
              <p:spPr>
                <a:xfrm>
                  <a:off x="2037292" y="2053287"/>
                  <a:ext cx="115214" cy="345642"/>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12"/>
                <p:cNvCxnSpPr/>
                <p:nvPr/>
              </p:nvCxnSpPr>
              <p:spPr>
                <a:xfrm flipV="1">
                  <a:off x="2152506" y="2168501"/>
                  <a:ext cx="115214" cy="230428"/>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13"/>
                <p:cNvCxnSpPr/>
                <p:nvPr/>
              </p:nvCxnSpPr>
              <p:spPr>
                <a:xfrm>
                  <a:off x="2267720" y="2168501"/>
                  <a:ext cx="57607" cy="57607"/>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14"/>
                <p:cNvCxnSpPr/>
                <p:nvPr/>
              </p:nvCxnSpPr>
              <p:spPr>
                <a:xfrm>
                  <a:off x="2325327" y="2226108"/>
                  <a:ext cx="189273" cy="0"/>
                </a:xfrm>
                <a:prstGeom prst="line">
                  <a:avLst/>
                </a:prstGeom>
                <a:grpFill/>
                <a:ln w="38100"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55" name="Group 1"/>
            <p:cNvGrpSpPr/>
            <p:nvPr/>
          </p:nvGrpSpPr>
          <p:grpSpPr>
            <a:xfrm>
              <a:off x="2612666" y="1908492"/>
              <a:ext cx="3445887" cy="748988"/>
              <a:chOff x="2612666" y="1643152"/>
              <a:chExt cx="3445887" cy="748988"/>
            </a:xfrm>
          </p:grpSpPr>
          <p:sp>
            <p:nvSpPr>
              <p:cNvPr id="56" name="TextBox 16"/>
              <p:cNvSpPr txBox="1"/>
              <p:nvPr/>
            </p:nvSpPr>
            <p:spPr>
              <a:xfrm>
                <a:off x="2612666" y="1930475"/>
                <a:ext cx="3445887" cy="461665"/>
              </a:xfrm>
              <a:prstGeom prst="rect">
                <a:avLst/>
              </a:prstGeom>
              <a:noFill/>
            </p:spPr>
            <p:txBody>
              <a:bodyPr wrap="square" lIns="0" tIns="0" rIns="0" bIns="0">
                <a:normAutofit fontScale="85000" lnSpcReduction="10000"/>
              </a:bodyPr>
              <a:lstStyle/>
              <a:p>
                <a:pPr defTabSz="1625600">
                  <a:lnSpc>
                    <a:spcPct val="120000"/>
                  </a:lnSpc>
                  <a:spcBef>
                    <a:spcPct val="0"/>
                  </a:spcBef>
                  <a:defRPr/>
                </a:pPr>
                <a:r>
                  <a:rPr lang="zh-CN" altLang="en-US" sz="1335">
                    <a:solidFill>
                      <a:schemeClr val="bg1"/>
                    </a:solidFill>
                  </a:rPr>
                  <a:t>此部分内容作为文字排版占位显示（建议使用主题字体）</a:t>
                </a:r>
                <a:br>
                  <a:rPr lang="zh-CN" altLang="en-US" sz="1335">
                    <a:solidFill>
                      <a:schemeClr val="bg1"/>
                    </a:solidFill>
                  </a:rPr>
                </a:br>
                <a:r>
                  <a:rPr lang="zh-CN" altLang="en-US" sz="1335">
                    <a:solidFill>
                      <a:schemeClr val="bg1"/>
                    </a:solidFill>
                  </a:rPr>
                  <a:t>如需更改请在（设置形状格式）菜单下（文本选项）中调整</a:t>
                </a:r>
                <a:endParaRPr lang="zh-CN" altLang="en-US" sz="1335">
                  <a:solidFill>
                    <a:schemeClr val="bg1"/>
                  </a:solidFill>
                </a:endParaRPr>
              </a:p>
            </p:txBody>
          </p:sp>
          <p:sp>
            <p:nvSpPr>
              <p:cNvPr id="57" name="Rectangle 17"/>
              <p:cNvSpPr/>
              <p:nvPr/>
            </p:nvSpPr>
            <p:spPr>
              <a:xfrm>
                <a:off x="2612666" y="1643152"/>
                <a:ext cx="1433085" cy="287323"/>
              </a:xfrm>
              <a:prstGeom prst="rect">
                <a:avLst/>
              </a:prstGeom>
            </p:spPr>
            <p:txBody>
              <a:bodyPr wrap="none" lIns="0" tIns="0" rIns="0" bIns="0" anchor="ctr">
                <a:normAutofit fontScale="92500" lnSpcReduction="20000"/>
              </a:bodyPr>
              <a:lstStyle/>
              <a:p>
                <a:r>
                  <a:rPr lang="zh-CN" altLang="en-US" sz="2490" b="1">
                    <a:solidFill>
                      <a:schemeClr val="bg1"/>
                    </a:solidFill>
                  </a:rPr>
                  <a:t>标题文本预设</a:t>
                </a:r>
                <a:endParaRPr lang="zh-CN" altLang="en-US" sz="2490" b="1">
                  <a:solidFill>
                    <a:schemeClr val="bg1"/>
                  </a:solidFill>
                </a:endParaRPr>
              </a:p>
            </p:txBody>
          </p:sp>
        </p:grpSp>
      </p:grpSp>
      <p:grpSp>
        <p:nvGrpSpPr>
          <p:cNvPr id="5" name="Group 20"/>
          <p:cNvGrpSpPr/>
          <p:nvPr/>
        </p:nvGrpSpPr>
        <p:grpSpPr>
          <a:xfrm>
            <a:off x="3560809" y="3711741"/>
            <a:ext cx="809929" cy="782751"/>
            <a:chOff x="8048625" y="3005138"/>
            <a:chExt cx="473076" cy="457200"/>
          </a:xfrm>
          <a:solidFill>
            <a:schemeClr val="accent2"/>
          </a:solidFill>
        </p:grpSpPr>
        <p:sp>
          <p:nvSpPr>
            <p:cNvPr id="48" name="Freeform: Shape 21"/>
            <p:cNvSpPr/>
            <p:nvPr/>
          </p:nvSpPr>
          <p:spPr bwMode="auto">
            <a:xfrm>
              <a:off x="8148638" y="3338513"/>
              <a:ext cx="373063" cy="123825"/>
            </a:xfrm>
            <a:custGeom>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Freeform: Shape 22"/>
            <p:cNvSpPr/>
            <p:nvPr/>
          </p:nvSpPr>
          <p:spPr bwMode="auto">
            <a:xfrm>
              <a:off x="8229600" y="3268663"/>
              <a:ext cx="290513" cy="127000"/>
            </a:xfrm>
            <a:custGeom>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Freeform: Shape 23"/>
            <p:cNvSpPr/>
            <p:nvPr/>
          </p:nvSpPr>
          <p:spPr bwMode="auto">
            <a:xfrm>
              <a:off x="8151813" y="3241675"/>
              <a:ext cx="284163" cy="125413"/>
            </a:xfrm>
            <a:custGeom>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Freeform: Shape 24"/>
            <p:cNvSpPr/>
            <p:nvPr/>
          </p:nvSpPr>
          <p:spPr bwMode="auto">
            <a:xfrm>
              <a:off x="8228013" y="3005138"/>
              <a:ext cx="155575" cy="236538"/>
            </a:xfrm>
            <a:custGeom>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Freeform: Shape 25"/>
            <p:cNvSpPr/>
            <p:nvPr/>
          </p:nvSpPr>
          <p:spPr bwMode="auto">
            <a:xfrm>
              <a:off x="8048625" y="3005138"/>
              <a:ext cx="155575" cy="312738"/>
            </a:xfrm>
            <a:custGeom>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Group 26"/>
          <p:cNvGrpSpPr/>
          <p:nvPr/>
        </p:nvGrpSpPr>
        <p:grpSpPr>
          <a:xfrm>
            <a:off x="5639037" y="3648092"/>
            <a:ext cx="941179" cy="910048"/>
            <a:chOff x="5659438" y="2249488"/>
            <a:chExt cx="623887" cy="603250"/>
          </a:xfrm>
          <a:solidFill>
            <a:schemeClr val="accent3"/>
          </a:solidFill>
        </p:grpSpPr>
        <p:sp>
          <p:nvSpPr>
            <p:cNvPr id="44" name="Freeform: Shape 27"/>
            <p:cNvSpPr/>
            <p:nvPr/>
          </p:nvSpPr>
          <p:spPr bwMode="auto">
            <a:xfrm>
              <a:off x="5988050" y="2249488"/>
              <a:ext cx="295275" cy="585788"/>
            </a:xfrm>
            <a:custGeom>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0"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Freeform: Shape 28"/>
            <p:cNvSpPr/>
            <p:nvPr/>
          </p:nvSpPr>
          <p:spPr bwMode="auto">
            <a:xfrm>
              <a:off x="6027738" y="2559050"/>
              <a:ext cx="214313" cy="222250"/>
            </a:xfrm>
            <a:custGeom>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Freeform: Shape 29"/>
            <p:cNvSpPr/>
            <p:nvPr/>
          </p:nvSpPr>
          <p:spPr bwMode="auto">
            <a:xfrm>
              <a:off x="5708650" y="2543175"/>
              <a:ext cx="252413" cy="258763"/>
            </a:xfrm>
            <a:custGeom>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Freeform: Shape 30"/>
            <p:cNvSpPr/>
            <p:nvPr/>
          </p:nvSpPr>
          <p:spPr bwMode="auto">
            <a:xfrm>
              <a:off x="5659438" y="2320925"/>
              <a:ext cx="312738" cy="531813"/>
            </a:xfrm>
            <a:custGeom>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 name="Freeform: Shape 31"/>
          <p:cNvSpPr/>
          <p:nvPr/>
        </p:nvSpPr>
        <p:spPr bwMode="auto">
          <a:xfrm>
            <a:off x="1508519" y="3667757"/>
            <a:ext cx="626860" cy="870715"/>
          </a:xfrm>
          <a:custGeom>
            <a:cxnLst>
              <a:cxn ang="0">
                <a:pos x="570" y="331"/>
              </a:cxn>
              <a:cxn ang="0">
                <a:pos x="542" y="277"/>
              </a:cxn>
              <a:cxn ang="0">
                <a:pos x="485" y="225"/>
              </a:cxn>
              <a:cxn ang="0">
                <a:pos x="477" y="216"/>
              </a:cxn>
              <a:cxn ang="0">
                <a:pos x="476" y="215"/>
              </a:cxn>
              <a:cxn ang="0">
                <a:pos x="475" y="214"/>
              </a:cxn>
              <a:cxn ang="0">
                <a:pos x="475" y="213"/>
              </a:cxn>
              <a:cxn ang="0">
                <a:pos x="465" y="183"/>
              </a:cxn>
              <a:cxn ang="0">
                <a:pos x="465" y="151"/>
              </a:cxn>
              <a:cxn ang="0">
                <a:pos x="480" y="151"/>
              </a:cxn>
              <a:cxn ang="0">
                <a:pos x="519" y="116"/>
              </a:cxn>
              <a:cxn ang="0">
                <a:pos x="519" y="35"/>
              </a:cxn>
              <a:cxn ang="0">
                <a:pos x="480" y="0"/>
              </a:cxn>
              <a:cxn ang="0">
                <a:pos x="90" y="0"/>
              </a:cxn>
              <a:cxn ang="0">
                <a:pos x="51" y="35"/>
              </a:cxn>
              <a:cxn ang="0">
                <a:pos x="51" y="116"/>
              </a:cxn>
              <a:cxn ang="0">
                <a:pos x="90" y="151"/>
              </a:cxn>
              <a:cxn ang="0">
                <a:pos x="105" y="151"/>
              </a:cxn>
              <a:cxn ang="0">
                <a:pos x="105" y="183"/>
              </a:cxn>
              <a:cxn ang="0">
                <a:pos x="95" y="213"/>
              </a:cxn>
              <a:cxn ang="0">
                <a:pos x="95" y="214"/>
              </a:cxn>
              <a:cxn ang="0">
                <a:pos x="94" y="215"/>
              </a:cxn>
              <a:cxn ang="0">
                <a:pos x="93" y="216"/>
              </a:cxn>
              <a:cxn ang="0">
                <a:pos x="85" y="225"/>
              </a:cxn>
              <a:cxn ang="0">
                <a:pos x="28" y="277"/>
              </a:cxn>
              <a:cxn ang="0">
                <a:pos x="28" y="277"/>
              </a:cxn>
              <a:cxn ang="0">
                <a:pos x="0" y="331"/>
              </a:cxn>
              <a:cxn ang="0">
                <a:pos x="0" y="331"/>
              </a:cxn>
              <a:cxn ang="0">
                <a:pos x="0" y="718"/>
              </a:cxn>
              <a:cxn ang="0">
                <a:pos x="75" y="793"/>
              </a:cxn>
              <a:cxn ang="0">
                <a:pos x="283" y="793"/>
              </a:cxn>
              <a:cxn ang="0">
                <a:pos x="285" y="793"/>
              </a:cxn>
              <a:cxn ang="0">
                <a:pos x="285" y="793"/>
              </a:cxn>
              <a:cxn ang="0">
                <a:pos x="286" y="793"/>
              </a:cxn>
              <a:cxn ang="0">
                <a:pos x="495" y="793"/>
              </a:cxn>
              <a:cxn ang="0">
                <a:pos x="570" y="718"/>
              </a:cxn>
              <a:cxn ang="0">
                <a:pos x="570" y="331"/>
              </a:cxn>
              <a:cxn ang="0">
                <a:pos x="570" y="331"/>
              </a:cxn>
              <a:cxn ang="0">
                <a:pos x="491" y="630"/>
              </a:cxn>
              <a:cxn ang="0">
                <a:pos x="452" y="670"/>
              </a:cxn>
              <a:cxn ang="0">
                <a:pos x="118" y="670"/>
              </a:cxn>
              <a:cxn ang="0">
                <a:pos x="79" y="630"/>
              </a:cxn>
              <a:cxn ang="0">
                <a:pos x="79" y="453"/>
              </a:cxn>
              <a:cxn ang="0">
                <a:pos x="118" y="414"/>
              </a:cxn>
              <a:cxn ang="0">
                <a:pos x="452" y="414"/>
              </a:cxn>
              <a:cxn ang="0">
                <a:pos x="491" y="453"/>
              </a:cxn>
              <a:cxn ang="0">
                <a:pos x="491" y="630"/>
              </a:cxn>
              <a:cxn ang="0">
                <a:pos x="491" y="630"/>
              </a:cxn>
              <a:cxn ang="0">
                <a:pos x="491" y="630"/>
              </a:cxn>
            </a:cxnLst>
            <a:rect l="0" t="0" r="r" b="b"/>
            <a:pathLst>
              <a:path w="570" h="793">
                <a:moveTo>
                  <a:pt x="570" y="331"/>
                </a:moveTo>
                <a:cubicBezTo>
                  <a:pt x="569" y="309"/>
                  <a:pt x="558" y="289"/>
                  <a:pt x="542" y="277"/>
                </a:cubicBezTo>
                <a:cubicBezTo>
                  <a:pt x="523" y="260"/>
                  <a:pt x="504" y="245"/>
                  <a:pt x="485" y="225"/>
                </a:cubicBezTo>
                <a:cubicBezTo>
                  <a:pt x="482" y="221"/>
                  <a:pt x="479" y="218"/>
                  <a:pt x="477" y="216"/>
                </a:cubicBezTo>
                <a:cubicBezTo>
                  <a:pt x="477" y="215"/>
                  <a:pt x="476" y="215"/>
                  <a:pt x="476" y="215"/>
                </a:cubicBezTo>
                <a:cubicBezTo>
                  <a:pt x="476" y="214"/>
                  <a:pt x="476" y="214"/>
                  <a:pt x="475" y="214"/>
                </a:cubicBezTo>
                <a:cubicBezTo>
                  <a:pt x="475" y="213"/>
                  <a:pt x="475" y="213"/>
                  <a:pt x="475" y="213"/>
                </a:cubicBezTo>
                <a:cubicBezTo>
                  <a:pt x="466" y="201"/>
                  <a:pt x="465" y="194"/>
                  <a:pt x="465" y="183"/>
                </a:cubicBezTo>
                <a:cubicBezTo>
                  <a:pt x="465" y="151"/>
                  <a:pt x="465" y="151"/>
                  <a:pt x="465" y="151"/>
                </a:cubicBezTo>
                <a:cubicBezTo>
                  <a:pt x="480" y="151"/>
                  <a:pt x="480" y="151"/>
                  <a:pt x="480" y="151"/>
                </a:cubicBezTo>
                <a:cubicBezTo>
                  <a:pt x="502" y="151"/>
                  <a:pt x="519" y="136"/>
                  <a:pt x="519" y="116"/>
                </a:cubicBezTo>
                <a:cubicBezTo>
                  <a:pt x="519" y="35"/>
                  <a:pt x="519" y="35"/>
                  <a:pt x="519" y="35"/>
                </a:cubicBezTo>
                <a:cubicBezTo>
                  <a:pt x="519" y="16"/>
                  <a:pt x="502" y="0"/>
                  <a:pt x="480" y="0"/>
                </a:cubicBezTo>
                <a:cubicBezTo>
                  <a:pt x="90" y="0"/>
                  <a:pt x="90" y="0"/>
                  <a:pt x="90" y="0"/>
                </a:cubicBezTo>
                <a:cubicBezTo>
                  <a:pt x="68" y="0"/>
                  <a:pt x="51" y="16"/>
                  <a:pt x="51" y="35"/>
                </a:cubicBezTo>
                <a:cubicBezTo>
                  <a:pt x="51" y="116"/>
                  <a:pt x="51" y="116"/>
                  <a:pt x="51" y="116"/>
                </a:cubicBezTo>
                <a:cubicBezTo>
                  <a:pt x="51" y="136"/>
                  <a:pt x="68" y="151"/>
                  <a:pt x="90" y="151"/>
                </a:cubicBezTo>
                <a:cubicBezTo>
                  <a:pt x="105" y="151"/>
                  <a:pt x="105" y="151"/>
                  <a:pt x="105" y="151"/>
                </a:cubicBezTo>
                <a:cubicBezTo>
                  <a:pt x="105" y="183"/>
                  <a:pt x="105" y="183"/>
                  <a:pt x="105" y="183"/>
                </a:cubicBezTo>
                <a:cubicBezTo>
                  <a:pt x="105" y="194"/>
                  <a:pt x="104" y="201"/>
                  <a:pt x="95" y="213"/>
                </a:cubicBezTo>
                <a:cubicBezTo>
                  <a:pt x="95" y="213"/>
                  <a:pt x="95" y="213"/>
                  <a:pt x="95" y="214"/>
                </a:cubicBezTo>
                <a:cubicBezTo>
                  <a:pt x="94" y="214"/>
                  <a:pt x="94" y="214"/>
                  <a:pt x="94" y="215"/>
                </a:cubicBezTo>
                <a:cubicBezTo>
                  <a:pt x="93" y="215"/>
                  <a:pt x="93" y="215"/>
                  <a:pt x="93" y="216"/>
                </a:cubicBezTo>
                <a:cubicBezTo>
                  <a:pt x="91" y="218"/>
                  <a:pt x="88" y="221"/>
                  <a:pt x="85" y="225"/>
                </a:cubicBezTo>
                <a:cubicBezTo>
                  <a:pt x="66" y="245"/>
                  <a:pt x="46" y="260"/>
                  <a:pt x="28" y="277"/>
                </a:cubicBezTo>
                <a:cubicBezTo>
                  <a:pt x="28" y="277"/>
                  <a:pt x="28" y="277"/>
                  <a:pt x="28" y="277"/>
                </a:cubicBezTo>
                <a:cubicBezTo>
                  <a:pt x="12" y="289"/>
                  <a:pt x="1" y="309"/>
                  <a:pt x="0" y="331"/>
                </a:cubicBezTo>
                <a:cubicBezTo>
                  <a:pt x="0" y="331"/>
                  <a:pt x="0" y="331"/>
                  <a:pt x="0" y="331"/>
                </a:cubicBezTo>
                <a:cubicBezTo>
                  <a:pt x="0" y="718"/>
                  <a:pt x="0" y="718"/>
                  <a:pt x="0" y="718"/>
                </a:cubicBezTo>
                <a:cubicBezTo>
                  <a:pt x="0" y="756"/>
                  <a:pt x="28" y="793"/>
                  <a:pt x="75" y="793"/>
                </a:cubicBezTo>
                <a:cubicBezTo>
                  <a:pt x="283" y="793"/>
                  <a:pt x="283" y="793"/>
                  <a:pt x="283" y="793"/>
                </a:cubicBezTo>
                <a:cubicBezTo>
                  <a:pt x="283" y="793"/>
                  <a:pt x="284" y="793"/>
                  <a:pt x="285" y="793"/>
                </a:cubicBezTo>
                <a:cubicBezTo>
                  <a:pt x="285" y="793"/>
                  <a:pt x="285" y="793"/>
                  <a:pt x="285" y="793"/>
                </a:cubicBezTo>
                <a:cubicBezTo>
                  <a:pt x="286" y="793"/>
                  <a:pt x="286" y="793"/>
                  <a:pt x="286" y="793"/>
                </a:cubicBezTo>
                <a:cubicBezTo>
                  <a:pt x="495" y="793"/>
                  <a:pt x="495" y="793"/>
                  <a:pt x="495" y="793"/>
                </a:cubicBezTo>
                <a:cubicBezTo>
                  <a:pt x="542" y="793"/>
                  <a:pt x="570" y="756"/>
                  <a:pt x="570" y="718"/>
                </a:cubicBezTo>
                <a:cubicBezTo>
                  <a:pt x="570" y="331"/>
                  <a:pt x="570" y="331"/>
                  <a:pt x="570" y="331"/>
                </a:cubicBezTo>
                <a:cubicBezTo>
                  <a:pt x="570" y="331"/>
                  <a:pt x="570" y="331"/>
                  <a:pt x="570" y="331"/>
                </a:cubicBezTo>
                <a:close/>
                <a:moveTo>
                  <a:pt x="491" y="630"/>
                </a:moveTo>
                <a:cubicBezTo>
                  <a:pt x="491" y="652"/>
                  <a:pt x="473" y="670"/>
                  <a:pt x="452" y="670"/>
                </a:cubicBezTo>
                <a:cubicBezTo>
                  <a:pt x="118" y="670"/>
                  <a:pt x="118" y="670"/>
                  <a:pt x="118" y="670"/>
                </a:cubicBezTo>
                <a:cubicBezTo>
                  <a:pt x="96" y="670"/>
                  <a:pt x="79" y="652"/>
                  <a:pt x="79" y="630"/>
                </a:cubicBezTo>
                <a:cubicBezTo>
                  <a:pt x="79" y="453"/>
                  <a:pt x="79" y="453"/>
                  <a:pt x="79" y="453"/>
                </a:cubicBezTo>
                <a:cubicBezTo>
                  <a:pt x="79" y="431"/>
                  <a:pt x="96" y="414"/>
                  <a:pt x="118" y="414"/>
                </a:cubicBezTo>
                <a:cubicBezTo>
                  <a:pt x="452" y="414"/>
                  <a:pt x="452" y="414"/>
                  <a:pt x="452" y="414"/>
                </a:cubicBezTo>
                <a:cubicBezTo>
                  <a:pt x="473" y="414"/>
                  <a:pt x="491" y="431"/>
                  <a:pt x="491" y="453"/>
                </a:cubicBezTo>
                <a:lnTo>
                  <a:pt x="491" y="630"/>
                </a:lnTo>
                <a:close/>
                <a:moveTo>
                  <a:pt x="491" y="630"/>
                </a:moveTo>
                <a:cubicBezTo>
                  <a:pt x="491" y="630"/>
                  <a:pt x="491" y="630"/>
                  <a:pt x="491" y="630"/>
                </a:cubicBezTo>
              </a:path>
            </a:pathLst>
          </a:custGeom>
          <a:solidFill>
            <a:schemeClr val="accent1"/>
          </a:solid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Freeform: Shape 32"/>
          <p:cNvSpPr/>
          <p:nvPr/>
        </p:nvSpPr>
        <p:spPr bwMode="auto">
          <a:xfrm>
            <a:off x="7771511" y="3734816"/>
            <a:ext cx="963940" cy="900133"/>
          </a:xfrm>
          <a:custGeom>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chemeClr val="accent4"/>
          </a:solid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9" name="Group 38"/>
          <p:cNvGrpSpPr/>
          <p:nvPr/>
        </p:nvGrpSpPr>
        <p:grpSpPr>
          <a:xfrm>
            <a:off x="9996494" y="3866843"/>
            <a:ext cx="801669" cy="793003"/>
            <a:chOff x="1504950" y="3868738"/>
            <a:chExt cx="293688" cy="290513"/>
          </a:xfrm>
          <a:solidFill>
            <a:schemeClr val="accent6"/>
          </a:solidFill>
        </p:grpSpPr>
        <p:sp>
          <p:nvSpPr>
            <p:cNvPr id="41" name="Freeform: Shape 39"/>
            <p:cNvSpPr/>
            <p:nvPr/>
          </p:nvSpPr>
          <p:spPr bwMode="auto">
            <a:xfrm>
              <a:off x="1504950" y="3868738"/>
              <a:ext cx="138113" cy="134938"/>
            </a:xfrm>
            <a:custGeom>
              <a:cxnLst>
                <a:cxn ang="0">
                  <a:pos x="9" y="8"/>
                </a:cxn>
                <a:cxn ang="0">
                  <a:pos x="9" y="37"/>
                </a:cxn>
                <a:cxn ang="0">
                  <a:pos x="17" y="46"/>
                </a:cxn>
                <a:cxn ang="0">
                  <a:pos x="47" y="17"/>
                </a:cxn>
                <a:cxn ang="0">
                  <a:pos x="38" y="8"/>
                </a:cxn>
                <a:cxn ang="0">
                  <a:pos x="9" y="8"/>
                </a:cxn>
              </a:cxnLst>
              <a:rect l="0" t="0" r="r" b="b"/>
              <a:pathLst>
                <a:path w="47" h="46">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Freeform: Shape 40"/>
            <p:cNvSpPr/>
            <p:nvPr/>
          </p:nvSpPr>
          <p:spPr bwMode="auto">
            <a:xfrm>
              <a:off x="1654175" y="4021138"/>
              <a:ext cx="131763" cy="138113"/>
            </a:xfrm>
            <a:custGeom>
              <a:cxnLst>
                <a:cxn ang="0">
                  <a:pos x="30" y="0"/>
                </a:cxn>
                <a:cxn ang="0">
                  <a:pos x="0" y="29"/>
                </a:cxn>
                <a:cxn ang="0">
                  <a:pos x="10" y="38"/>
                </a:cxn>
                <a:cxn ang="0">
                  <a:pos x="39" y="39"/>
                </a:cxn>
                <a:cxn ang="0">
                  <a:pos x="45" y="24"/>
                </a:cxn>
                <a:cxn ang="0">
                  <a:pos x="39" y="9"/>
                </a:cxn>
                <a:cxn ang="0">
                  <a:pos x="30" y="0"/>
                </a:cxn>
              </a:cxnLst>
              <a:rect l="0" t="0" r="r" b="b"/>
              <a:pathLst>
                <a:path w="45" h="47">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Freeform: Shape 41"/>
            <p:cNvSpPr/>
            <p:nvPr/>
          </p:nvSpPr>
          <p:spPr bwMode="auto">
            <a:xfrm>
              <a:off x="1504950" y="3868738"/>
              <a:ext cx="293688" cy="279400"/>
            </a:xfrm>
            <a:custGeom>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l="0" t="0" r="r" b="b"/>
              <a:pathLst>
                <a:path w="100" h="95">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Group 44"/>
          <p:cNvGrpSpPr/>
          <p:nvPr/>
        </p:nvGrpSpPr>
        <p:grpSpPr>
          <a:xfrm>
            <a:off x="746619" y="4538473"/>
            <a:ext cx="2150660" cy="1578167"/>
            <a:chOff x="746618" y="4538472"/>
            <a:chExt cx="2150660" cy="1578166"/>
          </a:xfrm>
        </p:grpSpPr>
        <p:sp>
          <p:nvSpPr>
            <p:cNvPr id="39" name="TextBox 33"/>
            <p:cNvSpPr txBox="1"/>
            <p:nvPr/>
          </p:nvSpPr>
          <p:spPr>
            <a:xfrm>
              <a:off x="746618" y="4538472"/>
              <a:ext cx="2150660" cy="510708"/>
            </a:xfrm>
            <a:prstGeom prst="rect">
              <a:avLst/>
            </a:prstGeom>
            <a:noFill/>
          </p:spPr>
          <p:txBody>
            <a:bodyPr wrap="none" lIns="0" tIns="0" rIns="0" bIns="0" anchor="b" anchorCtr="1">
              <a:normAutofit/>
            </a:bodyPr>
            <a:lstStyle/>
            <a:p>
              <a:pPr algn="ctr">
                <a:spcBef>
                  <a:spcPct val="0"/>
                </a:spcBef>
              </a:pP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43"/>
            <p:cNvSpPr txBox="1"/>
            <p:nvPr/>
          </p:nvSpPr>
          <p:spPr>
            <a:xfrm>
              <a:off x="746618" y="5049180"/>
              <a:ext cx="2150660" cy="1067458"/>
            </a:xfrm>
            <a:prstGeom prst="rect">
              <a:avLst/>
            </a:prstGeom>
            <a:noFill/>
          </p:spPr>
          <p:txBody>
            <a:bodyPr wrap="square" anchor="t" anchorCtr="1">
              <a:normAutofit/>
            </a:bodyPr>
            <a:lstStyle/>
            <a:p>
              <a:pPr algn="ctr" defTabSz="1625600">
                <a:lnSpc>
                  <a:spcPct val="120000"/>
                </a:lnSpc>
                <a:spcBef>
                  <a:spcPct val="0"/>
                </a:spcBef>
                <a:defRPr/>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 </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Group 45"/>
          <p:cNvGrpSpPr/>
          <p:nvPr/>
        </p:nvGrpSpPr>
        <p:grpSpPr>
          <a:xfrm>
            <a:off x="2867767" y="4538473"/>
            <a:ext cx="2150660" cy="1578167"/>
            <a:chOff x="746618" y="4538472"/>
            <a:chExt cx="2150660" cy="1578166"/>
          </a:xfrm>
        </p:grpSpPr>
        <p:sp>
          <p:nvSpPr>
            <p:cNvPr id="37" name="TextBox 46"/>
            <p:cNvSpPr txBox="1"/>
            <p:nvPr/>
          </p:nvSpPr>
          <p:spPr>
            <a:xfrm>
              <a:off x="746618" y="4538472"/>
              <a:ext cx="2150660" cy="510708"/>
            </a:xfrm>
            <a:prstGeom prst="rect">
              <a:avLst/>
            </a:prstGeom>
            <a:noFill/>
          </p:spPr>
          <p:txBody>
            <a:bodyPr wrap="none" lIns="0" tIns="0" rIns="0" bIns="0" anchor="b" anchorCtr="1">
              <a:normAutofit/>
            </a:bodyPr>
            <a:lstStyle/>
            <a:p>
              <a:pPr algn="ctr">
                <a:spcBef>
                  <a:spcPct val="0"/>
                </a:spcBef>
              </a:pP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TextBox 47"/>
            <p:cNvSpPr txBox="1"/>
            <p:nvPr/>
          </p:nvSpPr>
          <p:spPr>
            <a:xfrm>
              <a:off x="746618" y="5049180"/>
              <a:ext cx="2150660" cy="1067458"/>
            </a:xfrm>
            <a:prstGeom prst="rect">
              <a:avLst/>
            </a:prstGeom>
            <a:noFill/>
          </p:spPr>
          <p:txBody>
            <a:bodyPr wrap="square" anchor="t" anchorCtr="1">
              <a:normAutofit/>
            </a:bodyPr>
            <a:lstStyle/>
            <a:p>
              <a:pPr algn="ctr" defTabSz="1625600">
                <a:lnSpc>
                  <a:spcPct val="120000"/>
                </a:lnSpc>
                <a:spcBef>
                  <a:spcPct val="0"/>
                </a:spcBef>
                <a:defRPr/>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 </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Group 48"/>
          <p:cNvGrpSpPr/>
          <p:nvPr/>
        </p:nvGrpSpPr>
        <p:grpSpPr>
          <a:xfrm>
            <a:off x="4988915" y="4538473"/>
            <a:ext cx="2150660" cy="1578167"/>
            <a:chOff x="746618" y="4538472"/>
            <a:chExt cx="2150660" cy="1578166"/>
          </a:xfrm>
        </p:grpSpPr>
        <p:sp>
          <p:nvSpPr>
            <p:cNvPr id="35" name="TextBox 49"/>
            <p:cNvSpPr txBox="1"/>
            <p:nvPr/>
          </p:nvSpPr>
          <p:spPr>
            <a:xfrm>
              <a:off x="746618" y="4538472"/>
              <a:ext cx="2150660" cy="510708"/>
            </a:xfrm>
            <a:prstGeom prst="rect">
              <a:avLst/>
            </a:prstGeom>
            <a:noFill/>
          </p:spPr>
          <p:txBody>
            <a:bodyPr wrap="none" lIns="0" tIns="0" rIns="0" bIns="0" anchor="b" anchorCtr="1">
              <a:normAutofit/>
            </a:bodyPr>
            <a:lstStyle/>
            <a:p>
              <a:pPr algn="ctr">
                <a:spcBef>
                  <a:spcPct val="0"/>
                </a:spcBef>
              </a:pP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50"/>
            <p:cNvSpPr txBox="1"/>
            <p:nvPr/>
          </p:nvSpPr>
          <p:spPr>
            <a:xfrm>
              <a:off x="746618" y="5049180"/>
              <a:ext cx="2150660" cy="1067458"/>
            </a:xfrm>
            <a:prstGeom prst="rect">
              <a:avLst/>
            </a:prstGeom>
            <a:noFill/>
          </p:spPr>
          <p:txBody>
            <a:bodyPr wrap="square" anchor="t" anchorCtr="1">
              <a:normAutofit/>
            </a:bodyPr>
            <a:lstStyle/>
            <a:p>
              <a:pPr algn="ctr" defTabSz="1625600">
                <a:lnSpc>
                  <a:spcPct val="120000"/>
                </a:lnSpc>
                <a:spcBef>
                  <a:spcPct val="0"/>
                </a:spcBef>
                <a:defRPr/>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 </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Group 51"/>
          <p:cNvGrpSpPr/>
          <p:nvPr/>
        </p:nvGrpSpPr>
        <p:grpSpPr>
          <a:xfrm>
            <a:off x="7110063" y="4538473"/>
            <a:ext cx="2150660" cy="1578167"/>
            <a:chOff x="746618" y="4538472"/>
            <a:chExt cx="2150660" cy="1578166"/>
          </a:xfrm>
        </p:grpSpPr>
        <p:sp>
          <p:nvSpPr>
            <p:cNvPr id="33" name="TextBox 52"/>
            <p:cNvSpPr txBox="1"/>
            <p:nvPr/>
          </p:nvSpPr>
          <p:spPr>
            <a:xfrm>
              <a:off x="746618" y="4538472"/>
              <a:ext cx="2150660" cy="510708"/>
            </a:xfrm>
            <a:prstGeom prst="rect">
              <a:avLst/>
            </a:prstGeom>
            <a:noFill/>
          </p:spPr>
          <p:txBody>
            <a:bodyPr wrap="none" lIns="0" tIns="0" rIns="0" bIns="0" anchor="b" anchorCtr="1">
              <a:normAutofit/>
            </a:bodyPr>
            <a:lstStyle/>
            <a:p>
              <a:pPr algn="ctr">
                <a:spcBef>
                  <a:spcPct val="0"/>
                </a:spcBef>
              </a:pP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53"/>
            <p:cNvSpPr txBox="1"/>
            <p:nvPr/>
          </p:nvSpPr>
          <p:spPr>
            <a:xfrm>
              <a:off x="746618" y="5049180"/>
              <a:ext cx="2150660" cy="1067458"/>
            </a:xfrm>
            <a:prstGeom prst="rect">
              <a:avLst/>
            </a:prstGeom>
            <a:noFill/>
          </p:spPr>
          <p:txBody>
            <a:bodyPr wrap="square" anchor="t" anchorCtr="1">
              <a:normAutofit/>
            </a:bodyPr>
            <a:lstStyle/>
            <a:p>
              <a:pPr algn="ctr" defTabSz="1625600">
                <a:lnSpc>
                  <a:spcPct val="120000"/>
                </a:lnSpc>
                <a:spcBef>
                  <a:spcPct val="0"/>
                </a:spcBef>
                <a:defRPr/>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 </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4" name="Group 54"/>
          <p:cNvGrpSpPr/>
          <p:nvPr/>
        </p:nvGrpSpPr>
        <p:grpSpPr>
          <a:xfrm>
            <a:off x="9231210" y="4538473"/>
            <a:ext cx="2150660" cy="1578167"/>
            <a:chOff x="746618" y="4538472"/>
            <a:chExt cx="2150660" cy="1578166"/>
          </a:xfrm>
        </p:grpSpPr>
        <p:sp>
          <p:nvSpPr>
            <p:cNvPr id="31" name="TextBox 55"/>
            <p:cNvSpPr txBox="1"/>
            <p:nvPr/>
          </p:nvSpPr>
          <p:spPr>
            <a:xfrm>
              <a:off x="746618" y="4538472"/>
              <a:ext cx="2150660" cy="510708"/>
            </a:xfrm>
            <a:prstGeom prst="rect">
              <a:avLst/>
            </a:prstGeom>
            <a:noFill/>
          </p:spPr>
          <p:txBody>
            <a:bodyPr wrap="none" lIns="0" tIns="0" rIns="0" bIns="0" anchor="b" anchorCtr="1">
              <a:normAutofit/>
            </a:bodyPr>
            <a:lstStyle/>
            <a:p>
              <a:pPr algn="ctr">
                <a:spcBef>
                  <a:spcPct val="0"/>
                </a:spcBef>
              </a:pP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Box 56"/>
            <p:cNvSpPr txBox="1"/>
            <p:nvPr/>
          </p:nvSpPr>
          <p:spPr>
            <a:xfrm>
              <a:off x="746618" y="5049180"/>
              <a:ext cx="2150660" cy="1067458"/>
            </a:xfrm>
            <a:prstGeom prst="rect">
              <a:avLst/>
            </a:prstGeom>
            <a:noFill/>
          </p:spPr>
          <p:txBody>
            <a:bodyPr wrap="square" anchor="t" anchorCtr="1">
              <a:normAutofit/>
            </a:bodyPr>
            <a:lstStyle/>
            <a:p>
              <a:pPr algn="ctr" defTabSz="1625600">
                <a:lnSpc>
                  <a:spcPct val="120000"/>
                </a:lnSpc>
                <a:spcBef>
                  <a:spcPct val="0"/>
                </a:spcBef>
                <a:defRPr/>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 </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Group 57"/>
          <p:cNvGrpSpPr/>
          <p:nvPr/>
        </p:nvGrpSpPr>
        <p:grpSpPr>
          <a:xfrm>
            <a:off x="6194655" y="1309673"/>
            <a:ext cx="5185588" cy="1942707"/>
            <a:chOff x="872966" y="1309673"/>
            <a:chExt cx="5185588" cy="1942707"/>
          </a:xfrm>
        </p:grpSpPr>
        <p:sp>
          <p:nvSpPr>
            <p:cNvPr id="16" name="Rectangle: Rounded Corners 58"/>
            <p:cNvSpPr/>
            <p:nvPr/>
          </p:nvSpPr>
          <p:spPr>
            <a:xfrm>
              <a:off x="872966" y="1309673"/>
              <a:ext cx="5185588" cy="1942707"/>
            </a:xfrm>
            <a:prstGeom prst="roundRect">
              <a:avLst>
                <a:gd name="adj" fmla="val 57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nvGrpSpPr>
            <p:cNvPr id="17" name="Group 59"/>
            <p:cNvGrpSpPr/>
            <p:nvPr/>
          </p:nvGrpSpPr>
          <p:grpSpPr>
            <a:xfrm>
              <a:off x="979772" y="1640674"/>
              <a:ext cx="1566851" cy="1378828"/>
              <a:chOff x="3592681" y="1822859"/>
              <a:chExt cx="1440175" cy="1267354"/>
            </a:xfrm>
            <a:solidFill>
              <a:schemeClr val="bg1"/>
            </a:solidFill>
          </p:grpSpPr>
          <p:sp>
            <p:nvSpPr>
              <p:cNvPr id="21" name="Heart 63"/>
              <p:cNvSpPr/>
              <p:nvPr/>
            </p:nvSpPr>
            <p:spPr>
              <a:xfrm>
                <a:off x="3592681" y="1822859"/>
                <a:ext cx="1440175" cy="1267354"/>
              </a:xfrm>
              <a:prstGeom prst="hear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nvGrpSpPr>
              <p:cNvPr id="22" name="Group 64"/>
              <p:cNvGrpSpPr/>
              <p:nvPr/>
            </p:nvGrpSpPr>
            <p:grpSpPr>
              <a:xfrm>
                <a:off x="3719009" y="2089802"/>
                <a:ext cx="1110985" cy="806498"/>
                <a:chOff x="1403615" y="1822859"/>
                <a:chExt cx="1110985" cy="806498"/>
              </a:xfrm>
              <a:grpFill/>
            </p:grpSpPr>
            <p:cxnSp>
              <p:nvCxnSpPr>
                <p:cNvPr id="23" name="Straight Connector 65"/>
                <p:cNvCxnSpPr/>
                <p:nvPr/>
              </p:nvCxnSpPr>
              <p:spPr>
                <a:xfrm>
                  <a:off x="1403615" y="2283715"/>
                  <a:ext cx="172821" cy="0"/>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66"/>
                <p:cNvCxnSpPr/>
                <p:nvPr/>
              </p:nvCxnSpPr>
              <p:spPr>
                <a:xfrm flipH="1" flipV="1">
                  <a:off x="1576436" y="1822859"/>
                  <a:ext cx="0" cy="460856"/>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67"/>
                <p:cNvCxnSpPr/>
                <p:nvPr/>
              </p:nvCxnSpPr>
              <p:spPr>
                <a:xfrm>
                  <a:off x="1576436" y="1822859"/>
                  <a:ext cx="345642" cy="806498"/>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68"/>
                <p:cNvCxnSpPr/>
                <p:nvPr/>
              </p:nvCxnSpPr>
              <p:spPr>
                <a:xfrm flipV="1">
                  <a:off x="1922078" y="2053287"/>
                  <a:ext cx="115214" cy="576070"/>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69"/>
                <p:cNvCxnSpPr/>
                <p:nvPr/>
              </p:nvCxnSpPr>
              <p:spPr>
                <a:xfrm>
                  <a:off x="2037292" y="2053287"/>
                  <a:ext cx="115214" cy="345642"/>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70"/>
                <p:cNvCxnSpPr/>
                <p:nvPr/>
              </p:nvCxnSpPr>
              <p:spPr>
                <a:xfrm flipV="1">
                  <a:off x="2152506" y="2168501"/>
                  <a:ext cx="115214" cy="230428"/>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71"/>
                <p:cNvCxnSpPr/>
                <p:nvPr/>
              </p:nvCxnSpPr>
              <p:spPr>
                <a:xfrm>
                  <a:off x="2267720" y="2168501"/>
                  <a:ext cx="57607" cy="57607"/>
                </a:xfrm>
                <a:prstGeom prst="line">
                  <a:avLst/>
                </a:prstGeom>
                <a:grpFill/>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72"/>
                <p:cNvCxnSpPr/>
                <p:nvPr/>
              </p:nvCxnSpPr>
              <p:spPr>
                <a:xfrm>
                  <a:off x="2325327" y="2226108"/>
                  <a:ext cx="189273" cy="0"/>
                </a:xfrm>
                <a:prstGeom prst="line">
                  <a:avLst/>
                </a:prstGeom>
                <a:grpFill/>
                <a:ln w="38100" cap="rnd">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18" name="Group 60"/>
            <p:cNvGrpSpPr/>
            <p:nvPr/>
          </p:nvGrpSpPr>
          <p:grpSpPr>
            <a:xfrm>
              <a:off x="2612666" y="1908492"/>
              <a:ext cx="3445887" cy="748988"/>
              <a:chOff x="2612666" y="1643152"/>
              <a:chExt cx="3445887" cy="748988"/>
            </a:xfrm>
          </p:grpSpPr>
          <p:sp>
            <p:nvSpPr>
              <p:cNvPr id="19" name="TextBox 61"/>
              <p:cNvSpPr txBox="1"/>
              <p:nvPr/>
            </p:nvSpPr>
            <p:spPr>
              <a:xfrm>
                <a:off x="2612666" y="1930475"/>
                <a:ext cx="3445887" cy="461665"/>
              </a:xfrm>
              <a:prstGeom prst="rect">
                <a:avLst/>
              </a:prstGeom>
              <a:noFill/>
            </p:spPr>
            <p:txBody>
              <a:bodyPr wrap="square" lIns="0" tIns="0" rIns="0" bIns="0">
                <a:normAutofit fontScale="85000" lnSpcReduction="10000"/>
              </a:bodyPr>
              <a:lstStyle/>
              <a:p>
                <a:pPr defTabSz="1625600">
                  <a:lnSpc>
                    <a:spcPct val="120000"/>
                  </a:lnSpc>
                  <a:spcBef>
                    <a:spcPct val="0"/>
                  </a:spcBef>
                  <a:defRPr/>
                </a:pPr>
                <a:r>
                  <a:rPr lang="zh-CN" altLang="en-US" sz="1335">
                    <a:solidFill>
                      <a:schemeClr val="bg1"/>
                    </a:solidFill>
                  </a:rPr>
                  <a:t>此部分内容作为文字排版占位显示（建议使用主题字体）</a:t>
                </a:r>
                <a:br>
                  <a:rPr lang="zh-CN" altLang="en-US" sz="1335">
                    <a:solidFill>
                      <a:schemeClr val="bg1"/>
                    </a:solidFill>
                  </a:rPr>
                </a:br>
                <a:r>
                  <a:rPr lang="zh-CN" altLang="en-US" sz="1335">
                    <a:solidFill>
                      <a:schemeClr val="bg1"/>
                    </a:solidFill>
                  </a:rPr>
                  <a:t>如需更改请在（设置形状格式）菜单下（文本选项）中调整</a:t>
                </a:r>
                <a:endParaRPr lang="zh-CN" altLang="en-US" sz="1335">
                  <a:solidFill>
                    <a:schemeClr val="bg1"/>
                  </a:solidFill>
                </a:endParaRPr>
              </a:p>
            </p:txBody>
          </p:sp>
          <p:sp>
            <p:nvSpPr>
              <p:cNvPr id="20" name="Rectangle 62"/>
              <p:cNvSpPr/>
              <p:nvPr/>
            </p:nvSpPr>
            <p:spPr>
              <a:xfrm>
                <a:off x="2612666" y="1643152"/>
                <a:ext cx="1433085" cy="287323"/>
              </a:xfrm>
              <a:prstGeom prst="rect">
                <a:avLst/>
              </a:prstGeom>
            </p:spPr>
            <p:txBody>
              <a:bodyPr wrap="none" lIns="0" tIns="0" rIns="0" bIns="0" anchor="ctr">
                <a:normAutofit fontScale="92500" lnSpcReduction="20000"/>
              </a:bodyPr>
              <a:lstStyle/>
              <a:p>
                <a:r>
                  <a:rPr lang="zh-CN" altLang="en-US" sz="2490" b="1">
                    <a:solidFill>
                      <a:schemeClr val="bg1"/>
                    </a:solidFill>
                  </a:rPr>
                  <a:t>标题文本预设</a:t>
                </a:r>
                <a:endParaRPr lang="zh-CN" altLang="en-US" sz="2490" b="1">
                  <a:solidFill>
                    <a:schemeClr val="bg1"/>
                  </a:solidFill>
                </a:endParaRPr>
              </a:p>
            </p:txBody>
          </p:sp>
        </p:grpSp>
      </p:grpSp>
      <p:sp>
        <p:nvSpPr>
          <p:cNvPr id="68"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69" name="矩形 68"/>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alpha val="20000"/>
          </a:schemeClr>
        </a:solidFill>
        <a:effectLst/>
      </p:bgPr>
    </p:bg>
    <p:spTree>
      <p:nvGrpSpPr>
        <p:cNvPr id="1" name=""/>
        <p:cNvGrpSpPr/>
        <p:nvPr/>
      </p:nvGrpSpPr>
      <p:grpSpPr>
        <a:xfrm>
          <a:off x="0" y="0"/>
          <a:ext cx="0" cy="0"/>
        </a:xfrm>
      </p:grpSpPr>
      <p:grpSp>
        <p:nvGrpSpPr>
          <p:cNvPr id="49" name="组合 48"/>
          <p:cNvGrpSpPr/>
          <p:nvPr/>
        </p:nvGrpSpPr>
        <p:grpSpPr>
          <a:xfrm>
            <a:off x="5385504" y="2480483"/>
            <a:ext cx="1497901" cy="3004168"/>
            <a:chOff x="4039128" y="1860362"/>
            <a:chExt cx="1123426" cy="2253126"/>
          </a:xfrm>
        </p:grpSpPr>
        <p:sp>
          <p:nvSpPr>
            <p:cNvPr id="7" name="Oval 5"/>
            <p:cNvSpPr/>
            <p:nvPr/>
          </p:nvSpPr>
          <p:spPr>
            <a:xfrm>
              <a:off x="4442224" y="3402372"/>
              <a:ext cx="317234" cy="31723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0" rIns="0" bIns="48768" anchor="ctr" anchorCtr="0" forceAA="0" compatLnSpc="1">
              <a:normAutofit fontScale="92500" lnSpcReduction="20000"/>
            </a:bodyPr>
            <a:lstStyle/>
            <a:p>
              <a:pPr algn="ctr"/>
              <a:r>
                <a:rPr lang="en-US" sz="2135">
                  <a:solidFill>
                    <a:srgbClr val="FFFFFF"/>
                  </a:solidFill>
                </a:rPr>
                <a:t>4</a:t>
              </a:r>
              <a:endParaRPr lang="en-US" sz="2135">
                <a:solidFill>
                  <a:srgbClr val="FFFFFF"/>
                </a:solidFill>
              </a:endParaRPr>
            </a:p>
          </p:txBody>
        </p:sp>
        <p:sp>
          <p:nvSpPr>
            <p:cNvPr id="16" name="Oval 14"/>
            <p:cNvSpPr/>
            <p:nvPr/>
          </p:nvSpPr>
          <p:spPr>
            <a:xfrm>
              <a:off x="4533300" y="3038691"/>
              <a:ext cx="135082" cy="13508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cxnSp>
          <p:nvCxnSpPr>
            <p:cNvPr id="21" name="Straight Connector 19"/>
            <p:cNvCxnSpPr>
              <a:stCxn id="7" idx="0"/>
              <a:endCxn id="16" idx="4"/>
            </p:cNvCxnSpPr>
            <p:nvPr/>
          </p:nvCxnSpPr>
          <p:spPr>
            <a:xfrm flipH="1" flipV="1">
              <a:off x="4600840" y="3173772"/>
              <a:ext cx="0" cy="2286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28" name="Oval 26"/>
            <p:cNvSpPr/>
            <p:nvPr/>
          </p:nvSpPr>
          <p:spPr>
            <a:xfrm>
              <a:off x="4039128" y="1860362"/>
              <a:ext cx="1123426" cy="112342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sp>
          <p:nvSpPr>
            <p:cNvPr id="35" name="TextBox 33"/>
            <p:cNvSpPr txBox="1"/>
            <p:nvPr/>
          </p:nvSpPr>
          <p:spPr>
            <a:xfrm>
              <a:off x="4071537" y="3859572"/>
              <a:ext cx="1061829" cy="253916"/>
            </a:xfrm>
            <a:prstGeom prst="rect">
              <a:avLst/>
            </a:prstGeom>
            <a:noFill/>
          </p:spPr>
          <p:txBody>
            <a:bodyPr wrap="none" anchor="ctr">
              <a:normAutofit fontScale="92500" lnSpcReduction="10000"/>
            </a:bodyPr>
            <a:lstStyle/>
            <a:p>
              <a:pPr algn="ctr"/>
              <a:r>
                <a:rPr lang="zh-CN" altLang="en-US" b="1">
                  <a:solidFill>
                    <a:schemeClr val="bg1">
                      <a:lumMod val="50000"/>
                    </a:schemeClr>
                  </a:solidFill>
                </a:rPr>
                <a:t>标题文本预设</a:t>
              </a:r>
              <a:endParaRPr lang="zh-CN" altLang="en-US" b="1">
                <a:solidFill>
                  <a:schemeClr val="bg1">
                    <a:lumMod val="50000"/>
                  </a:schemeClr>
                </a:solidFill>
              </a:endParaRPr>
            </a:p>
          </p:txBody>
        </p:sp>
        <p:sp>
          <p:nvSpPr>
            <p:cNvPr id="39" name="Freeform: Shape 37"/>
            <p:cNvSpPr/>
            <p:nvPr/>
          </p:nvSpPr>
          <p:spPr bwMode="auto">
            <a:xfrm>
              <a:off x="4364637" y="2114808"/>
              <a:ext cx="478060" cy="603864"/>
            </a:xfrm>
            <a:custGeom>
              <a:gdLst>
                <a:gd name="T0" fmla="*/ 484 w 800"/>
                <a:gd name="T1" fmla="*/ 0 h 1011"/>
                <a:gd name="T2" fmla="*/ 463 w 800"/>
                <a:gd name="T3" fmla="*/ 990 h 1011"/>
                <a:gd name="T4" fmla="*/ 779 w 800"/>
                <a:gd name="T5" fmla="*/ 1011 h 1011"/>
                <a:gd name="T6" fmla="*/ 800 w 800"/>
                <a:gd name="T7" fmla="*/ 21 h 1011"/>
                <a:gd name="T8" fmla="*/ 758 w 800"/>
                <a:gd name="T9" fmla="*/ 969 h 1011"/>
                <a:gd name="T10" fmla="*/ 505 w 800"/>
                <a:gd name="T11" fmla="*/ 843 h 1011"/>
                <a:gd name="T12" fmla="*/ 589 w 800"/>
                <a:gd name="T13" fmla="*/ 800 h 1011"/>
                <a:gd name="T14" fmla="*/ 505 w 800"/>
                <a:gd name="T15" fmla="*/ 716 h 1011"/>
                <a:gd name="T16" fmla="*/ 589 w 800"/>
                <a:gd name="T17" fmla="*/ 674 h 1011"/>
                <a:gd name="T18" fmla="*/ 505 w 800"/>
                <a:gd name="T19" fmla="*/ 590 h 1011"/>
                <a:gd name="T20" fmla="*/ 589 w 800"/>
                <a:gd name="T21" fmla="*/ 548 h 1011"/>
                <a:gd name="T22" fmla="*/ 505 w 800"/>
                <a:gd name="T23" fmla="*/ 464 h 1011"/>
                <a:gd name="T24" fmla="*/ 589 w 800"/>
                <a:gd name="T25" fmla="*/ 421 h 1011"/>
                <a:gd name="T26" fmla="*/ 505 w 800"/>
                <a:gd name="T27" fmla="*/ 337 h 1011"/>
                <a:gd name="T28" fmla="*/ 589 w 800"/>
                <a:gd name="T29" fmla="*/ 295 h 1011"/>
                <a:gd name="T30" fmla="*/ 505 w 800"/>
                <a:gd name="T31" fmla="*/ 211 h 1011"/>
                <a:gd name="T32" fmla="*/ 589 w 800"/>
                <a:gd name="T33" fmla="*/ 169 h 1011"/>
                <a:gd name="T34" fmla="*/ 505 w 800"/>
                <a:gd name="T35" fmla="*/ 43 h 1011"/>
                <a:gd name="T36" fmla="*/ 758 w 800"/>
                <a:gd name="T37" fmla="*/ 969 h 1011"/>
                <a:gd name="T38" fmla="*/ 130 w 800"/>
                <a:gd name="T39" fmla="*/ 52 h 1011"/>
                <a:gd name="T40" fmla="*/ 0 w 800"/>
                <a:gd name="T41" fmla="*/ 253 h 1011"/>
                <a:gd name="T42" fmla="*/ 105 w 800"/>
                <a:gd name="T43" fmla="*/ 969 h 1011"/>
                <a:gd name="T44" fmla="*/ 295 w 800"/>
                <a:gd name="T45" fmla="*/ 864 h 1011"/>
                <a:gd name="T46" fmla="*/ 291 w 800"/>
                <a:gd name="T47" fmla="*/ 241 h 1011"/>
                <a:gd name="T48" fmla="*/ 147 w 800"/>
                <a:gd name="T49" fmla="*/ 102 h 1011"/>
                <a:gd name="T50" fmla="*/ 117 w 800"/>
                <a:gd name="T51" fmla="*/ 148 h 1011"/>
                <a:gd name="T52" fmla="*/ 42 w 800"/>
                <a:gd name="T53" fmla="*/ 347 h 1011"/>
                <a:gd name="T54" fmla="*/ 84 w 800"/>
                <a:gd name="T55" fmla="*/ 716 h 1011"/>
                <a:gd name="T56" fmla="*/ 42 w 800"/>
                <a:gd name="T57" fmla="*/ 347 h 1011"/>
                <a:gd name="T58" fmla="*/ 189 w 800"/>
                <a:gd name="T59" fmla="*/ 927 h 1011"/>
                <a:gd name="T60" fmla="*/ 42 w 800"/>
                <a:gd name="T61" fmla="*/ 864 h 1011"/>
                <a:gd name="T62" fmla="*/ 253 w 800"/>
                <a:gd name="T63" fmla="*/ 843 h 1011"/>
                <a:gd name="T64" fmla="*/ 253 w 800"/>
                <a:gd name="T65" fmla="*/ 800 h 1011"/>
                <a:gd name="T66" fmla="*/ 42 w 800"/>
                <a:gd name="T67" fmla="*/ 758 h 1011"/>
                <a:gd name="T68" fmla="*/ 253 w 800"/>
                <a:gd name="T69" fmla="*/ 800 h 1011"/>
                <a:gd name="T70" fmla="*/ 126 w 800"/>
                <a:gd name="T71" fmla="*/ 347 h 1011"/>
                <a:gd name="T72" fmla="*/ 168 w 800"/>
                <a:gd name="T73" fmla="*/ 347 h 1011"/>
                <a:gd name="T74" fmla="*/ 126 w 800"/>
                <a:gd name="T75" fmla="*/ 716 h 1011"/>
                <a:gd name="T76" fmla="*/ 211 w 800"/>
                <a:gd name="T77" fmla="*/ 716 h 1011"/>
                <a:gd name="T78" fmla="*/ 253 w 800"/>
                <a:gd name="T79" fmla="*/ 347 h 1011"/>
                <a:gd name="T80" fmla="*/ 253 w 800"/>
                <a:gd name="T81" fmla="*/ 274 h 1011"/>
                <a:gd name="T82" fmla="*/ 168 w 800"/>
                <a:gd name="T83" fmla="*/ 274 h 1011"/>
                <a:gd name="T84" fmla="*/ 126 w 800"/>
                <a:gd name="T85" fmla="*/ 274 h 1011"/>
                <a:gd name="T86" fmla="*/ 42 w 800"/>
                <a:gd name="T87" fmla="*/ 274 h 1011"/>
                <a:gd name="T88" fmla="*/ 88 w 800"/>
                <a:gd name="T89" fmla="*/ 190 h 1011"/>
                <a:gd name="T90" fmla="*/ 253 w 800"/>
                <a:gd name="T91" fmla="*/ 259 h 10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 h="1011">
                  <a:moveTo>
                    <a:pt x="779" y="0"/>
                  </a:moveTo>
                  <a:cubicBezTo>
                    <a:pt x="484" y="0"/>
                    <a:pt x="484" y="0"/>
                    <a:pt x="484" y="0"/>
                  </a:cubicBezTo>
                  <a:cubicBezTo>
                    <a:pt x="473" y="0"/>
                    <a:pt x="463" y="10"/>
                    <a:pt x="463" y="21"/>
                  </a:cubicBezTo>
                  <a:cubicBezTo>
                    <a:pt x="463" y="990"/>
                    <a:pt x="463" y="990"/>
                    <a:pt x="463" y="990"/>
                  </a:cubicBezTo>
                  <a:cubicBezTo>
                    <a:pt x="463" y="1001"/>
                    <a:pt x="473" y="1011"/>
                    <a:pt x="484" y="1011"/>
                  </a:cubicBezTo>
                  <a:cubicBezTo>
                    <a:pt x="779" y="1011"/>
                    <a:pt x="779" y="1011"/>
                    <a:pt x="779" y="1011"/>
                  </a:cubicBezTo>
                  <a:cubicBezTo>
                    <a:pt x="791" y="1011"/>
                    <a:pt x="800" y="1001"/>
                    <a:pt x="800" y="990"/>
                  </a:cubicBezTo>
                  <a:cubicBezTo>
                    <a:pt x="800" y="21"/>
                    <a:pt x="800" y="21"/>
                    <a:pt x="800" y="21"/>
                  </a:cubicBezTo>
                  <a:cubicBezTo>
                    <a:pt x="800" y="10"/>
                    <a:pt x="791" y="0"/>
                    <a:pt x="779" y="0"/>
                  </a:cubicBezTo>
                  <a:close/>
                  <a:moveTo>
                    <a:pt x="758" y="969"/>
                  </a:moveTo>
                  <a:cubicBezTo>
                    <a:pt x="505" y="969"/>
                    <a:pt x="505" y="969"/>
                    <a:pt x="505" y="969"/>
                  </a:cubicBezTo>
                  <a:cubicBezTo>
                    <a:pt x="505" y="843"/>
                    <a:pt x="505" y="843"/>
                    <a:pt x="505" y="843"/>
                  </a:cubicBezTo>
                  <a:cubicBezTo>
                    <a:pt x="589" y="843"/>
                    <a:pt x="589" y="843"/>
                    <a:pt x="589" y="843"/>
                  </a:cubicBezTo>
                  <a:cubicBezTo>
                    <a:pt x="589" y="800"/>
                    <a:pt x="589" y="800"/>
                    <a:pt x="589" y="800"/>
                  </a:cubicBezTo>
                  <a:cubicBezTo>
                    <a:pt x="505" y="800"/>
                    <a:pt x="505" y="800"/>
                    <a:pt x="505" y="800"/>
                  </a:cubicBezTo>
                  <a:cubicBezTo>
                    <a:pt x="505" y="716"/>
                    <a:pt x="505" y="716"/>
                    <a:pt x="505" y="716"/>
                  </a:cubicBezTo>
                  <a:cubicBezTo>
                    <a:pt x="589" y="716"/>
                    <a:pt x="589" y="716"/>
                    <a:pt x="589" y="716"/>
                  </a:cubicBezTo>
                  <a:cubicBezTo>
                    <a:pt x="589" y="674"/>
                    <a:pt x="589" y="674"/>
                    <a:pt x="589" y="674"/>
                  </a:cubicBezTo>
                  <a:cubicBezTo>
                    <a:pt x="505" y="674"/>
                    <a:pt x="505" y="674"/>
                    <a:pt x="505" y="674"/>
                  </a:cubicBezTo>
                  <a:cubicBezTo>
                    <a:pt x="505" y="590"/>
                    <a:pt x="505" y="590"/>
                    <a:pt x="505" y="590"/>
                  </a:cubicBezTo>
                  <a:cubicBezTo>
                    <a:pt x="589" y="590"/>
                    <a:pt x="589" y="590"/>
                    <a:pt x="589" y="590"/>
                  </a:cubicBezTo>
                  <a:cubicBezTo>
                    <a:pt x="589" y="548"/>
                    <a:pt x="589" y="548"/>
                    <a:pt x="589" y="548"/>
                  </a:cubicBezTo>
                  <a:cubicBezTo>
                    <a:pt x="505" y="548"/>
                    <a:pt x="505" y="548"/>
                    <a:pt x="505" y="548"/>
                  </a:cubicBezTo>
                  <a:cubicBezTo>
                    <a:pt x="505" y="464"/>
                    <a:pt x="505" y="464"/>
                    <a:pt x="505" y="464"/>
                  </a:cubicBezTo>
                  <a:cubicBezTo>
                    <a:pt x="589" y="464"/>
                    <a:pt x="589" y="464"/>
                    <a:pt x="589" y="464"/>
                  </a:cubicBezTo>
                  <a:cubicBezTo>
                    <a:pt x="589" y="421"/>
                    <a:pt x="589" y="421"/>
                    <a:pt x="589" y="421"/>
                  </a:cubicBezTo>
                  <a:cubicBezTo>
                    <a:pt x="505" y="421"/>
                    <a:pt x="505" y="421"/>
                    <a:pt x="505" y="421"/>
                  </a:cubicBezTo>
                  <a:cubicBezTo>
                    <a:pt x="505" y="337"/>
                    <a:pt x="505" y="337"/>
                    <a:pt x="505" y="337"/>
                  </a:cubicBezTo>
                  <a:cubicBezTo>
                    <a:pt x="589" y="337"/>
                    <a:pt x="589" y="337"/>
                    <a:pt x="589" y="337"/>
                  </a:cubicBezTo>
                  <a:cubicBezTo>
                    <a:pt x="589" y="295"/>
                    <a:pt x="589" y="295"/>
                    <a:pt x="589" y="295"/>
                  </a:cubicBezTo>
                  <a:cubicBezTo>
                    <a:pt x="505" y="295"/>
                    <a:pt x="505" y="295"/>
                    <a:pt x="505" y="295"/>
                  </a:cubicBezTo>
                  <a:cubicBezTo>
                    <a:pt x="505" y="211"/>
                    <a:pt x="505" y="211"/>
                    <a:pt x="505" y="211"/>
                  </a:cubicBezTo>
                  <a:cubicBezTo>
                    <a:pt x="589" y="211"/>
                    <a:pt x="589" y="211"/>
                    <a:pt x="589" y="211"/>
                  </a:cubicBezTo>
                  <a:cubicBezTo>
                    <a:pt x="589" y="169"/>
                    <a:pt x="589" y="169"/>
                    <a:pt x="589" y="169"/>
                  </a:cubicBezTo>
                  <a:cubicBezTo>
                    <a:pt x="505" y="169"/>
                    <a:pt x="505" y="169"/>
                    <a:pt x="505" y="169"/>
                  </a:cubicBezTo>
                  <a:cubicBezTo>
                    <a:pt x="505" y="43"/>
                    <a:pt x="505" y="43"/>
                    <a:pt x="505" y="43"/>
                  </a:cubicBezTo>
                  <a:cubicBezTo>
                    <a:pt x="758" y="43"/>
                    <a:pt x="758" y="43"/>
                    <a:pt x="758" y="43"/>
                  </a:cubicBezTo>
                  <a:lnTo>
                    <a:pt x="758" y="969"/>
                  </a:lnTo>
                  <a:close/>
                  <a:moveTo>
                    <a:pt x="165" y="52"/>
                  </a:moveTo>
                  <a:cubicBezTo>
                    <a:pt x="157" y="40"/>
                    <a:pt x="138" y="40"/>
                    <a:pt x="130" y="52"/>
                  </a:cubicBezTo>
                  <a:cubicBezTo>
                    <a:pt x="4" y="241"/>
                    <a:pt x="4" y="241"/>
                    <a:pt x="4" y="241"/>
                  </a:cubicBezTo>
                  <a:cubicBezTo>
                    <a:pt x="1" y="245"/>
                    <a:pt x="0" y="249"/>
                    <a:pt x="0" y="253"/>
                  </a:cubicBezTo>
                  <a:cubicBezTo>
                    <a:pt x="0" y="864"/>
                    <a:pt x="0" y="864"/>
                    <a:pt x="0" y="864"/>
                  </a:cubicBezTo>
                  <a:cubicBezTo>
                    <a:pt x="0" y="922"/>
                    <a:pt x="47" y="969"/>
                    <a:pt x="105" y="969"/>
                  </a:cubicBezTo>
                  <a:cubicBezTo>
                    <a:pt x="189" y="969"/>
                    <a:pt x="189" y="969"/>
                    <a:pt x="189" y="969"/>
                  </a:cubicBezTo>
                  <a:cubicBezTo>
                    <a:pt x="248" y="969"/>
                    <a:pt x="295" y="922"/>
                    <a:pt x="295" y="864"/>
                  </a:cubicBezTo>
                  <a:cubicBezTo>
                    <a:pt x="295" y="253"/>
                    <a:pt x="295" y="253"/>
                    <a:pt x="295" y="253"/>
                  </a:cubicBezTo>
                  <a:cubicBezTo>
                    <a:pt x="295" y="249"/>
                    <a:pt x="293" y="245"/>
                    <a:pt x="291" y="241"/>
                  </a:cubicBezTo>
                  <a:lnTo>
                    <a:pt x="165" y="52"/>
                  </a:lnTo>
                  <a:close/>
                  <a:moveTo>
                    <a:pt x="147" y="102"/>
                  </a:moveTo>
                  <a:cubicBezTo>
                    <a:pt x="178" y="148"/>
                    <a:pt x="178" y="148"/>
                    <a:pt x="178" y="148"/>
                  </a:cubicBezTo>
                  <a:cubicBezTo>
                    <a:pt x="117" y="148"/>
                    <a:pt x="117" y="148"/>
                    <a:pt x="117" y="148"/>
                  </a:cubicBezTo>
                  <a:lnTo>
                    <a:pt x="147" y="102"/>
                  </a:lnTo>
                  <a:close/>
                  <a:moveTo>
                    <a:pt x="42" y="347"/>
                  </a:moveTo>
                  <a:cubicBezTo>
                    <a:pt x="55" y="354"/>
                    <a:pt x="69" y="358"/>
                    <a:pt x="84" y="358"/>
                  </a:cubicBezTo>
                  <a:cubicBezTo>
                    <a:pt x="84" y="716"/>
                    <a:pt x="84" y="716"/>
                    <a:pt x="84" y="716"/>
                  </a:cubicBezTo>
                  <a:cubicBezTo>
                    <a:pt x="42" y="716"/>
                    <a:pt x="42" y="716"/>
                    <a:pt x="42" y="716"/>
                  </a:cubicBezTo>
                  <a:lnTo>
                    <a:pt x="42" y="347"/>
                  </a:lnTo>
                  <a:close/>
                  <a:moveTo>
                    <a:pt x="253" y="864"/>
                  </a:moveTo>
                  <a:cubicBezTo>
                    <a:pt x="253" y="898"/>
                    <a:pt x="224" y="927"/>
                    <a:pt x="189" y="927"/>
                  </a:cubicBezTo>
                  <a:cubicBezTo>
                    <a:pt x="105" y="927"/>
                    <a:pt x="105" y="927"/>
                    <a:pt x="105" y="927"/>
                  </a:cubicBezTo>
                  <a:cubicBezTo>
                    <a:pt x="70" y="927"/>
                    <a:pt x="42" y="898"/>
                    <a:pt x="42" y="864"/>
                  </a:cubicBezTo>
                  <a:cubicBezTo>
                    <a:pt x="42" y="843"/>
                    <a:pt x="42" y="843"/>
                    <a:pt x="42" y="843"/>
                  </a:cubicBezTo>
                  <a:cubicBezTo>
                    <a:pt x="253" y="843"/>
                    <a:pt x="253" y="843"/>
                    <a:pt x="253" y="843"/>
                  </a:cubicBezTo>
                  <a:lnTo>
                    <a:pt x="253" y="864"/>
                  </a:lnTo>
                  <a:close/>
                  <a:moveTo>
                    <a:pt x="253" y="800"/>
                  </a:moveTo>
                  <a:cubicBezTo>
                    <a:pt x="42" y="800"/>
                    <a:pt x="42" y="800"/>
                    <a:pt x="42" y="800"/>
                  </a:cubicBezTo>
                  <a:cubicBezTo>
                    <a:pt x="42" y="758"/>
                    <a:pt x="42" y="758"/>
                    <a:pt x="42" y="758"/>
                  </a:cubicBezTo>
                  <a:cubicBezTo>
                    <a:pt x="253" y="758"/>
                    <a:pt x="253" y="758"/>
                    <a:pt x="253" y="758"/>
                  </a:cubicBezTo>
                  <a:lnTo>
                    <a:pt x="253" y="800"/>
                  </a:lnTo>
                  <a:close/>
                  <a:moveTo>
                    <a:pt x="126" y="716"/>
                  </a:moveTo>
                  <a:cubicBezTo>
                    <a:pt x="126" y="347"/>
                    <a:pt x="126" y="347"/>
                    <a:pt x="126" y="347"/>
                  </a:cubicBezTo>
                  <a:cubicBezTo>
                    <a:pt x="134" y="342"/>
                    <a:pt x="141" y="337"/>
                    <a:pt x="147" y="330"/>
                  </a:cubicBezTo>
                  <a:cubicBezTo>
                    <a:pt x="153" y="337"/>
                    <a:pt x="160" y="342"/>
                    <a:pt x="168" y="347"/>
                  </a:cubicBezTo>
                  <a:cubicBezTo>
                    <a:pt x="168" y="716"/>
                    <a:pt x="168" y="716"/>
                    <a:pt x="168" y="716"/>
                  </a:cubicBezTo>
                  <a:lnTo>
                    <a:pt x="126" y="716"/>
                  </a:lnTo>
                  <a:close/>
                  <a:moveTo>
                    <a:pt x="253" y="716"/>
                  </a:moveTo>
                  <a:cubicBezTo>
                    <a:pt x="211" y="716"/>
                    <a:pt x="211" y="716"/>
                    <a:pt x="211" y="716"/>
                  </a:cubicBezTo>
                  <a:cubicBezTo>
                    <a:pt x="211" y="358"/>
                    <a:pt x="211" y="358"/>
                    <a:pt x="211" y="358"/>
                  </a:cubicBezTo>
                  <a:cubicBezTo>
                    <a:pt x="226" y="358"/>
                    <a:pt x="240" y="354"/>
                    <a:pt x="253" y="347"/>
                  </a:cubicBezTo>
                  <a:lnTo>
                    <a:pt x="253" y="716"/>
                  </a:lnTo>
                  <a:close/>
                  <a:moveTo>
                    <a:pt x="253" y="274"/>
                  </a:moveTo>
                  <a:cubicBezTo>
                    <a:pt x="253" y="297"/>
                    <a:pt x="234" y="316"/>
                    <a:pt x="211" y="316"/>
                  </a:cubicBezTo>
                  <a:cubicBezTo>
                    <a:pt x="187" y="316"/>
                    <a:pt x="168" y="297"/>
                    <a:pt x="168" y="274"/>
                  </a:cubicBezTo>
                  <a:cubicBezTo>
                    <a:pt x="168" y="262"/>
                    <a:pt x="159" y="253"/>
                    <a:pt x="147" y="253"/>
                  </a:cubicBezTo>
                  <a:cubicBezTo>
                    <a:pt x="136" y="253"/>
                    <a:pt x="126" y="262"/>
                    <a:pt x="126" y="274"/>
                  </a:cubicBezTo>
                  <a:cubicBezTo>
                    <a:pt x="126" y="297"/>
                    <a:pt x="107" y="316"/>
                    <a:pt x="84" y="316"/>
                  </a:cubicBezTo>
                  <a:cubicBezTo>
                    <a:pt x="61" y="316"/>
                    <a:pt x="42" y="297"/>
                    <a:pt x="42" y="274"/>
                  </a:cubicBezTo>
                  <a:cubicBezTo>
                    <a:pt x="42" y="259"/>
                    <a:pt x="42" y="259"/>
                    <a:pt x="42" y="259"/>
                  </a:cubicBezTo>
                  <a:cubicBezTo>
                    <a:pt x="88" y="190"/>
                    <a:pt x="88" y="190"/>
                    <a:pt x="88" y="190"/>
                  </a:cubicBezTo>
                  <a:cubicBezTo>
                    <a:pt x="206" y="190"/>
                    <a:pt x="206" y="190"/>
                    <a:pt x="206" y="190"/>
                  </a:cubicBezTo>
                  <a:cubicBezTo>
                    <a:pt x="253" y="259"/>
                    <a:pt x="253" y="259"/>
                    <a:pt x="253" y="259"/>
                  </a:cubicBezTo>
                  <a:lnTo>
                    <a:pt x="253" y="274"/>
                  </a:lnTo>
                  <a:close/>
                </a:path>
              </a:pathLst>
            </a:custGeom>
            <a:solidFill>
              <a:srgbClr val="FFFFFF"/>
            </a:solidFill>
            <a:ln>
              <a:noFill/>
            </a:ln>
          </p:spPr>
          <p:txBody>
            <a:bodyPr anchor="ctr"/>
            <a:lstStyle/>
            <a:p>
              <a:pPr algn="ctr"/>
              <a:endParaRPr sz="2400"/>
            </a:p>
          </p:txBody>
        </p:sp>
      </p:grpSp>
      <p:grpSp>
        <p:nvGrpSpPr>
          <p:cNvPr id="48" name="组合 47"/>
          <p:cNvGrpSpPr/>
          <p:nvPr/>
        </p:nvGrpSpPr>
        <p:grpSpPr>
          <a:xfrm>
            <a:off x="3992770" y="1996496"/>
            <a:ext cx="1415772" cy="3488155"/>
            <a:chOff x="2994577" y="1497372"/>
            <a:chExt cx="1061829" cy="2616116"/>
          </a:xfrm>
        </p:grpSpPr>
        <p:sp>
          <p:nvSpPr>
            <p:cNvPr id="5" name="Oval 3"/>
            <p:cNvSpPr/>
            <p:nvPr/>
          </p:nvSpPr>
          <p:spPr>
            <a:xfrm>
              <a:off x="3355641" y="3402372"/>
              <a:ext cx="317234" cy="31723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0" rIns="0" bIns="48768" anchor="ctr" anchorCtr="0" forceAA="0" compatLnSpc="1">
              <a:normAutofit fontScale="92500" lnSpcReduction="20000"/>
            </a:bodyPr>
            <a:lstStyle/>
            <a:p>
              <a:pPr algn="ctr"/>
              <a:r>
                <a:rPr lang="en-US" sz="2135">
                  <a:solidFill>
                    <a:srgbClr val="FFFFFF"/>
                  </a:solidFill>
                </a:rPr>
                <a:t>3</a:t>
              </a:r>
              <a:endParaRPr lang="en-US" sz="2135">
                <a:solidFill>
                  <a:srgbClr val="FFFFFF"/>
                </a:solidFill>
              </a:endParaRPr>
            </a:p>
          </p:txBody>
        </p:sp>
        <p:sp>
          <p:nvSpPr>
            <p:cNvPr id="15" name="Oval 13"/>
            <p:cNvSpPr/>
            <p:nvPr/>
          </p:nvSpPr>
          <p:spPr>
            <a:xfrm>
              <a:off x="3446717" y="2411541"/>
              <a:ext cx="135082" cy="13508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cxnSp>
          <p:nvCxnSpPr>
            <p:cNvPr id="20" name="Straight Connector 18"/>
            <p:cNvCxnSpPr>
              <a:stCxn id="5" idx="0"/>
              <a:endCxn id="15" idx="4"/>
            </p:cNvCxnSpPr>
            <p:nvPr/>
          </p:nvCxnSpPr>
          <p:spPr>
            <a:xfrm flipH="1" flipV="1">
              <a:off x="3514258" y="2546624"/>
              <a:ext cx="0" cy="855749"/>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27" name="Oval 25"/>
            <p:cNvSpPr/>
            <p:nvPr/>
          </p:nvSpPr>
          <p:spPr>
            <a:xfrm>
              <a:off x="3090975" y="1497372"/>
              <a:ext cx="846566" cy="8465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sp>
          <p:nvSpPr>
            <p:cNvPr id="34" name="TextBox 32"/>
            <p:cNvSpPr txBox="1"/>
            <p:nvPr/>
          </p:nvSpPr>
          <p:spPr>
            <a:xfrm>
              <a:off x="2994577" y="3859572"/>
              <a:ext cx="1061829" cy="253916"/>
            </a:xfrm>
            <a:prstGeom prst="rect">
              <a:avLst/>
            </a:prstGeom>
            <a:noFill/>
          </p:spPr>
          <p:txBody>
            <a:bodyPr wrap="none" anchor="ctr">
              <a:normAutofit fontScale="92500" lnSpcReduction="10000"/>
            </a:bodyPr>
            <a:lstStyle/>
            <a:p>
              <a:pPr algn="ctr"/>
              <a:r>
                <a:rPr lang="zh-CN" altLang="en-US" b="1">
                  <a:solidFill>
                    <a:schemeClr val="bg1">
                      <a:lumMod val="50000"/>
                    </a:schemeClr>
                  </a:solidFill>
                </a:rPr>
                <a:t>标题文本预设</a:t>
              </a:r>
              <a:endParaRPr lang="zh-CN" altLang="en-US" b="1">
                <a:solidFill>
                  <a:schemeClr val="bg1">
                    <a:lumMod val="50000"/>
                  </a:schemeClr>
                </a:solidFill>
              </a:endParaRPr>
            </a:p>
          </p:txBody>
        </p:sp>
        <p:sp>
          <p:nvSpPr>
            <p:cNvPr id="40" name="Freeform: Shape 38"/>
            <p:cNvSpPr/>
            <p:nvPr/>
          </p:nvSpPr>
          <p:spPr bwMode="auto">
            <a:xfrm>
              <a:off x="3283137" y="1662262"/>
              <a:ext cx="452120" cy="547880"/>
            </a:xfrm>
            <a:custGeom>
              <a:gdLst>
                <a:gd name="T0" fmla="*/ 487 w 800"/>
                <a:gd name="T1" fmla="*/ 761 h 969"/>
                <a:gd name="T2" fmla="*/ 487 w 800"/>
                <a:gd name="T3" fmla="*/ 605 h 969"/>
                <a:gd name="T4" fmla="*/ 136 w 800"/>
                <a:gd name="T5" fmla="*/ 254 h 969"/>
                <a:gd name="T6" fmla="*/ 275 w 800"/>
                <a:gd name="T7" fmla="*/ 254 h 969"/>
                <a:gd name="T8" fmla="*/ 275 w 800"/>
                <a:gd name="T9" fmla="*/ 211 h 969"/>
                <a:gd name="T10" fmla="*/ 64 w 800"/>
                <a:gd name="T11" fmla="*/ 211 h 969"/>
                <a:gd name="T12" fmla="*/ 64 w 800"/>
                <a:gd name="T13" fmla="*/ 423 h 969"/>
                <a:gd name="T14" fmla="*/ 106 w 800"/>
                <a:gd name="T15" fmla="*/ 423 h 969"/>
                <a:gd name="T16" fmla="*/ 106 w 800"/>
                <a:gd name="T17" fmla="*/ 283 h 969"/>
                <a:gd name="T18" fmla="*/ 445 w 800"/>
                <a:gd name="T19" fmla="*/ 622 h 969"/>
                <a:gd name="T20" fmla="*/ 445 w 800"/>
                <a:gd name="T21" fmla="*/ 761 h 969"/>
                <a:gd name="T22" fmla="*/ 360 w 800"/>
                <a:gd name="T23" fmla="*/ 863 h 969"/>
                <a:gd name="T24" fmla="*/ 466 w 800"/>
                <a:gd name="T25" fmla="*/ 969 h 969"/>
                <a:gd name="T26" fmla="*/ 572 w 800"/>
                <a:gd name="T27" fmla="*/ 863 h 969"/>
                <a:gd name="T28" fmla="*/ 487 w 800"/>
                <a:gd name="T29" fmla="*/ 761 h 969"/>
                <a:gd name="T30" fmla="*/ 466 w 800"/>
                <a:gd name="T31" fmla="*/ 931 h 969"/>
                <a:gd name="T32" fmla="*/ 403 w 800"/>
                <a:gd name="T33" fmla="*/ 867 h 969"/>
                <a:gd name="T34" fmla="*/ 466 w 800"/>
                <a:gd name="T35" fmla="*/ 804 h 969"/>
                <a:gd name="T36" fmla="*/ 529 w 800"/>
                <a:gd name="T37" fmla="*/ 867 h 969"/>
                <a:gd name="T38" fmla="*/ 466 w 800"/>
                <a:gd name="T39" fmla="*/ 931 h 969"/>
                <a:gd name="T40" fmla="*/ 178 w 800"/>
                <a:gd name="T41" fmla="*/ 592 h 969"/>
                <a:gd name="T42" fmla="*/ 106 w 800"/>
                <a:gd name="T43" fmla="*/ 668 h 969"/>
                <a:gd name="T44" fmla="*/ 30 w 800"/>
                <a:gd name="T45" fmla="*/ 592 h 969"/>
                <a:gd name="T46" fmla="*/ 0 w 800"/>
                <a:gd name="T47" fmla="*/ 622 h 969"/>
                <a:gd name="T48" fmla="*/ 77 w 800"/>
                <a:gd name="T49" fmla="*/ 698 h 969"/>
                <a:gd name="T50" fmla="*/ 0 w 800"/>
                <a:gd name="T51" fmla="*/ 770 h 969"/>
                <a:gd name="T52" fmla="*/ 30 w 800"/>
                <a:gd name="T53" fmla="*/ 800 h 969"/>
                <a:gd name="T54" fmla="*/ 106 w 800"/>
                <a:gd name="T55" fmla="*/ 728 h 969"/>
                <a:gd name="T56" fmla="*/ 178 w 800"/>
                <a:gd name="T57" fmla="*/ 800 h 969"/>
                <a:gd name="T58" fmla="*/ 208 w 800"/>
                <a:gd name="T59" fmla="*/ 770 h 969"/>
                <a:gd name="T60" fmla="*/ 136 w 800"/>
                <a:gd name="T61" fmla="*/ 698 h 969"/>
                <a:gd name="T62" fmla="*/ 208 w 800"/>
                <a:gd name="T63" fmla="*/ 622 h 969"/>
                <a:gd name="T64" fmla="*/ 178 w 800"/>
                <a:gd name="T65" fmla="*/ 592 h 969"/>
                <a:gd name="T66" fmla="*/ 800 w 800"/>
                <a:gd name="T67" fmla="*/ 325 h 969"/>
                <a:gd name="T68" fmla="*/ 771 w 800"/>
                <a:gd name="T69" fmla="*/ 296 h 969"/>
                <a:gd name="T70" fmla="*/ 699 w 800"/>
                <a:gd name="T71" fmla="*/ 372 h 969"/>
                <a:gd name="T72" fmla="*/ 623 w 800"/>
                <a:gd name="T73" fmla="*/ 296 h 969"/>
                <a:gd name="T74" fmla="*/ 593 w 800"/>
                <a:gd name="T75" fmla="*/ 325 h 969"/>
                <a:gd name="T76" fmla="*/ 669 w 800"/>
                <a:gd name="T77" fmla="*/ 402 h 969"/>
                <a:gd name="T78" fmla="*/ 593 w 800"/>
                <a:gd name="T79" fmla="*/ 474 h 969"/>
                <a:gd name="T80" fmla="*/ 623 w 800"/>
                <a:gd name="T81" fmla="*/ 503 h 969"/>
                <a:gd name="T82" fmla="*/ 699 w 800"/>
                <a:gd name="T83" fmla="*/ 431 h 969"/>
                <a:gd name="T84" fmla="*/ 771 w 800"/>
                <a:gd name="T85" fmla="*/ 503 h 969"/>
                <a:gd name="T86" fmla="*/ 800 w 800"/>
                <a:gd name="T87" fmla="*/ 474 h 969"/>
                <a:gd name="T88" fmla="*/ 729 w 800"/>
                <a:gd name="T89" fmla="*/ 402 h 969"/>
                <a:gd name="T90" fmla="*/ 800 w 800"/>
                <a:gd name="T91" fmla="*/ 325 h 969"/>
                <a:gd name="T92" fmla="*/ 559 w 800"/>
                <a:gd name="T93" fmla="*/ 0 h 969"/>
                <a:gd name="T94" fmla="*/ 487 w 800"/>
                <a:gd name="T95" fmla="*/ 76 h 969"/>
                <a:gd name="T96" fmla="*/ 411 w 800"/>
                <a:gd name="T97" fmla="*/ 0 h 969"/>
                <a:gd name="T98" fmla="*/ 381 w 800"/>
                <a:gd name="T99" fmla="*/ 29 h 969"/>
                <a:gd name="T100" fmla="*/ 458 w 800"/>
                <a:gd name="T101" fmla="*/ 105 h 969"/>
                <a:gd name="T102" fmla="*/ 381 w 800"/>
                <a:gd name="T103" fmla="*/ 177 h 969"/>
                <a:gd name="T104" fmla="*/ 411 w 800"/>
                <a:gd name="T105" fmla="*/ 207 h 969"/>
                <a:gd name="T106" fmla="*/ 487 w 800"/>
                <a:gd name="T107" fmla="*/ 135 h 969"/>
                <a:gd name="T108" fmla="*/ 559 w 800"/>
                <a:gd name="T109" fmla="*/ 207 h 969"/>
                <a:gd name="T110" fmla="*/ 589 w 800"/>
                <a:gd name="T111" fmla="*/ 177 h 969"/>
                <a:gd name="T112" fmla="*/ 517 w 800"/>
                <a:gd name="T113" fmla="*/ 105 h 969"/>
                <a:gd name="T114" fmla="*/ 589 w 800"/>
                <a:gd name="T115" fmla="*/ 29 h 969"/>
                <a:gd name="T116" fmla="*/ 559 w 800"/>
                <a:gd name="T117" fmla="*/ 0 h 9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969">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p:spPr>
          <p:txBody>
            <a:bodyPr anchor="ctr"/>
            <a:lstStyle/>
            <a:p>
              <a:pPr algn="ctr"/>
              <a:endParaRPr sz="2400"/>
            </a:p>
          </p:txBody>
        </p:sp>
      </p:grpSp>
      <p:grpSp>
        <p:nvGrpSpPr>
          <p:cNvPr id="50" name="组合 49"/>
          <p:cNvGrpSpPr/>
          <p:nvPr/>
        </p:nvGrpSpPr>
        <p:grpSpPr>
          <a:xfrm>
            <a:off x="6878210" y="1843789"/>
            <a:ext cx="1415772" cy="3640863"/>
            <a:chOff x="5158657" y="1382841"/>
            <a:chExt cx="1061829" cy="2730647"/>
          </a:xfrm>
        </p:grpSpPr>
        <p:sp>
          <p:nvSpPr>
            <p:cNvPr id="8" name="Oval 6"/>
            <p:cNvSpPr/>
            <p:nvPr/>
          </p:nvSpPr>
          <p:spPr>
            <a:xfrm>
              <a:off x="5528806" y="3402372"/>
              <a:ext cx="317234" cy="31723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0" rIns="0" bIns="48768" anchor="ctr" anchorCtr="0" forceAA="0" compatLnSpc="1">
              <a:normAutofit fontScale="92500" lnSpcReduction="20000"/>
            </a:bodyPr>
            <a:lstStyle/>
            <a:p>
              <a:pPr algn="ctr"/>
              <a:r>
                <a:rPr lang="en-US" sz="2135">
                  <a:solidFill>
                    <a:srgbClr val="FFFFFF"/>
                  </a:solidFill>
                </a:rPr>
                <a:t>5</a:t>
              </a:r>
              <a:endParaRPr lang="en-US" sz="2135">
                <a:solidFill>
                  <a:srgbClr val="FFFFFF"/>
                </a:solidFill>
              </a:endParaRPr>
            </a:p>
          </p:txBody>
        </p:sp>
        <p:sp>
          <p:nvSpPr>
            <p:cNvPr id="17" name="Oval 15"/>
            <p:cNvSpPr/>
            <p:nvPr/>
          </p:nvSpPr>
          <p:spPr>
            <a:xfrm>
              <a:off x="5619882" y="2276691"/>
              <a:ext cx="135082" cy="13508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cxnSp>
          <p:nvCxnSpPr>
            <p:cNvPr id="22" name="Straight Connector 20"/>
            <p:cNvCxnSpPr>
              <a:stCxn id="8" idx="0"/>
              <a:endCxn id="17" idx="4"/>
            </p:cNvCxnSpPr>
            <p:nvPr/>
          </p:nvCxnSpPr>
          <p:spPr>
            <a:xfrm flipH="1" flipV="1">
              <a:off x="5687424" y="2411772"/>
              <a:ext cx="0" cy="9906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Oval 27"/>
            <p:cNvSpPr/>
            <p:nvPr/>
          </p:nvSpPr>
          <p:spPr>
            <a:xfrm>
              <a:off x="5264140" y="1382841"/>
              <a:ext cx="846566" cy="84656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sp>
          <p:nvSpPr>
            <p:cNvPr id="36" name="TextBox 34"/>
            <p:cNvSpPr txBox="1"/>
            <p:nvPr/>
          </p:nvSpPr>
          <p:spPr>
            <a:xfrm>
              <a:off x="5158657" y="3859572"/>
              <a:ext cx="1061829" cy="253916"/>
            </a:xfrm>
            <a:prstGeom prst="rect">
              <a:avLst/>
            </a:prstGeom>
            <a:noFill/>
          </p:spPr>
          <p:txBody>
            <a:bodyPr wrap="none" anchor="ctr">
              <a:normAutofit fontScale="92500" lnSpcReduction="10000"/>
            </a:bodyPr>
            <a:lstStyle/>
            <a:p>
              <a:pPr algn="ctr"/>
              <a:r>
                <a:rPr lang="zh-CN" altLang="en-US" b="1">
                  <a:solidFill>
                    <a:schemeClr val="bg1">
                      <a:lumMod val="50000"/>
                    </a:schemeClr>
                  </a:solidFill>
                </a:rPr>
                <a:t>标题文本预设</a:t>
              </a:r>
              <a:endParaRPr lang="zh-CN" altLang="en-US" b="1">
                <a:solidFill>
                  <a:schemeClr val="bg1">
                    <a:lumMod val="50000"/>
                  </a:schemeClr>
                </a:solidFill>
              </a:endParaRPr>
            </a:p>
          </p:txBody>
        </p:sp>
        <p:sp>
          <p:nvSpPr>
            <p:cNvPr id="41" name="Freeform: Shape 39"/>
            <p:cNvSpPr/>
            <p:nvPr/>
          </p:nvSpPr>
          <p:spPr bwMode="auto">
            <a:xfrm>
              <a:off x="5397864" y="1522596"/>
              <a:ext cx="579120" cy="567056"/>
            </a:xfrm>
            <a:custGeom>
              <a:gdLst>
                <a:gd name="T0" fmla="*/ 260 w 800"/>
                <a:gd name="T1" fmla="*/ 392 h 784"/>
                <a:gd name="T2" fmla="*/ 539 w 800"/>
                <a:gd name="T3" fmla="*/ 392 h 784"/>
                <a:gd name="T4" fmla="*/ 400 w 800"/>
                <a:gd name="T5" fmla="*/ 495 h 784"/>
                <a:gd name="T6" fmla="*/ 400 w 800"/>
                <a:gd name="T7" fmla="*/ 289 h 784"/>
                <a:gd name="T8" fmla="*/ 400 w 800"/>
                <a:gd name="T9" fmla="*/ 495 h 784"/>
                <a:gd name="T10" fmla="*/ 676 w 800"/>
                <a:gd name="T11" fmla="*/ 260 h 784"/>
                <a:gd name="T12" fmla="*/ 651 w 800"/>
                <a:gd name="T13" fmla="*/ 84 h 784"/>
                <a:gd name="T14" fmla="*/ 638 w 800"/>
                <a:gd name="T15" fmla="*/ 79 h 784"/>
                <a:gd name="T16" fmla="*/ 500 w 800"/>
                <a:gd name="T17" fmla="*/ 107 h 784"/>
                <a:gd name="T18" fmla="*/ 356 w 800"/>
                <a:gd name="T19" fmla="*/ 0 h 784"/>
                <a:gd name="T20" fmla="*/ 265 w 800"/>
                <a:gd name="T21" fmla="*/ 121 h 784"/>
                <a:gd name="T22" fmla="*/ 150 w 800"/>
                <a:gd name="T23" fmla="*/ 82 h 784"/>
                <a:gd name="T24" fmla="*/ 122 w 800"/>
                <a:gd name="T25" fmla="*/ 261 h 784"/>
                <a:gd name="T26" fmla="*/ 0 w 800"/>
                <a:gd name="T27" fmla="*/ 353 h 784"/>
                <a:gd name="T28" fmla="*/ 109 w 800"/>
                <a:gd name="T29" fmla="*/ 492 h 784"/>
                <a:gd name="T30" fmla="*/ 88 w 800"/>
                <a:gd name="T31" fmla="*/ 642 h 784"/>
                <a:gd name="T32" fmla="*/ 154 w 800"/>
                <a:gd name="T33" fmla="*/ 705 h 784"/>
                <a:gd name="T34" fmla="*/ 266 w 800"/>
                <a:gd name="T35" fmla="*/ 664 h 784"/>
                <a:gd name="T36" fmla="*/ 359 w 800"/>
                <a:gd name="T37" fmla="*/ 784 h 784"/>
                <a:gd name="T38" fmla="*/ 501 w 800"/>
                <a:gd name="T39" fmla="*/ 677 h 784"/>
                <a:gd name="T40" fmla="*/ 641 w 800"/>
                <a:gd name="T41" fmla="*/ 703 h 784"/>
                <a:gd name="T42" fmla="*/ 714 w 800"/>
                <a:gd name="T43" fmla="*/ 639 h 784"/>
                <a:gd name="T44" fmla="*/ 690 w 800"/>
                <a:gd name="T45" fmla="*/ 491 h 784"/>
                <a:gd name="T46" fmla="*/ 800 w 800"/>
                <a:gd name="T47" fmla="*/ 349 h 784"/>
                <a:gd name="T48" fmla="*/ 766 w 800"/>
                <a:gd name="T49" fmla="*/ 423 h 784"/>
                <a:gd name="T50" fmla="*/ 665 w 800"/>
                <a:gd name="T51" fmla="*/ 464 h 784"/>
                <a:gd name="T52" fmla="*/ 643 w 800"/>
                <a:gd name="T53" fmla="*/ 531 h 784"/>
                <a:gd name="T54" fmla="*/ 636 w 800"/>
                <a:gd name="T55" fmla="*/ 667 h 784"/>
                <a:gd name="T56" fmla="*/ 535 w 800"/>
                <a:gd name="T57" fmla="*/ 627 h 784"/>
                <a:gd name="T58" fmla="*/ 472 w 800"/>
                <a:gd name="T59" fmla="*/ 658 h 784"/>
                <a:gd name="T60" fmla="*/ 368 w 800"/>
                <a:gd name="T61" fmla="*/ 750 h 784"/>
                <a:gd name="T62" fmla="*/ 325 w 800"/>
                <a:gd name="T63" fmla="*/ 651 h 784"/>
                <a:gd name="T64" fmla="*/ 258 w 800"/>
                <a:gd name="T65" fmla="*/ 630 h 784"/>
                <a:gd name="T66" fmla="*/ 119 w 800"/>
                <a:gd name="T67" fmla="*/ 624 h 784"/>
                <a:gd name="T68" fmla="*/ 160 w 800"/>
                <a:gd name="T69" fmla="*/ 524 h 784"/>
                <a:gd name="T70" fmla="*/ 128 w 800"/>
                <a:gd name="T71" fmla="*/ 462 h 784"/>
                <a:gd name="T72" fmla="*/ 34 w 800"/>
                <a:gd name="T73" fmla="*/ 362 h 784"/>
                <a:gd name="T74" fmla="*/ 135 w 800"/>
                <a:gd name="T75" fmla="*/ 320 h 784"/>
                <a:gd name="T76" fmla="*/ 156 w 800"/>
                <a:gd name="T77" fmla="*/ 254 h 784"/>
                <a:gd name="T78" fmla="*/ 163 w 800"/>
                <a:gd name="T79" fmla="*/ 118 h 784"/>
                <a:gd name="T80" fmla="*/ 265 w 800"/>
                <a:gd name="T81" fmla="*/ 158 h 784"/>
                <a:gd name="T82" fmla="*/ 328 w 800"/>
                <a:gd name="T83" fmla="*/ 126 h 784"/>
                <a:gd name="T84" fmla="*/ 431 w 800"/>
                <a:gd name="T85" fmla="*/ 34 h 784"/>
                <a:gd name="T86" fmla="*/ 474 w 800"/>
                <a:gd name="T87" fmla="*/ 133 h 784"/>
                <a:gd name="T88" fmla="*/ 541 w 800"/>
                <a:gd name="T89" fmla="*/ 155 h 784"/>
                <a:gd name="T90" fmla="*/ 681 w 800"/>
                <a:gd name="T91" fmla="*/ 161 h 784"/>
                <a:gd name="T92" fmla="*/ 639 w 800"/>
                <a:gd name="T93" fmla="*/ 260 h 784"/>
                <a:gd name="T94" fmla="*/ 672 w 800"/>
                <a:gd name="T95" fmla="*/ 322 h 784"/>
                <a:gd name="T96" fmla="*/ 766 w 800"/>
                <a:gd name="T97" fmla="*/ 423 h 7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0" h="784">
                  <a:moveTo>
                    <a:pt x="400" y="255"/>
                  </a:moveTo>
                  <a:cubicBezTo>
                    <a:pt x="323" y="255"/>
                    <a:pt x="260" y="317"/>
                    <a:pt x="260" y="392"/>
                  </a:cubicBezTo>
                  <a:cubicBezTo>
                    <a:pt x="260" y="468"/>
                    <a:pt x="323" y="529"/>
                    <a:pt x="400" y="529"/>
                  </a:cubicBezTo>
                  <a:cubicBezTo>
                    <a:pt x="477" y="529"/>
                    <a:pt x="539" y="468"/>
                    <a:pt x="539" y="392"/>
                  </a:cubicBezTo>
                  <a:cubicBezTo>
                    <a:pt x="539" y="317"/>
                    <a:pt x="477" y="255"/>
                    <a:pt x="400" y="255"/>
                  </a:cubicBezTo>
                  <a:close/>
                  <a:moveTo>
                    <a:pt x="400" y="495"/>
                  </a:moveTo>
                  <a:cubicBezTo>
                    <a:pt x="341" y="495"/>
                    <a:pt x="294" y="449"/>
                    <a:pt x="294" y="392"/>
                  </a:cubicBezTo>
                  <a:cubicBezTo>
                    <a:pt x="294" y="335"/>
                    <a:pt x="341" y="289"/>
                    <a:pt x="400" y="289"/>
                  </a:cubicBezTo>
                  <a:cubicBezTo>
                    <a:pt x="458" y="289"/>
                    <a:pt x="505" y="335"/>
                    <a:pt x="505" y="392"/>
                  </a:cubicBezTo>
                  <a:cubicBezTo>
                    <a:pt x="505" y="449"/>
                    <a:pt x="458" y="495"/>
                    <a:pt x="400" y="495"/>
                  </a:cubicBezTo>
                  <a:close/>
                  <a:moveTo>
                    <a:pt x="690" y="293"/>
                  </a:moveTo>
                  <a:cubicBezTo>
                    <a:pt x="676" y="260"/>
                    <a:pt x="676" y="260"/>
                    <a:pt x="676" y="260"/>
                  </a:cubicBezTo>
                  <a:cubicBezTo>
                    <a:pt x="723" y="155"/>
                    <a:pt x="720" y="152"/>
                    <a:pt x="711" y="143"/>
                  </a:cubicBezTo>
                  <a:cubicBezTo>
                    <a:pt x="651" y="84"/>
                    <a:pt x="651" y="84"/>
                    <a:pt x="651" y="84"/>
                  </a:cubicBezTo>
                  <a:cubicBezTo>
                    <a:pt x="645" y="79"/>
                    <a:pt x="645" y="79"/>
                    <a:pt x="645" y="79"/>
                  </a:cubicBezTo>
                  <a:cubicBezTo>
                    <a:pt x="638" y="79"/>
                    <a:pt x="638" y="79"/>
                    <a:pt x="638" y="79"/>
                  </a:cubicBezTo>
                  <a:cubicBezTo>
                    <a:pt x="635" y="79"/>
                    <a:pt x="624" y="79"/>
                    <a:pt x="533" y="121"/>
                  </a:cubicBezTo>
                  <a:cubicBezTo>
                    <a:pt x="500" y="107"/>
                    <a:pt x="500" y="107"/>
                    <a:pt x="500" y="107"/>
                  </a:cubicBezTo>
                  <a:cubicBezTo>
                    <a:pt x="457" y="0"/>
                    <a:pt x="452" y="0"/>
                    <a:pt x="440" y="0"/>
                  </a:cubicBezTo>
                  <a:cubicBezTo>
                    <a:pt x="356" y="0"/>
                    <a:pt x="356" y="0"/>
                    <a:pt x="356" y="0"/>
                  </a:cubicBezTo>
                  <a:cubicBezTo>
                    <a:pt x="343" y="0"/>
                    <a:pt x="338" y="0"/>
                    <a:pt x="298" y="108"/>
                  </a:cubicBezTo>
                  <a:cubicBezTo>
                    <a:pt x="265" y="121"/>
                    <a:pt x="265" y="121"/>
                    <a:pt x="265" y="121"/>
                  </a:cubicBezTo>
                  <a:cubicBezTo>
                    <a:pt x="204" y="95"/>
                    <a:pt x="168" y="82"/>
                    <a:pt x="158" y="82"/>
                  </a:cubicBezTo>
                  <a:cubicBezTo>
                    <a:pt x="150" y="82"/>
                    <a:pt x="150" y="82"/>
                    <a:pt x="150" y="82"/>
                  </a:cubicBezTo>
                  <a:cubicBezTo>
                    <a:pt x="86" y="145"/>
                    <a:pt x="86" y="145"/>
                    <a:pt x="86" y="145"/>
                  </a:cubicBezTo>
                  <a:cubicBezTo>
                    <a:pt x="76" y="154"/>
                    <a:pt x="73" y="158"/>
                    <a:pt x="122" y="261"/>
                  </a:cubicBezTo>
                  <a:cubicBezTo>
                    <a:pt x="109" y="294"/>
                    <a:pt x="109" y="294"/>
                    <a:pt x="109" y="294"/>
                  </a:cubicBezTo>
                  <a:cubicBezTo>
                    <a:pt x="0" y="336"/>
                    <a:pt x="0" y="340"/>
                    <a:pt x="0" y="353"/>
                  </a:cubicBezTo>
                  <a:cubicBezTo>
                    <a:pt x="0" y="435"/>
                    <a:pt x="0" y="435"/>
                    <a:pt x="0" y="435"/>
                  </a:cubicBezTo>
                  <a:cubicBezTo>
                    <a:pt x="0" y="448"/>
                    <a:pt x="0" y="453"/>
                    <a:pt x="109" y="492"/>
                  </a:cubicBezTo>
                  <a:cubicBezTo>
                    <a:pt x="123" y="524"/>
                    <a:pt x="123" y="524"/>
                    <a:pt x="123" y="524"/>
                  </a:cubicBezTo>
                  <a:cubicBezTo>
                    <a:pt x="76" y="629"/>
                    <a:pt x="79" y="633"/>
                    <a:pt x="88" y="642"/>
                  </a:cubicBezTo>
                  <a:cubicBezTo>
                    <a:pt x="148" y="700"/>
                    <a:pt x="148" y="700"/>
                    <a:pt x="148" y="700"/>
                  </a:cubicBezTo>
                  <a:cubicBezTo>
                    <a:pt x="154" y="705"/>
                    <a:pt x="154" y="705"/>
                    <a:pt x="154" y="705"/>
                  </a:cubicBezTo>
                  <a:cubicBezTo>
                    <a:pt x="161" y="705"/>
                    <a:pt x="161" y="705"/>
                    <a:pt x="161" y="705"/>
                  </a:cubicBezTo>
                  <a:cubicBezTo>
                    <a:pt x="164" y="705"/>
                    <a:pt x="175" y="705"/>
                    <a:pt x="266" y="664"/>
                  </a:cubicBezTo>
                  <a:cubicBezTo>
                    <a:pt x="299" y="677"/>
                    <a:pt x="299" y="677"/>
                    <a:pt x="299" y="677"/>
                  </a:cubicBezTo>
                  <a:cubicBezTo>
                    <a:pt x="342" y="784"/>
                    <a:pt x="347" y="784"/>
                    <a:pt x="359" y="784"/>
                  </a:cubicBezTo>
                  <a:cubicBezTo>
                    <a:pt x="443" y="784"/>
                    <a:pt x="443" y="784"/>
                    <a:pt x="443" y="784"/>
                  </a:cubicBezTo>
                  <a:cubicBezTo>
                    <a:pt x="456" y="784"/>
                    <a:pt x="461" y="784"/>
                    <a:pt x="501" y="677"/>
                  </a:cubicBezTo>
                  <a:cubicBezTo>
                    <a:pt x="534" y="664"/>
                    <a:pt x="534" y="664"/>
                    <a:pt x="534" y="664"/>
                  </a:cubicBezTo>
                  <a:cubicBezTo>
                    <a:pt x="595" y="689"/>
                    <a:pt x="631" y="703"/>
                    <a:pt x="641" y="703"/>
                  </a:cubicBezTo>
                  <a:cubicBezTo>
                    <a:pt x="649" y="702"/>
                    <a:pt x="649" y="702"/>
                    <a:pt x="649" y="702"/>
                  </a:cubicBezTo>
                  <a:cubicBezTo>
                    <a:pt x="714" y="639"/>
                    <a:pt x="714" y="639"/>
                    <a:pt x="714" y="639"/>
                  </a:cubicBezTo>
                  <a:cubicBezTo>
                    <a:pt x="723" y="630"/>
                    <a:pt x="726" y="627"/>
                    <a:pt x="677" y="523"/>
                  </a:cubicBezTo>
                  <a:cubicBezTo>
                    <a:pt x="690" y="491"/>
                    <a:pt x="690" y="491"/>
                    <a:pt x="690" y="491"/>
                  </a:cubicBezTo>
                  <a:cubicBezTo>
                    <a:pt x="800" y="449"/>
                    <a:pt x="800" y="444"/>
                    <a:pt x="800" y="432"/>
                  </a:cubicBezTo>
                  <a:cubicBezTo>
                    <a:pt x="800" y="349"/>
                    <a:pt x="800" y="349"/>
                    <a:pt x="800" y="349"/>
                  </a:cubicBezTo>
                  <a:cubicBezTo>
                    <a:pt x="800" y="336"/>
                    <a:pt x="800" y="332"/>
                    <a:pt x="690" y="293"/>
                  </a:cubicBezTo>
                  <a:close/>
                  <a:moveTo>
                    <a:pt x="766" y="423"/>
                  </a:moveTo>
                  <a:cubicBezTo>
                    <a:pt x="750" y="431"/>
                    <a:pt x="708" y="448"/>
                    <a:pt x="671" y="462"/>
                  </a:cubicBezTo>
                  <a:cubicBezTo>
                    <a:pt x="665" y="464"/>
                    <a:pt x="665" y="464"/>
                    <a:pt x="665" y="464"/>
                  </a:cubicBezTo>
                  <a:cubicBezTo>
                    <a:pt x="640" y="524"/>
                    <a:pt x="640" y="524"/>
                    <a:pt x="640" y="524"/>
                  </a:cubicBezTo>
                  <a:cubicBezTo>
                    <a:pt x="643" y="531"/>
                    <a:pt x="643" y="531"/>
                    <a:pt x="643" y="531"/>
                  </a:cubicBezTo>
                  <a:cubicBezTo>
                    <a:pt x="659" y="565"/>
                    <a:pt x="677" y="605"/>
                    <a:pt x="683" y="621"/>
                  </a:cubicBezTo>
                  <a:cubicBezTo>
                    <a:pt x="636" y="667"/>
                    <a:pt x="636" y="667"/>
                    <a:pt x="636" y="667"/>
                  </a:cubicBezTo>
                  <a:cubicBezTo>
                    <a:pt x="620" y="662"/>
                    <a:pt x="577" y="645"/>
                    <a:pt x="541" y="629"/>
                  </a:cubicBezTo>
                  <a:cubicBezTo>
                    <a:pt x="535" y="627"/>
                    <a:pt x="535" y="627"/>
                    <a:pt x="535" y="627"/>
                  </a:cubicBezTo>
                  <a:cubicBezTo>
                    <a:pt x="474" y="651"/>
                    <a:pt x="474" y="651"/>
                    <a:pt x="474" y="651"/>
                  </a:cubicBezTo>
                  <a:cubicBezTo>
                    <a:pt x="472" y="658"/>
                    <a:pt x="472" y="658"/>
                    <a:pt x="472" y="658"/>
                  </a:cubicBezTo>
                  <a:cubicBezTo>
                    <a:pt x="458" y="694"/>
                    <a:pt x="442" y="735"/>
                    <a:pt x="434" y="750"/>
                  </a:cubicBezTo>
                  <a:cubicBezTo>
                    <a:pt x="368" y="750"/>
                    <a:pt x="368" y="750"/>
                    <a:pt x="368" y="750"/>
                  </a:cubicBezTo>
                  <a:cubicBezTo>
                    <a:pt x="360" y="735"/>
                    <a:pt x="342" y="694"/>
                    <a:pt x="328" y="658"/>
                  </a:cubicBezTo>
                  <a:cubicBezTo>
                    <a:pt x="325" y="651"/>
                    <a:pt x="325" y="651"/>
                    <a:pt x="325" y="651"/>
                  </a:cubicBezTo>
                  <a:cubicBezTo>
                    <a:pt x="265" y="627"/>
                    <a:pt x="265" y="627"/>
                    <a:pt x="265" y="627"/>
                  </a:cubicBezTo>
                  <a:cubicBezTo>
                    <a:pt x="258" y="630"/>
                    <a:pt x="258" y="630"/>
                    <a:pt x="258" y="630"/>
                  </a:cubicBezTo>
                  <a:cubicBezTo>
                    <a:pt x="223" y="646"/>
                    <a:pt x="181" y="664"/>
                    <a:pt x="166" y="670"/>
                  </a:cubicBezTo>
                  <a:cubicBezTo>
                    <a:pt x="119" y="624"/>
                    <a:pt x="119" y="624"/>
                    <a:pt x="119" y="624"/>
                  </a:cubicBezTo>
                  <a:cubicBezTo>
                    <a:pt x="124" y="607"/>
                    <a:pt x="141" y="566"/>
                    <a:pt x="157" y="531"/>
                  </a:cubicBezTo>
                  <a:cubicBezTo>
                    <a:pt x="160" y="524"/>
                    <a:pt x="160" y="524"/>
                    <a:pt x="160" y="524"/>
                  </a:cubicBezTo>
                  <a:cubicBezTo>
                    <a:pt x="135" y="465"/>
                    <a:pt x="135" y="465"/>
                    <a:pt x="135" y="465"/>
                  </a:cubicBezTo>
                  <a:cubicBezTo>
                    <a:pt x="128" y="462"/>
                    <a:pt x="128" y="462"/>
                    <a:pt x="128" y="462"/>
                  </a:cubicBezTo>
                  <a:cubicBezTo>
                    <a:pt x="92" y="449"/>
                    <a:pt x="50" y="433"/>
                    <a:pt x="34" y="426"/>
                  </a:cubicBezTo>
                  <a:cubicBezTo>
                    <a:pt x="34" y="362"/>
                    <a:pt x="34" y="362"/>
                    <a:pt x="34" y="362"/>
                  </a:cubicBezTo>
                  <a:cubicBezTo>
                    <a:pt x="49" y="354"/>
                    <a:pt x="92" y="337"/>
                    <a:pt x="128" y="323"/>
                  </a:cubicBezTo>
                  <a:cubicBezTo>
                    <a:pt x="135" y="320"/>
                    <a:pt x="135" y="320"/>
                    <a:pt x="135" y="320"/>
                  </a:cubicBezTo>
                  <a:cubicBezTo>
                    <a:pt x="160" y="260"/>
                    <a:pt x="160" y="260"/>
                    <a:pt x="160" y="260"/>
                  </a:cubicBezTo>
                  <a:cubicBezTo>
                    <a:pt x="156" y="254"/>
                    <a:pt x="156" y="254"/>
                    <a:pt x="156" y="254"/>
                  </a:cubicBezTo>
                  <a:cubicBezTo>
                    <a:pt x="140" y="220"/>
                    <a:pt x="122" y="180"/>
                    <a:pt x="116" y="163"/>
                  </a:cubicBezTo>
                  <a:cubicBezTo>
                    <a:pt x="163" y="118"/>
                    <a:pt x="163" y="118"/>
                    <a:pt x="163" y="118"/>
                  </a:cubicBezTo>
                  <a:cubicBezTo>
                    <a:pt x="180" y="123"/>
                    <a:pt x="222" y="140"/>
                    <a:pt x="258" y="155"/>
                  </a:cubicBezTo>
                  <a:cubicBezTo>
                    <a:pt x="265" y="158"/>
                    <a:pt x="265" y="158"/>
                    <a:pt x="265" y="158"/>
                  </a:cubicBezTo>
                  <a:cubicBezTo>
                    <a:pt x="325" y="133"/>
                    <a:pt x="325" y="133"/>
                    <a:pt x="325" y="133"/>
                  </a:cubicBezTo>
                  <a:cubicBezTo>
                    <a:pt x="328" y="126"/>
                    <a:pt x="328" y="126"/>
                    <a:pt x="328" y="126"/>
                  </a:cubicBezTo>
                  <a:cubicBezTo>
                    <a:pt x="341" y="91"/>
                    <a:pt x="357" y="50"/>
                    <a:pt x="365" y="34"/>
                  </a:cubicBezTo>
                  <a:cubicBezTo>
                    <a:pt x="431" y="34"/>
                    <a:pt x="431" y="34"/>
                    <a:pt x="431" y="34"/>
                  </a:cubicBezTo>
                  <a:cubicBezTo>
                    <a:pt x="439" y="50"/>
                    <a:pt x="457" y="91"/>
                    <a:pt x="471" y="127"/>
                  </a:cubicBezTo>
                  <a:cubicBezTo>
                    <a:pt x="474" y="133"/>
                    <a:pt x="474" y="133"/>
                    <a:pt x="474" y="133"/>
                  </a:cubicBezTo>
                  <a:cubicBezTo>
                    <a:pt x="534" y="158"/>
                    <a:pt x="534" y="158"/>
                    <a:pt x="534" y="158"/>
                  </a:cubicBezTo>
                  <a:cubicBezTo>
                    <a:pt x="541" y="155"/>
                    <a:pt x="541" y="155"/>
                    <a:pt x="541" y="155"/>
                  </a:cubicBezTo>
                  <a:cubicBezTo>
                    <a:pt x="576" y="138"/>
                    <a:pt x="619" y="120"/>
                    <a:pt x="634" y="115"/>
                  </a:cubicBezTo>
                  <a:cubicBezTo>
                    <a:pt x="681" y="161"/>
                    <a:pt x="681" y="161"/>
                    <a:pt x="681" y="161"/>
                  </a:cubicBezTo>
                  <a:cubicBezTo>
                    <a:pt x="675" y="177"/>
                    <a:pt x="658" y="218"/>
                    <a:pt x="642" y="253"/>
                  </a:cubicBezTo>
                  <a:cubicBezTo>
                    <a:pt x="639" y="260"/>
                    <a:pt x="639" y="260"/>
                    <a:pt x="639" y="260"/>
                  </a:cubicBezTo>
                  <a:cubicBezTo>
                    <a:pt x="664" y="320"/>
                    <a:pt x="664" y="320"/>
                    <a:pt x="664" y="320"/>
                  </a:cubicBezTo>
                  <a:cubicBezTo>
                    <a:pt x="672" y="322"/>
                    <a:pt x="672" y="322"/>
                    <a:pt x="672" y="322"/>
                  </a:cubicBezTo>
                  <a:cubicBezTo>
                    <a:pt x="708" y="335"/>
                    <a:pt x="750" y="351"/>
                    <a:pt x="766" y="359"/>
                  </a:cubicBezTo>
                  <a:lnTo>
                    <a:pt x="766" y="423"/>
                  </a:lnTo>
                  <a:close/>
                </a:path>
              </a:pathLst>
            </a:custGeom>
            <a:solidFill>
              <a:srgbClr val="FFFFFF"/>
            </a:solidFill>
            <a:ln>
              <a:noFill/>
            </a:ln>
          </p:spPr>
          <p:txBody>
            <a:bodyPr anchor="ctr"/>
            <a:lstStyle/>
            <a:p>
              <a:pPr algn="ctr"/>
              <a:endParaRPr sz="2400"/>
            </a:p>
          </p:txBody>
        </p:sp>
      </p:grpSp>
      <p:grpSp>
        <p:nvGrpSpPr>
          <p:cNvPr id="52" name="组合 51"/>
          <p:cNvGrpSpPr/>
          <p:nvPr/>
        </p:nvGrpSpPr>
        <p:grpSpPr>
          <a:xfrm>
            <a:off x="9745381" y="1373350"/>
            <a:ext cx="1470808" cy="4111301"/>
            <a:chOff x="7309036" y="1030012"/>
            <a:chExt cx="1103106" cy="3083476"/>
          </a:xfrm>
        </p:grpSpPr>
        <p:sp>
          <p:nvSpPr>
            <p:cNvPr id="10" name="Oval 8"/>
            <p:cNvSpPr/>
            <p:nvPr/>
          </p:nvSpPr>
          <p:spPr>
            <a:xfrm>
              <a:off x="7701972" y="3402372"/>
              <a:ext cx="317234" cy="31723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0" rIns="0" bIns="48768" anchor="ctr" anchorCtr="0" forceAA="0" compatLnSpc="1">
              <a:normAutofit fontScale="92500" lnSpcReduction="20000"/>
            </a:bodyPr>
            <a:lstStyle/>
            <a:p>
              <a:pPr algn="ctr"/>
              <a:r>
                <a:rPr lang="en-US" sz="2135">
                  <a:solidFill>
                    <a:srgbClr val="FFFFFF"/>
                  </a:solidFill>
                </a:rPr>
                <a:t>7</a:t>
              </a:r>
              <a:endParaRPr lang="en-US" sz="2135">
                <a:solidFill>
                  <a:srgbClr val="FFFFFF"/>
                </a:solidFill>
              </a:endParaRPr>
            </a:p>
          </p:txBody>
        </p:sp>
        <p:sp>
          <p:nvSpPr>
            <p:cNvPr id="19" name="Oval 17"/>
            <p:cNvSpPr/>
            <p:nvPr/>
          </p:nvSpPr>
          <p:spPr>
            <a:xfrm>
              <a:off x="7793049" y="2188767"/>
              <a:ext cx="135082" cy="13508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cxnSp>
          <p:nvCxnSpPr>
            <p:cNvPr id="24" name="Straight Connector 22"/>
            <p:cNvCxnSpPr>
              <a:stCxn id="10" idx="0"/>
              <a:endCxn id="19" idx="4"/>
            </p:cNvCxnSpPr>
            <p:nvPr/>
          </p:nvCxnSpPr>
          <p:spPr>
            <a:xfrm flipH="1" flipV="1">
              <a:off x="7860589" y="2323850"/>
              <a:ext cx="0" cy="1078523"/>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1" name="Oval 29"/>
            <p:cNvSpPr/>
            <p:nvPr/>
          </p:nvSpPr>
          <p:spPr>
            <a:xfrm>
              <a:off x="7309036" y="1030012"/>
              <a:ext cx="1103106" cy="110310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sp>
          <p:nvSpPr>
            <p:cNvPr id="38" name="TextBox 36"/>
            <p:cNvSpPr txBox="1"/>
            <p:nvPr/>
          </p:nvSpPr>
          <p:spPr>
            <a:xfrm>
              <a:off x="7343057" y="3859572"/>
              <a:ext cx="1061829" cy="253916"/>
            </a:xfrm>
            <a:prstGeom prst="rect">
              <a:avLst/>
            </a:prstGeom>
            <a:noFill/>
          </p:spPr>
          <p:txBody>
            <a:bodyPr wrap="none" anchor="ctr">
              <a:normAutofit fontScale="92500" lnSpcReduction="10000"/>
            </a:bodyPr>
            <a:lstStyle/>
            <a:p>
              <a:pPr algn="ctr"/>
              <a:r>
                <a:rPr lang="zh-CN" altLang="en-US" b="1">
                  <a:solidFill>
                    <a:schemeClr val="bg1">
                      <a:lumMod val="50000"/>
                    </a:schemeClr>
                  </a:solidFill>
                </a:rPr>
                <a:t>标题文本预设</a:t>
              </a:r>
              <a:endParaRPr lang="zh-CN" altLang="en-US" b="1">
                <a:solidFill>
                  <a:schemeClr val="bg1">
                    <a:lumMod val="50000"/>
                  </a:schemeClr>
                </a:solidFill>
              </a:endParaRPr>
            </a:p>
          </p:txBody>
        </p:sp>
        <p:sp>
          <p:nvSpPr>
            <p:cNvPr id="42" name="Freeform: Shape 40"/>
            <p:cNvSpPr/>
            <p:nvPr/>
          </p:nvSpPr>
          <p:spPr bwMode="auto">
            <a:xfrm>
              <a:off x="7511656" y="1209753"/>
              <a:ext cx="697866" cy="743626"/>
            </a:xfrm>
            <a:custGeom>
              <a:gdLst>
                <a:gd name="T0" fmla="*/ 352 w 847"/>
                <a:gd name="T1" fmla="*/ 452 h 903"/>
                <a:gd name="T2" fmla="*/ 495 w 847"/>
                <a:gd name="T3" fmla="*/ 452 h 903"/>
                <a:gd name="T4" fmla="*/ 423 w 847"/>
                <a:gd name="T5" fmla="*/ 495 h 903"/>
                <a:gd name="T6" fmla="*/ 423 w 847"/>
                <a:gd name="T7" fmla="*/ 409 h 903"/>
                <a:gd name="T8" fmla="*/ 423 w 847"/>
                <a:gd name="T9" fmla="*/ 495 h 903"/>
                <a:gd name="T10" fmla="*/ 814 w 847"/>
                <a:gd name="T11" fmla="*/ 226 h 903"/>
                <a:gd name="T12" fmla="*/ 559 w 847"/>
                <a:gd name="T13" fmla="*/ 217 h 903"/>
                <a:gd name="T14" fmla="*/ 288 w 847"/>
                <a:gd name="T15" fmla="*/ 217 h 903"/>
                <a:gd name="T16" fmla="*/ 33 w 847"/>
                <a:gd name="T17" fmla="*/ 226 h 903"/>
                <a:gd name="T18" fmla="*/ 94 w 847"/>
                <a:gd name="T19" fmla="*/ 509 h 903"/>
                <a:gd name="T20" fmla="*/ 129 w 847"/>
                <a:gd name="T21" fmla="*/ 717 h 903"/>
                <a:gd name="T22" fmla="*/ 423 w 847"/>
                <a:gd name="T23" fmla="*/ 903 h 903"/>
                <a:gd name="T24" fmla="*/ 717 w 847"/>
                <a:gd name="T25" fmla="*/ 717 h 903"/>
                <a:gd name="T26" fmla="*/ 814 w 847"/>
                <a:gd name="T27" fmla="*/ 677 h 903"/>
                <a:gd name="T28" fmla="*/ 129 w 847"/>
                <a:gd name="T29" fmla="*/ 689 h 903"/>
                <a:gd name="T30" fmla="*/ 57 w 847"/>
                <a:gd name="T31" fmla="*/ 663 h 903"/>
                <a:gd name="T32" fmla="*/ 174 w 847"/>
                <a:gd name="T33" fmla="*/ 471 h 903"/>
                <a:gd name="T34" fmla="*/ 283 w 847"/>
                <a:gd name="T35" fmla="*/ 658 h 903"/>
                <a:gd name="T36" fmla="*/ 267 w 847"/>
                <a:gd name="T37" fmla="*/ 505 h 903"/>
                <a:gd name="T38" fmla="*/ 267 w 847"/>
                <a:gd name="T39" fmla="*/ 399 h 903"/>
                <a:gd name="T40" fmla="*/ 267 w 847"/>
                <a:gd name="T41" fmla="*/ 505 h 903"/>
                <a:gd name="T42" fmla="*/ 175 w 847"/>
                <a:gd name="T43" fmla="*/ 433 h 903"/>
                <a:gd name="T44" fmla="*/ 129 w 847"/>
                <a:gd name="T45" fmla="*/ 215 h 903"/>
                <a:gd name="T46" fmla="*/ 269 w 847"/>
                <a:gd name="T47" fmla="*/ 362 h 903"/>
                <a:gd name="T48" fmla="*/ 502 w 847"/>
                <a:gd name="T49" fmla="*/ 315 h 903"/>
                <a:gd name="T50" fmla="*/ 537 w 847"/>
                <a:gd name="T51" fmla="*/ 255 h 903"/>
                <a:gd name="T52" fmla="*/ 423 w 847"/>
                <a:gd name="T53" fmla="*/ 29 h 903"/>
                <a:gd name="T54" fmla="*/ 423 w 847"/>
                <a:gd name="T55" fmla="*/ 273 h 903"/>
                <a:gd name="T56" fmla="*/ 423 w 847"/>
                <a:gd name="T57" fmla="*/ 29 h 903"/>
                <a:gd name="T58" fmla="*/ 391 w 847"/>
                <a:gd name="T59" fmla="*/ 290 h 903"/>
                <a:gd name="T60" fmla="*/ 299 w 847"/>
                <a:gd name="T61" fmla="*/ 343 h 903"/>
                <a:gd name="T62" fmla="*/ 299 w 847"/>
                <a:gd name="T63" fmla="*/ 561 h 903"/>
                <a:gd name="T64" fmla="*/ 391 w 847"/>
                <a:gd name="T65" fmla="*/ 614 h 903"/>
                <a:gd name="T66" fmla="*/ 299 w 847"/>
                <a:gd name="T67" fmla="*/ 561 h 903"/>
                <a:gd name="T68" fmla="*/ 315 w 847"/>
                <a:gd name="T69" fmla="*/ 677 h 903"/>
                <a:gd name="T70" fmla="*/ 532 w 847"/>
                <a:gd name="T71" fmla="*/ 677 h 903"/>
                <a:gd name="T72" fmla="*/ 537 w 847"/>
                <a:gd name="T73" fmla="*/ 648 h 903"/>
                <a:gd name="T74" fmla="*/ 502 w 847"/>
                <a:gd name="T75" fmla="*/ 588 h 903"/>
                <a:gd name="T76" fmla="*/ 537 w 847"/>
                <a:gd name="T77" fmla="*/ 648 h 903"/>
                <a:gd name="T78" fmla="*/ 488 w 847"/>
                <a:gd name="T79" fmla="*/ 563 h 903"/>
                <a:gd name="T80" fmla="*/ 359 w 847"/>
                <a:gd name="T81" fmla="*/ 563 h 903"/>
                <a:gd name="T82" fmla="*/ 294 w 847"/>
                <a:gd name="T83" fmla="*/ 452 h 903"/>
                <a:gd name="T84" fmla="*/ 359 w 847"/>
                <a:gd name="T85" fmla="*/ 340 h 903"/>
                <a:gd name="T86" fmla="*/ 488 w 847"/>
                <a:gd name="T87" fmla="*/ 340 h 903"/>
                <a:gd name="T88" fmla="*/ 552 w 847"/>
                <a:gd name="T89" fmla="*/ 452 h 903"/>
                <a:gd name="T90" fmla="*/ 717 w 847"/>
                <a:gd name="T91" fmla="*/ 215 h 903"/>
                <a:gd name="T92" fmla="*/ 672 w 847"/>
                <a:gd name="T93" fmla="*/ 433 h 903"/>
                <a:gd name="T94" fmla="*/ 564 w 847"/>
                <a:gd name="T95" fmla="*/ 245 h 903"/>
                <a:gd name="T96" fmla="*/ 580 w 847"/>
                <a:gd name="T97" fmla="*/ 399 h 903"/>
                <a:gd name="T98" fmla="*/ 580 w 847"/>
                <a:gd name="T99" fmla="*/ 505 h 903"/>
                <a:gd name="T100" fmla="*/ 580 w 847"/>
                <a:gd name="T101" fmla="*/ 399 h 903"/>
                <a:gd name="T102" fmla="*/ 717 w 847"/>
                <a:gd name="T103" fmla="*/ 689 h 903"/>
                <a:gd name="T104" fmla="*/ 564 w 847"/>
                <a:gd name="T105" fmla="*/ 658 h 903"/>
                <a:gd name="T106" fmla="*/ 672 w 847"/>
                <a:gd name="T107" fmla="*/ 471 h 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6" h="903">
                  <a:moveTo>
                    <a:pt x="423" y="380"/>
                  </a:moveTo>
                  <a:cubicBezTo>
                    <a:pt x="384" y="380"/>
                    <a:pt x="352" y="412"/>
                    <a:pt x="352" y="452"/>
                  </a:cubicBezTo>
                  <a:cubicBezTo>
                    <a:pt x="352" y="491"/>
                    <a:pt x="384" y="523"/>
                    <a:pt x="423" y="523"/>
                  </a:cubicBezTo>
                  <a:cubicBezTo>
                    <a:pt x="463" y="523"/>
                    <a:pt x="495" y="491"/>
                    <a:pt x="495" y="452"/>
                  </a:cubicBezTo>
                  <a:cubicBezTo>
                    <a:pt x="495" y="412"/>
                    <a:pt x="463" y="380"/>
                    <a:pt x="423" y="380"/>
                  </a:cubicBezTo>
                  <a:close/>
                  <a:moveTo>
                    <a:pt x="423" y="495"/>
                  </a:moveTo>
                  <a:cubicBezTo>
                    <a:pt x="400" y="495"/>
                    <a:pt x="380" y="475"/>
                    <a:pt x="380" y="452"/>
                  </a:cubicBezTo>
                  <a:cubicBezTo>
                    <a:pt x="380" y="428"/>
                    <a:pt x="400" y="409"/>
                    <a:pt x="423" y="409"/>
                  </a:cubicBezTo>
                  <a:cubicBezTo>
                    <a:pt x="447" y="409"/>
                    <a:pt x="466" y="428"/>
                    <a:pt x="466" y="452"/>
                  </a:cubicBezTo>
                  <a:cubicBezTo>
                    <a:pt x="466" y="475"/>
                    <a:pt x="447" y="495"/>
                    <a:pt x="423" y="495"/>
                  </a:cubicBezTo>
                  <a:close/>
                  <a:moveTo>
                    <a:pt x="695" y="452"/>
                  </a:moveTo>
                  <a:cubicBezTo>
                    <a:pt x="789" y="368"/>
                    <a:pt x="847" y="282"/>
                    <a:pt x="814" y="226"/>
                  </a:cubicBezTo>
                  <a:cubicBezTo>
                    <a:pt x="804" y="208"/>
                    <a:pt x="778" y="186"/>
                    <a:pt x="717" y="186"/>
                  </a:cubicBezTo>
                  <a:cubicBezTo>
                    <a:pt x="674" y="186"/>
                    <a:pt x="619" y="197"/>
                    <a:pt x="559" y="217"/>
                  </a:cubicBezTo>
                  <a:cubicBezTo>
                    <a:pt x="534" y="93"/>
                    <a:pt x="488" y="0"/>
                    <a:pt x="423" y="0"/>
                  </a:cubicBezTo>
                  <a:cubicBezTo>
                    <a:pt x="359" y="0"/>
                    <a:pt x="313" y="93"/>
                    <a:pt x="288" y="217"/>
                  </a:cubicBezTo>
                  <a:cubicBezTo>
                    <a:pt x="228" y="197"/>
                    <a:pt x="173" y="186"/>
                    <a:pt x="129" y="186"/>
                  </a:cubicBezTo>
                  <a:cubicBezTo>
                    <a:pt x="68" y="186"/>
                    <a:pt x="43" y="208"/>
                    <a:pt x="33" y="226"/>
                  </a:cubicBezTo>
                  <a:cubicBezTo>
                    <a:pt x="0" y="282"/>
                    <a:pt x="58" y="368"/>
                    <a:pt x="152" y="452"/>
                  </a:cubicBezTo>
                  <a:cubicBezTo>
                    <a:pt x="131" y="471"/>
                    <a:pt x="111" y="490"/>
                    <a:pt x="94" y="509"/>
                  </a:cubicBezTo>
                  <a:cubicBezTo>
                    <a:pt x="31" y="580"/>
                    <a:pt x="10" y="638"/>
                    <a:pt x="32" y="677"/>
                  </a:cubicBezTo>
                  <a:cubicBezTo>
                    <a:pt x="43" y="696"/>
                    <a:pt x="68" y="717"/>
                    <a:pt x="129" y="717"/>
                  </a:cubicBezTo>
                  <a:cubicBezTo>
                    <a:pt x="173" y="717"/>
                    <a:pt x="228" y="706"/>
                    <a:pt x="288" y="686"/>
                  </a:cubicBezTo>
                  <a:cubicBezTo>
                    <a:pt x="313" y="810"/>
                    <a:pt x="359" y="903"/>
                    <a:pt x="423" y="903"/>
                  </a:cubicBezTo>
                  <a:cubicBezTo>
                    <a:pt x="488" y="903"/>
                    <a:pt x="534" y="810"/>
                    <a:pt x="559" y="686"/>
                  </a:cubicBezTo>
                  <a:cubicBezTo>
                    <a:pt x="619" y="706"/>
                    <a:pt x="674" y="717"/>
                    <a:pt x="717" y="717"/>
                  </a:cubicBezTo>
                  <a:cubicBezTo>
                    <a:pt x="717" y="717"/>
                    <a:pt x="717" y="717"/>
                    <a:pt x="717" y="717"/>
                  </a:cubicBezTo>
                  <a:cubicBezTo>
                    <a:pt x="778" y="717"/>
                    <a:pt x="804" y="696"/>
                    <a:pt x="814" y="677"/>
                  </a:cubicBezTo>
                  <a:cubicBezTo>
                    <a:pt x="847" y="621"/>
                    <a:pt x="789" y="535"/>
                    <a:pt x="695" y="452"/>
                  </a:cubicBezTo>
                  <a:close/>
                  <a:moveTo>
                    <a:pt x="129" y="689"/>
                  </a:moveTo>
                  <a:cubicBezTo>
                    <a:pt x="129" y="689"/>
                    <a:pt x="129" y="689"/>
                    <a:pt x="129" y="689"/>
                  </a:cubicBezTo>
                  <a:cubicBezTo>
                    <a:pt x="103" y="689"/>
                    <a:pt x="70" y="684"/>
                    <a:pt x="57" y="663"/>
                  </a:cubicBezTo>
                  <a:cubicBezTo>
                    <a:pt x="42" y="636"/>
                    <a:pt x="64" y="586"/>
                    <a:pt x="116" y="528"/>
                  </a:cubicBezTo>
                  <a:cubicBezTo>
                    <a:pt x="133" y="509"/>
                    <a:pt x="153" y="490"/>
                    <a:pt x="174" y="471"/>
                  </a:cubicBezTo>
                  <a:cubicBezTo>
                    <a:pt x="204" y="495"/>
                    <a:pt x="235" y="518"/>
                    <a:pt x="269" y="541"/>
                  </a:cubicBezTo>
                  <a:cubicBezTo>
                    <a:pt x="272" y="581"/>
                    <a:pt x="276" y="621"/>
                    <a:pt x="283" y="658"/>
                  </a:cubicBezTo>
                  <a:cubicBezTo>
                    <a:pt x="224" y="678"/>
                    <a:pt x="171" y="689"/>
                    <a:pt x="129" y="689"/>
                  </a:cubicBezTo>
                  <a:close/>
                  <a:moveTo>
                    <a:pt x="267" y="505"/>
                  </a:moveTo>
                  <a:cubicBezTo>
                    <a:pt x="241" y="487"/>
                    <a:pt x="218" y="469"/>
                    <a:pt x="197" y="452"/>
                  </a:cubicBezTo>
                  <a:cubicBezTo>
                    <a:pt x="218" y="434"/>
                    <a:pt x="242" y="416"/>
                    <a:pt x="267" y="399"/>
                  </a:cubicBezTo>
                  <a:cubicBezTo>
                    <a:pt x="266" y="416"/>
                    <a:pt x="266" y="434"/>
                    <a:pt x="266" y="452"/>
                  </a:cubicBezTo>
                  <a:cubicBezTo>
                    <a:pt x="266" y="469"/>
                    <a:pt x="266" y="487"/>
                    <a:pt x="267" y="505"/>
                  </a:cubicBezTo>
                  <a:close/>
                  <a:moveTo>
                    <a:pt x="269" y="362"/>
                  </a:moveTo>
                  <a:cubicBezTo>
                    <a:pt x="235" y="385"/>
                    <a:pt x="203" y="409"/>
                    <a:pt x="175" y="433"/>
                  </a:cubicBezTo>
                  <a:cubicBezTo>
                    <a:pt x="81" y="350"/>
                    <a:pt x="37" y="275"/>
                    <a:pt x="57" y="240"/>
                  </a:cubicBezTo>
                  <a:cubicBezTo>
                    <a:pt x="70" y="219"/>
                    <a:pt x="103" y="215"/>
                    <a:pt x="129" y="215"/>
                  </a:cubicBezTo>
                  <a:cubicBezTo>
                    <a:pt x="171" y="215"/>
                    <a:pt x="224" y="226"/>
                    <a:pt x="283" y="245"/>
                  </a:cubicBezTo>
                  <a:cubicBezTo>
                    <a:pt x="276" y="283"/>
                    <a:pt x="272" y="322"/>
                    <a:pt x="269" y="362"/>
                  </a:cubicBezTo>
                  <a:close/>
                  <a:moveTo>
                    <a:pt x="548" y="343"/>
                  </a:moveTo>
                  <a:cubicBezTo>
                    <a:pt x="533" y="333"/>
                    <a:pt x="518" y="324"/>
                    <a:pt x="502" y="315"/>
                  </a:cubicBezTo>
                  <a:cubicBezTo>
                    <a:pt x="487" y="306"/>
                    <a:pt x="471" y="298"/>
                    <a:pt x="456" y="290"/>
                  </a:cubicBezTo>
                  <a:cubicBezTo>
                    <a:pt x="483" y="277"/>
                    <a:pt x="510" y="265"/>
                    <a:pt x="537" y="255"/>
                  </a:cubicBezTo>
                  <a:cubicBezTo>
                    <a:pt x="541" y="283"/>
                    <a:pt x="545" y="312"/>
                    <a:pt x="548" y="343"/>
                  </a:cubicBezTo>
                  <a:close/>
                  <a:moveTo>
                    <a:pt x="423" y="29"/>
                  </a:moveTo>
                  <a:cubicBezTo>
                    <a:pt x="464" y="29"/>
                    <a:pt x="507" y="104"/>
                    <a:pt x="532" y="227"/>
                  </a:cubicBezTo>
                  <a:cubicBezTo>
                    <a:pt x="497" y="240"/>
                    <a:pt x="460" y="255"/>
                    <a:pt x="423" y="273"/>
                  </a:cubicBezTo>
                  <a:cubicBezTo>
                    <a:pt x="387" y="255"/>
                    <a:pt x="350" y="240"/>
                    <a:pt x="315" y="227"/>
                  </a:cubicBezTo>
                  <a:cubicBezTo>
                    <a:pt x="340" y="104"/>
                    <a:pt x="383" y="29"/>
                    <a:pt x="423" y="29"/>
                  </a:cubicBezTo>
                  <a:close/>
                  <a:moveTo>
                    <a:pt x="310" y="255"/>
                  </a:moveTo>
                  <a:cubicBezTo>
                    <a:pt x="336" y="265"/>
                    <a:pt x="364" y="277"/>
                    <a:pt x="391" y="290"/>
                  </a:cubicBezTo>
                  <a:cubicBezTo>
                    <a:pt x="376" y="298"/>
                    <a:pt x="360" y="306"/>
                    <a:pt x="345" y="315"/>
                  </a:cubicBezTo>
                  <a:cubicBezTo>
                    <a:pt x="329" y="324"/>
                    <a:pt x="314" y="333"/>
                    <a:pt x="299" y="343"/>
                  </a:cubicBezTo>
                  <a:cubicBezTo>
                    <a:pt x="302" y="312"/>
                    <a:pt x="305" y="283"/>
                    <a:pt x="310" y="255"/>
                  </a:cubicBezTo>
                  <a:close/>
                  <a:moveTo>
                    <a:pt x="299" y="561"/>
                  </a:moveTo>
                  <a:cubicBezTo>
                    <a:pt x="314" y="570"/>
                    <a:pt x="329" y="579"/>
                    <a:pt x="345" y="588"/>
                  </a:cubicBezTo>
                  <a:cubicBezTo>
                    <a:pt x="360" y="597"/>
                    <a:pt x="376" y="606"/>
                    <a:pt x="391" y="614"/>
                  </a:cubicBezTo>
                  <a:cubicBezTo>
                    <a:pt x="364" y="627"/>
                    <a:pt x="336" y="638"/>
                    <a:pt x="310" y="648"/>
                  </a:cubicBezTo>
                  <a:cubicBezTo>
                    <a:pt x="305" y="621"/>
                    <a:pt x="302" y="592"/>
                    <a:pt x="299" y="561"/>
                  </a:cubicBezTo>
                  <a:close/>
                  <a:moveTo>
                    <a:pt x="423" y="874"/>
                  </a:moveTo>
                  <a:cubicBezTo>
                    <a:pt x="383" y="874"/>
                    <a:pt x="340" y="799"/>
                    <a:pt x="315" y="677"/>
                  </a:cubicBezTo>
                  <a:cubicBezTo>
                    <a:pt x="350" y="664"/>
                    <a:pt x="387" y="648"/>
                    <a:pt x="423" y="630"/>
                  </a:cubicBezTo>
                  <a:cubicBezTo>
                    <a:pt x="460" y="648"/>
                    <a:pt x="497" y="664"/>
                    <a:pt x="532" y="677"/>
                  </a:cubicBezTo>
                  <a:cubicBezTo>
                    <a:pt x="507" y="799"/>
                    <a:pt x="464" y="874"/>
                    <a:pt x="423" y="874"/>
                  </a:cubicBezTo>
                  <a:close/>
                  <a:moveTo>
                    <a:pt x="537" y="648"/>
                  </a:moveTo>
                  <a:cubicBezTo>
                    <a:pt x="510" y="638"/>
                    <a:pt x="483" y="627"/>
                    <a:pt x="456" y="614"/>
                  </a:cubicBezTo>
                  <a:cubicBezTo>
                    <a:pt x="471" y="606"/>
                    <a:pt x="487" y="597"/>
                    <a:pt x="502" y="588"/>
                  </a:cubicBezTo>
                  <a:cubicBezTo>
                    <a:pt x="518" y="579"/>
                    <a:pt x="533" y="570"/>
                    <a:pt x="548" y="561"/>
                  </a:cubicBezTo>
                  <a:cubicBezTo>
                    <a:pt x="545" y="592"/>
                    <a:pt x="541" y="621"/>
                    <a:pt x="537" y="648"/>
                  </a:cubicBezTo>
                  <a:close/>
                  <a:moveTo>
                    <a:pt x="550" y="525"/>
                  </a:moveTo>
                  <a:cubicBezTo>
                    <a:pt x="531" y="538"/>
                    <a:pt x="510" y="551"/>
                    <a:pt x="488" y="563"/>
                  </a:cubicBezTo>
                  <a:cubicBezTo>
                    <a:pt x="466" y="576"/>
                    <a:pt x="445" y="587"/>
                    <a:pt x="423" y="598"/>
                  </a:cubicBezTo>
                  <a:cubicBezTo>
                    <a:pt x="402" y="587"/>
                    <a:pt x="380" y="576"/>
                    <a:pt x="359" y="563"/>
                  </a:cubicBezTo>
                  <a:cubicBezTo>
                    <a:pt x="337" y="551"/>
                    <a:pt x="316" y="538"/>
                    <a:pt x="296" y="525"/>
                  </a:cubicBezTo>
                  <a:cubicBezTo>
                    <a:pt x="295" y="501"/>
                    <a:pt x="294" y="477"/>
                    <a:pt x="294" y="452"/>
                  </a:cubicBezTo>
                  <a:cubicBezTo>
                    <a:pt x="294" y="426"/>
                    <a:pt x="295" y="402"/>
                    <a:pt x="296" y="379"/>
                  </a:cubicBezTo>
                  <a:cubicBezTo>
                    <a:pt x="317" y="365"/>
                    <a:pt x="337" y="352"/>
                    <a:pt x="359" y="340"/>
                  </a:cubicBezTo>
                  <a:cubicBezTo>
                    <a:pt x="380" y="328"/>
                    <a:pt x="402" y="316"/>
                    <a:pt x="423" y="305"/>
                  </a:cubicBezTo>
                  <a:cubicBezTo>
                    <a:pt x="445" y="316"/>
                    <a:pt x="466" y="328"/>
                    <a:pt x="488" y="340"/>
                  </a:cubicBezTo>
                  <a:cubicBezTo>
                    <a:pt x="510" y="353"/>
                    <a:pt x="531" y="366"/>
                    <a:pt x="550" y="379"/>
                  </a:cubicBezTo>
                  <a:cubicBezTo>
                    <a:pt x="552" y="402"/>
                    <a:pt x="552" y="426"/>
                    <a:pt x="552" y="452"/>
                  </a:cubicBezTo>
                  <a:cubicBezTo>
                    <a:pt x="552" y="477"/>
                    <a:pt x="552" y="501"/>
                    <a:pt x="550" y="525"/>
                  </a:cubicBezTo>
                  <a:close/>
                  <a:moveTo>
                    <a:pt x="717" y="215"/>
                  </a:moveTo>
                  <a:cubicBezTo>
                    <a:pt x="744" y="215"/>
                    <a:pt x="777" y="219"/>
                    <a:pt x="790" y="240"/>
                  </a:cubicBezTo>
                  <a:cubicBezTo>
                    <a:pt x="810" y="275"/>
                    <a:pt x="766" y="350"/>
                    <a:pt x="672" y="433"/>
                  </a:cubicBezTo>
                  <a:cubicBezTo>
                    <a:pt x="643" y="409"/>
                    <a:pt x="611" y="385"/>
                    <a:pt x="578" y="362"/>
                  </a:cubicBezTo>
                  <a:cubicBezTo>
                    <a:pt x="575" y="322"/>
                    <a:pt x="571" y="283"/>
                    <a:pt x="564" y="245"/>
                  </a:cubicBezTo>
                  <a:cubicBezTo>
                    <a:pt x="623" y="226"/>
                    <a:pt x="676" y="215"/>
                    <a:pt x="717" y="215"/>
                  </a:cubicBezTo>
                  <a:close/>
                  <a:moveTo>
                    <a:pt x="580" y="399"/>
                  </a:moveTo>
                  <a:cubicBezTo>
                    <a:pt x="605" y="416"/>
                    <a:pt x="629" y="434"/>
                    <a:pt x="650" y="452"/>
                  </a:cubicBezTo>
                  <a:cubicBezTo>
                    <a:pt x="629" y="469"/>
                    <a:pt x="605" y="487"/>
                    <a:pt x="580" y="505"/>
                  </a:cubicBezTo>
                  <a:cubicBezTo>
                    <a:pt x="581" y="487"/>
                    <a:pt x="581" y="469"/>
                    <a:pt x="581" y="452"/>
                  </a:cubicBezTo>
                  <a:cubicBezTo>
                    <a:pt x="581" y="434"/>
                    <a:pt x="581" y="416"/>
                    <a:pt x="580" y="399"/>
                  </a:cubicBezTo>
                  <a:close/>
                  <a:moveTo>
                    <a:pt x="790" y="663"/>
                  </a:moveTo>
                  <a:cubicBezTo>
                    <a:pt x="777" y="684"/>
                    <a:pt x="744" y="689"/>
                    <a:pt x="717" y="689"/>
                  </a:cubicBezTo>
                  <a:cubicBezTo>
                    <a:pt x="717" y="689"/>
                    <a:pt x="717" y="689"/>
                    <a:pt x="717" y="689"/>
                  </a:cubicBezTo>
                  <a:cubicBezTo>
                    <a:pt x="676" y="689"/>
                    <a:pt x="623" y="678"/>
                    <a:pt x="564" y="658"/>
                  </a:cubicBezTo>
                  <a:cubicBezTo>
                    <a:pt x="571" y="621"/>
                    <a:pt x="575" y="581"/>
                    <a:pt x="578" y="541"/>
                  </a:cubicBezTo>
                  <a:cubicBezTo>
                    <a:pt x="611" y="519"/>
                    <a:pt x="643" y="495"/>
                    <a:pt x="672" y="471"/>
                  </a:cubicBezTo>
                  <a:cubicBezTo>
                    <a:pt x="766" y="553"/>
                    <a:pt x="810" y="628"/>
                    <a:pt x="790" y="663"/>
                  </a:cubicBezTo>
                  <a:close/>
                </a:path>
              </a:pathLst>
            </a:custGeom>
            <a:solidFill>
              <a:srgbClr val="FFFFFF"/>
            </a:solidFill>
            <a:ln>
              <a:noFill/>
            </a:ln>
          </p:spPr>
          <p:txBody>
            <a:bodyPr anchor="ctr"/>
            <a:lstStyle/>
            <a:p>
              <a:pPr algn="ctr"/>
              <a:endParaRPr sz="2400"/>
            </a:p>
          </p:txBody>
        </p:sp>
      </p:grpSp>
      <p:grpSp>
        <p:nvGrpSpPr>
          <p:cNvPr id="2" name="组合 1"/>
          <p:cNvGrpSpPr/>
          <p:nvPr/>
        </p:nvGrpSpPr>
        <p:grpSpPr>
          <a:xfrm>
            <a:off x="939552" y="1464293"/>
            <a:ext cx="1687555" cy="4020359"/>
            <a:chOff x="704664" y="1098219"/>
            <a:chExt cx="1265666" cy="3015269"/>
          </a:xfrm>
        </p:grpSpPr>
        <p:sp>
          <p:nvSpPr>
            <p:cNvPr id="6" name="Oval 4"/>
            <p:cNvSpPr/>
            <p:nvPr/>
          </p:nvSpPr>
          <p:spPr>
            <a:xfrm>
              <a:off x="1182475" y="3402372"/>
              <a:ext cx="317234" cy="31723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0" rIns="0" bIns="48768" anchor="ctr" anchorCtr="0" forceAA="0" compatLnSpc="1">
              <a:normAutofit fontScale="92500" lnSpcReduction="20000"/>
            </a:bodyPr>
            <a:lstStyle/>
            <a:p>
              <a:pPr algn="ctr"/>
              <a:r>
                <a:rPr lang="en-US" sz="2135">
                  <a:solidFill>
                    <a:srgbClr val="FFFFFF"/>
                  </a:solidFill>
                </a:rPr>
                <a:t>1</a:t>
              </a:r>
              <a:endParaRPr lang="en-US" sz="2135">
                <a:solidFill>
                  <a:srgbClr val="FFFFFF"/>
                </a:solidFill>
              </a:endParaRPr>
            </a:p>
          </p:txBody>
        </p:sp>
        <p:sp>
          <p:nvSpPr>
            <p:cNvPr id="11" name="Oval 9"/>
            <p:cNvSpPr/>
            <p:nvPr/>
          </p:nvSpPr>
          <p:spPr>
            <a:xfrm>
              <a:off x="1273551" y="2411541"/>
              <a:ext cx="135082" cy="13508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cxnSp>
          <p:nvCxnSpPr>
            <p:cNvPr id="12" name="Straight Connector 10"/>
            <p:cNvCxnSpPr>
              <a:stCxn id="6" idx="0"/>
              <a:endCxn id="11" idx="4"/>
            </p:cNvCxnSpPr>
            <p:nvPr/>
          </p:nvCxnSpPr>
          <p:spPr>
            <a:xfrm flipH="1" flipV="1">
              <a:off x="1341091" y="2546624"/>
              <a:ext cx="0" cy="855749"/>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25" name="Oval 23"/>
            <p:cNvSpPr/>
            <p:nvPr/>
          </p:nvSpPr>
          <p:spPr>
            <a:xfrm>
              <a:off x="704664" y="1098219"/>
              <a:ext cx="1265666" cy="126566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sp>
          <p:nvSpPr>
            <p:cNvPr id="32" name="TextBox 30"/>
            <p:cNvSpPr txBox="1"/>
            <p:nvPr/>
          </p:nvSpPr>
          <p:spPr>
            <a:xfrm>
              <a:off x="810177" y="3859572"/>
              <a:ext cx="1061829" cy="253916"/>
            </a:xfrm>
            <a:prstGeom prst="rect">
              <a:avLst/>
            </a:prstGeom>
            <a:noFill/>
          </p:spPr>
          <p:txBody>
            <a:bodyPr wrap="none" anchor="ctr">
              <a:normAutofit fontScale="92500" lnSpcReduction="10000"/>
            </a:bodyPr>
            <a:lstStyle/>
            <a:p>
              <a:pPr algn="ctr"/>
              <a:r>
                <a:rPr lang="zh-CN" altLang="en-US" b="1">
                  <a:solidFill>
                    <a:schemeClr val="bg1">
                      <a:lumMod val="50000"/>
                    </a:schemeClr>
                  </a:solidFill>
                </a:rPr>
                <a:t>标题文本预设</a:t>
              </a:r>
              <a:endParaRPr lang="zh-CN" altLang="en-US" b="1">
                <a:solidFill>
                  <a:schemeClr val="bg1">
                    <a:lumMod val="50000"/>
                  </a:schemeClr>
                </a:solidFill>
              </a:endParaRPr>
            </a:p>
          </p:txBody>
        </p:sp>
        <p:sp>
          <p:nvSpPr>
            <p:cNvPr id="43" name="Freeform: Shape 41"/>
            <p:cNvSpPr/>
            <p:nvPr/>
          </p:nvSpPr>
          <p:spPr bwMode="auto">
            <a:xfrm>
              <a:off x="953957" y="1347513"/>
              <a:ext cx="767080" cy="767080"/>
            </a:xfrm>
            <a:custGeom>
              <a:gdLst>
                <a:gd name="T0" fmla="*/ 400 w 800"/>
                <a:gd name="T1" fmla="*/ 0 h 800"/>
                <a:gd name="T2" fmla="*/ 0 w 800"/>
                <a:gd name="T3" fmla="*/ 400 h 800"/>
                <a:gd name="T4" fmla="*/ 400 w 800"/>
                <a:gd name="T5" fmla="*/ 800 h 800"/>
                <a:gd name="T6" fmla="*/ 800 w 800"/>
                <a:gd name="T7" fmla="*/ 400 h 800"/>
                <a:gd name="T8" fmla="*/ 400 w 800"/>
                <a:gd name="T9" fmla="*/ 0 h 800"/>
                <a:gd name="T10" fmla="*/ 400 w 800"/>
                <a:gd name="T11" fmla="*/ 747 h 800"/>
                <a:gd name="T12" fmla="*/ 52 w 800"/>
                <a:gd name="T13" fmla="*/ 400 h 800"/>
                <a:gd name="T14" fmla="*/ 400 w 800"/>
                <a:gd name="T15" fmla="*/ 52 h 800"/>
                <a:gd name="T16" fmla="*/ 747 w 800"/>
                <a:gd name="T17" fmla="*/ 400 h 800"/>
                <a:gd name="T18" fmla="*/ 400 w 800"/>
                <a:gd name="T19" fmla="*/ 747 h 800"/>
                <a:gd name="T20" fmla="*/ 400 w 800"/>
                <a:gd name="T21" fmla="*/ 547 h 800"/>
                <a:gd name="T22" fmla="*/ 367 w 800"/>
                <a:gd name="T23" fmla="*/ 580 h 800"/>
                <a:gd name="T24" fmla="*/ 400 w 800"/>
                <a:gd name="T25" fmla="*/ 613 h 800"/>
                <a:gd name="T26" fmla="*/ 433 w 800"/>
                <a:gd name="T27" fmla="*/ 580 h 800"/>
                <a:gd name="T28" fmla="*/ 400 w 800"/>
                <a:gd name="T29" fmla="*/ 547 h 800"/>
                <a:gd name="T30" fmla="*/ 400 w 800"/>
                <a:gd name="T31" fmla="*/ 182 h 800"/>
                <a:gd name="T32" fmla="*/ 272 w 800"/>
                <a:gd name="T33" fmla="*/ 310 h 800"/>
                <a:gd name="T34" fmla="*/ 298 w 800"/>
                <a:gd name="T35" fmla="*/ 336 h 800"/>
                <a:gd name="T36" fmla="*/ 325 w 800"/>
                <a:gd name="T37" fmla="*/ 310 h 800"/>
                <a:gd name="T38" fmla="*/ 400 w 800"/>
                <a:gd name="T39" fmla="*/ 235 h 800"/>
                <a:gd name="T40" fmla="*/ 475 w 800"/>
                <a:gd name="T41" fmla="*/ 310 h 800"/>
                <a:gd name="T42" fmla="*/ 400 w 800"/>
                <a:gd name="T43" fmla="*/ 385 h 800"/>
                <a:gd name="T44" fmla="*/ 373 w 800"/>
                <a:gd name="T45" fmla="*/ 411 h 800"/>
                <a:gd name="T46" fmla="*/ 373 w 800"/>
                <a:gd name="T47" fmla="*/ 503 h 800"/>
                <a:gd name="T48" fmla="*/ 400 w 800"/>
                <a:gd name="T49" fmla="*/ 529 h 800"/>
                <a:gd name="T50" fmla="*/ 426 w 800"/>
                <a:gd name="T51" fmla="*/ 503 h 800"/>
                <a:gd name="T52" fmla="*/ 426 w 800"/>
                <a:gd name="T53" fmla="*/ 435 h 800"/>
                <a:gd name="T54" fmla="*/ 527 w 800"/>
                <a:gd name="T55" fmla="*/ 310 h 800"/>
                <a:gd name="T56" fmla="*/ 400 w 800"/>
                <a:gd name="T57" fmla="*/ 182 h 8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0" h="800">
                  <a:moveTo>
                    <a:pt x="400" y="0"/>
                  </a:moveTo>
                  <a:cubicBezTo>
                    <a:pt x="179" y="0"/>
                    <a:pt x="0" y="179"/>
                    <a:pt x="0" y="400"/>
                  </a:cubicBezTo>
                  <a:cubicBezTo>
                    <a:pt x="0" y="620"/>
                    <a:pt x="179" y="800"/>
                    <a:pt x="400" y="800"/>
                  </a:cubicBezTo>
                  <a:cubicBezTo>
                    <a:pt x="620" y="800"/>
                    <a:pt x="800" y="620"/>
                    <a:pt x="800" y="400"/>
                  </a:cubicBezTo>
                  <a:cubicBezTo>
                    <a:pt x="800" y="179"/>
                    <a:pt x="620" y="0"/>
                    <a:pt x="400" y="0"/>
                  </a:cubicBezTo>
                  <a:close/>
                  <a:moveTo>
                    <a:pt x="400" y="747"/>
                  </a:moveTo>
                  <a:cubicBezTo>
                    <a:pt x="208" y="747"/>
                    <a:pt x="52" y="591"/>
                    <a:pt x="52" y="400"/>
                  </a:cubicBezTo>
                  <a:cubicBezTo>
                    <a:pt x="52" y="208"/>
                    <a:pt x="208" y="52"/>
                    <a:pt x="400" y="52"/>
                  </a:cubicBezTo>
                  <a:cubicBezTo>
                    <a:pt x="591" y="52"/>
                    <a:pt x="747" y="208"/>
                    <a:pt x="747" y="400"/>
                  </a:cubicBezTo>
                  <a:cubicBezTo>
                    <a:pt x="747" y="591"/>
                    <a:pt x="591" y="747"/>
                    <a:pt x="400" y="747"/>
                  </a:cubicBezTo>
                  <a:close/>
                  <a:moveTo>
                    <a:pt x="400" y="547"/>
                  </a:moveTo>
                  <a:cubicBezTo>
                    <a:pt x="382" y="547"/>
                    <a:pt x="367" y="562"/>
                    <a:pt x="367" y="580"/>
                  </a:cubicBezTo>
                  <a:cubicBezTo>
                    <a:pt x="367" y="598"/>
                    <a:pt x="382" y="613"/>
                    <a:pt x="400" y="613"/>
                  </a:cubicBezTo>
                  <a:cubicBezTo>
                    <a:pt x="418" y="613"/>
                    <a:pt x="433" y="598"/>
                    <a:pt x="433" y="580"/>
                  </a:cubicBezTo>
                  <a:cubicBezTo>
                    <a:pt x="433" y="562"/>
                    <a:pt x="418" y="547"/>
                    <a:pt x="400" y="547"/>
                  </a:cubicBezTo>
                  <a:close/>
                  <a:moveTo>
                    <a:pt x="400" y="182"/>
                  </a:moveTo>
                  <a:cubicBezTo>
                    <a:pt x="329" y="182"/>
                    <a:pt x="272" y="240"/>
                    <a:pt x="272" y="310"/>
                  </a:cubicBezTo>
                  <a:cubicBezTo>
                    <a:pt x="272" y="325"/>
                    <a:pt x="284" y="336"/>
                    <a:pt x="298" y="336"/>
                  </a:cubicBezTo>
                  <a:cubicBezTo>
                    <a:pt x="313" y="336"/>
                    <a:pt x="325" y="325"/>
                    <a:pt x="325" y="310"/>
                  </a:cubicBezTo>
                  <a:cubicBezTo>
                    <a:pt x="325" y="269"/>
                    <a:pt x="358" y="235"/>
                    <a:pt x="400" y="235"/>
                  </a:cubicBezTo>
                  <a:cubicBezTo>
                    <a:pt x="441" y="235"/>
                    <a:pt x="475" y="269"/>
                    <a:pt x="475" y="310"/>
                  </a:cubicBezTo>
                  <a:cubicBezTo>
                    <a:pt x="475" y="351"/>
                    <a:pt x="441" y="385"/>
                    <a:pt x="400" y="385"/>
                  </a:cubicBezTo>
                  <a:cubicBezTo>
                    <a:pt x="385" y="385"/>
                    <a:pt x="373" y="397"/>
                    <a:pt x="373" y="411"/>
                  </a:cubicBezTo>
                  <a:cubicBezTo>
                    <a:pt x="373" y="503"/>
                    <a:pt x="373" y="503"/>
                    <a:pt x="373" y="503"/>
                  </a:cubicBezTo>
                  <a:cubicBezTo>
                    <a:pt x="373" y="517"/>
                    <a:pt x="385" y="529"/>
                    <a:pt x="400" y="529"/>
                  </a:cubicBezTo>
                  <a:cubicBezTo>
                    <a:pt x="414" y="529"/>
                    <a:pt x="426" y="517"/>
                    <a:pt x="426" y="503"/>
                  </a:cubicBezTo>
                  <a:cubicBezTo>
                    <a:pt x="426" y="435"/>
                    <a:pt x="426" y="435"/>
                    <a:pt x="426" y="435"/>
                  </a:cubicBezTo>
                  <a:cubicBezTo>
                    <a:pt x="484" y="423"/>
                    <a:pt x="527" y="371"/>
                    <a:pt x="527" y="310"/>
                  </a:cubicBezTo>
                  <a:cubicBezTo>
                    <a:pt x="527" y="240"/>
                    <a:pt x="470" y="182"/>
                    <a:pt x="400" y="182"/>
                  </a:cubicBezTo>
                  <a:close/>
                </a:path>
              </a:pathLst>
            </a:custGeom>
            <a:solidFill>
              <a:srgbClr val="FFFFFF"/>
            </a:solidFill>
            <a:ln>
              <a:noFill/>
            </a:ln>
          </p:spPr>
          <p:txBody>
            <a:bodyPr anchor="ctr"/>
            <a:lstStyle/>
            <a:p>
              <a:pPr algn="ctr"/>
              <a:endParaRPr sz="2400"/>
            </a:p>
          </p:txBody>
        </p:sp>
      </p:grpSp>
      <p:grpSp>
        <p:nvGrpSpPr>
          <p:cNvPr id="47" name="组合 46"/>
          <p:cNvGrpSpPr/>
          <p:nvPr/>
        </p:nvGrpSpPr>
        <p:grpSpPr>
          <a:xfrm>
            <a:off x="2516183" y="2732600"/>
            <a:ext cx="1415772" cy="2752051"/>
            <a:chOff x="1887137" y="2049450"/>
            <a:chExt cx="1061829" cy="2064038"/>
          </a:xfrm>
        </p:grpSpPr>
        <p:sp>
          <p:nvSpPr>
            <p:cNvPr id="4" name="Oval 2"/>
            <p:cNvSpPr/>
            <p:nvPr/>
          </p:nvSpPr>
          <p:spPr>
            <a:xfrm>
              <a:off x="2269057" y="3402372"/>
              <a:ext cx="317234" cy="31723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0" rIns="0" bIns="48768" anchor="ctr" anchorCtr="0" forceAA="0" compatLnSpc="1">
              <a:normAutofit fontScale="92500" lnSpcReduction="20000"/>
            </a:bodyPr>
            <a:lstStyle/>
            <a:p>
              <a:pPr algn="ctr"/>
              <a:r>
                <a:rPr lang="en-US" sz="2135">
                  <a:solidFill>
                    <a:srgbClr val="FFFFFF"/>
                  </a:solidFill>
                </a:rPr>
                <a:t>2</a:t>
              </a:r>
              <a:endParaRPr lang="en-US" sz="2135">
                <a:solidFill>
                  <a:srgbClr val="FFFFFF"/>
                </a:solidFill>
              </a:endParaRPr>
            </a:p>
          </p:txBody>
        </p:sp>
        <p:sp>
          <p:nvSpPr>
            <p:cNvPr id="13" name="Oval 11"/>
            <p:cNvSpPr/>
            <p:nvPr/>
          </p:nvSpPr>
          <p:spPr>
            <a:xfrm>
              <a:off x="2360134" y="2962491"/>
              <a:ext cx="135082" cy="13508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cxnSp>
          <p:nvCxnSpPr>
            <p:cNvPr id="14" name="Straight Connector 12"/>
            <p:cNvCxnSpPr>
              <a:stCxn id="4" idx="0"/>
              <a:endCxn id="13" idx="4"/>
            </p:cNvCxnSpPr>
            <p:nvPr/>
          </p:nvCxnSpPr>
          <p:spPr>
            <a:xfrm flipH="1" flipV="1">
              <a:off x="2427675" y="3097572"/>
              <a:ext cx="0" cy="3048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26" name="Oval 24"/>
            <p:cNvSpPr/>
            <p:nvPr/>
          </p:nvSpPr>
          <p:spPr>
            <a:xfrm>
              <a:off x="1991173" y="2049450"/>
              <a:ext cx="846566" cy="84656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sp>
          <p:nvSpPr>
            <p:cNvPr id="33" name="TextBox 31"/>
            <p:cNvSpPr txBox="1"/>
            <p:nvPr/>
          </p:nvSpPr>
          <p:spPr>
            <a:xfrm>
              <a:off x="1887137" y="3859572"/>
              <a:ext cx="1061829" cy="253916"/>
            </a:xfrm>
            <a:prstGeom prst="rect">
              <a:avLst/>
            </a:prstGeom>
            <a:noFill/>
          </p:spPr>
          <p:txBody>
            <a:bodyPr wrap="none" anchor="ctr">
              <a:normAutofit fontScale="92500" lnSpcReduction="10000"/>
            </a:bodyPr>
            <a:lstStyle/>
            <a:p>
              <a:pPr algn="ctr"/>
              <a:r>
                <a:rPr lang="zh-CN" altLang="en-US" b="1">
                  <a:solidFill>
                    <a:schemeClr val="bg1">
                      <a:lumMod val="50000"/>
                    </a:schemeClr>
                  </a:solidFill>
                </a:rPr>
                <a:t>标题文本预设</a:t>
              </a:r>
              <a:endParaRPr lang="zh-CN" altLang="en-US" b="1">
                <a:solidFill>
                  <a:schemeClr val="bg1">
                    <a:lumMod val="50000"/>
                  </a:schemeClr>
                </a:solidFill>
              </a:endParaRPr>
            </a:p>
          </p:txBody>
        </p:sp>
        <p:sp>
          <p:nvSpPr>
            <p:cNvPr id="44" name="Freeform: Shape 42"/>
            <p:cNvSpPr/>
            <p:nvPr/>
          </p:nvSpPr>
          <p:spPr bwMode="auto">
            <a:xfrm>
              <a:off x="2215153" y="2228258"/>
              <a:ext cx="398609" cy="488951"/>
            </a:xfrm>
            <a:custGeom>
              <a:gdLst>
                <a:gd name="T0" fmla="*/ 2 w 802"/>
                <a:gd name="T1" fmla="*/ 942 h 986"/>
                <a:gd name="T2" fmla="*/ 9 w 802"/>
                <a:gd name="T3" fmla="*/ 970 h 986"/>
                <a:gd name="T4" fmla="*/ 48 w 802"/>
                <a:gd name="T5" fmla="*/ 980 h 986"/>
                <a:gd name="T6" fmla="*/ 194 w 802"/>
                <a:gd name="T7" fmla="*/ 916 h 986"/>
                <a:gd name="T8" fmla="*/ 27 w 802"/>
                <a:gd name="T9" fmla="*/ 785 h 986"/>
                <a:gd name="T10" fmla="*/ 2 w 802"/>
                <a:gd name="T11" fmla="*/ 942 h 986"/>
                <a:gd name="T12" fmla="*/ 145 w 802"/>
                <a:gd name="T13" fmla="*/ 910 h 986"/>
                <a:gd name="T14" fmla="*/ 38 w 802"/>
                <a:gd name="T15" fmla="*/ 956 h 986"/>
                <a:gd name="T16" fmla="*/ 29 w 802"/>
                <a:gd name="T17" fmla="*/ 954 h 986"/>
                <a:gd name="T18" fmla="*/ 27 w 802"/>
                <a:gd name="T19" fmla="*/ 946 h 986"/>
                <a:gd name="T20" fmla="*/ 45 w 802"/>
                <a:gd name="T21" fmla="*/ 831 h 986"/>
                <a:gd name="T22" fmla="*/ 145 w 802"/>
                <a:gd name="T23" fmla="*/ 910 h 986"/>
                <a:gd name="T24" fmla="*/ 801 w 802"/>
                <a:gd name="T25" fmla="*/ 101 h 986"/>
                <a:gd name="T26" fmla="*/ 794 w 802"/>
                <a:gd name="T27" fmla="*/ 89 h 986"/>
                <a:gd name="T28" fmla="*/ 687 w 802"/>
                <a:gd name="T29" fmla="*/ 4 h 986"/>
                <a:gd name="T30" fmla="*/ 675 w 802"/>
                <a:gd name="T31" fmla="*/ 0 h 986"/>
                <a:gd name="T32" fmla="*/ 660 w 802"/>
                <a:gd name="T33" fmla="*/ 7 h 986"/>
                <a:gd name="T34" fmla="*/ 574 w 802"/>
                <a:gd name="T35" fmla="*/ 116 h 986"/>
                <a:gd name="T36" fmla="*/ 570 w 802"/>
                <a:gd name="T37" fmla="*/ 130 h 986"/>
                <a:gd name="T38" fmla="*/ 577 w 802"/>
                <a:gd name="T39" fmla="*/ 142 h 986"/>
                <a:gd name="T40" fmla="*/ 684 w 802"/>
                <a:gd name="T41" fmla="*/ 227 h 986"/>
                <a:gd name="T42" fmla="*/ 696 w 802"/>
                <a:gd name="T43" fmla="*/ 231 h 986"/>
                <a:gd name="T44" fmla="*/ 710 w 802"/>
                <a:gd name="T45" fmla="*/ 225 h 986"/>
                <a:gd name="T46" fmla="*/ 797 w 802"/>
                <a:gd name="T47" fmla="*/ 115 h 986"/>
                <a:gd name="T48" fmla="*/ 801 w 802"/>
                <a:gd name="T49" fmla="*/ 101 h 986"/>
                <a:gd name="T50" fmla="*/ 695 w 802"/>
                <a:gd name="T51" fmla="*/ 204 h 986"/>
                <a:gd name="T52" fmla="*/ 598 w 802"/>
                <a:gd name="T53" fmla="*/ 127 h 986"/>
                <a:gd name="T54" fmla="*/ 676 w 802"/>
                <a:gd name="T55" fmla="*/ 27 h 986"/>
                <a:gd name="T56" fmla="*/ 773 w 802"/>
                <a:gd name="T57" fmla="*/ 104 h 986"/>
                <a:gd name="T58" fmla="*/ 695 w 802"/>
                <a:gd name="T59" fmla="*/ 204 h 986"/>
                <a:gd name="T60" fmla="*/ 37 w 802"/>
                <a:gd name="T61" fmla="*/ 774 h 986"/>
                <a:gd name="T62" fmla="*/ 201 w 802"/>
                <a:gd name="T63" fmla="*/ 903 h 986"/>
                <a:gd name="T64" fmla="*/ 698 w 802"/>
                <a:gd name="T65" fmla="*/ 269 h 986"/>
                <a:gd name="T66" fmla="*/ 534 w 802"/>
                <a:gd name="T67" fmla="*/ 140 h 986"/>
                <a:gd name="T68" fmla="*/ 37 w 802"/>
                <a:gd name="T69" fmla="*/ 774 h 986"/>
                <a:gd name="T70" fmla="*/ 608 w 802"/>
                <a:gd name="T71" fmla="*/ 231 h 986"/>
                <a:gd name="T72" fmla="*/ 460 w 802"/>
                <a:gd name="T73" fmla="*/ 423 h 986"/>
                <a:gd name="T74" fmla="*/ 438 w 802"/>
                <a:gd name="T75" fmla="*/ 406 h 986"/>
                <a:gd name="T76" fmla="*/ 587 w 802"/>
                <a:gd name="T77" fmla="*/ 214 h 986"/>
                <a:gd name="T78" fmla="*/ 608 w 802"/>
                <a:gd name="T79" fmla="*/ 231 h 986"/>
                <a:gd name="T80" fmla="*/ 568 w 802"/>
                <a:gd name="T81" fmla="*/ 199 h 986"/>
                <a:gd name="T82" fmla="*/ 403 w 802"/>
                <a:gd name="T83" fmla="*/ 411 h 986"/>
                <a:gd name="T84" fmla="*/ 465 w 802"/>
                <a:gd name="T85" fmla="*/ 459 h 986"/>
                <a:gd name="T86" fmla="*/ 628 w 802"/>
                <a:gd name="T87" fmla="*/ 246 h 986"/>
                <a:gd name="T88" fmla="*/ 663 w 802"/>
                <a:gd name="T89" fmla="*/ 273 h 986"/>
                <a:gd name="T90" fmla="*/ 197 w 802"/>
                <a:gd name="T91" fmla="*/ 867 h 986"/>
                <a:gd name="T92" fmla="*/ 72 w 802"/>
                <a:gd name="T93" fmla="*/ 770 h 986"/>
                <a:gd name="T94" fmla="*/ 538 w 802"/>
                <a:gd name="T95" fmla="*/ 176 h 986"/>
                <a:gd name="T96" fmla="*/ 568 w 802"/>
                <a:gd name="T97" fmla="*/ 199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2" h="985">
                  <a:moveTo>
                    <a:pt x="2" y="942"/>
                  </a:moveTo>
                  <a:cubicBezTo>
                    <a:pt x="0" y="952"/>
                    <a:pt x="3" y="962"/>
                    <a:pt x="9" y="970"/>
                  </a:cubicBezTo>
                  <a:cubicBezTo>
                    <a:pt x="21" y="986"/>
                    <a:pt x="40" y="983"/>
                    <a:pt x="48" y="980"/>
                  </a:cubicBezTo>
                  <a:cubicBezTo>
                    <a:pt x="194" y="916"/>
                    <a:pt x="194" y="916"/>
                    <a:pt x="194" y="916"/>
                  </a:cubicBezTo>
                  <a:cubicBezTo>
                    <a:pt x="27" y="785"/>
                    <a:pt x="27" y="785"/>
                    <a:pt x="27" y="785"/>
                  </a:cubicBezTo>
                  <a:lnTo>
                    <a:pt x="2" y="942"/>
                  </a:lnTo>
                  <a:close/>
                  <a:moveTo>
                    <a:pt x="145" y="910"/>
                  </a:moveTo>
                  <a:cubicBezTo>
                    <a:pt x="38" y="956"/>
                    <a:pt x="38" y="956"/>
                    <a:pt x="38" y="956"/>
                  </a:cubicBezTo>
                  <a:cubicBezTo>
                    <a:pt x="37" y="957"/>
                    <a:pt x="33" y="958"/>
                    <a:pt x="29" y="954"/>
                  </a:cubicBezTo>
                  <a:cubicBezTo>
                    <a:pt x="27" y="952"/>
                    <a:pt x="26" y="950"/>
                    <a:pt x="27" y="946"/>
                  </a:cubicBezTo>
                  <a:cubicBezTo>
                    <a:pt x="45" y="831"/>
                    <a:pt x="45" y="831"/>
                    <a:pt x="45" y="831"/>
                  </a:cubicBezTo>
                  <a:lnTo>
                    <a:pt x="145" y="910"/>
                  </a:lnTo>
                  <a:close/>
                  <a:moveTo>
                    <a:pt x="801" y="101"/>
                  </a:moveTo>
                  <a:cubicBezTo>
                    <a:pt x="801" y="96"/>
                    <a:pt x="798" y="92"/>
                    <a:pt x="794" y="89"/>
                  </a:cubicBezTo>
                  <a:cubicBezTo>
                    <a:pt x="687" y="4"/>
                    <a:pt x="687" y="4"/>
                    <a:pt x="687" y="4"/>
                  </a:cubicBezTo>
                  <a:cubicBezTo>
                    <a:pt x="684" y="1"/>
                    <a:pt x="679" y="0"/>
                    <a:pt x="675" y="0"/>
                  </a:cubicBezTo>
                  <a:cubicBezTo>
                    <a:pt x="669" y="0"/>
                    <a:pt x="664" y="2"/>
                    <a:pt x="660" y="7"/>
                  </a:cubicBezTo>
                  <a:cubicBezTo>
                    <a:pt x="574" y="116"/>
                    <a:pt x="574" y="116"/>
                    <a:pt x="574" y="116"/>
                  </a:cubicBezTo>
                  <a:cubicBezTo>
                    <a:pt x="571" y="120"/>
                    <a:pt x="569" y="125"/>
                    <a:pt x="570" y="130"/>
                  </a:cubicBezTo>
                  <a:cubicBezTo>
                    <a:pt x="570" y="135"/>
                    <a:pt x="573" y="139"/>
                    <a:pt x="577" y="142"/>
                  </a:cubicBezTo>
                  <a:cubicBezTo>
                    <a:pt x="684" y="227"/>
                    <a:pt x="684" y="227"/>
                    <a:pt x="684" y="227"/>
                  </a:cubicBezTo>
                  <a:cubicBezTo>
                    <a:pt x="687" y="230"/>
                    <a:pt x="691" y="231"/>
                    <a:pt x="696" y="231"/>
                  </a:cubicBezTo>
                  <a:cubicBezTo>
                    <a:pt x="701" y="231"/>
                    <a:pt x="707" y="229"/>
                    <a:pt x="710" y="225"/>
                  </a:cubicBezTo>
                  <a:cubicBezTo>
                    <a:pt x="797" y="115"/>
                    <a:pt x="797" y="115"/>
                    <a:pt x="797" y="115"/>
                  </a:cubicBezTo>
                  <a:cubicBezTo>
                    <a:pt x="800" y="112"/>
                    <a:pt x="802" y="107"/>
                    <a:pt x="801" y="101"/>
                  </a:cubicBezTo>
                  <a:close/>
                  <a:moveTo>
                    <a:pt x="695" y="204"/>
                  </a:moveTo>
                  <a:cubicBezTo>
                    <a:pt x="598" y="127"/>
                    <a:pt x="598" y="127"/>
                    <a:pt x="598" y="127"/>
                  </a:cubicBezTo>
                  <a:cubicBezTo>
                    <a:pt x="676" y="27"/>
                    <a:pt x="676" y="27"/>
                    <a:pt x="676" y="27"/>
                  </a:cubicBezTo>
                  <a:cubicBezTo>
                    <a:pt x="773" y="104"/>
                    <a:pt x="773" y="104"/>
                    <a:pt x="773" y="104"/>
                  </a:cubicBezTo>
                  <a:lnTo>
                    <a:pt x="695" y="204"/>
                  </a:lnTo>
                  <a:close/>
                  <a:moveTo>
                    <a:pt x="37" y="774"/>
                  </a:moveTo>
                  <a:cubicBezTo>
                    <a:pt x="201" y="903"/>
                    <a:pt x="201" y="903"/>
                    <a:pt x="201" y="903"/>
                  </a:cubicBezTo>
                  <a:cubicBezTo>
                    <a:pt x="698" y="269"/>
                    <a:pt x="698" y="269"/>
                    <a:pt x="698" y="269"/>
                  </a:cubicBezTo>
                  <a:cubicBezTo>
                    <a:pt x="534" y="140"/>
                    <a:pt x="534" y="140"/>
                    <a:pt x="534" y="140"/>
                  </a:cubicBezTo>
                  <a:lnTo>
                    <a:pt x="37" y="774"/>
                  </a:lnTo>
                  <a:close/>
                  <a:moveTo>
                    <a:pt x="608" y="231"/>
                  </a:moveTo>
                  <a:cubicBezTo>
                    <a:pt x="460" y="423"/>
                    <a:pt x="460" y="423"/>
                    <a:pt x="460" y="423"/>
                  </a:cubicBezTo>
                  <a:cubicBezTo>
                    <a:pt x="438" y="406"/>
                    <a:pt x="438" y="406"/>
                    <a:pt x="438" y="406"/>
                  </a:cubicBezTo>
                  <a:cubicBezTo>
                    <a:pt x="587" y="214"/>
                    <a:pt x="587" y="214"/>
                    <a:pt x="587" y="214"/>
                  </a:cubicBezTo>
                  <a:lnTo>
                    <a:pt x="608" y="231"/>
                  </a:lnTo>
                  <a:close/>
                  <a:moveTo>
                    <a:pt x="568" y="199"/>
                  </a:moveTo>
                  <a:cubicBezTo>
                    <a:pt x="403" y="411"/>
                    <a:pt x="403" y="411"/>
                    <a:pt x="403" y="411"/>
                  </a:cubicBezTo>
                  <a:cubicBezTo>
                    <a:pt x="465" y="459"/>
                    <a:pt x="465" y="459"/>
                    <a:pt x="465" y="459"/>
                  </a:cubicBezTo>
                  <a:cubicBezTo>
                    <a:pt x="628" y="246"/>
                    <a:pt x="628" y="246"/>
                    <a:pt x="628" y="246"/>
                  </a:cubicBezTo>
                  <a:cubicBezTo>
                    <a:pt x="663" y="273"/>
                    <a:pt x="663" y="273"/>
                    <a:pt x="663" y="273"/>
                  </a:cubicBezTo>
                  <a:cubicBezTo>
                    <a:pt x="197" y="867"/>
                    <a:pt x="197" y="867"/>
                    <a:pt x="197" y="867"/>
                  </a:cubicBezTo>
                  <a:cubicBezTo>
                    <a:pt x="72" y="770"/>
                    <a:pt x="72" y="770"/>
                    <a:pt x="72" y="770"/>
                  </a:cubicBezTo>
                  <a:cubicBezTo>
                    <a:pt x="538" y="176"/>
                    <a:pt x="538" y="176"/>
                    <a:pt x="538" y="176"/>
                  </a:cubicBezTo>
                  <a:lnTo>
                    <a:pt x="568" y="199"/>
                  </a:lnTo>
                  <a:close/>
                </a:path>
              </a:pathLst>
            </a:custGeom>
            <a:solidFill>
              <a:srgbClr val="FFFFFF"/>
            </a:solidFill>
            <a:ln>
              <a:noFill/>
            </a:ln>
          </p:spPr>
          <p:txBody>
            <a:bodyPr anchor="ctr"/>
            <a:lstStyle/>
            <a:p>
              <a:pPr algn="ctr"/>
              <a:endParaRPr sz="2400"/>
            </a:p>
          </p:txBody>
        </p:sp>
      </p:grpSp>
      <p:grpSp>
        <p:nvGrpSpPr>
          <p:cNvPr id="51" name="组合 50"/>
          <p:cNvGrpSpPr/>
          <p:nvPr/>
        </p:nvGrpSpPr>
        <p:grpSpPr>
          <a:xfrm>
            <a:off x="8274608" y="2263736"/>
            <a:ext cx="1514800" cy="3220915"/>
            <a:chOff x="6205956" y="1697802"/>
            <a:chExt cx="1136100" cy="2415686"/>
          </a:xfrm>
        </p:grpSpPr>
        <p:sp>
          <p:nvSpPr>
            <p:cNvPr id="9" name="Oval 7"/>
            <p:cNvSpPr/>
            <p:nvPr/>
          </p:nvSpPr>
          <p:spPr>
            <a:xfrm>
              <a:off x="6615390" y="3402372"/>
              <a:ext cx="317234" cy="31723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none" lIns="0" tIns="0" rIns="0" bIns="48768" anchor="ctr" anchorCtr="0" forceAA="0" compatLnSpc="1">
              <a:normAutofit fontScale="92500" lnSpcReduction="20000"/>
            </a:bodyPr>
            <a:lstStyle/>
            <a:p>
              <a:pPr algn="ctr"/>
              <a:r>
                <a:rPr lang="en-US" sz="2135">
                  <a:solidFill>
                    <a:srgbClr val="FFFFFF"/>
                  </a:solidFill>
                </a:rPr>
                <a:t>6</a:t>
              </a:r>
              <a:endParaRPr lang="en-US" sz="2135">
                <a:solidFill>
                  <a:srgbClr val="FFFFFF"/>
                </a:solidFill>
              </a:endParaRPr>
            </a:p>
          </p:txBody>
        </p:sp>
        <p:sp>
          <p:nvSpPr>
            <p:cNvPr id="18" name="Oval 16"/>
            <p:cNvSpPr/>
            <p:nvPr/>
          </p:nvSpPr>
          <p:spPr>
            <a:xfrm>
              <a:off x="6706466" y="2886291"/>
              <a:ext cx="135082" cy="13508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cxnSp>
          <p:nvCxnSpPr>
            <p:cNvPr id="23" name="Straight Connector 21"/>
            <p:cNvCxnSpPr>
              <a:stCxn id="9" idx="0"/>
              <a:endCxn id="18" idx="4"/>
            </p:cNvCxnSpPr>
            <p:nvPr/>
          </p:nvCxnSpPr>
          <p:spPr>
            <a:xfrm flipH="1" flipV="1">
              <a:off x="6774006" y="3021372"/>
              <a:ext cx="0" cy="3810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0" name="Oval 28"/>
            <p:cNvSpPr/>
            <p:nvPr/>
          </p:nvSpPr>
          <p:spPr>
            <a:xfrm>
              <a:off x="6205956" y="1697802"/>
              <a:ext cx="1136100" cy="11361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sp>
          <p:nvSpPr>
            <p:cNvPr id="37" name="TextBox 35"/>
            <p:cNvSpPr txBox="1"/>
            <p:nvPr/>
          </p:nvSpPr>
          <p:spPr>
            <a:xfrm>
              <a:off x="6235617" y="3859572"/>
              <a:ext cx="1061829" cy="253916"/>
            </a:xfrm>
            <a:prstGeom prst="rect">
              <a:avLst/>
            </a:prstGeom>
            <a:noFill/>
          </p:spPr>
          <p:txBody>
            <a:bodyPr wrap="none" anchor="ctr">
              <a:normAutofit fontScale="92500" lnSpcReduction="10000"/>
            </a:bodyPr>
            <a:lstStyle/>
            <a:p>
              <a:pPr algn="ctr"/>
              <a:r>
                <a:rPr lang="zh-CN" altLang="en-US" b="1">
                  <a:solidFill>
                    <a:schemeClr val="bg1">
                      <a:lumMod val="50000"/>
                    </a:schemeClr>
                  </a:solidFill>
                </a:rPr>
                <a:t>标题文本预设</a:t>
              </a:r>
              <a:endParaRPr lang="zh-CN" altLang="en-US" b="1">
                <a:solidFill>
                  <a:schemeClr val="bg1">
                    <a:lumMod val="50000"/>
                  </a:schemeClr>
                </a:solidFill>
              </a:endParaRPr>
            </a:p>
          </p:txBody>
        </p:sp>
        <p:sp>
          <p:nvSpPr>
            <p:cNvPr id="45" name="Freeform: Shape 43"/>
            <p:cNvSpPr/>
            <p:nvPr/>
          </p:nvSpPr>
          <p:spPr bwMode="auto">
            <a:xfrm>
              <a:off x="6431106" y="1982154"/>
              <a:ext cx="685800" cy="567397"/>
            </a:xfrm>
            <a:custGeom>
              <a:gdLst>
                <a:gd name="T0" fmla="*/ 446 w 813"/>
                <a:gd name="T1" fmla="*/ 0 h 672"/>
                <a:gd name="T2" fmla="*/ 20 w 813"/>
                <a:gd name="T3" fmla="*/ 282 h 672"/>
                <a:gd name="T4" fmla="*/ 123 w 813"/>
                <a:gd name="T5" fmla="*/ 469 h 672"/>
                <a:gd name="T6" fmla="*/ 324 w 813"/>
                <a:gd name="T7" fmla="*/ 440 h 672"/>
                <a:gd name="T8" fmla="*/ 321 w 813"/>
                <a:gd name="T9" fmla="*/ 465 h 672"/>
                <a:gd name="T10" fmla="*/ 327 w 813"/>
                <a:gd name="T11" fmla="*/ 666 h 672"/>
                <a:gd name="T12" fmla="*/ 396 w 813"/>
                <a:gd name="T13" fmla="*/ 672 h 672"/>
                <a:gd name="T14" fmla="*/ 716 w 813"/>
                <a:gd name="T15" fmla="*/ 112 h 672"/>
                <a:gd name="T16" fmla="*/ 396 w 813"/>
                <a:gd name="T17" fmla="*/ 651 h 672"/>
                <a:gd name="T18" fmla="*/ 312 w 813"/>
                <a:gd name="T19" fmla="*/ 632 h 672"/>
                <a:gd name="T20" fmla="*/ 347 w 813"/>
                <a:gd name="T21" fmla="*/ 431 h 672"/>
                <a:gd name="T22" fmla="*/ 299 w 813"/>
                <a:gd name="T23" fmla="*/ 424 h 672"/>
                <a:gd name="T24" fmla="*/ 123 w 813"/>
                <a:gd name="T25" fmla="*/ 448 h 672"/>
                <a:gd name="T26" fmla="*/ 40 w 813"/>
                <a:gd name="T27" fmla="*/ 288 h 672"/>
                <a:gd name="T28" fmla="*/ 446 w 813"/>
                <a:gd name="T29" fmla="*/ 21 h 672"/>
                <a:gd name="T30" fmla="*/ 789 w 813"/>
                <a:gd name="T31" fmla="*/ 342 h 672"/>
                <a:gd name="T32" fmla="*/ 115 w 813"/>
                <a:gd name="T33" fmla="*/ 245 h 672"/>
                <a:gd name="T34" fmla="*/ 249 w 813"/>
                <a:gd name="T35" fmla="*/ 245 h 672"/>
                <a:gd name="T36" fmla="*/ 182 w 813"/>
                <a:gd name="T37" fmla="*/ 291 h 672"/>
                <a:gd name="T38" fmla="*/ 182 w 813"/>
                <a:gd name="T39" fmla="*/ 198 h 672"/>
                <a:gd name="T40" fmla="*/ 182 w 813"/>
                <a:gd name="T41" fmla="*/ 291 h 672"/>
                <a:gd name="T42" fmla="*/ 326 w 813"/>
                <a:gd name="T43" fmla="*/ 77 h 672"/>
                <a:gd name="T44" fmla="*/ 326 w 813"/>
                <a:gd name="T45" fmla="*/ 211 h 672"/>
                <a:gd name="T46" fmla="*/ 326 w 813"/>
                <a:gd name="T47" fmla="*/ 190 h 672"/>
                <a:gd name="T48" fmla="*/ 326 w 813"/>
                <a:gd name="T49" fmla="*/ 98 h 672"/>
                <a:gd name="T50" fmla="*/ 326 w 813"/>
                <a:gd name="T51" fmla="*/ 190 h 672"/>
                <a:gd name="T52" fmla="*/ 619 w 813"/>
                <a:gd name="T53" fmla="*/ 156 h 672"/>
                <a:gd name="T54" fmla="*/ 619 w 813"/>
                <a:gd name="T55" fmla="*/ 291 h 672"/>
                <a:gd name="T56" fmla="*/ 573 w 813"/>
                <a:gd name="T57" fmla="*/ 223 h 672"/>
                <a:gd name="T58" fmla="*/ 666 w 813"/>
                <a:gd name="T59" fmla="*/ 223 h 672"/>
                <a:gd name="T60" fmla="*/ 573 w 813"/>
                <a:gd name="T61" fmla="*/ 223 h 672"/>
                <a:gd name="T62" fmla="*/ 415 w 813"/>
                <a:gd name="T63" fmla="*/ 144 h 672"/>
                <a:gd name="T64" fmla="*/ 550 w 813"/>
                <a:gd name="T65" fmla="*/ 144 h 672"/>
                <a:gd name="T66" fmla="*/ 482 w 813"/>
                <a:gd name="T67" fmla="*/ 190 h 672"/>
                <a:gd name="T68" fmla="*/ 482 w 813"/>
                <a:gd name="T69" fmla="*/ 98 h 672"/>
                <a:gd name="T70" fmla="*/ 482 w 813"/>
                <a:gd name="T71" fmla="*/ 190 h 672"/>
                <a:gd name="T72" fmla="*/ 372 w 813"/>
                <a:gd name="T73" fmla="*/ 545 h 672"/>
                <a:gd name="T74" fmla="*/ 507 w 813"/>
                <a:gd name="T75" fmla="*/ 545 h 672"/>
                <a:gd name="T76" fmla="*/ 440 w 813"/>
                <a:gd name="T77" fmla="*/ 591 h 672"/>
                <a:gd name="T78" fmla="*/ 440 w 813"/>
                <a:gd name="T79" fmla="*/ 499 h 672"/>
                <a:gd name="T80" fmla="*/ 440 w 813"/>
                <a:gd name="T81" fmla="*/ 591 h 672"/>
                <a:gd name="T82" fmla="*/ 669 w 813"/>
                <a:gd name="T83" fmla="*/ 460 h 672"/>
                <a:gd name="T84" fmla="*/ 669 w 813"/>
                <a:gd name="T85" fmla="*/ 325 h 672"/>
                <a:gd name="T86" fmla="*/ 715 w 813"/>
                <a:gd name="T87" fmla="*/ 393 h 672"/>
                <a:gd name="T88" fmla="*/ 622 w 813"/>
                <a:gd name="T89" fmla="*/ 393 h 672"/>
                <a:gd name="T90" fmla="*/ 715 w 813"/>
                <a:gd name="T91" fmla="*/ 393 h 6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3" h="672">
                  <a:moveTo>
                    <a:pt x="716" y="112"/>
                  </a:moveTo>
                  <a:cubicBezTo>
                    <a:pt x="647" y="40"/>
                    <a:pt x="551" y="0"/>
                    <a:pt x="446" y="0"/>
                  </a:cubicBezTo>
                  <a:cubicBezTo>
                    <a:pt x="399" y="0"/>
                    <a:pt x="349" y="8"/>
                    <a:pt x="299" y="24"/>
                  </a:cubicBezTo>
                  <a:cubicBezTo>
                    <a:pt x="100" y="87"/>
                    <a:pt x="39" y="213"/>
                    <a:pt x="20" y="282"/>
                  </a:cubicBezTo>
                  <a:cubicBezTo>
                    <a:pt x="0" y="356"/>
                    <a:pt x="12" y="421"/>
                    <a:pt x="34" y="445"/>
                  </a:cubicBezTo>
                  <a:cubicBezTo>
                    <a:pt x="49" y="461"/>
                    <a:pt x="78" y="469"/>
                    <a:pt x="123" y="469"/>
                  </a:cubicBezTo>
                  <a:cubicBezTo>
                    <a:pt x="203" y="469"/>
                    <a:pt x="304" y="444"/>
                    <a:pt x="305" y="444"/>
                  </a:cubicBezTo>
                  <a:cubicBezTo>
                    <a:pt x="305" y="444"/>
                    <a:pt x="316" y="440"/>
                    <a:pt x="324" y="440"/>
                  </a:cubicBezTo>
                  <a:cubicBezTo>
                    <a:pt x="327" y="440"/>
                    <a:pt x="328" y="440"/>
                    <a:pt x="328" y="440"/>
                  </a:cubicBezTo>
                  <a:cubicBezTo>
                    <a:pt x="330" y="445"/>
                    <a:pt x="326" y="456"/>
                    <a:pt x="321" y="465"/>
                  </a:cubicBezTo>
                  <a:cubicBezTo>
                    <a:pt x="318" y="470"/>
                    <a:pt x="265" y="591"/>
                    <a:pt x="294" y="642"/>
                  </a:cubicBezTo>
                  <a:cubicBezTo>
                    <a:pt x="301" y="656"/>
                    <a:pt x="312" y="664"/>
                    <a:pt x="327" y="666"/>
                  </a:cubicBezTo>
                  <a:cubicBezTo>
                    <a:pt x="350" y="670"/>
                    <a:pt x="373" y="672"/>
                    <a:pt x="396" y="672"/>
                  </a:cubicBezTo>
                  <a:cubicBezTo>
                    <a:pt x="396" y="672"/>
                    <a:pt x="396" y="672"/>
                    <a:pt x="396" y="672"/>
                  </a:cubicBezTo>
                  <a:cubicBezTo>
                    <a:pt x="610" y="672"/>
                    <a:pt x="803" y="518"/>
                    <a:pt x="810" y="342"/>
                  </a:cubicBezTo>
                  <a:cubicBezTo>
                    <a:pt x="813" y="262"/>
                    <a:pt x="778" y="176"/>
                    <a:pt x="716" y="112"/>
                  </a:cubicBezTo>
                  <a:close/>
                  <a:moveTo>
                    <a:pt x="789" y="342"/>
                  </a:moveTo>
                  <a:cubicBezTo>
                    <a:pt x="782" y="503"/>
                    <a:pt x="595" y="651"/>
                    <a:pt x="396" y="651"/>
                  </a:cubicBezTo>
                  <a:cubicBezTo>
                    <a:pt x="374" y="651"/>
                    <a:pt x="352" y="649"/>
                    <a:pt x="331" y="645"/>
                  </a:cubicBezTo>
                  <a:cubicBezTo>
                    <a:pt x="322" y="644"/>
                    <a:pt x="316" y="640"/>
                    <a:pt x="312" y="632"/>
                  </a:cubicBezTo>
                  <a:cubicBezTo>
                    <a:pt x="293" y="597"/>
                    <a:pt x="325" y="506"/>
                    <a:pt x="339" y="474"/>
                  </a:cubicBezTo>
                  <a:cubicBezTo>
                    <a:pt x="341" y="472"/>
                    <a:pt x="356" y="448"/>
                    <a:pt x="347" y="431"/>
                  </a:cubicBezTo>
                  <a:cubicBezTo>
                    <a:pt x="344" y="425"/>
                    <a:pt x="338" y="419"/>
                    <a:pt x="324" y="419"/>
                  </a:cubicBezTo>
                  <a:cubicBezTo>
                    <a:pt x="320" y="419"/>
                    <a:pt x="304" y="421"/>
                    <a:pt x="299" y="424"/>
                  </a:cubicBezTo>
                  <a:cubicBezTo>
                    <a:pt x="299" y="424"/>
                    <a:pt x="299" y="424"/>
                    <a:pt x="299" y="424"/>
                  </a:cubicBezTo>
                  <a:cubicBezTo>
                    <a:pt x="295" y="425"/>
                    <a:pt x="198" y="448"/>
                    <a:pt x="123" y="448"/>
                  </a:cubicBezTo>
                  <a:cubicBezTo>
                    <a:pt x="75" y="448"/>
                    <a:pt x="57" y="439"/>
                    <a:pt x="49" y="431"/>
                  </a:cubicBezTo>
                  <a:cubicBezTo>
                    <a:pt x="34" y="414"/>
                    <a:pt x="21" y="358"/>
                    <a:pt x="40" y="288"/>
                  </a:cubicBezTo>
                  <a:cubicBezTo>
                    <a:pt x="58" y="222"/>
                    <a:pt x="116" y="104"/>
                    <a:pt x="305" y="44"/>
                  </a:cubicBezTo>
                  <a:cubicBezTo>
                    <a:pt x="353" y="29"/>
                    <a:pt x="401" y="21"/>
                    <a:pt x="446" y="21"/>
                  </a:cubicBezTo>
                  <a:cubicBezTo>
                    <a:pt x="545" y="21"/>
                    <a:pt x="636" y="58"/>
                    <a:pt x="701" y="126"/>
                  </a:cubicBezTo>
                  <a:cubicBezTo>
                    <a:pt x="759" y="187"/>
                    <a:pt x="792" y="267"/>
                    <a:pt x="789" y="342"/>
                  </a:cubicBezTo>
                  <a:close/>
                  <a:moveTo>
                    <a:pt x="182" y="177"/>
                  </a:moveTo>
                  <a:cubicBezTo>
                    <a:pt x="145" y="177"/>
                    <a:pt x="115" y="208"/>
                    <a:pt x="115" y="245"/>
                  </a:cubicBezTo>
                  <a:cubicBezTo>
                    <a:pt x="115" y="282"/>
                    <a:pt x="145" y="312"/>
                    <a:pt x="182" y="312"/>
                  </a:cubicBezTo>
                  <a:cubicBezTo>
                    <a:pt x="219" y="312"/>
                    <a:pt x="249" y="282"/>
                    <a:pt x="249" y="245"/>
                  </a:cubicBezTo>
                  <a:cubicBezTo>
                    <a:pt x="249" y="207"/>
                    <a:pt x="219" y="177"/>
                    <a:pt x="182" y="177"/>
                  </a:cubicBezTo>
                  <a:close/>
                  <a:moveTo>
                    <a:pt x="182" y="291"/>
                  </a:moveTo>
                  <a:cubicBezTo>
                    <a:pt x="156" y="291"/>
                    <a:pt x="136" y="270"/>
                    <a:pt x="136" y="245"/>
                  </a:cubicBezTo>
                  <a:cubicBezTo>
                    <a:pt x="135" y="219"/>
                    <a:pt x="156" y="198"/>
                    <a:pt x="182" y="198"/>
                  </a:cubicBezTo>
                  <a:cubicBezTo>
                    <a:pt x="208" y="198"/>
                    <a:pt x="228" y="219"/>
                    <a:pt x="228" y="245"/>
                  </a:cubicBezTo>
                  <a:cubicBezTo>
                    <a:pt x="228" y="270"/>
                    <a:pt x="208" y="291"/>
                    <a:pt x="182" y="291"/>
                  </a:cubicBezTo>
                  <a:close/>
                  <a:moveTo>
                    <a:pt x="393" y="144"/>
                  </a:moveTo>
                  <a:cubicBezTo>
                    <a:pt x="393" y="107"/>
                    <a:pt x="363" y="77"/>
                    <a:pt x="326" y="77"/>
                  </a:cubicBezTo>
                  <a:cubicBezTo>
                    <a:pt x="288" y="77"/>
                    <a:pt x="258" y="107"/>
                    <a:pt x="258" y="144"/>
                  </a:cubicBezTo>
                  <a:cubicBezTo>
                    <a:pt x="258" y="181"/>
                    <a:pt x="288" y="211"/>
                    <a:pt x="326" y="211"/>
                  </a:cubicBezTo>
                  <a:cubicBezTo>
                    <a:pt x="363" y="211"/>
                    <a:pt x="393" y="181"/>
                    <a:pt x="393" y="144"/>
                  </a:cubicBezTo>
                  <a:close/>
                  <a:moveTo>
                    <a:pt x="326" y="190"/>
                  </a:moveTo>
                  <a:cubicBezTo>
                    <a:pt x="300" y="190"/>
                    <a:pt x="279" y="170"/>
                    <a:pt x="279" y="144"/>
                  </a:cubicBezTo>
                  <a:cubicBezTo>
                    <a:pt x="279" y="118"/>
                    <a:pt x="300" y="98"/>
                    <a:pt x="326" y="98"/>
                  </a:cubicBezTo>
                  <a:cubicBezTo>
                    <a:pt x="351" y="98"/>
                    <a:pt x="372" y="118"/>
                    <a:pt x="372" y="144"/>
                  </a:cubicBezTo>
                  <a:cubicBezTo>
                    <a:pt x="372" y="170"/>
                    <a:pt x="351" y="190"/>
                    <a:pt x="326" y="190"/>
                  </a:cubicBezTo>
                  <a:close/>
                  <a:moveTo>
                    <a:pt x="687" y="223"/>
                  </a:moveTo>
                  <a:cubicBezTo>
                    <a:pt x="687" y="186"/>
                    <a:pt x="657" y="156"/>
                    <a:pt x="619" y="156"/>
                  </a:cubicBezTo>
                  <a:cubicBezTo>
                    <a:pt x="582" y="156"/>
                    <a:pt x="552" y="186"/>
                    <a:pt x="552" y="223"/>
                  </a:cubicBezTo>
                  <a:cubicBezTo>
                    <a:pt x="552" y="260"/>
                    <a:pt x="582" y="291"/>
                    <a:pt x="619" y="291"/>
                  </a:cubicBezTo>
                  <a:cubicBezTo>
                    <a:pt x="657" y="291"/>
                    <a:pt x="687" y="260"/>
                    <a:pt x="687" y="223"/>
                  </a:cubicBezTo>
                  <a:close/>
                  <a:moveTo>
                    <a:pt x="573" y="223"/>
                  </a:moveTo>
                  <a:cubicBezTo>
                    <a:pt x="573" y="198"/>
                    <a:pt x="594" y="177"/>
                    <a:pt x="619" y="177"/>
                  </a:cubicBezTo>
                  <a:cubicBezTo>
                    <a:pt x="645" y="177"/>
                    <a:pt x="666" y="198"/>
                    <a:pt x="666" y="223"/>
                  </a:cubicBezTo>
                  <a:cubicBezTo>
                    <a:pt x="666" y="249"/>
                    <a:pt x="645" y="270"/>
                    <a:pt x="619" y="270"/>
                  </a:cubicBezTo>
                  <a:cubicBezTo>
                    <a:pt x="594" y="270"/>
                    <a:pt x="573" y="249"/>
                    <a:pt x="573" y="223"/>
                  </a:cubicBezTo>
                  <a:close/>
                  <a:moveTo>
                    <a:pt x="482" y="77"/>
                  </a:moveTo>
                  <a:cubicBezTo>
                    <a:pt x="445" y="77"/>
                    <a:pt x="415" y="107"/>
                    <a:pt x="415" y="144"/>
                  </a:cubicBezTo>
                  <a:cubicBezTo>
                    <a:pt x="415" y="181"/>
                    <a:pt x="445" y="211"/>
                    <a:pt x="482" y="211"/>
                  </a:cubicBezTo>
                  <a:cubicBezTo>
                    <a:pt x="520" y="211"/>
                    <a:pt x="550" y="181"/>
                    <a:pt x="550" y="144"/>
                  </a:cubicBezTo>
                  <a:cubicBezTo>
                    <a:pt x="550" y="107"/>
                    <a:pt x="520" y="77"/>
                    <a:pt x="482" y="77"/>
                  </a:cubicBezTo>
                  <a:close/>
                  <a:moveTo>
                    <a:pt x="482" y="190"/>
                  </a:moveTo>
                  <a:cubicBezTo>
                    <a:pt x="457" y="190"/>
                    <a:pt x="436" y="170"/>
                    <a:pt x="436" y="144"/>
                  </a:cubicBezTo>
                  <a:cubicBezTo>
                    <a:pt x="436" y="118"/>
                    <a:pt x="457" y="98"/>
                    <a:pt x="482" y="98"/>
                  </a:cubicBezTo>
                  <a:cubicBezTo>
                    <a:pt x="508" y="98"/>
                    <a:pt x="529" y="118"/>
                    <a:pt x="529" y="144"/>
                  </a:cubicBezTo>
                  <a:cubicBezTo>
                    <a:pt x="529" y="170"/>
                    <a:pt x="508" y="190"/>
                    <a:pt x="482" y="190"/>
                  </a:cubicBezTo>
                  <a:close/>
                  <a:moveTo>
                    <a:pt x="440" y="478"/>
                  </a:moveTo>
                  <a:cubicBezTo>
                    <a:pt x="402" y="478"/>
                    <a:pt x="372" y="508"/>
                    <a:pt x="372" y="545"/>
                  </a:cubicBezTo>
                  <a:cubicBezTo>
                    <a:pt x="372" y="582"/>
                    <a:pt x="402" y="612"/>
                    <a:pt x="440" y="612"/>
                  </a:cubicBezTo>
                  <a:cubicBezTo>
                    <a:pt x="477" y="612"/>
                    <a:pt x="507" y="582"/>
                    <a:pt x="507" y="545"/>
                  </a:cubicBezTo>
                  <a:cubicBezTo>
                    <a:pt x="507" y="508"/>
                    <a:pt x="477" y="478"/>
                    <a:pt x="440" y="478"/>
                  </a:cubicBezTo>
                  <a:close/>
                  <a:moveTo>
                    <a:pt x="440" y="591"/>
                  </a:moveTo>
                  <a:cubicBezTo>
                    <a:pt x="414" y="591"/>
                    <a:pt x="393" y="571"/>
                    <a:pt x="393" y="545"/>
                  </a:cubicBezTo>
                  <a:cubicBezTo>
                    <a:pt x="393" y="519"/>
                    <a:pt x="414" y="499"/>
                    <a:pt x="440" y="499"/>
                  </a:cubicBezTo>
                  <a:cubicBezTo>
                    <a:pt x="465" y="499"/>
                    <a:pt x="486" y="519"/>
                    <a:pt x="486" y="545"/>
                  </a:cubicBezTo>
                  <a:cubicBezTo>
                    <a:pt x="486" y="571"/>
                    <a:pt x="465" y="591"/>
                    <a:pt x="440" y="591"/>
                  </a:cubicBezTo>
                  <a:close/>
                  <a:moveTo>
                    <a:pt x="602" y="393"/>
                  </a:moveTo>
                  <a:cubicBezTo>
                    <a:pt x="602" y="430"/>
                    <a:pt x="632" y="460"/>
                    <a:pt x="669" y="460"/>
                  </a:cubicBezTo>
                  <a:cubicBezTo>
                    <a:pt x="706" y="460"/>
                    <a:pt x="736" y="430"/>
                    <a:pt x="736" y="393"/>
                  </a:cubicBezTo>
                  <a:cubicBezTo>
                    <a:pt x="736" y="356"/>
                    <a:pt x="706" y="325"/>
                    <a:pt x="669" y="325"/>
                  </a:cubicBezTo>
                  <a:cubicBezTo>
                    <a:pt x="632" y="325"/>
                    <a:pt x="602" y="356"/>
                    <a:pt x="602" y="393"/>
                  </a:cubicBezTo>
                  <a:close/>
                  <a:moveTo>
                    <a:pt x="715" y="393"/>
                  </a:moveTo>
                  <a:cubicBezTo>
                    <a:pt x="715" y="418"/>
                    <a:pt x="695" y="439"/>
                    <a:pt x="669" y="439"/>
                  </a:cubicBezTo>
                  <a:cubicBezTo>
                    <a:pt x="643" y="439"/>
                    <a:pt x="622" y="418"/>
                    <a:pt x="622" y="393"/>
                  </a:cubicBezTo>
                  <a:cubicBezTo>
                    <a:pt x="622" y="367"/>
                    <a:pt x="643" y="346"/>
                    <a:pt x="669" y="346"/>
                  </a:cubicBezTo>
                  <a:cubicBezTo>
                    <a:pt x="695" y="346"/>
                    <a:pt x="715" y="367"/>
                    <a:pt x="715" y="393"/>
                  </a:cubicBezTo>
                  <a:close/>
                </a:path>
              </a:pathLst>
            </a:custGeom>
            <a:solidFill>
              <a:srgbClr val="FFFFFF"/>
            </a:solidFill>
            <a:ln>
              <a:noFill/>
            </a:ln>
          </p:spPr>
          <p:txBody>
            <a:bodyPr anchor="ctr"/>
            <a:lstStyle/>
            <a:p>
              <a:pPr algn="ctr"/>
              <a:endParaRPr sz="2400"/>
            </a:p>
          </p:txBody>
        </p:sp>
      </p:grpSp>
      <p:sp>
        <p:nvSpPr>
          <p:cNvPr id="53"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54" name="矩形 53"/>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7000" b="-7000"/>
          </a:stretch>
        </a:blipFill>
        <a:effectLst/>
      </p:bgPr>
    </p:bg>
    <p:spTree>
      <p:nvGrpSpPr>
        <p:cNvPr id="1" name=""/>
        <p:cNvGrpSpPr/>
        <p:nvPr/>
      </p:nvGrpSpPr>
      <p:grpSpPr>
        <a:xfrm>
          <a:off x="0" y="0"/>
          <a:ext cx="0" cy="0"/>
        </a:xfrm>
      </p:grpSpPr>
      <p:sp>
        <p:nvSpPr>
          <p:cNvPr id="6" name="矩形 5"/>
          <p:cNvSpPr/>
          <p:nvPr/>
        </p:nvSpPr>
        <p:spPr>
          <a:xfrm>
            <a:off x="4517234" y="2001689"/>
            <a:ext cx="5262979" cy="1107996"/>
          </a:xfrm>
          <a:prstGeom prst="rect">
            <a:avLst/>
          </a:prstGeom>
        </p:spPr>
        <p:txBody>
          <a:bodyPr wrap="none">
            <a:spAutoFit/>
          </a:bodyPr>
          <a:lstStyle/>
          <a:p>
            <a:r>
              <a:rPr lang="zh-CN" altLang="en-US" sz="6600">
                <a:solidFill>
                  <a:schemeClr val="accent2"/>
                </a:solidFill>
                <a:latin typeface="华文中宋" panose="02010600040101010101" pitchFamily="2" charset="-122"/>
                <a:ea typeface="华文中宋" panose="02010600040101010101" pitchFamily="2" charset="-122"/>
              </a:rPr>
              <a:t>标题文本预设</a:t>
            </a:r>
            <a:endParaRPr lang="zh-CN" altLang="en-US" sz="6600">
              <a:solidFill>
                <a:schemeClr val="accent2"/>
              </a:solidFill>
              <a:latin typeface="华文中宋" panose="02010600040101010101" pitchFamily="2" charset="-122"/>
              <a:ea typeface="华文中宋" panose="02010600040101010101" pitchFamily="2" charset="-122"/>
            </a:endParaRPr>
          </a:p>
        </p:txBody>
      </p:sp>
      <p:sp>
        <p:nvSpPr>
          <p:cNvPr id="7" name="文本框 6"/>
          <p:cNvSpPr txBox="1"/>
          <p:nvPr/>
        </p:nvSpPr>
        <p:spPr>
          <a:xfrm>
            <a:off x="4517234" y="3342113"/>
            <a:ext cx="5334675" cy="461666"/>
          </a:xfrm>
          <a:prstGeom prst="rect">
            <a:avLst/>
          </a:prstGeom>
          <a:noFill/>
        </p:spPr>
        <p:txBody>
          <a:bodyPr wrap="square" rtlCol="0">
            <a:spAutoFit/>
          </a:bodyPr>
          <a:lstStyle/>
          <a:p>
            <a:r>
              <a:rPr lang="en-US" altLang="zh-CN" sz="2400">
                <a:solidFill>
                  <a:schemeClr val="bg1">
                    <a:lumMod val="75000"/>
                  </a:schemeClr>
                </a:solidFill>
                <a:ea typeface="方正兰亭黑简体" panose="02000000000000000000" pitchFamily="2" charset="-122"/>
              </a:rPr>
              <a:t>PROBLEMS AND CONTROL</a:t>
            </a:r>
            <a:endParaRPr lang="en-US" altLang="zh-CN" sz="2400">
              <a:solidFill>
                <a:schemeClr val="bg1">
                  <a:lumMod val="75000"/>
                </a:schemeClr>
              </a:solidFill>
              <a:ea typeface="方正兰亭黑简体" panose="02000000000000000000" pitchFamily="2" charset="-122"/>
            </a:endParaRPr>
          </a:p>
        </p:txBody>
      </p:sp>
      <p:sp>
        <p:nvSpPr>
          <p:cNvPr id="24" name="任意多边形: 形状 23"/>
          <p:cNvSpPr/>
          <p:nvPr/>
        </p:nvSpPr>
        <p:spPr>
          <a:xfrm>
            <a:off x="1735925" y="1741484"/>
            <a:ext cx="2559957" cy="2480129"/>
          </a:xfrm>
          <a:custGeom>
            <a:gdLst>
              <a:gd name="connsiteX0" fmla="*/ 0 w 688975"/>
              <a:gd name="connsiteY0" fmla="*/ 0 h 964751"/>
              <a:gd name="connsiteX1" fmla="*/ 688975 w 688975"/>
              <a:gd name="connsiteY1" fmla="*/ 0 h 964751"/>
              <a:gd name="connsiteX2" fmla="*/ 688975 w 688975"/>
              <a:gd name="connsiteY2" fmla="*/ 964751 h 964751"/>
              <a:gd name="connsiteX3" fmla="*/ 344487 w 688975"/>
              <a:gd name="connsiteY3" fmla="*/ 863100 h 964751"/>
              <a:gd name="connsiteX4" fmla="*/ 0 w 688975"/>
              <a:gd name="connsiteY4" fmla="*/ 964751 h 9647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8975" h="964751">
                <a:moveTo>
                  <a:pt x="0" y="0"/>
                </a:moveTo>
                <a:lnTo>
                  <a:pt x="688975" y="0"/>
                </a:lnTo>
                <a:lnTo>
                  <a:pt x="688975" y="964751"/>
                </a:lnTo>
                <a:lnTo>
                  <a:pt x="344487" y="863100"/>
                </a:lnTo>
                <a:lnTo>
                  <a:pt x="0" y="9647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a:solidFill>
                  <a:schemeClr val="accent1"/>
                </a:solidFill>
                <a:latin typeface="Impact" panose="020b0806030902050204" pitchFamily="34" charset="0"/>
              </a:rPr>
              <a:t>04</a:t>
            </a:r>
            <a:endParaRPr lang="zh-CN" altLang="en-US" sz="16600">
              <a:solidFill>
                <a:schemeClr val="accent1"/>
              </a:solidFill>
              <a:latin typeface="Impact" panose="020b0806030902050204" pitchFamily="34" charset="0"/>
            </a:endParaRPr>
          </a:p>
        </p:txBody>
      </p:sp>
      <p:cxnSp>
        <p:nvCxnSpPr>
          <p:cNvPr id="25" name="直接连接符 24"/>
          <p:cNvCxnSpPr/>
          <p:nvPr/>
        </p:nvCxnSpPr>
        <p:spPr>
          <a:xfrm>
            <a:off x="4702153" y="3109685"/>
            <a:ext cx="5904593"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702153" y="4003804"/>
            <a:ext cx="1592269" cy="369332"/>
            <a:chOff x="3811544" y="3718551"/>
            <a:chExt cx="1592269" cy="369332"/>
          </a:xfrm>
        </p:grpSpPr>
        <p:sp>
          <p:nvSpPr>
            <p:cNvPr id="27" name="Freeform 139"/>
            <p:cNvSpPr/>
            <p:nvPr/>
          </p:nvSpPr>
          <p:spPr bwMode="auto">
            <a:xfrm>
              <a:off x="3811544" y="3795037"/>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文本框 27"/>
            <p:cNvSpPr txBox="1"/>
            <p:nvPr/>
          </p:nvSpPr>
          <p:spPr>
            <a:xfrm>
              <a:off x="3936745" y="3718551"/>
              <a:ext cx="146706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不确定因素</a:t>
              </a:r>
              <a:endParaRPr lang="zh-CN" altLang="en-US" spc="200">
                <a:solidFill>
                  <a:schemeClr val="bg2">
                    <a:lumMod val="25000"/>
                  </a:schemeClr>
                </a:solidFill>
                <a:latin typeface="+mj-ea"/>
                <a:ea typeface="+mj-ea"/>
              </a:endParaRPr>
            </a:p>
          </p:txBody>
        </p:sp>
      </p:grpSp>
      <p:grpSp>
        <p:nvGrpSpPr>
          <p:cNvPr id="29" name="组合 28"/>
          <p:cNvGrpSpPr/>
          <p:nvPr/>
        </p:nvGrpSpPr>
        <p:grpSpPr>
          <a:xfrm>
            <a:off x="4702153" y="4599338"/>
            <a:ext cx="1335789" cy="369332"/>
            <a:chOff x="3811544" y="4314085"/>
            <a:chExt cx="1335789" cy="369332"/>
          </a:xfrm>
        </p:grpSpPr>
        <p:sp>
          <p:nvSpPr>
            <p:cNvPr id="30" name="文本框 29"/>
            <p:cNvSpPr txBox="1"/>
            <p:nvPr/>
          </p:nvSpPr>
          <p:spPr>
            <a:xfrm>
              <a:off x="3936745" y="4314085"/>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应变措施</a:t>
              </a:r>
              <a:endParaRPr lang="zh-CN" altLang="en-US" spc="200">
                <a:solidFill>
                  <a:schemeClr val="bg2">
                    <a:lumMod val="25000"/>
                  </a:schemeClr>
                </a:solidFill>
                <a:latin typeface="+mj-ea"/>
                <a:ea typeface="+mj-ea"/>
              </a:endParaRPr>
            </a:p>
          </p:txBody>
        </p:sp>
        <p:sp>
          <p:nvSpPr>
            <p:cNvPr id="31" name="Freeform 139"/>
            <p:cNvSpPr/>
            <p:nvPr/>
          </p:nvSpPr>
          <p:spPr bwMode="auto">
            <a:xfrm>
              <a:off x="3811544" y="4383126"/>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6474212" y="4003804"/>
            <a:ext cx="1328795" cy="369332"/>
            <a:chOff x="5583603" y="3718551"/>
            <a:chExt cx="1328795" cy="369332"/>
          </a:xfrm>
        </p:grpSpPr>
        <p:sp>
          <p:nvSpPr>
            <p:cNvPr id="33" name="文本框 32"/>
            <p:cNvSpPr txBox="1"/>
            <p:nvPr/>
          </p:nvSpPr>
          <p:spPr>
            <a:xfrm>
              <a:off x="5701810" y="3718551"/>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损耗问题</a:t>
              </a:r>
              <a:endParaRPr lang="zh-CN" altLang="en-US" spc="200">
                <a:solidFill>
                  <a:schemeClr val="bg2">
                    <a:lumMod val="25000"/>
                  </a:schemeClr>
                </a:solidFill>
                <a:latin typeface="+mj-ea"/>
                <a:ea typeface="+mj-ea"/>
              </a:endParaRPr>
            </a:p>
          </p:txBody>
        </p:sp>
        <p:sp>
          <p:nvSpPr>
            <p:cNvPr id="34" name="Freeform 139"/>
            <p:cNvSpPr/>
            <p:nvPr/>
          </p:nvSpPr>
          <p:spPr bwMode="auto">
            <a:xfrm>
              <a:off x="5583603" y="3795037"/>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6474212" y="4599338"/>
            <a:ext cx="1328795" cy="369332"/>
            <a:chOff x="5583603" y="4314085"/>
            <a:chExt cx="1328795" cy="369332"/>
          </a:xfrm>
        </p:grpSpPr>
        <p:sp>
          <p:nvSpPr>
            <p:cNvPr id="36" name="文本框 35"/>
            <p:cNvSpPr txBox="1"/>
            <p:nvPr/>
          </p:nvSpPr>
          <p:spPr>
            <a:xfrm>
              <a:off x="5701810" y="4314085"/>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细节把握</a:t>
              </a:r>
              <a:endParaRPr lang="zh-CN" altLang="en-US" spc="200">
                <a:solidFill>
                  <a:schemeClr val="bg2">
                    <a:lumMod val="25000"/>
                  </a:schemeClr>
                </a:solidFill>
                <a:latin typeface="+mj-ea"/>
                <a:ea typeface="+mj-ea"/>
              </a:endParaRPr>
            </a:p>
          </p:txBody>
        </p:sp>
        <p:sp>
          <p:nvSpPr>
            <p:cNvPr id="37" name="Freeform 139"/>
            <p:cNvSpPr/>
            <p:nvPr/>
          </p:nvSpPr>
          <p:spPr bwMode="auto">
            <a:xfrm>
              <a:off x="5583603" y="4383126"/>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63" presetClass="path" presetSubtype="0" decel="100000" fill="hold" grpId="1" nodeType="withEffect">
                                  <p:stCondLst>
                                    <p:cond delay="0"/>
                                  </p:stCondLst>
                                  <p:childTnLst>
                                    <p:animMotion origin="layout" path="M -3.75E-06 4.81481E-06 L 0.07761 4.81481E-06" pathEditMode="relative" rAng="0" ptsTypes="AA">
                                      <p:cBhvr>
                                        <p:cTn id="15" dur="1000" spd="-100000" fill="hold"/>
                                        <p:tgtEl>
                                          <p:spTgt spid="6"/>
                                        </p:tgtEl>
                                        <p:attrNameLst>
                                          <p:attrName>ppt_x</p:attrName>
                                          <p:attrName>ppt_y</p:attrName>
                                        </p:attrNameLst>
                                      </p:cBhvr>
                                      <p:rCtr x="3880" y="0"/>
                                    </p:animMotion>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000"/>
                                        <p:tgtEl>
                                          <p:spTgt spid="25"/>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63" presetClass="path" presetSubtype="0" decel="100000" fill="hold" grpId="1" nodeType="withEffect">
                                  <p:stCondLst>
                                    <p:cond delay="200"/>
                                  </p:stCondLst>
                                  <p:childTnLst>
                                    <p:animMotion origin="layout" path="M -1.66667E-06 -4.81481E-06 L 0.07761 -4.81481E-06" pathEditMode="relative" rAng="0" ptsTypes="AA">
                                      <p:cBhvr>
                                        <p:cTn id="24" dur="1000" spd="-100000" fill="hold"/>
                                        <p:tgtEl>
                                          <p:spTgt spid="7"/>
                                        </p:tgtEl>
                                        <p:attrNameLst>
                                          <p:attrName>ppt_x</p:attrName>
                                          <p:attrName>ppt_y</p:attrName>
                                        </p:attrNameLst>
                                      </p:cBhvr>
                                      <p:rCtr x="3880" y="0"/>
                                    </p:animMotion>
                                  </p:childTnLst>
                                </p:cTn>
                              </p:par>
                            </p:childTnLst>
                          </p:cTn>
                        </p:par>
                        <p:par>
                          <p:cTn id="25" fill="hold" nodeType="afterGroup">
                            <p:stCondLst>
                              <p:cond delay="27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childTnLst>
                                </p:cTn>
                              </p:par>
                              <p:par>
                                <p:cTn id="29" presetID="42" presetClass="path" presetSubtype="0" decel="100000" fill="hold" nodeType="withEffect">
                                  <p:stCondLst>
                                    <p:cond delay="0"/>
                                  </p:stCondLst>
                                  <p:childTnLst>
                                    <p:animMotion origin="layout" path="M -1.45833E-06 1.85185E-06 L -1.45833E-06 0.06018" pathEditMode="relative" rAng="0" ptsTypes="AA">
                                      <p:cBhvr>
                                        <p:cTn id="30" dur="1000" spd="-100000" fill="hold"/>
                                        <p:tgtEl>
                                          <p:spTgt spid="26"/>
                                        </p:tgtEl>
                                        <p:attrNameLst>
                                          <p:attrName>ppt_x</p:attrName>
                                          <p:attrName>ppt_y</p:attrName>
                                        </p:attrNameLst>
                                      </p:cBhvr>
                                      <p:rCtr x="0" y="3009"/>
                                    </p:animMotion>
                                  </p:childTnLst>
                                </p:cTn>
                              </p:par>
                              <p:par>
                                <p:cTn id="31" presetID="10" presetClass="entr" presetSubtype="0" fill="hold" nodeType="withEffect">
                                  <p:stCondLst>
                                    <p:cond delay="2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childTnLst>
                                </p:cTn>
                              </p:par>
                              <p:par>
                                <p:cTn id="34" presetID="42" presetClass="path" presetSubtype="0" decel="100000" fill="hold" nodeType="withEffect">
                                  <p:stCondLst>
                                    <p:cond delay="200"/>
                                  </p:stCondLst>
                                  <p:childTnLst>
                                    <p:animMotion origin="layout" path="M 3.33333E-06 1.85185E-06 L 3.33333E-06 0.06018" pathEditMode="relative" rAng="0" ptsTypes="AA">
                                      <p:cBhvr>
                                        <p:cTn id="35" dur="1000" spd="-100000" fill="hold"/>
                                        <p:tgtEl>
                                          <p:spTgt spid="32"/>
                                        </p:tgtEl>
                                        <p:attrNameLst>
                                          <p:attrName>ppt_x</p:attrName>
                                          <p:attrName>ppt_y</p:attrName>
                                        </p:attrNameLst>
                                      </p:cBhvr>
                                      <p:rCtr x="0" y="3009"/>
                                    </p:animMotion>
                                  </p:childTnLst>
                                </p:cTn>
                              </p:par>
                              <p:par>
                                <p:cTn id="36" presetID="10" presetClass="entr" presetSubtype="0" fill="hold" nodeType="withEffect">
                                  <p:stCondLst>
                                    <p:cond delay="60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par>
                                <p:cTn id="39" presetID="42" presetClass="path" presetSubtype="0" decel="100000" fill="hold" nodeType="withEffect">
                                  <p:stCondLst>
                                    <p:cond delay="600"/>
                                  </p:stCondLst>
                                  <p:childTnLst>
                                    <p:animMotion origin="layout" path="M -4.58333E-06 -3.7037E-06 L -4.58333E-06 0.06019" pathEditMode="relative" rAng="0" ptsTypes="AA">
                                      <p:cBhvr>
                                        <p:cTn id="40" dur="1000" spd="-100000" fill="hold"/>
                                        <p:tgtEl>
                                          <p:spTgt spid="29"/>
                                        </p:tgtEl>
                                        <p:attrNameLst>
                                          <p:attrName>ppt_x</p:attrName>
                                          <p:attrName>ppt_y</p:attrName>
                                        </p:attrNameLst>
                                      </p:cBhvr>
                                      <p:rCtr x="0" y="3009"/>
                                    </p:animMotion>
                                  </p:childTnLst>
                                </p:cTn>
                              </p:par>
                              <p:par>
                                <p:cTn id="41" presetID="10" presetClass="entr" presetSubtype="0" fill="hold" nodeType="withEffect">
                                  <p:stCondLst>
                                    <p:cond delay="80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childTnLst>
                                </p:cTn>
                              </p:par>
                              <p:par>
                                <p:cTn id="44" presetID="42" presetClass="path" presetSubtype="0" decel="100000" fill="hold" nodeType="withEffect">
                                  <p:stCondLst>
                                    <p:cond delay="800"/>
                                  </p:stCondLst>
                                  <p:childTnLst>
                                    <p:animMotion origin="layout" path="M 3.33333E-06 -3.7037E-06 L 3.33333E-06 0.06019" pathEditMode="relative" rAng="0" ptsTypes="AA">
                                      <p:cBhvr>
                                        <p:cTn id="45" dur="1000" spd="-100000" fill="hold"/>
                                        <p:tgtEl>
                                          <p:spTgt spid="35"/>
                                        </p:tgtEl>
                                        <p:attrNameLst>
                                          <p:attrName>ppt_x</p:attrName>
                                          <p:attrName>ppt_y</p:attrName>
                                        </p:attrNameLst>
                                      </p:cBhvr>
                                      <p:rCtr x="0" y="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2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alpha val="20000"/>
          </a:schemeClr>
        </a:solidFill>
        <a:effectLst/>
      </p:bgPr>
    </p:bg>
    <p:spTree>
      <p:nvGrpSpPr>
        <p:cNvPr id="1" name=""/>
        <p:cNvGrpSpPr/>
        <p:nvPr/>
      </p:nvGrpSpPr>
      <p:grpSpPr>
        <a:xfrm>
          <a:off x="0" y="0"/>
          <a:ext cx="0" cy="0"/>
        </a:xfrm>
      </p:grpSpPr>
      <p:cxnSp>
        <p:nvCxnSpPr>
          <p:cNvPr id="30" name="Straight Connector 29"/>
          <p:cNvCxnSpPr/>
          <p:nvPr/>
        </p:nvCxnSpPr>
        <p:spPr>
          <a:xfrm flipH="1">
            <a:off x="1278816" y="3054003"/>
            <a:ext cx="9634368"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65"/>
          <p:cNvGrpSpPr/>
          <p:nvPr/>
        </p:nvGrpSpPr>
        <p:grpSpPr>
          <a:xfrm>
            <a:off x="1596773" y="2308767"/>
            <a:ext cx="1458927" cy="1612995"/>
            <a:chOff x="3419864" y="1304397"/>
            <a:chExt cx="1094533" cy="1209746"/>
          </a:xfrm>
        </p:grpSpPr>
        <p:sp>
          <p:nvSpPr>
            <p:cNvPr id="45" name="Freeform 44"/>
            <p:cNvSpPr/>
            <p:nvPr/>
          </p:nvSpPr>
          <p:spPr>
            <a:xfrm rot="16200000">
              <a:off x="3362258" y="1362003"/>
              <a:ext cx="1209746" cy="10945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prstClr val="white"/>
                </a:solidFill>
              </a:endParaRPr>
            </a:p>
          </p:txBody>
        </p:sp>
        <p:sp>
          <p:nvSpPr>
            <p:cNvPr id="48" name="Rectangle 47"/>
            <p:cNvSpPr/>
            <p:nvPr/>
          </p:nvSpPr>
          <p:spPr>
            <a:xfrm>
              <a:off x="3652667" y="1468512"/>
              <a:ext cx="628924" cy="561499"/>
            </a:xfrm>
            <a:prstGeom prst="rect">
              <a:avLst/>
            </a:prstGeom>
          </p:spPr>
          <p:txBody>
            <a:bodyPr wrap="none">
              <a:spAutoFit/>
            </a:bodyPr>
            <a:lstStyle/>
            <a:p>
              <a:pPr algn="ctr" defTabSz="1375410"/>
              <a:r>
                <a:rPr lang="en-US" sz="4265">
                  <a:solidFill>
                    <a:prstClr val="white"/>
                  </a:solidFill>
                </a:rPr>
                <a:t>01</a:t>
              </a:r>
              <a:endParaRPr lang="en-US" sz="4265">
                <a:solidFill>
                  <a:prstClr val="white"/>
                </a:solidFill>
              </a:endParaRPr>
            </a:p>
          </p:txBody>
        </p:sp>
      </p:grpSp>
      <p:grpSp>
        <p:nvGrpSpPr>
          <p:cNvPr id="3" name="Group 66"/>
          <p:cNvGrpSpPr/>
          <p:nvPr/>
        </p:nvGrpSpPr>
        <p:grpSpPr>
          <a:xfrm>
            <a:off x="4156293" y="2308767"/>
            <a:ext cx="1458927" cy="1612995"/>
            <a:chOff x="4740719" y="1304398"/>
            <a:chExt cx="1094533" cy="1209746"/>
          </a:xfrm>
        </p:grpSpPr>
        <p:sp>
          <p:nvSpPr>
            <p:cNvPr id="54" name="Freeform 53"/>
            <p:cNvSpPr/>
            <p:nvPr/>
          </p:nvSpPr>
          <p:spPr>
            <a:xfrm rot="16200000">
              <a:off x="4683113" y="1362004"/>
              <a:ext cx="1209746" cy="10945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prstClr val="white"/>
                </a:solidFill>
              </a:endParaRPr>
            </a:p>
          </p:txBody>
        </p:sp>
        <p:sp>
          <p:nvSpPr>
            <p:cNvPr id="55" name="Rectangle 54"/>
            <p:cNvSpPr/>
            <p:nvPr/>
          </p:nvSpPr>
          <p:spPr>
            <a:xfrm>
              <a:off x="4959210" y="1468513"/>
              <a:ext cx="657546" cy="561499"/>
            </a:xfrm>
            <a:prstGeom prst="rect">
              <a:avLst/>
            </a:prstGeom>
          </p:spPr>
          <p:txBody>
            <a:bodyPr wrap="none">
              <a:spAutoFit/>
            </a:bodyPr>
            <a:lstStyle/>
            <a:p>
              <a:pPr algn="ctr" defTabSz="1375410"/>
              <a:r>
                <a:rPr lang="en-US" sz="4265">
                  <a:solidFill>
                    <a:prstClr val="white"/>
                  </a:solidFill>
                </a:rPr>
                <a:t>02</a:t>
              </a:r>
              <a:endParaRPr lang="en-US" sz="4265">
                <a:solidFill>
                  <a:prstClr val="white"/>
                </a:solidFill>
              </a:endParaRPr>
            </a:p>
          </p:txBody>
        </p:sp>
      </p:grpSp>
      <p:grpSp>
        <p:nvGrpSpPr>
          <p:cNvPr id="4" name="Group 69"/>
          <p:cNvGrpSpPr/>
          <p:nvPr/>
        </p:nvGrpSpPr>
        <p:grpSpPr>
          <a:xfrm>
            <a:off x="3715646" y="4172192"/>
            <a:ext cx="2340215" cy="897800"/>
            <a:chOff x="5699664" y="1649017"/>
            <a:chExt cx="1755702" cy="673349"/>
          </a:xfrm>
        </p:grpSpPr>
        <p:sp>
          <p:nvSpPr>
            <p:cNvPr id="60" name="Text Placeholder 3"/>
            <p:cNvSpPr txBox="1"/>
            <p:nvPr/>
          </p:nvSpPr>
          <p:spPr>
            <a:xfrm>
              <a:off x="6192676" y="1649017"/>
              <a:ext cx="769679" cy="18456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a:solidFill>
                    <a:schemeClr val="tx1">
                      <a:lumMod val="75000"/>
                      <a:lumOff val="25000"/>
                    </a:schemeClr>
                  </a:solidFill>
                </a:rPr>
                <a:t>添加副标题</a:t>
              </a:r>
              <a:endParaRPr lang="en-US" sz="1600">
                <a:solidFill>
                  <a:schemeClr val="tx1">
                    <a:lumMod val="75000"/>
                    <a:lumOff val="25000"/>
                  </a:schemeClr>
                </a:solidFill>
              </a:endParaRPr>
            </a:p>
          </p:txBody>
        </p:sp>
        <p:sp>
          <p:nvSpPr>
            <p:cNvPr id="61" name="Text Placeholder 3"/>
            <p:cNvSpPr txBox="1"/>
            <p:nvPr/>
          </p:nvSpPr>
          <p:spPr>
            <a:xfrm>
              <a:off x="5699664" y="1906868"/>
              <a:ext cx="175570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a:solidFill>
                    <a:schemeClr val="tx1">
                      <a:lumMod val="50000"/>
                      <a:lumOff val="50000"/>
                    </a:schemeClr>
                  </a:solidFill>
                </a:rPr>
                <a:t>此处添加详细文本描述，建议与标题相关并符合整体语言风格，语言描述尽量简洁生动。</a:t>
              </a:r>
              <a:endParaRPr lang="en-US" sz="1200">
                <a:solidFill>
                  <a:schemeClr val="tx1">
                    <a:lumMod val="50000"/>
                    <a:lumOff val="50000"/>
                  </a:schemeClr>
                </a:solidFill>
              </a:endParaRPr>
            </a:p>
          </p:txBody>
        </p:sp>
      </p:grpSp>
      <p:grpSp>
        <p:nvGrpSpPr>
          <p:cNvPr id="5" name="Group 72"/>
          <p:cNvGrpSpPr/>
          <p:nvPr/>
        </p:nvGrpSpPr>
        <p:grpSpPr>
          <a:xfrm>
            <a:off x="1167175" y="4170887"/>
            <a:ext cx="2318115" cy="900415"/>
            <a:chOff x="5707954" y="1647057"/>
            <a:chExt cx="1739122" cy="675310"/>
          </a:xfrm>
        </p:grpSpPr>
        <p:sp>
          <p:nvSpPr>
            <p:cNvPr id="64" name="Text Placeholder 3"/>
            <p:cNvSpPr txBox="1"/>
            <p:nvPr/>
          </p:nvSpPr>
          <p:spPr>
            <a:xfrm>
              <a:off x="6192677" y="1647057"/>
              <a:ext cx="769679" cy="18456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a:solidFill>
                    <a:schemeClr val="tx1">
                      <a:lumMod val="75000"/>
                      <a:lumOff val="25000"/>
                    </a:schemeClr>
                  </a:solidFill>
                </a:rPr>
                <a:t>添加副标题</a:t>
              </a:r>
              <a:endParaRPr lang="en-US" sz="1600">
                <a:solidFill>
                  <a:schemeClr val="tx1">
                    <a:lumMod val="75000"/>
                    <a:lumOff val="25000"/>
                  </a:schemeClr>
                </a:solidFill>
              </a:endParaRPr>
            </a:p>
          </p:txBody>
        </p:sp>
        <p:sp>
          <p:nvSpPr>
            <p:cNvPr id="65" name="Text Placeholder 3"/>
            <p:cNvSpPr txBox="1"/>
            <p:nvPr/>
          </p:nvSpPr>
          <p:spPr>
            <a:xfrm>
              <a:off x="5707954" y="1906869"/>
              <a:ext cx="173912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a:solidFill>
                    <a:schemeClr val="tx1">
                      <a:lumMod val="50000"/>
                      <a:lumOff val="50000"/>
                    </a:schemeClr>
                  </a:solidFill>
                </a:rPr>
                <a:t>此处添加详细文本描述，建议与标题相关并符合整体语言风格，语言描述尽量简洁生动。</a:t>
              </a:r>
              <a:endParaRPr lang="en-US" sz="1200">
                <a:solidFill>
                  <a:schemeClr val="tx1">
                    <a:lumMod val="50000"/>
                    <a:lumOff val="50000"/>
                  </a:schemeClr>
                </a:solidFill>
              </a:endParaRPr>
            </a:p>
          </p:txBody>
        </p:sp>
      </p:grpSp>
      <p:grpSp>
        <p:nvGrpSpPr>
          <p:cNvPr id="6" name="Group 67"/>
          <p:cNvGrpSpPr/>
          <p:nvPr/>
        </p:nvGrpSpPr>
        <p:grpSpPr>
          <a:xfrm>
            <a:off x="6715813" y="2308767"/>
            <a:ext cx="1458927" cy="1612995"/>
            <a:chOff x="3419864" y="1304397"/>
            <a:chExt cx="1094533" cy="1209746"/>
          </a:xfrm>
          <a:solidFill>
            <a:schemeClr val="accent1"/>
          </a:solidFill>
        </p:grpSpPr>
        <p:sp>
          <p:nvSpPr>
            <p:cNvPr id="69" name="Freeform 68"/>
            <p:cNvSpPr/>
            <p:nvPr/>
          </p:nvSpPr>
          <p:spPr>
            <a:xfrm rot="16200000">
              <a:off x="3362258" y="1362003"/>
              <a:ext cx="1209746" cy="10945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prstClr val="white"/>
                </a:solidFill>
              </a:endParaRPr>
            </a:p>
          </p:txBody>
        </p:sp>
        <p:sp>
          <p:nvSpPr>
            <p:cNvPr id="70" name="Rectangle 69"/>
            <p:cNvSpPr/>
            <p:nvPr/>
          </p:nvSpPr>
          <p:spPr>
            <a:xfrm>
              <a:off x="3637754" y="1468512"/>
              <a:ext cx="658749" cy="561499"/>
            </a:xfrm>
            <a:prstGeom prst="rect">
              <a:avLst/>
            </a:prstGeom>
            <a:grpFill/>
          </p:spPr>
          <p:txBody>
            <a:bodyPr wrap="none">
              <a:spAutoFit/>
            </a:bodyPr>
            <a:lstStyle/>
            <a:p>
              <a:pPr algn="ctr" defTabSz="1375410"/>
              <a:r>
                <a:rPr lang="en-US" sz="4265">
                  <a:solidFill>
                    <a:prstClr val="white"/>
                  </a:solidFill>
                </a:rPr>
                <a:t>03</a:t>
              </a:r>
              <a:endParaRPr lang="en-US" sz="4265">
                <a:solidFill>
                  <a:prstClr val="white"/>
                </a:solidFill>
              </a:endParaRPr>
            </a:p>
          </p:txBody>
        </p:sp>
      </p:grpSp>
      <p:grpSp>
        <p:nvGrpSpPr>
          <p:cNvPr id="7" name="Group 70"/>
          <p:cNvGrpSpPr/>
          <p:nvPr/>
        </p:nvGrpSpPr>
        <p:grpSpPr>
          <a:xfrm>
            <a:off x="9275335" y="2308764"/>
            <a:ext cx="1458927" cy="1612995"/>
            <a:chOff x="4740719" y="1304398"/>
            <a:chExt cx="1094533" cy="1209746"/>
          </a:xfrm>
          <a:solidFill>
            <a:schemeClr val="accent3"/>
          </a:solidFill>
        </p:grpSpPr>
        <p:sp>
          <p:nvSpPr>
            <p:cNvPr id="72" name="Freeform 71"/>
            <p:cNvSpPr/>
            <p:nvPr/>
          </p:nvSpPr>
          <p:spPr>
            <a:xfrm rot="16200000">
              <a:off x="4683113" y="1362004"/>
              <a:ext cx="1209746" cy="10945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prstClr val="white"/>
                </a:solidFill>
              </a:endParaRPr>
            </a:p>
          </p:txBody>
        </p:sp>
        <p:sp>
          <p:nvSpPr>
            <p:cNvPr id="74" name="Rectangle 73"/>
            <p:cNvSpPr/>
            <p:nvPr/>
          </p:nvSpPr>
          <p:spPr>
            <a:xfrm>
              <a:off x="4945236" y="1468513"/>
              <a:ext cx="685496" cy="561499"/>
            </a:xfrm>
            <a:prstGeom prst="rect">
              <a:avLst/>
            </a:prstGeom>
            <a:grpFill/>
          </p:spPr>
          <p:txBody>
            <a:bodyPr wrap="none">
              <a:spAutoFit/>
            </a:bodyPr>
            <a:lstStyle/>
            <a:p>
              <a:pPr algn="ctr" defTabSz="1375410"/>
              <a:r>
                <a:rPr lang="en-US" sz="4265">
                  <a:solidFill>
                    <a:prstClr val="white"/>
                  </a:solidFill>
                </a:rPr>
                <a:t>04</a:t>
              </a:r>
              <a:endParaRPr lang="en-US" sz="4265">
                <a:solidFill>
                  <a:prstClr val="white"/>
                </a:solidFill>
              </a:endParaRPr>
            </a:p>
          </p:txBody>
        </p:sp>
      </p:grpSp>
      <p:grpSp>
        <p:nvGrpSpPr>
          <p:cNvPr id="8" name="Group 69"/>
          <p:cNvGrpSpPr/>
          <p:nvPr/>
        </p:nvGrpSpPr>
        <p:grpSpPr>
          <a:xfrm>
            <a:off x="8856788" y="4172192"/>
            <a:ext cx="2296017" cy="897800"/>
            <a:chOff x="5716243" y="1649017"/>
            <a:chExt cx="1722544" cy="673349"/>
          </a:xfrm>
        </p:grpSpPr>
        <p:sp>
          <p:nvSpPr>
            <p:cNvPr id="77" name="Text Placeholder 3"/>
            <p:cNvSpPr txBox="1"/>
            <p:nvPr/>
          </p:nvSpPr>
          <p:spPr>
            <a:xfrm>
              <a:off x="6192675" y="1649017"/>
              <a:ext cx="769679" cy="18456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a:solidFill>
                    <a:schemeClr val="tx1">
                      <a:lumMod val="75000"/>
                      <a:lumOff val="25000"/>
                    </a:schemeClr>
                  </a:solidFill>
                </a:rPr>
                <a:t>添加副标题</a:t>
              </a:r>
              <a:endParaRPr lang="en-US" sz="1600">
                <a:solidFill>
                  <a:schemeClr val="tx1">
                    <a:lumMod val="75000"/>
                    <a:lumOff val="25000"/>
                  </a:schemeClr>
                </a:solidFill>
              </a:endParaRPr>
            </a:p>
          </p:txBody>
        </p:sp>
        <p:sp>
          <p:nvSpPr>
            <p:cNvPr id="78" name="Text Placeholder 3"/>
            <p:cNvSpPr txBox="1"/>
            <p:nvPr/>
          </p:nvSpPr>
          <p:spPr>
            <a:xfrm>
              <a:off x="5716243" y="1906868"/>
              <a:ext cx="1722544"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a:solidFill>
                    <a:schemeClr val="tx1">
                      <a:lumMod val="50000"/>
                      <a:lumOff val="50000"/>
                    </a:schemeClr>
                  </a:solidFill>
                </a:rPr>
                <a:t>此处添加详细文本描述，建议与标题相关并符合整体语言风格，语言描述尽量简洁生动。</a:t>
              </a:r>
              <a:endParaRPr lang="en-US" sz="1200">
                <a:solidFill>
                  <a:schemeClr val="tx1">
                    <a:lumMod val="50000"/>
                    <a:lumOff val="50000"/>
                  </a:schemeClr>
                </a:solidFill>
              </a:endParaRPr>
            </a:p>
          </p:txBody>
        </p:sp>
      </p:grpSp>
      <p:grpSp>
        <p:nvGrpSpPr>
          <p:cNvPr id="9" name="Group 72"/>
          <p:cNvGrpSpPr/>
          <p:nvPr/>
        </p:nvGrpSpPr>
        <p:grpSpPr>
          <a:xfrm>
            <a:off x="6286216" y="4170887"/>
            <a:ext cx="2318115" cy="900415"/>
            <a:chOff x="5707954" y="1647057"/>
            <a:chExt cx="1739122" cy="675310"/>
          </a:xfrm>
        </p:grpSpPr>
        <p:sp>
          <p:nvSpPr>
            <p:cNvPr id="80" name="Text Placeholder 3"/>
            <p:cNvSpPr txBox="1"/>
            <p:nvPr/>
          </p:nvSpPr>
          <p:spPr>
            <a:xfrm>
              <a:off x="6192677" y="1647057"/>
              <a:ext cx="769679" cy="18456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a:solidFill>
                    <a:schemeClr val="tx1">
                      <a:lumMod val="75000"/>
                      <a:lumOff val="25000"/>
                    </a:schemeClr>
                  </a:solidFill>
                </a:rPr>
                <a:t>添加副标题</a:t>
              </a:r>
              <a:endParaRPr lang="en-US" sz="1600">
                <a:solidFill>
                  <a:schemeClr val="tx1">
                    <a:lumMod val="75000"/>
                    <a:lumOff val="25000"/>
                  </a:schemeClr>
                </a:solidFill>
              </a:endParaRPr>
            </a:p>
          </p:txBody>
        </p:sp>
        <p:sp>
          <p:nvSpPr>
            <p:cNvPr id="81" name="Text Placeholder 3"/>
            <p:cNvSpPr txBox="1"/>
            <p:nvPr/>
          </p:nvSpPr>
          <p:spPr>
            <a:xfrm>
              <a:off x="5707954" y="1906869"/>
              <a:ext cx="173912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200">
                  <a:solidFill>
                    <a:schemeClr val="tx1">
                      <a:lumMod val="50000"/>
                      <a:lumOff val="50000"/>
                    </a:schemeClr>
                  </a:solidFill>
                </a:rPr>
                <a:t>此处添加详细文本描述，建议与标题相关并符合整体语言风格，语言描述尽量简洁生动。</a:t>
              </a:r>
              <a:endParaRPr lang="en-US" sz="1200">
                <a:solidFill>
                  <a:schemeClr val="tx1">
                    <a:lumMod val="50000"/>
                    <a:lumOff val="50000"/>
                  </a:schemeClr>
                </a:solidFill>
              </a:endParaRPr>
            </a:p>
          </p:txBody>
        </p:sp>
      </p:grpSp>
      <p:sp>
        <p:nvSpPr>
          <p:cNvPr id="82" name="TextBox 81"/>
          <p:cNvSpPr txBox="1"/>
          <p:nvPr/>
        </p:nvSpPr>
        <p:spPr>
          <a:xfrm>
            <a:off x="1036345" y="5689690"/>
            <a:ext cx="10119319" cy="553998"/>
          </a:xfrm>
          <a:prstGeom prst="rect">
            <a:avLst/>
          </a:prstGeom>
          <a:noFill/>
        </p:spPr>
        <p:txBody>
          <a:bodyPr wrap="square" lIns="0" tIns="0" rIns="0" bIns="0" rtlCol="0">
            <a:spAutoFit/>
          </a:bodyPr>
          <a:lstStyle/>
          <a:p>
            <a:pPr algn="ctr" defTabSz="1375410"/>
            <a:r>
              <a:rPr lang="zh-CN" altLang="en-US" sz="1200">
                <a:solidFill>
                  <a:prstClr val="black">
                    <a:lumMod val="50000"/>
                    <a:lumOff val="50000"/>
                  </a:prstClr>
                </a:solidFill>
              </a:rPr>
              <a:t>此处添加详细文本描述，建议与标题相关并符合整体语言风格，语言描述尽量简洁生动。尽量将每页幻灯片的字数控制在</a:t>
            </a:r>
            <a:r>
              <a:rPr lang="en-US" altLang="zh-CN" sz="1200">
                <a:solidFill>
                  <a:prstClr val="black">
                    <a:lumMod val="50000"/>
                    <a:lumOff val="50000"/>
                  </a:prstClr>
                </a:solidFill>
              </a:rPr>
              <a:t>200</a:t>
            </a:r>
            <a:r>
              <a:rPr lang="zh-CN" altLang="en-US" sz="1200">
                <a:solidFill>
                  <a:prstClr val="black">
                    <a:lumMod val="50000"/>
                    <a:lumOff val="50000"/>
                  </a:prstClr>
                </a:solidFill>
              </a:rPr>
              <a:t>字以内，据统计每页幻灯片的最好控制在</a:t>
            </a:r>
            <a:r>
              <a:rPr lang="en-US" altLang="zh-CN" sz="1200">
                <a:solidFill>
                  <a:prstClr val="black">
                    <a:lumMod val="50000"/>
                    <a:lumOff val="50000"/>
                  </a:prstClr>
                </a:solidFill>
              </a:rPr>
              <a:t>5</a:t>
            </a:r>
            <a:r>
              <a:rPr lang="zh-CN" altLang="en-US" sz="1200">
                <a:solidFill>
                  <a:prstClr val="black">
                    <a:lumMod val="50000"/>
                    <a:lumOff val="50000"/>
                  </a:prstClr>
                </a:solidFill>
              </a:rPr>
              <a:t>分钟之内。此处添加详细文本描述，建议与标题相关并符合整体语言风格，语言描述尽量简洁生动。尽量将每页幻灯片的字数控制在</a:t>
            </a:r>
            <a:r>
              <a:rPr lang="en-US" altLang="zh-CN" sz="1200">
                <a:solidFill>
                  <a:prstClr val="black">
                    <a:lumMod val="50000"/>
                    <a:lumOff val="50000"/>
                  </a:prstClr>
                </a:solidFill>
              </a:rPr>
              <a:t>200</a:t>
            </a:r>
            <a:r>
              <a:rPr lang="zh-CN" altLang="en-US" sz="1200">
                <a:solidFill>
                  <a:prstClr val="black">
                    <a:lumMod val="50000"/>
                    <a:lumOff val="50000"/>
                  </a:prstClr>
                </a:solidFill>
              </a:rPr>
              <a:t>字以内，据统计每页幻灯片的最好控制在</a:t>
            </a:r>
            <a:r>
              <a:rPr lang="en-US" altLang="zh-CN" sz="1200">
                <a:solidFill>
                  <a:prstClr val="black">
                    <a:lumMod val="50000"/>
                    <a:lumOff val="50000"/>
                  </a:prstClr>
                </a:solidFill>
              </a:rPr>
              <a:t>5</a:t>
            </a:r>
            <a:r>
              <a:rPr lang="zh-CN" altLang="en-US" sz="1200">
                <a:solidFill>
                  <a:prstClr val="black">
                    <a:lumMod val="50000"/>
                    <a:lumOff val="50000"/>
                  </a:prstClr>
                </a:solidFill>
              </a:rPr>
              <a:t>分钟之内。</a:t>
            </a:r>
            <a:endParaRPr lang="zh-CN" altLang="en-US" sz="1200">
              <a:solidFill>
                <a:prstClr val="black">
                  <a:lumMod val="50000"/>
                  <a:lumOff val="50000"/>
                </a:prstClr>
              </a:solidFill>
            </a:endParaRPr>
          </a:p>
        </p:txBody>
      </p:sp>
      <p:cxnSp>
        <p:nvCxnSpPr>
          <p:cNvPr id="83" name="Straight Connector 82"/>
          <p:cNvCxnSpPr/>
          <p:nvPr/>
        </p:nvCxnSpPr>
        <p:spPr>
          <a:xfrm>
            <a:off x="1044535" y="5511903"/>
            <a:ext cx="10102932"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9051048">
            <a:off x="2725100" y="1814572"/>
            <a:ext cx="218109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89" tIns="60945" rIns="121889" bIns="60945" rtlCol="0" anchor="ctr"/>
          <a:lstStyle/>
          <a:p>
            <a:pPr algn="ctr" defTabSz="1375410"/>
            <a:endParaRPr lang="en-US" sz="2665">
              <a:solidFill>
                <a:prstClr val="black"/>
              </a:solidFill>
            </a:endParaRPr>
          </a:p>
        </p:txBody>
      </p:sp>
      <p:sp>
        <p:nvSpPr>
          <p:cNvPr id="32" name="Arc 31"/>
          <p:cNvSpPr/>
          <p:nvPr/>
        </p:nvSpPr>
        <p:spPr>
          <a:xfrm rot="19051048">
            <a:off x="5188953" y="1814572"/>
            <a:ext cx="218109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89" tIns="60945" rIns="121889" bIns="60945" rtlCol="0" anchor="ctr"/>
          <a:lstStyle/>
          <a:p>
            <a:pPr algn="ctr" defTabSz="1375410"/>
            <a:endParaRPr lang="en-US" sz="2665">
              <a:solidFill>
                <a:prstClr val="black"/>
              </a:solidFill>
            </a:endParaRPr>
          </a:p>
        </p:txBody>
      </p:sp>
      <p:sp>
        <p:nvSpPr>
          <p:cNvPr id="33" name="Arc 32"/>
          <p:cNvSpPr/>
          <p:nvPr/>
        </p:nvSpPr>
        <p:spPr>
          <a:xfrm rot="19051048">
            <a:off x="7652810" y="1814572"/>
            <a:ext cx="218109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89" tIns="60945" rIns="121889" bIns="60945" rtlCol="0" anchor="ctr"/>
          <a:lstStyle/>
          <a:p>
            <a:pPr algn="ctr" defTabSz="1375410"/>
            <a:endParaRPr lang="en-US" sz="2665">
              <a:solidFill>
                <a:prstClr val="black"/>
              </a:solidFill>
            </a:endParaRPr>
          </a:p>
        </p:txBody>
      </p:sp>
      <p:sp>
        <p:nvSpPr>
          <p:cNvPr id="34"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35" name="矩形 34"/>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200"/>
                                        <p:tgtEl>
                                          <p:spTgt spid="30"/>
                                        </p:tgtEl>
                                      </p:cBhvr>
                                    </p:animEffect>
                                  </p:childTnLst>
                                </p:cTn>
                              </p:par>
                            </p:childTnLst>
                          </p:cTn>
                        </p:par>
                        <p:par>
                          <p:cTn id="8" fill="hold" nodeType="afterGroup">
                            <p:stCondLst>
                              <p:cond delay="200"/>
                            </p:stCondLst>
                            <p:childTnLst>
                              <p:par>
                                <p:cTn id="9" presetID="2" presetClass="entr" presetSubtype="4" accel="50000" decel="5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 fill="hold"/>
                                        <p:tgtEl>
                                          <p:spTgt spid="2"/>
                                        </p:tgtEl>
                                        <p:attrNameLst>
                                          <p:attrName>ppt_x</p:attrName>
                                        </p:attrNameLst>
                                      </p:cBhvr>
                                      <p:tavLst>
                                        <p:tav tm="0">
                                          <p:val>
                                            <p:strVal val="#ppt_x"/>
                                          </p:val>
                                        </p:tav>
                                        <p:tav tm="100000">
                                          <p:val>
                                            <p:strVal val="#ppt_x"/>
                                          </p:val>
                                        </p:tav>
                                      </p:tavLst>
                                    </p:anim>
                                    <p:anim calcmode="lin" valueType="num">
                                      <p:cBhvr additive="base">
                                        <p:cTn id="12" dur="200" fill="hold"/>
                                        <p:tgtEl>
                                          <p:spTgt spid="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200"/>
                                        <p:tgtEl>
                                          <p:spTgt spid="5"/>
                                        </p:tgtEl>
                                      </p:cBhvr>
                                    </p:animEffect>
                                  </p:childTnLst>
                                </p:cTn>
                              </p:par>
                            </p:childTnLst>
                          </p:cTn>
                        </p:par>
                        <p:par>
                          <p:cTn id="17" fill="hold" nodeType="afterGroup">
                            <p:stCondLst>
                              <p:cond delay="600"/>
                            </p:stCondLst>
                            <p:childTnLst>
                              <p:par>
                                <p:cTn id="18" presetID="18" presetClass="entr" presetSubtype="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Right)">
                                      <p:cBhvr>
                                        <p:cTn id="20" dur="200"/>
                                        <p:tgtEl>
                                          <p:spTgt spid="31"/>
                                        </p:tgtEl>
                                      </p:cBhvr>
                                    </p:animEffect>
                                  </p:childTnLst>
                                </p:cTn>
                              </p:par>
                            </p:childTnLst>
                          </p:cTn>
                        </p:par>
                        <p:par>
                          <p:cTn id="21" fill="hold" nodeType="afterGroup">
                            <p:stCondLst>
                              <p:cond delay="800"/>
                            </p:stCondLst>
                            <p:childTnLst>
                              <p:par>
                                <p:cTn id="22" presetID="2" presetClass="entr" presetSubtype="4" accel="50000" decel="5000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200" fill="hold"/>
                                        <p:tgtEl>
                                          <p:spTgt spid="3"/>
                                        </p:tgtEl>
                                        <p:attrNameLst>
                                          <p:attrName>ppt_x</p:attrName>
                                        </p:attrNameLst>
                                      </p:cBhvr>
                                      <p:tavLst>
                                        <p:tav tm="0">
                                          <p:val>
                                            <p:strVal val="#ppt_x"/>
                                          </p:val>
                                        </p:tav>
                                        <p:tav tm="100000">
                                          <p:val>
                                            <p:strVal val="#ppt_x"/>
                                          </p:val>
                                        </p:tav>
                                      </p:tavLst>
                                    </p:anim>
                                    <p:anim calcmode="lin" valueType="num">
                                      <p:cBhvr additive="base">
                                        <p:cTn id="25" dur="200" fill="hold"/>
                                        <p:tgtEl>
                                          <p:spTgt spid="3"/>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000"/>
                            </p:stCondLst>
                            <p:childTnLst>
                              <p:par>
                                <p:cTn id="27" presetID="1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lide(fromBottom)">
                                      <p:cBhvr>
                                        <p:cTn id="29" dur="200"/>
                                        <p:tgtEl>
                                          <p:spTgt spid="4"/>
                                        </p:tgtEl>
                                      </p:cBhvr>
                                    </p:animEffect>
                                  </p:childTnLst>
                                </p:cTn>
                              </p:par>
                            </p:childTnLst>
                          </p:cTn>
                        </p:par>
                        <p:par>
                          <p:cTn id="30" fill="hold" nodeType="afterGroup">
                            <p:stCondLst>
                              <p:cond delay="1200"/>
                            </p:stCondLst>
                            <p:childTnLst>
                              <p:par>
                                <p:cTn id="31" presetID="18" presetClass="entr" presetSubtype="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downRight)">
                                      <p:cBhvr>
                                        <p:cTn id="33" dur="200"/>
                                        <p:tgtEl>
                                          <p:spTgt spid="32"/>
                                        </p:tgtEl>
                                      </p:cBhvr>
                                    </p:animEffect>
                                  </p:childTnLst>
                                </p:cTn>
                              </p:par>
                            </p:childTnLst>
                          </p:cTn>
                        </p:par>
                        <p:par>
                          <p:cTn id="34" fill="hold" nodeType="afterGroup">
                            <p:stCondLst>
                              <p:cond delay="1400"/>
                            </p:stCondLst>
                            <p:childTnLst>
                              <p:par>
                                <p:cTn id="35" presetID="2" presetClass="entr" presetSubtype="4"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00" fill="hold"/>
                                        <p:tgtEl>
                                          <p:spTgt spid="6"/>
                                        </p:tgtEl>
                                        <p:attrNameLst>
                                          <p:attrName>ppt_x</p:attrName>
                                        </p:attrNameLst>
                                      </p:cBhvr>
                                      <p:tavLst>
                                        <p:tav tm="0">
                                          <p:val>
                                            <p:strVal val="#ppt_x"/>
                                          </p:val>
                                        </p:tav>
                                        <p:tav tm="100000">
                                          <p:val>
                                            <p:strVal val="#ppt_x"/>
                                          </p:val>
                                        </p:tav>
                                      </p:tavLst>
                                    </p:anim>
                                    <p:anim calcmode="lin" valueType="num">
                                      <p:cBhvr additive="base">
                                        <p:cTn id="38" dur="200" fill="hold"/>
                                        <p:tgtEl>
                                          <p:spTgt spid="6"/>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600"/>
                            </p:stCondLst>
                            <p:childTnLst>
                              <p:par>
                                <p:cTn id="40" presetID="1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200"/>
                                        <p:tgtEl>
                                          <p:spTgt spid="9"/>
                                        </p:tgtEl>
                                      </p:cBhvr>
                                    </p:animEffect>
                                  </p:childTnLst>
                                </p:cTn>
                              </p:par>
                            </p:childTnLst>
                          </p:cTn>
                        </p:par>
                        <p:par>
                          <p:cTn id="43" fill="hold" nodeType="afterGroup">
                            <p:stCondLst>
                              <p:cond delay="1800"/>
                            </p:stCondLst>
                            <p:childTnLst>
                              <p:par>
                                <p:cTn id="44" presetID="18" presetClass="entr" presetSubtype="6"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Right)">
                                      <p:cBhvr>
                                        <p:cTn id="46" dur="200"/>
                                        <p:tgtEl>
                                          <p:spTgt spid="33"/>
                                        </p:tgtEl>
                                      </p:cBhvr>
                                    </p:animEffect>
                                  </p:childTnLst>
                                </p:cTn>
                              </p:par>
                            </p:childTnLst>
                          </p:cTn>
                        </p:par>
                        <p:par>
                          <p:cTn id="47" fill="hold" nodeType="afterGroup">
                            <p:stCondLst>
                              <p:cond delay="2000"/>
                            </p:stCondLst>
                            <p:childTnLst>
                              <p:par>
                                <p:cTn id="48" presetID="2" presetClass="entr" presetSubtype="4" accel="50000" decel="5000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200" fill="hold"/>
                                        <p:tgtEl>
                                          <p:spTgt spid="7"/>
                                        </p:tgtEl>
                                        <p:attrNameLst>
                                          <p:attrName>ppt_x</p:attrName>
                                        </p:attrNameLst>
                                      </p:cBhvr>
                                      <p:tavLst>
                                        <p:tav tm="0">
                                          <p:val>
                                            <p:strVal val="#ppt_x"/>
                                          </p:val>
                                        </p:tav>
                                        <p:tav tm="100000">
                                          <p:val>
                                            <p:strVal val="#ppt_x"/>
                                          </p:val>
                                        </p:tav>
                                      </p:tavLst>
                                    </p:anim>
                                    <p:anim calcmode="lin" valueType="num">
                                      <p:cBhvr additive="base">
                                        <p:cTn id="51" dur="200" fill="hold"/>
                                        <p:tgtEl>
                                          <p:spTgt spid="7"/>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2200"/>
                            </p:stCondLst>
                            <p:childTnLst>
                              <p:par>
                                <p:cTn id="53" presetID="12" presetClass="entr" presetSubtype="4"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lide(fromBottom)">
                                      <p:cBhvr>
                                        <p:cTn id="55" dur="200"/>
                                        <p:tgtEl>
                                          <p:spTgt spid="8"/>
                                        </p:tgtEl>
                                      </p:cBhvr>
                                    </p:animEffect>
                                  </p:childTnLst>
                                </p:cTn>
                              </p:par>
                            </p:childTnLst>
                          </p:cTn>
                        </p:par>
                        <p:par>
                          <p:cTn id="56" fill="hold" nodeType="afterGroup">
                            <p:stCondLst>
                              <p:cond delay="2400"/>
                            </p:stCondLst>
                            <p:childTnLst>
                              <p:par>
                                <p:cTn id="57" presetID="18" presetClass="entr" presetSubtype="3"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strips(upRight)">
                                      <p:cBhvr>
                                        <p:cTn id="59" dur="200"/>
                                        <p:tgtEl>
                                          <p:spTgt spid="83"/>
                                        </p:tgtEl>
                                      </p:cBhvr>
                                    </p:animEffect>
                                  </p:childTnLst>
                                </p:cTn>
                              </p:par>
                            </p:childTnLst>
                          </p:cTn>
                        </p:par>
                        <p:par>
                          <p:cTn id="60" fill="hold" nodeType="afterGroup">
                            <p:stCondLst>
                              <p:cond delay="260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2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7000" b="-7000"/>
          </a:stretch>
        </a:blipFill>
        <a:effectLst/>
      </p:bgPr>
    </p:bg>
    <p:spTree>
      <p:nvGrpSpPr>
        <p:cNvPr id="1" name=""/>
        <p:cNvGrpSpPr/>
        <p:nvPr/>
      </p:nvGrpSpPr>
      <p:grpSpPr>
        <a:xfrm>
          <a:off x="0" y="0"/>
          <a:ext cx="0" cy="0"/>
        </a:xfrm>
      </p:grpSpPr>
      <p:grpSp>
        <p:nvGrpSpPr>
          <p:cNvPr id="26" name="组合 25"/>
          <p:cNvGrpSpPr/>
          <p:nvPr/>
        </p:nvGrpSpPr>
        <p:grpSpPr>
          <a:xfrm>
            <a:off x="7185370" y="4189669"/>
            <a:ext cx="2669986" cy="717595"/>
            <a:chOff x="5347199" y="4337685"/>
            <a:chExt cx="2669986" cy="717595"/>
          </a:xfrm>
        </p:grpSpPr>
        <p:sp>
          <p:nvSpPr>
            <p:cNvPr id="27" name="矩形 26"/>
            <p:cNvSpPr/>
            <p:nvPr/>
          </p:nvSpPr>
          <p:spPr>
            <a:xfrm>
              <a:off x="5347199" y="4337685"/>
              <a:ext cx="2031325" cy="461665"/>
            </a:xfrm>
            <a:prstGeom prst="rect">
              <a:avLst/>
            </a:prstGeom>
          </p:spPr>
          <p:txBody>
            <a:bodyPr wrap="none">
              <a:spAutoFit/>
            </a:bodyPr>
            <a:lstStyle/>
            <a:p>
              <a:r>
                <a:rPr lang="zh-CN" altLang="en-US" sz="2400">
                  <a:solidFill>
                    <a:schemeClr val="accent3"/>
                  </a:solidFill>
                  <a:latin typeface="微软雅黑" panose="020b0503020204020204" pitchFamily="34" charset="-122"/>
                  <a:ea typeface="微软雅黑" panose="020b0503020204020204" pitchFamily="34" charset="-122"/>
                </a:rPr>
                <a:t>标题文本预设</a:t>
              </a:r>
              <a:endParaRPr lang="zh-CN" altLang="en-US" sz="2400">
                <a:solidFill>
                  <a:schemeClr val="accent3"/>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347199" y="4793670"/>
              <a:ext cx="2669986" cy="261610"/>
            </a:xfrm>
            <a:prstGeom prst="rect">
              <a:avLst/>
            </a:prstGeom>
            <a:noFill/>
          </p:spPr>
          <p:txBody>
            <a:bodyPr wrap="square" rtlCol="0">
              <a:spAutoFit/>
            </a:bodyPr>
            <a:lstStyle/>
            <a:p>
              <a:r>
                <a:rPr lang="en-US" altLang="zh-CN" sz="1100">
                  <a:solidFill>
                    <a:schemeClr val="bg1">
                      <a:lumMod val="75000"/>
                    </a:schemeClr>
                  </a:solidFill>
                  <a:ea typeface="方正兰亭黑简体" panose="02000000000000000000" pitchFamily="2" charset="-122"/>
                </a:rPr>
                <a:t>ACTIVE MODE OF OPERATION</a:t>
              </a:r>
              <a:endParaRPr lang="zh-CN" altLang="en-US" sz="1100">
                <a:solidFill>
                  <a:schemeClr val="bg1">
                    <a:lumMod val="75000"/>
                  </a:schemeClr>
                </a:solidFill>
                <a:ea typeface="方正兰亭黑简体" panose="02000000000000000000" pitchFamily="2" charset="-122"/>
              </a:endParaRPr>
            </a:p>
          </p:txBody>
        </p:sp>
      </p:grpSp>
      <p:sp>
        <p:nvSpPr>
          <p:cNvPr id="29" name="圆角矩形 19"/>
          <p:cNvSpPr/>
          <p:nvPr/>
        </p:nvSpPr>
        <p:spPr>
          <a:xfrm>
            <a:off x="6360046" y="4152223"/>
            <a:ext cx="754672" cy="754672"/>
          </a:xfrm>
          <a:prstGeom prst="roundRect">
            <a:avLst>
              <a:gd name="adj" fmla="val 5000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bg1"/>
                </a:solidFill>
                <a:latin typeface="Agency FB" panose="020b0503020202020204" pitchFamily="34" charset="0"/>
              </a:rPr>
              <a:t>03</a:t>
            </a:r>
            <a:endParaRPr lang="zh-CN" altLang="en-US" sz="3200">
              <a:solidFill>
                <a:schemeClr val="bg1"/>
              </a:solidFill>
              <a:latin typeface="Agency FB" panose="020b0503020202020204" pitchFamily="34" charset="0"/>
            </a:endParaRPr>
          </a:p>
        </p:txBody>
      </p:sp>
      <p:grpSp>
        <p:nvGrpSpPr>
          <p:cNvPr id="30" name="组合 29"/>
          <p:cNvGrpSpPr/>
          <p:nvPr/>
        </p:nvGrpSpPr>
        <p:grpSpPr>
          <a:xfrm>
            <a:off x="7185370" y="2937581"/>
            <a:ext cx="2669986" cy="717595"/>
            <a:chOff x="5347199" y="3077024"/>
            <a:chExt cx="2669986" cy="717595"/>
          </a:xfrm>
        </p:grpSpPr>
        <p:sp>
          <p:nvSpPr>
            <p:cNvPr id="31" name="矩形 30"/>
            <p:cNvSpPr/>
            <p:nvPr/>
          </p:nvSpPr>
          <p:spPr>
            <a:xfrm>
              <a:off x="5347199" y="3077024"/>
              <a:ext cx="2031325" cy="461665"/>
            </a:xfrm>
            <a:prstGeom prst="rect">
              <a:avLst/>
            </a:prstGeom>
          </p:spPr>
          <p:txBody>
            <a:bodyPr wrap="none">
              <a:spAutoFit/>
            </a:bodyPr>
            <a:lstStyle/>
            <a:p>
              <a:r>
                <a:rPr lang="zh-CN" altLang="en-US" sz="2400">
                  <a:solidFill>
                    <a:schemeClr val="accent2"/>
                  </a:solidFill>
                  <a:latin typeface="微软雅黑" panose="020b0503020204020204" pitchFamily="34" charset="-122"/>
                  <a:ea typeface="微软雅黑" panose="020b0503020204020204" pitchFamily="34" charset="-122"/>
                </a:rPr>
                <a:t>标题文本预设</a:t>
              </a:r>
              <a:endParaRPr lang="zh-CN" altLang="en-US" sz="2400">
                <a:solidFill>
                  <a:schemeClr val="accent2"/>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347199" y="3533009"/>
              <a:ext cx="2669986" cy="261610"/>
            </a:xfrm>
            <a:prstGeom prst="rect">
              <a:avLst/>
            </a:prstGeom>
            <a:noFill/>
          </p:spPr>
          <p:txBody>
            <a:bodyPr wrap="square" rtlCol="0">
              <a:spAutoFit/>
            </a:bodyPr>
            <a:lstStyle/>
            <a:p>
              <a:r>
                <a:rPr lang="en-US" altLang="zh-CN" sz="1100">
                  <a:solidFill>
                    <a:schemeClr val="bg1">
                      <a:lumMod val="75000"/>
                    </a:schemeClr>
                  </a:solidFill>
                  <a:ea typeface="方正兰亭黑简体" panose="02000000000000000000" pitchFamily="2" charset="-122"/>
                </a:rPr>
                <a:t>CONTENT COMPONENT</a:t>
              </a:r>
              <a:endParaRPr lang="zh-CN" altLang="en-US" sz="1100">
                <a:solidFill>
                  <a:schemeClr val="bg1">
                    <a:lumMod val="75000"/>
                  </a:schemeClr>
                </a:solidFill>
                <a:ea typeface="方正兰亭黑简体" panose="02000000000000000000" pitchFamily="2" charset="-122"/>
              </a:endParaRPr>
            </a:p>
          </p:txBody>
        </p:sp>
      </p:grpSp>
      <p:sp>
        <p:nvSpPr>
          <p:cNvPr id="33" name="圆角矩形 19"/>
          <p:cNvSpPr/>
          <p:nvPr/>
        </p:nvSpPr>
        <p:spPr>
          <a:xfrm>
            <a:off x="6360046" y="2900135"/>
            <a:ext cx="754672" cy="754672"/>
          </a:xfrm>
          <a:prstGeom prst="roundRect">
            <a:avLst>
              <a:gd name="adj" fmla="val 50000"/>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bg1"/>
                </a:solidFill>
                <a:latin typeface="Agency FB" panose="020b0503020202020204" pitchFamily="34" charset="0"/>
              </a:rPr>
              <a:t>02</a:t>
            </a:r>
            <a:endParaRPr lang="zh-CN" altLang="en-US" sz="3200">
              <a:solidFill>
                <a:schemeClr val="bg1"/>
              </a:solidFill>
              <a:latin typeface="Agency FB" panose="020b0503020202020204" pitchFamily="34" charset="0"/>
            </a:endParaRPr>
          </a:p>
        </p:txBody>
      </p:sp>
      <p:sp>
        <p:nvSpPr>
          <p:cNvPr id="34" name="圆角矩形 19"/>
          <p:cNvSpPr/>
          <p:nvPr/>
        </p:nvSpPr>
        <p:spPr>
          <a:xfrm>
            <a:off x="2820150" y="2900135"/>
            <a:ext cx="754672" cy="754672"/>
          </a:xfrm>
          <a:prstGeom prst="roundRect">
            <a:avLst>
              <a:gd name="adj" fmla="val 50000"/>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spc="300">
                <a:solidFill>
                  <a:schemeClr val="bg1"/>
                </a:solidFill>
                <a:latin typeface="Agency FB" panose="020b0503020202020204" pitchFamily="34" charset="0"/>
              </a:rPr>
              <a:t>01</a:t>
            </a:r>
            <a:endParaRPr lang="zh-CN" altLang="en-US" sz="3200" spc="300">
              <a:solidFill>
                <a:schemeClr val="bg1"/>
              </a:solidFill>
              <a:latin typeface="Agency FB" panose="020b0503020202020204" pitchFamily="34" charset="0"/>
            </a:endParaRPr>
          </a:p>
        </p:txBody>
      </p:sp>
      <p:grpSp>
        <p:nvGrpSpPr>
          <p:cNvPr id="35" name="组合 34"/>
          <p:cNvGrpSpPr/>
          <p:nvPr/>
        </p:nvGrpSpPr>
        <p:grpSpPr>
          <a:xfrm>
            <a:off x="3645474" y="2937581"/>
            <a:ext cx="2669986" cy="717595"/>
            <a:chOff x="5347199" y="1806989"/>
            <a:chExt cx="2669986" cy="717595"/>
          </a:xfrm>
        </p:grpSpPr>
        <p:sp>
          <p:nvSpPr>
            <p:cNvPr id="36" name="矩形 35"/>
            <p:cNvSpPr/>
            <p:nvPr/>
          </p:nvSpPr>
          <p:spPr>
            <a:xfrm>
              <a:off x="5347199" y="1806989"/>
              <a:ext cx="2031325" cy="461665"/>
            </a:xfrm>
            <a:prstGeom prst="rect">
              <a:avLst/>
            </a:prstGeom>
          </p:spPr>
          <p:txBody>
            <a:bodyPr wrap="none">
              <a:spAutoFit/>
            </a:bodyPr>
            <a:lstStyle/>
            <a:p>
              <a:r>
                <a:rPr lang="zh-CN" altLang="en-US" sz="2400">
                  <a:solidFill>
                    <a:schemeClr val="accent1"/>
                  </a:solidFill>
                  <a:latin typeface="微软雅黑" panose="020b0503020204020204" pitchFamily="34" charset="-122"/>
                  <a:ea typeface="微软雅黑" panose="020b0503020204020204" pitchFamily="34" charset="-122"/>
                </a:rPr>
                <a:t>标题文本预设</a:t>
              </a: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347199" y="2262974"/>
              <a:ext cx="2669986" cy="261610"/>
            </a:xfrm>
            <a:prstGeom prst="rect">
              <a:avLst/>
            </a:prstGeom>
            <a:noFill/>
          </p:spPr>
          <p:txBody>
            <a:bodyPr wrap="square" rtlCol="0">
              <a:spAutoFit/>
            </a:bodyPr>
            <a:lstStyle/>
            <a:p>
              <a:r>
                <a:rPr lang="en-US" altLang="zh-CN" sz="1100">
                  <a:solidFill>
                    <a:schemeClr val="bg1">
                      <a:lumMod val="75000"/>
                    </a:schemeClr>
                  </a:solidFill>
                  <a:ea typeface="方正兰亭黑简体" panose="02000000000000000000" pitchFamily="2" charset="-122"/>
                </a:rPr>
                <a:t>THINKING OF THE ACTIVITIES</a:t>
              </a:r>
              <a:endParaRPr lang="zh-CN" altLang="en-US" sz="1100">
                <a:solidFill>
                  <a:schemeClr val="bg1">
                    <a:lumMod val="75000"/>
                  </a:schemeClr>
                </a:solidFill>
                <a:ea typeface="方正兰亭黑简体" panose="02000000000000000000" pitchFamily="2" charset="-122"/>
              </a:endParaRPr>
            </a:p>
          </p:txBody>
        </p:sp>
      </p:grpSp>
      <p:grpSp>
        <p:nvGrpSpPr>
          <p:cNvPr id="54" name="组合 53"/>
          <p:cNvGrpSpPr/>
          <p:nvPr/>
        </p:nvGrpSpPr>
        <p:grpSpPr>
          <a:xfrm>
            <a:off x="3645474" y="4227115"/>
            <a:ext cx="2669986" cy="717595"/>
            <a:chOff x="8887095" y="1810488"/>
            <a:chExt cx="2669986" cy="717595"/>
          </a:xfrm>
        </p:grpSpPr>
        <p:sp>
          <p:nvSpPr>
            <p:cNvPr id="55" name="矩形 54"/>
            <p:cNvSpPr/>
            <p:nvPr/>
          </p:nvSpPr>
          <p:spPr>
            <a:xfrm>
              <a:off x="8887095" y="1810488"/>
              <a:ext cx="2031325" cy="461665"/>
            </a:xfrm>
            <a:prstGeom prst="rect">
              <a:avLst/>
            </a:prstGeom>
          </p:spPr>
          <p:txBody>
            <a:bodyPr wrap="none">
              <a:spAutoFit/>
            </a:bodyPr>
            <a:lstStyle/>
            <a:p>
              <a:r>
                <a:rPr lang="zh-CN" altLang="en-US" sz="2400">
                  <a:solidFill>
                    <a:schemeClr val="accent4"/>
                  </a:solidFill>
                  <a:latin typeface="微软雅黑" panose="020b0503020204020204" pitchFamily="34" charset="-122"/>
                  <a:ea typeface="微软雅黑" panose="020b0503020204020204" pitchFamily="34" charset="-122"/>
                </a:rPr>
                <a:t>标题文本预设</a:t>
              </a:r>
              <a:endParaRPr lang="zh-CN" altLang="en-US" sz="2400">
                <a:solidFill>
                  <a:schemeClr val="accent4"/>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887095" y="2266473"/>
              <a:ext cx="2669986" cy="261610"/>
            </a:xfrm>
            <a:prstGeom prst="rect">
              <a:avLst/>
            </a:prstGeom>
            <a:noFill/>
          </p:spPr>
          <p:txBody>
            <a:bodyPr wrap="square" rtlCol="0">
              <a:spAutoFit/>
            </a:bodyPr>
            <a:lstStyle/>
            <a:p>
              <a:r>
                <a:rPr lang="en-US" altLang="zh-CN" sz="1100">
                  <a:solidFill>
                    <a:schemeClr val="bg1">
                      <a:lumMod val="75000"/>
                    </a:schemeClr>
                  </a:solidFill>
                  <a:ea typeface="方正兰亭黑简体" panose="02000000000000000000" pitchFamily="2" charset="-122"/>
                </a:rPr>
                <a:t>PROBLEMS AND CONTROL</a:t>
              </a:r>
              <a:endParaRPr lang="zh-CN" altLang="en-US" sz="1100">
                <a:solidFill>
                  <a:schemeClr val="bg1">
                    <a:lumMod val="75000"/>
                  </a:schemeClr>
                </a:solidFill>
                <a:ea typeface="方正兰亭黑简体" panose="02000000000000000000" pitchFamily="2" charset="-122"/>
              </a:endParaRPr>
            </a:p>
          </p:txBody>
        </p:sp>
      </p:grpSp>
      <p:sp>
        <p:nvSpPr>
          <p:cNvPr id="57" name="圆角矩形 19"/>
          <p:cNvSpPr/>
          <p:nvPr/>
        </p:nvSpPr>
        <p:spPr>
          <a:xfrm>
            <a:off x="2820150" y="4189669"/>
            <a:ext cx="754672" cy="754672"/>
          </a:xfrm>
          <a:prstGeom prst="roundRect">
            <a:avLst>
              <a:gd name="adj" fmla="val 50000"/>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a:solidFill>
                  <a:schemeClr val="bg1"/>
                </a:solidFill>
                <a:latin typeface="Agency FB" panose="020b0503020202020204" pitchFamily="34" charset="0"/>
              </a:rPr>
              <a:t>04</a:t>
            </a:r>
            <a:endParaRPr lang="zh-CN" altLang="en-US" sz="3200">
              <a:solidFill>
                <a:schemeClr val="bg1"/>
              </a:solidFill>
              <a:latin typeface="Agency FB" panose="020b0503020202020204" pitchFamily="34" charset="0"/>
            </a:endParaRPr>
          </a:p>
        </p:txBody>
      </p:sp>
      <p:sp>
        <p:nvSpPr>
          <p:cNvPr id="59" name="文本框 58"/>
          <p:cNvSpPr txBox="1"/>
          <p:nvPr/>
        </p:nvSpPr>
        <p:spPr>
          <a:xfrm>
            <a:off x="3273426" y="813562"/>
            <a:ext cx="1936749" cy="1015663"/>
          </a:xfrm>
          <a:prstGeom prst="rect">
            <a:avLst/>
          </a:prstGeom>
          <a:noFill/>
        </p:spPr>
        <p:txBody>
          <a:bodyPr vert="horz" wrap="none" rtlCol="0">
            <a:spAutoFit/>
          </a:bodyPr>
          <a:lstStyle/>
          <a:p>
            <a:pPr algn="ctr"/>
            <a:r>
              <a:rPr lang="zh-CN" altLang="en-US" sz="6000">
                <a:solidFill>
                  <a:schemeClr val="accent1"/>
                </a:solidFill>
                <a:latin typeface="+mj-ea"/>
                <a:ea typeface="+mj-ea"/>
              </a:rPr>
              <a:t>目 录</a:t>
            </a:r>
            <a:endParaRPr lang="zh-CN" altLang="en-US" sz="6000">
              <a:solidFill>
                <a:schemeClr val="accent1"/>
              </a:solidFill>
              <a:latin typeface="+mj-lt"/>
            </a:endParaRPr>
          </a:p>
        </p:txBody>
      </p:sp>
      <p:sp>
        <p:nvSpPr>
          <p:cNvPr id="60" name="文本框 59"/>
          <p:cNvSpPr txBox="1"/>
          <p:nvPr/>
        </p:nvSpPr>
        <p:spPr>
          <a:xfrm>
            <a:off x="5287012" y="885083"/>
            <a:ext cx="3659400" cy="830997"/>
          </a:xfrm>
          <a:prstGeom prst="rect">
            <a:avLst/>
          </a:prstGeom>
          <a:noFill/>
        </p:spPr>
        <p:txBody>
          <a:bodyPr vert="horz" wrap="none" rtlCol="0">
            <a:spAutoFit/>
          </a:bodyPr>
          <a:lstStyle/>
          <a:p>
            <a:r>
              <a:rPr lang="en-US" altLang="zh-CN" sz="4800">
                <a:solidFill>
                  <a:schemeClr val="tx2"/>
                </a:solidFill>
              </a:rPr>
              <a:t>CONTENTS</a:t>
            </a:r>
            <a:endParaRPr lang="zh-CN" altLang="en-US" sz="4800">
              <a:solidFill>
                <a:schemeClr val="tx2"/>
              </a:solidFill>
            </a:endParaRPr>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10"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childTnLst>
                                </p:cTn>
                              </p:par>
                              <p:par>
                                <p:cTn id="13" presetID="63" presetClass="path" presetSubtype="0" decel="100000" fill="hold" nodeType="withEffect">
                                  <p:stCondLst>
                                    <p:cond delay="0"/>
                                  </p:stCondLst>
                                  <p:childTnLst>
                                    <p:animMotion origin="layout" path="M 3.125E-06 4.07407E-06 L 0.14596 4.07407E-06" pathEditMode="relative" rAng="0" ptsTypes="AA">
                                      <p:cBhvr>
                                        <p:cTn id="14" dur="1000" spd="-100000" fill="hold"/>
                                        <p:tgtEl>
                                          <p:spTgt spid="35"/>
                                        </p:tgtEl>
                                        <p:attrNameLst>
                                          <p:attrName>ppt_x</p:attrName>
                                          <p:attrName>ppt_y</p:attrName>
                                        </p:attrNameLst>
                                      </p:cBhvr>
                                      <p:rCtr x="7292" y="0"/>
                                    </p:animMotion>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par>
                                <p:cTn id="24" presetID="63" presetClass="path" presetSubtype="0" decel="100000" fill="hold" nodeType="withEffect">
                                  <p:stCondLst>
                                    <p:cond delay="0"/>
                                  </p:stCondLst>
                                  <p:childTnLst>
                                    <p:animMotion origin="layout" path="M 3.125E-06 -1.11111E-06 L 0.14596 -1.11111E-06" pathEditMode="relative" rAng="0" ptsTypes="AA">
                                      <p:cBhvr>
                                        <p:cTn id="25" dur="1000" spd="-100000" fill="hold"/>
                                        <p:tgtEl>
                                          <p:spTgt spid="30"/>
                                        </p:tgtEl>
                                        <p:attrNameLst>
                                          <p:attrName>ppt_x</p:attrName>
                                          <p:attrName>ppt_y</p:attrName>
                                        </p:attrNameLst>
                                      </p:cBhvr>
                                      <p:rCtr x="7292" y="0"/>
                                    </p:animMotion>
                                  </p:childTnLst>
                                </p:cTn>
                              </p:par>
                            </p:childTnLst>
                          </p:cTn>
                        </p:par>
                        <p:par>
                          <p:cTn id="26" fill="hold" nodeType="afterGroup">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childTnLst>
                                </p:cTn>
                              </p:par>
                              <p:par>
                                <p:cTn id="35" presetID="63" presetClass="path" presetSubtype="0" decel="100000" fill="hold" nodeType="withEffect">
                                  <p:stCondLst>
                                    <p:cond delay="0"/>
                                  </p:stCondLst>
                                  <p:childTnLst>
                                    <p:animMotion origin="layout" path="M 3.125E-06 2.59259E-06 L 0.14596 2.59259E-06" pathEditMode="relative" rAng="0" ptsTypes="AA">
                                      <p:cBhvr>
                                        <p:cTn id="36" dur="1000" spd="-100000" fill="hold"/>
                                        <p:tgtEl>
                                          <p:spTgt spid="26"/>
                                        </p:tgtEl>
                                        <p:attrNameLst>
                                          <p:attrName>ppt_x</p:attrName>
                                          <p:attrName>ppt_y</p:attrName>
                                        </p:attrNameLst>
                                      </p:cBhvr>
                                      <p:rCtr x="7292" y="0"/>
                                    </p:animMotion>
                                  </p:childTnLst>
                                </p:cTn>
                              </p:par>
                            </p:childTnLst>
                          </p:cTn>
                        </p:par>
                        <p:par>
                          <p:cTn id="37" fill="hold" nodeType="afterGroup">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childTnLst>
                                </p:cTn>
                              </p:par>
                              <p:par>
                                <p:cTn id="43" presetID="10"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par>
                                <p:cTn id="46" presetID="63" presetClass="path" presetSubtype="0" decel="100000" fill="hold" nodeType="withEffect">
                                  <p:stCondLst>
                                    <p:cond delay="0"/>
                                  </p:stCondLst>
                                  <p:childTnLst>
                                    <p:animMotion origin="layout" path="M -1.45833E-06 1.11111E-06 L 0.14597 1.11111E-06" pathEditMode="relative" rAng="0" ptsTypes="AA">
                                      <p:cBhvr>
                                        <p:cTn id="47" dur="1000" spd="-100000" fill="hold"/>
                                        <p:tgtEl>
                                          <p:spTgt spid="54"/>
                                        </p:tgtEl>
                                        <p:attrNameLst>
                                          <p:attrName>ppt_x</p:attrName>
                                          <p:attrName>ppt_y</p:attrName>
                                        </p:attrNameLst>
                                      </p:cBhvr>
                                      <p:rCtr x="7292" y="0"/>
                                    </p:animMotion>
                                  </p:childTnLst>
                                </p:cTn>
                              </p:par>
                            </p:childTnLst>
                          </p:cTn>
                        </p:par>
                        <p:par>
                          <p:cTn id="48" fill="hold" nodeType="afterGroup">
                            <p:stCondLst>
                              <p:cond delay="4000"/>
                            </p:stCondLst>
                            <p:childTnLst>
                              <p:par>
                                <p:cTn id="49" presetID="23" presetClass="entr" presetSubtype="16" fill="hold" nodeType="afterEffect">
                                  <p:stCondLst>
                                    <p:cond delay="0"/>
                                  </p:stCondLst>
                                  <p:iterate type="lt">
                                    <p:tmPct val="10000"/>
                                  </p:iterate>
                                  <p:childTnLst>
                                    <p:set>
                                      <p:cBhvr>
                                        <p:cTn id="50" dur="1" fill="hold">
                                          <p:stCondLst>
                                            <p:cond delay="0"/>
                                          </p:stCondLst>
                                        </p:cTn>
                                        <p:tgtEl>
                                          <p:spTgt spid="59">
                                            <p:txEl>
                                              <p:pRg st="0" end="0"/>
                                            </p:txEl>
                                          </p:spTgt>
                                        </p:tgtEl>
                                        <p:attrNameLst>
                                          <p:attrName>style.visibility</p:attrName>
                                        </p:attrNameLst>
                                      </p:cBhvr>
                                      <p:to>
                                        <p:strVal val="visible"/>
                                      </p:to>
                                    </p:set>
                                    <p:anim calcmode="lin" valueType="num">
                                      <p:cBhvr>
                                        <p:cTn id="51"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59">
                                            <p:txEl>
                                              <p:pRg st="0" end="0"/>
                                            </p:txEl>
                                          </p:spTgt>
                                        </p:tgtEl>
                                        <p:attrNameLst>
                                          <p:attrName>ppt_h</p:attrName>
                                        </p:attrNameLst>
                                      </p:cBhvr>
                                      <p:tavLst>
                                        <p:tav tm="0">
                                          <p:val>
                                            <p:fltVal val="0"/>
                                          </p:val>
                                        </p:tav>
                                        <p:tav tm="100000">
                                          <p:val>
                                            <p:strVal val="#ppt_h"/>
                                          </p:val>
                                        </p:tav>
                                      </p:tavLst>
                                    </p:anim>
                                  </p:childTnLst>
                                </p:cTn>
                              </p:par>
                            </p:childTnLst>
                          </p:cTn>
                        </p:par>
                        <p:par>
                          <p:cTn id="53" fill="hold" nodeType="afterGroup">
                            <p:stCondLst>
                              <p:cond delay="4500"/>
                            </p:stCondLst>
                            <p:childTnLst>
                              <p:par>
                                <p:cTn id="54" presetID="23" presetClass="entr" presetSubtype="16" fill="hold" nodeType="afterEffect">
                                  <p:stCondLst>
                                    <p:cond delay="0"/>
                                  </p:stCondLst>
                                  <p:iterate type="lt">
                                    <p:tmPct val="10000"/>
                                  </p:iterate>
                                  <p:childTnLst>
                                    <p:set>
                                      <p:cBhvr>
                                        <p:cTn id="55" dur="1" fill="hold">
                                          <p:stCondLst>
                                            <p:cond delay="0"/>
                                          </p:stCondLst>
                                        </p:cTn>
                                        <p:tgtEl>
                                          <p:spTgt spid="60">
                                            <p:txEl>
                                              <p:pRg st="0" end="0"/>
                                            </p:txEl>
                                          </p:spTgt>
                                        </p:tgtEl>
                                        <p:attrNameLst>
                                          <p:attrName>style.visibility</p:attrName>
                                        </p:attrNameLst>
                                      </p:cBhvr>
                                      <p:to>
                                        <p:strVal val="visible"/>
                                      </p:to>
                                    </p:set>
                                    <p:anim calcmode="lin" valueType="num">
                                      <p:cBhvr>
                                        <p:cTn id="56"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6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4" grpId="0" animBg="1"/>
      <p:bldP spid="57"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alpha val="20000"/>
          </a:schemeClr>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11767"/>
          <a:stretch>
            <a:fillRect/>
          </a:stretch>
        </p:blipFill>
        <p:spPr>
          <a:xfrm>
            <a:off x="788543" y="2133786"/>
            <a:ext cx="5133340" cy="3877404"/>
          </a:xfrm>
          <a:prstGeom prst="rect">
            <a:avLst/>
          </a:prstGeom>
        </p:spPr>
      </p:pic>
      <p:sp>
        <p:nvSpPr>
          <p:cNvPr id="31" name="矩形 30"/>
          <p:cNvSpPr/>
          <p:nvPr/>
        </p:nvSpPr>
        <p:spPr>
          <a:xfrm>
            <a:off x="6413366" y="2114738"/>
            <a:ext cx="1139991" cy="379623"/>
          </a:xfrm>
          <a:prstGeom prst="rect">
            <a:avLst/>
          </a:prstGeom>
        </p:spPr>
        <p:txBody>
          <a:bodyPr wrap="none" lIns="91408" tIns="45704" rIns="91408" bIns="45704">
            <a:spAutoFit/>
          </a:bodyPr>
          <a:lstStyle/>
          <a:p>
            <a:r>
              <a:rPr lang="zh-CN" altLang="en-US" sz="1865">
                <a:solidFill>
                  <a:schemeClr val="tx1">
                    <a:lumMod val="65000"/>
                    <a:lumOff val="35000"/>
                  </a:schemeClr>
                </a:solidFill>
                <a:latin typeface="方正兰亭中黑_GBK" panose="02000000000000000000" pitchFamily="2" charset="-122"/>
                <a:ea typeface="方正兰亭中黑_GBK" panose="02000000000000000000" pitchFamily="2" charset="-122"/>
              </a:rPr>
              <a:t>活动宗旨</a:t>
            </a:r>
            <a:endParaRPr lang="zh-CN" altLang="en-US" sz="1865">
              <a:solidFill>
                <a:schemeClr val="tx1">
                  <a:lumMod val="65000"/>
                  <a:lumOff val="35000"/>
                </a:schemeClr>
              </a:solidFill>
              <a:latin typeface="方正兰亭中黑_GBK" panose="02000000000000000000" pitchFamily="2" charset="-122"/>
              <a:ea typeface="方正兰亭中黑_GBK" panose="02000000000000000000" pitchFamily="2" charset="-122"/>
            </a:endParaRPr>
          </a:p>
        </p:txBody>
      </p:sp>
      <p:sp>
        <p:nvSpPr>
          <p:cNvPr id="38" name="矩形 37"/>
          <p:cNvSpPr/>
          <p:nvPr/>
        </p:nvSpPr>
        <p:spPr>
          <a:xfrm>
            <a:off x="6413363" y="2646902"/>
            <a:ext cx="4862639" cy="867898"/>
          </a:xfrm>
          <a:prstGeom prst="rect">
            <a:avLst/>
          </a:prstGeom>
        </p:spPr>
        <p:txBody>
          <a:bodyPr wrap="square" lIns="91408" tIns="45704" rIns="91408" bIns="45704">
            <a:spAutoFit/>
          </a:bodyPr>
          <a:lstStyle/>
          <a:p>
            <a:pPr algn="just">
              <a:lnSpc>
                <a:spcPct val="140000"/>
              </a:lnSpc>
            </a:pPr>
            <a:r>
              <a:rPr lang="zh-CN" altLang="en-US" sz="120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此处添加详细文本描述，建议与标题相关并符合整体语言风格，语言描述尽量简洁生动。尽量将每页幻灯片的字数控制在</a:t>
            </a:r>
            <a:r>
              <a:rPr lang="en-US" altLang="zh-CN" sz="1200">
                <a:solidFill>
                  <a:schemeClr val="tx1">
                    <a:lumMod val="50000"/>
                    <a:lumOff val="50000"/>
                  </a:schemeClr>
                </a:solidFill>
                <a:latin typeface="方正兰亭细黑_GBK" panose="02000000000000000000" pitchFamily="2" charset="-122"/>
                <a:ea typeface="方正兰亭细黑_GBK" panose="02000000000000000000" pitchFamily="2" charset="-122"/>
              </a:rPr>
              <a:t>200</a:t>
            </a:r>
            <a:r>
              <a:rPr lang="zh-CN" altLang="en-US" sz="1200">
                <a:solidFill>
                  <a:schemeClr val="tx1">
                    <a:lumMod val="50000"/>
                    <a:lumOff val="50000"/>
                  </a:schemeClr>
                </a:solidFill>
                <a:latin typeface="方正兰亭细黑_GBK" panose="02000000000000000000" pitchFamily="2" charset="-122"/>
                <a:ea typeface="方正兰亭细黑_GBK" panose="02000000000000000000" pitchFamily="2" charset="-122"/>
              </a:rPr>
              <a:t>字以内，据统计每页幻灯片的播放时间最好控制在</a:t>
            </a:r>
            <a:r>
              <a:rPr lang="en-US" altLang="zh-CN" sz="1200">
                <a:solidFill>
                  <a:schemeClr val="tx1">
                    <a:lumMod val="50000"/>
                    <a:lumOff val="50000"/>
                  </a:schemeClr>
                </a:solidFill>
                <a:latin typeface="方正兰亭细黑_GBK" panose="02000000000000000000" pitchFamily="2" charset="-122"/>
                <a:ea typeface="方正兰亭细黑_GBK" panose="02000000000000000000" pitchFamily="2" charset="-122"/>
              </a:rPr>
              <a:t>5</a:t>
            </a:r>
            <a:r>
              <a:rPr lang="zh-CN" altLang="en-US" sz="1200">
                <a:solidFill>
                  <a:schemeClr val="tx1">
                    <a:lumMod val="50000"/>
                    <a:lumOff val="50000"/>
                  </a:schemeClr>
                </a:solidFill>
                <a:latin typeface="方正兰亭细黑_GBK" panose="02000000000000000000" pitchFamily="2" charset="-122"/>
                <a:ea typeface="方正兰亭细黑_GBK" panose="02000000000000000000" pitchFamily="2" charset="-122"/>
              </a:rPr>
              <a:t>分钟之内。</a:t>
            </a:r>
            <a:endParaRPr lang="zh-CN" altLang="en-US" sz="1200">
              <a:solidFill>
                <a:schemeClr val="tx1">
                  <a:lumMod val="50000"/>
                  <a:lumOff val="50000"/>
                </a:schemeClr>
              </a:solidFill>
              <a:latin typeface="方正兰亭细黑_GBK" panose="02000000000000000000" pitchFamily="2" charset="-122"/>
              <a:ea typeface="方正兰亭细黑_GBK" panose="02000000000000000000" pitchFamily="2" charset="-122"/>
            </a:endParaRPr>
          </a:p>
        </p:txBody>
      </p:sp>
      <p:sp>
        <p:nvSpPr>
          <p:cNvPr id="40" name="矩形 39"/>
          <p:cNvSpPr/>
          <p:nvPr/>
        </p:nvSpPr>
        <p:spPr>
          <a:xfrm>
            <a:off x="6413366" y="4188775"/>
            <a:ext cx="1139991" cy="379623"/>
          </a:xfrm>
          <a:prstGeom prst="rect">
            <a:avLst/>
          </a:prstGeom>
        </p:spPr>
        <p:txBody>
          <a:bodyPr wrap="none" lIns="91408" tIns="45704" rIns="91408" bIns="45704">
            <a:spAutoFit/>
          </a:bodyPr>
          <a:lstStyle/>
          <a:p>
            <a:r>
              <a:rPr lang="zh-CN" altLang="en-US" sz="1865">
                <a:solidFill>
                  <a:schemeClr val="tx1">
                    <a:lumMod val="65000"/>
                    <a:lumOff val="35000"/>
                  </a:schemeClr>
                </a:solidFill>
                <a:latin typeface="方正兰亭中黑_GBK" panose="02000000000000000000" pitchFamily="2" charset="-122"/>
                <a:ea typeface="方正兰亭中黑_GBK" panose="02000000000000000000" pitchFamily="2" charset="-122"/>
              </a:rPr>
              <a:t>活动目标</a:t>
            </a:r>
            <a:endParaRPr lang="zh-CN" altLang="en-US" sz="1865">
              <a:solidFill>
                <a:schemeClr val="tx1">
                  <a:lumMod val="65000"/>
                  <a:lumOff val="35000"/>
                </a:schemeClr>
              </a:solidFill>
              <a:latin typeface="方正兰亭中黑_GBK" panose="02000000000000000000" pitchFamily="2" charset="-122"/>
              <a:ea typeface="方正兰亭中黑_GBK" panose="02000000000000000000" pitchFamily="2" charset="-122"/>
            </a:endParaRPr>
          </a:p>
        </p:txBody>
      </p:sp>
      <p:grpSp>
        <p:nvGrpSpPr>
          <p:cNvPr id="3" name="组合 3"/>
          <p:cNvGrpSpPr/>
          <p:nvPr/>
        </p:nvGrpSpPr>
        <p:grpSpPr>
          <a:xfrm>
            <a:off x="610819" y="3352614"/>
            <a:ext cx="5311067" cy="1439750"/>
            <a:chOff x="609124" y="3352597"/>
            <a:chExt cx="5312706" cy="1440000"/>
          </a:xfrm>
        </p:grpSpPr>
        <p:sp>
          <p:nvSpPr>
            <p:cNvPr id="43" name="矩形 42"/>
            <p:cNvSpPr/>
            <p:nvPr/>
          </p:nvSpPr>
          <p:spPr>
            <a:xfrm>
              <a:off x="609124" y="3352597"/>
              <a:ext cx="5312706" cy="1440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矩形 43"/>
            <p:cNvSpPr/>
            <p:nvPr/>
          </p:nvSpPr>
          <p:spPr>
            <a:xfrm>
              <a:off x="1056427" y="3738982"/>
              <a:ext cx="4595878" cy="724555"/>
            </a:xfrm>
            <a:prstGeom prst="rect">
              <a:avLst/>
            </a:prstGeom>
          </p:spPr>
          <p:txBody>
            <a:bodyPr wrap="square">
              <a:spAutoFit/>
            </a:bodyPr>
            <a:lstStyle/>
            <a:p>
              <a:pPr algn="just">
                <a:lnSpc>
                  <a:spcPct val="140000"/>
                </a:lnSpc>
              </a:pPr>
              <a:r>
                <a:rPr lang="zh-CN" altLang="en-US" sz="1465">
                  <a:solidFill>
                    <a:schemeClr val="bg1"/>
                  </a:solidFill>
                  <a:latin typeface="方正兰亭细黑_GBK" panose="02000000000000000000" pitchFamily="2" charset="-122"/>
                  <a:ea typeface="方正兰亭细黑_GBK" panose="02000000000000000000" pitchFamily="2" charset="-122"/>
                </a:rPr>
                <a:t>此处添加详细文本描述，建议与标题相关并符合整体语言风格，语言描述尽量简洁生动。</a:t>
              </a:r>
              <a:endParaRPr lang="zh-CN" altLang="en-US" sz="1465">
                <a:solidFill>
                  <a:schemeClr val="bg1"/>
                </a:solidFill>
                <a:latin typeface="方正兰亭细黑_GBK" panose="02000000000000000000" pitchFamily="2" charset="-122"/>
                <a:ea typeface="方正兰亭细黑_GBK" panose="02000000000000000000" pitchFamily="2" charset="-122"/>
              </a:endParaRPr>
            </a:p>
          </p:txBody>
        </p:sp>
      </p:grpSp>
      <p:sp>
        <p:nvSpPr>
          <p:cNvPr id="48" name="矩形 47"/>
          <p:cNvSpPr/>
          <p:nvPr/>
        </p:nvSpPr>
        <p:spPr>
          <a:xfrm>
            <a:off x="6413363" y="4720937"/>
            <a:ext cx="4862639" cy="867898"/>
          </a:xfrm>
          <a:prstGeom prst="rect">
            <a:avLst/>
          </a:prstGeom>
        </p:spPr>
        <p:txBody>
          <a:bodyPr wrap="square" lIns="91408" tIns="45704" rIns="91408" bIns="45704">
            <a:spAutoFit/>
          </a:bodyPr>
          <a:lstStyle/>
          <a:p>
            <a:pPr algn="just">
              <a:lnSpc>
                <a:spcPct val="140000"/>
              </a:lnSpc>
            </a:pPr>
            <a:r>
              <a:rPr lang="zh-CN" altLang="en-US" sz="120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此处添加详细文本描述，建议与标题相关并符合整体语言风格，语言描述尽量简洁生动。尽量将每页幻灯片的字数控制在</a:t>
            </a:r>
            <a:r>
              <a:rPr lang="en-US" altLang="zh-CN" sz="1200">
                <a:solidFill>
                  <a:schemeClr val="tx1">
                    <a:lumMod val="50000"/>
                    <a:lumOff val="50000"/>
                  </a:schemeClr>
                </a:solidFill>
                <a:latin typeface="方正兰亭细黑_GBK" panose="02000000000000000000" pitchFamily="2" charset="-122"/>
                <a:ea typeface="方正兰亭细黑_GBK" panose="02000000000000000000" pitchFamily="2" charset="-122"/>
              </a:rPr>
              <a:t>200</a:t>
            </a:r>
            <a:r>
              <a:rPr lang="zh-CN" altLang="en-US" sz="1200">
                <a:solidFill>
                  <a:schemeClr val="tx1">
                    <a:lumMod val="50000"/>
                    <a:lumOff val="50000"/>
                  </a:schemeClr>
                </a:solidFill>
                <a:latin typeface="方正兰亭细黑_GBK" panose="02000000000000000000" pitchFamily="2" charset="-122"/>
                <a:ea typeface="方正兰亭细黑_GBK" panose="02000000000000000000" pitchFamily="2" charset="-122"/>
              </a:rPr>
              <a:t>字以内，据统计每页幻灯片的播放时间最好控制在</a:t>
            </a:r>
            <a:r>
              <a:rPr lang="en-US" altLang="zh-CN" sz="1200">
                <a:solidFill>
                  <a:schemeClr val="tx1">
                    <a:lumMod val="50000"/>
                    <a:lumOff val="50000"/>
                  </a:schemeClr>
                </a:solidFill>
                <a:latin typeface="方正兰亭细黑_GBK" panose="02000000000000000000" pitchFamily="2" charset="-122"/>
                <a:ea typeface="方正兰亭细黑_GBK" panose="02000000000000000000" pitchFamily="2" charset="-122"/>
              </a:rPr>
              <a:t>5</a:t>
            </a:r>
            <a:r>
              <a:rPr lang="zh-CN" altLang="en-US" sz="1200">
                <a:solidFill>
                  <a:schemeClr val="tx1">
                    <a:lumMod val="50000"/>
                    <a:lumOff val="50000"/>
                  </a:schemeClr>
                </a:solidFill>
                <a:latin typeface="方正兰亭细黑_GBK" panose="02000000000000000000" pitchFamily="2" charset="-122"/>
                <a:ea typeface="方正兰亭细黑_GBK" panose="02000000000000000000" pitchFamily="2" charset="-122"/>
              </a:rPr>
              <a:t>分钟之内。</a:t>
            </a:r>
            <a:endParaRPr lang="zh-CN" altLang="en-US" sz="1200">
              <a:solidFill>
                <a:schemeClr val="tx1">
                  <a:lumMod val="50000"/>
                  <a:lumOff val="50000"/>
                </a:schemeClr>
              </a:solidFill>
              <a:latin typeface="方正兰亭细黑_GBK" panose="02000000000000000000" pitchFamily="2" charset="-122"/>
              <a:ea typeface="方正兰亭细黑_GBK" panose="02000000000000000000" pitchFamily="2" charset="-122"/>
            </a:endParaRPr>
          </a:p>
        </p:txBody>
      </p:sp>
      <p:sp>
        <p:nvSpPr>
          <p:cNvPr id="10"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11" name="矩形 10"/>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3" presetClass="entr" presetSubtype="16" fill="hold" grpId="0" nodeType="afterEffect">
                                  <p:stCondLst>
                                    <p:cond delay="0"/>
                                  </p:stCondLst>
                                  <p:iterate type="lt">
                                    <p:tmPct val="20000"/>
                                  </p:iterate>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par>
                          <p:cTn id="21" fill="hold" nodeType="afterGroup">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53" presetClass="entr" presetSubtype="16" fill="hold" grpId="0" nodeType="afterEffect">
                                  <p:stCondLst>
                                    <p:cond delay="0"/>
                                  </p:stCondLst>
                                  <p:iterate type="lt">
                                    <p:tmPct val="20000"/>
                                  </p:iterate>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nodeType="afterGroup">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8" grpId="0"/>
      <p:bldP spid="40" grpId="0"/>
      <p:bldP spid="4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alpha val="20000"/>
          </a:schemeClr>
        </a:solidFill>
        <a:effectLst/>
      </p:bgPr>
    </p:bg>
    <p:spTree>
      <p:nvGrpSpPr>
        <p:cNvPr id="1" name=""/>
        <p:cNvGrpSpPr/>
        <p:nvPr/>
      </p:nvGrpSpPr>
      <p:grpSpPr>
        <a:xfrm>
          <a:off x="0" y="0"/>
          <a:ext cx="0" cy="0"/>
        </a:xfrm>
      </p:grpSpPr>
      <p:sp>
        <p:nvSpPr>
          <p:cNvPr id="6" name="AutoShape 805"/>
          <p:cNvSpPr>
            <a:spLocks noChangeArrowheads="1"/>
          </p:cNvSpPr>
          <p:nvPr/>
        </p:nvSpPr>
        <p:spPr bwMode="auto">
          <a:xfrm>
            <a:off x="4733116" y="2329481"/>
            <a:ext cx="2539216" cy="531588"/>
          </a:xfrm>
          <a:prstGeom prst="rect">
            <a:avLst/>
          </a:prstGeom>
          <a:solidFill>
            <a:schemeClr val="accent3"/>
          </a:solidFill>
          <a:ln>
            <a:noFill/>
          </a:ln>
        </p:spPr>
        <p:txBody>
          <a:bodyPr wrap="none" lIns="91412" tIns="45705" rIns="91412" bIns="45705" anchor="ctr"/>
          <a:lstStyle/>
          <a:p>
            <a:pPr algn="ctr" fontAlgn="base">
              <a:spcBef>
                <a:spcPct val="0"/>
              </a:spcBef>
              <a:spcAft>
                <a:spcPct val="0"/>
              </a:spcAft>
            </a:pPr>
            <a:r>
              <a:rPr lang="zh-CN" altLang="en-US" sz="16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 name="Freeform 825"/>
          <p:cNvSpPr/>
          <p:nvPr/>
        </p:nvSpPr>
        <p:spPr bwMode="auto">
          <a:xfrm>
            <a:off x="627472" y="2388806"/>
            <a:ext cx="3868984" cy="799095"/>
          </a:xfrm>
          <a:custGeom>
            <a:gdLst>
              <a:gd name="T0" fmla="*/ 0 w 1315"/>
              <a:gd name="T1" fmla="*/ 2147483647 h 544"/>
              <a:gd name="T2" fmla="*/ 0 w 1315"/>
              <a:gd name="T3" fmla="*/ 0 h 544"/>
              <a:gd name="T4" fmla="*/ 1424020518 w 1315"/>
              <a:gd name="T5" fmla="*/ 0 h 544"/>
              <a:gd name="T6" fmla="*/ 0 60000 65536"/>
              <a:gd name="T7" fmla="*/ 0 60000 65536"/>
              <a:gd name="T8" fmla="*/ 0 60000 65536"/>
              <a:gd name="T9" fmla="*/ 0 w 1315"/>
              <a:gd name="T10" fmla="*/ 0 h 544"/>
              <a:gd name="T11" fmla="*/ 1315 w 1315"/>
              <a:gd name="T12" fmla="*/ 544 h 544"/>
            </a:gd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412" tIns="45705" rIns="91412" bIns="45705"/>
          <a:lstStyle/>
          <a:p>
            <a:endParaRPr lang="zh-CN" altLang="en-US" sz="2400">
              <a:latin typeface="微软雅黑" panose="020b0503020204020204" pitchFamily="34" charset="-122"/>
              <a:ea typeface="微软雅黑" panose="020b0503020204020204" pitchFamily="34" charset="-122"/>
            </a:endParaRPr>
          </a:p>
        </p:txBody>
      </p:sp>
      <p:sp>
        <p:nvSpPr>
          <p:cNvPr id="8" name="Freeform 832"/>
          <p:cNvSpPr/>
          <p:nvPr/>
        </p:nvSpPr>
        <p:spPr bwMode="auto">
          <a:xfrm flipH="1">
            <a:off x="7541474" y="2388806"/>
            <a:ext cx="3978183" cy="799095"/>
          </a:xfrm>
          <a:custGeom>
            <a:gdLst>
              <a:gd name="T0" fmla="*/ 0 w 1315"/>
              <a:gd name="T1" fmla="*/ 2147483647 h 544"/>
              <a:gd name="T2" fmla="*/ 0 w 1315"/>
              <a:gd name="T3" fmla="*/ 0 h 544"/>
              <a:gd name="T4" fmla="*/ 1657553719 w 1315"/>
              <a:gd name="T5" fmla="*/ 0 h 544"/>
              <a:gd name="T6" fmla="*/ 0 60000 65536"/>
              <a:gd name="T7" fmla="*/ 0 60000 65536"/>
              <a:gd name="T8" fmla="*/ 0 60000 65536"/>
              <a:gd name="T9" fmla="*/ 0 w 1315"/>
              <a:gd name="T10" fmla="*/ 0 h 544"/>
              <a:gd name="T11" fmla="*/ 1315 w 1315"/>
              <a:gd name="T12" fmla="*/ 544 h 544"/>
            </a:gd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412" tIns="45705" rIns="91412" bIns="45705"/>
          <a:lstStyle/>
          <a:p>
            <a:endParaRPr lang="zh-CN" altLang="en-US" sz="2400">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a:off x="6965390" y="4052224"/>
            <a:ext cx="1152169" cy="0"/>
          </a:xfrm>
          <a:prstGeom prst="line">
            <a:avLst/>
          </a:prstGeom>
          <a:noFill/>
          <a:ln w="9525">
            <a:solidFill>
              <a:schemeClr val="accent1"/>
            </a:solidFill>
            <a:round/>
            <a:headEnd type="triangle" w="lg" len="lg"/>
            <a:tailEnd type="none" w="sm" len="sm"/>
          </a:ln>
          <a:extLst>
            <a:ext uri="{909E8E84-426E-40DD-AFC4-6F175D3DCCD1}">
              <a14:hiddenFill xmlns:a14="http://schemas.microsoft.com/office/drawing/2010/main">
                <a:noFill/>
              </a14:hiddenFill>
            </a:ext>
          </a:extLst>
        </p:spPr>
        <p:txBody>
          <a:bodyPr lIns="91412" tIns="45705" rIns="91412" bIns="45705"/>
          <a:lstStyle/>
          <a:p>
            <a:endParaRPr lang="zh-CN" altLang="en-US" sz="2400">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auto">
          <a:xfrm>
            <a:off x="3902915" y="4052647"/>
            <a:ext cx="1187084" cy="0"/>
          </a:xfrm>
          <a:prstGeom prst="line">
            <a:avLst/>
          </a:prstGeom>
          <a:noFill/>
          <a:ln w="9525">
            <a:solidFill>
              <a:schemeClr val="accent1"/>
            </a:solidFill>
            <a:round/>
            <a:tailEnd type="triangle" w="lg" len="lg"/>
          </a:ln>
          <a:extLst>
            <a:ext uri="{909E8E84-426E-40DD-AFC4-6F175D3DCCD1}">
              <a14:hiddenFill xmlns:a14="http://schemas.microsoft.com/office/drawing/2010/main">
                <a:noFill/>
              </a14:hiddenFill>
            </a:ext>
          </a:extLst>
        </p:spPr>
        <p:txBody>
          <a:bodyPr lIns="91412" tIns="45705" rIns="91412" bIns="45705"/>
          <a:lstStyle/>
          <a:p>
            <a:endParaRPr lang="zh-CN" altLang="en-US" sz="2400">
              <a:latin typeface="微软雅黑" panose="020b0503020204020204" pitchFamily="34" charset="-122"/>
              <a:ea typeface="微软雅黑" panose="020b0503020204020204" pitchFamily="34" charset="-122"/>
            </a:endParaRPr>
          </a:p>
        </p:txBody>
      </p:sp>
      <p:sp>
        <p:nvSpPr>
          <p:cNvPr id="11" name="AutoShape 15"/>
          <p:cNvSpPr>
            <a:spLocks noChangeArrowheads="1"/>
          </p:cNvSpPr>
          <p:nvPr/>
        </p:nvSpPr>
        <p:spPr bwMode="auto">
          <a:xfrm>
            <a:off x="590160" y="3300544"/>
            <a:ext cx="3082915" cy="1503363"/>
          </a:xfrm>
          <a:prstGeom prst="rect">
            <a:avLst/>
          </a:prstGeom>
          <a:solidFill>
            <a:schemeClr val="accent2"/>
          </a:solidFill>
          <a:ln w="15875" algn="ctr">
            <a:noFill/>
            <a:round/>
          </a:ln>
        </p:spPr>
        <p:txBody>
          <a:bodyPr wrap="square" lIns="91412" tIns="45705" rIns="91412" bIns="45705" anchor="ctr"/>
          <a:lstStyle/>
          <a:p>
            <a:r>
              <a:rPr lang="zh-CN" altLang="en-US" sz="1200">
                <a:solidFill>
                  <a:schemeClr val="bg1"/>
                </a:solidFill>
                <a:latin typeface="微软雅黑" panose="020b0503020204020204" pitchFamily="34" charset="-122"/>
                <a:ea typeface="微软雅黑" panose="020b0503020204020204" pitchFamily="34" charset="-122"/>
              </a:rPr>
              <a:t>您的内容打在这里在此框中选择粘贴，并选择只保留文字。您的内容打在这里，或者通过复制您的文本</a:t>
            </a:r>
            <a:endParaRPr lang="en-GB" altLang="zh-CN"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2" name="AutoShape 15"/>
          <p:cNvSpPr>
            <a:spLocks noChangeArrowheads="1"/>
          </p:cNvSpPr>
          <p:nvPr/>
        </p:nvSpPr>
        <p:spPr bwMode="auto">
          <a:xfrm>
            <a:off x="8332371" y="3291019"/>
            <a:ext cx="3224599" cy="1503363"/>
          </a:xfrm>
          <a:prstGeom prst="rect">
            <a:avLst/>
          </a:prstGeom>
          <a:solidFill>
            <a:schemeClr val="accent4"/>
          </a:solidFill>
          <a:ln w="15875" algn="ctr">
            <a:noFill/>
            <a:round/>
          </a:ln>
        </p:spPr>
        <p:txBody>
          <a:bodyPr wrap="square" lIns="91412" tIns="45705" rIns="91412" bIns="45705" anchor="ctr"/>
          <a:lstStyle/>
          <a:p>
            <a:r>
              <a:rPr lang="zh-CN" altLang="en-US" sz="1200">
                <a:solidFill>
                  <a:schemeClr val="bg1"/>
                </a:solidFill>
                <a:latin typeface="微软雅黑" panose="020b0503020204020204" pitchFamily="34" charset="-122"/>
                <a:ea typeface="微软雅黑" panose="020b0503020204020204" pitchFamily="34" charset="-122"/>
              </a:rPr>
              <a:t>您的内容打在这里在此框中选择粘贴，并选择只保留文字。您的内容打在这里，或者通过复制您的文本</a:t>
            </a:r>
            <a:endParaRPr lang="en-GB" altLang="zh-CN"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3" name="Oval 20"/>
          <p:cNvSpPr>
            <a:spLocks noChangeArrowheads="1"/>
          </p:cNvSpPr>
          <p:nvPr/>
        </p:nvSpPr>
        <p:spPr bwMode="auto">
          <a:xfrm>
            <a:off x="5254870" y="3300545"/>
            <a:ext cx="1495709" cy="1503364"/>
          </a:xfrm>
          <a:prstGeom prst="ellipse">
            <a:avLst/>
          </a:prstGeom>
          <a:solidFill>
            <a:schemeClr val="accent1"/>
          </a:solidFill>
          <a:ln w="28575">
            <a:solidFill>
              <a:schemeClr val="bg1">
                <a:lumMod val="95000"/>
              </a:schemeClr>
            </a:solidFill>
          </a:ln>
        </p:spPr>
        <p:txBody>
          <a:bodyPr wrap="square" lIns="91412" tIns="45705" rIns="91412" bIns="45705" anchor="ctr"/>
          <a:lstStyle/>
          <a:p>
            <a:pPr algn="ctr" fontAlgn="base">
              <a:spcBef>
                <a:spcPct val="0"/>
              </a:spcBef>
              <a:spcAft>
                <a:spcPct val="0"/>
              </a:spcAft>
            </a:pPr>
            <a:r>
              <a:rPr lang="zh-CN" altLang="en-US" sz="16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4" name="Text Box 40"/>
          <p:cNvSpPr txBox="1">
            <a:spLocks noChangeArrowheads="1"/>
          </p:cNvSpPr>
          <p:nvPr/>
        </p:nvSpPr>
        <p:spPr bwMode="auto">
          <a:xfrm>
            <a:off x="721062" y="2484154"/>
            <a:ext cx="4169417" cy="27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05" rIns="91412" bIns="4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1200">
              <a:latin typeface="微软雅黑" panose="020b0503020204020204" pitchFamily="34" charset="-122"/>
              <a:ea typeface="微软雅黑" panose="020b0503020204020204" pitchFamily="34" charset="-122"/>
            </a:endParaRPr>
          </a:p>
        </p:txBody>
      </p:sp>
      <p:sp>
        <p:nvSpPr>
          <p:cNvPr id="15" name="Text Box 41"/>
          <p:cNvSpPr txBox="1">
            <a:spLocks noChangeArrowheads="1"/>
          </p:cNvSpPr>
          <p:nvPr/>
        </p:nvSpPr>
        <p:spPr bwMode="auto">
          <a:xfrm>
            <a:off x="7541474" y="2484154"/>
            <a:ext cx="4169417" cy="46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05" rIns="91412" bIns="4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en-GB"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1200">
              <a:latin typeface="微软雅黑" panose="020b0503020204020204" pitchFamily="34" charset="-122"/>
              <a:ea typeface="微软雅黑" panose="020b0503020204020204" pitchFamily="34" charset="-122"/>
            </a:endParaRPr>
          </a:p>
        </p:txBody>
      </p:sp>
      <p:sp>
        <p:nvSpPr>
          <p:cNvPr id="16"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17" name="矩形 16"/>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nodeType="afterGroup">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nodeType="afterGroup">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nodeType="afterGroup">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nodeType="afterGroup">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par>
                          <p:cTn id="34" fill="hold" nodeType="afterGroup">
                            <p:stCondLst>
                              <p:cond delay="7000"/>
                            </p:stCondLst>
                            <p:childTnLst>
                              <p:par>
                                <p:cTn id="35" presetID="1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Left)">
                                      <p:cBhvr>
                                        <p:cTn id="37" dur="500"/>
                                        <p:tgtEl>
                                          <p:spTgt spid="10"/>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Right)">
                                      <p:cBhvr>
                                        <p:cTn id="40" dur="500"/>
                                        <p:tgtEl>
                                          <p:spTgt spid="9"/>
                                        </p:tgtEl>
                                      </p:cBhvr>
                                    </p:animEffect>
                                  </p:childTnLst>
                                </p:cTn>
                              </p:par>
                            </p:childTnLst>
                          </p:cTn>
                        </p:par>
                        <p:par>
                          <p:cTn id="41" fill="hold" nodeType="afterGroup">
                            <p:stCondLst>
                              <p:cond delay="7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alpha val="20000"/>
          </a:schemeClr>
        </a:solidFill>
        <a:effectLst/>
      </p:bgPr>
    </p:bg>
    <p:spTree>
      <p:nvGrpSpPr>
        <p:cNvPr id="1" name=""/>
        <p:cNvGrpSpPr/>
        <p:nvPr/>
      </p:nvGrpSpPr>
      <p:grpSpPr>
        <a:xfrm>
          <a:off x="0" y="0"/>
          <a:ext cx="0" cy="0"/>
        </a:xfrm>
      </p:grpSpPr>
      <p:sp>
        <p:nvSpPr>
          <p:cNvPr id="27654" name="AutoShape 6"/>
          <p:cNvSpPr/>
          <p:nvPr/>
        </p:nvSpPr>
        <p:spPr bwMode="auto">
          <a:xfrm>
            <a:off x="8027464" y="2421200"/>
            <a:ext cx="1943835" cy="481659"/>
          </a:xfrm>
          <a:prstGeom prst="rightArrow">
            <a:avLst>
              <a:gd name="adj1" fmla="val 100000"/>
              <a:gd name="adj2" fmla="val 43165"/>
            </a:avLst>
          </a:prstGeom>
          <a:solidFill>
            <a:schemeClr val="accent5"/>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Gill Sans" charset="0"/>
              <a:sym typeface="Gill Sans" charset="0"/>
            </a:endParaRPr>
          </a:p>
        </p:txBody>
      </p:sp>
      <p:sp>
        <p:nvSpPr>
          <p:cNvPr id="27655" name="AutoShape 7"/>
          <p:cNvSpPr/>
          <p:nvPr/>
        </p:nvSpPr>
        <p:spPr bwMode="auto">
          <a:xfrm>
            <a:off x="6431933" y="2421200"/>
            <a:ext cx="1943835" cy="481659"/>
          </a:xfrm>
          <a:prstGeom prst="rightArrow">
            <a:avLst>
              <a:gd name="adj1" fmla="val 100000"/>
              <a:gd name="adj2" fmla="val 43165"/>
            </a:avLst>
          </a:prstGeom>
          <a:solidFill>
            <a:schemeClr val="accent3"/>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Gill Sans" charset="0"/>
              <a:sym typeface="Gill Sans" charset="0"/>
            </a:endParaRPr>
          </a:p>
        </p:txBody>
      </p:sp>
      <p:sp>
        <p:nvSpPr>
          <p:cNvPr id="27656" name="AutoShape 8"/>
          <p:cNvSpPr/>
          <p:nvPr/>
        </p:nvSpPr>
        <p:spPr bwMode="auto">
          <a:xfrm>
            <a:off x="4850683" y="2421200"/>
            <a:ext cx="1943835" cy="481659"/>
          </a:xfrm>
          <a:prstGeom prst="rightArrow">
            <a:avLst>
              <a:gd name="adj1" fmla="val 100000"/>
              <a:gd name="adj2" fmla="val 43165"/>
            </a:avLst>
          </a:prstGeom>
          <a:solidFill>
            <a:schemeClr val="accent4"/>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Gill Sans" charset="0"/>
              <a:sym typeface="Gill Sans" charset="0"/>
            </a:endParaRPr>
          </a:p>
        </p:txBody>
      </p:sp>
      <p:sp>
        <p:nvSpPr>
          <p:cNvPr id="27657" name="AutoShape 9"/>
          <p:cNvSpPr/>
          <p:nvPr/>
        </p:nvSpPr>
        <p:spPr bwMode="auto">
          <a:xfrm>
            <a:off x="3255155" y="2421200"/>
            <a:ext cx="1943835" cy="481659"/>
          </a:xfrm>
          <a:prstGeom prst="rightArrow">
            <a:avLst>
              <a:gd name="adj1" fmla="val 100000"/>
              <a:gd name="adj2" fmla="val 43165"/>
            </a:avLst>
          </a:prstGeom>
          <a:solidFill>
            <a:schemeClr val="accent3"/>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Gill Sans" charset="0"/>
              <a:sym typeface="Gill Sans" charset="0"/>
            </a:endParaRPr>
          </a:p>
        </p:txBody>
      </p:sp>
      <p:sp>
        <p:nvSpPr>
          <p:cNvPr id="27658" name="AutoShape 10"/>
          <p:cNvSpPr/>
          <p:nvPr/>
        </p:nvSpPr>
        <p:spPr bwMode="auto">
          <a:xfrm>
            <a:off x="1747689" y="2421200"/>
            <a:ext cx="1943835" cy="481659"/>
          </a:xfrm>
          <a:prstGeom prst="rightArrow">
            <a:avLst>
              <a:gd name="adj1" fmla="val 100000"/>
              <a:gd name="adj2" fmla="val 43165"/>
            </a:avLst>
          </a:prstGeom>
          <a:solidFill>
            <a:schemeClr val="accent2"/>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Gill Sans" charset="0"/>
              <a:sym typeface="Gill Sans" charset="0"/>
            </a:endParaRPr>
          </a:p>
        </p:txBody>
      </p:sp>
      <p:sp>
        <p:nvSpPr>
          <p:cNvPr id="27659" name="AutoShape 11"/>
          <p:cNvSpPr/>
          <p:nvPr/>
        </p:nvSpPr>
        <p:spPr bwMode="auto">
          <a:xfrm>
            <a:off x="1991267" y="2529118"/>
            <a:ext cx="1351957" cy="26661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a:solidFill>
                  <a:schemeClr val="bg1"/>
                </a:solidFill>
              </a:rPr>
              <a:t>添加文字</a:t>
            </a:r>
            <a:endParaRPr lang="es-ES" altLang="zh-CN">
              <a:solidFill>
                <a:schemeClr val="bg1"/>
              </a:solidFill>
            </a:endParaRPr>
          </a:p>
        </p:txBody>
      </p:sp>
      <p:sp>
        <p:nvSpPr>
          <p:cNvPr id="27660" name="AutoShape 12"/>
          <p:cNvSpPr/>
          <p:nvPr/>
        </p:nvSpPr>
        <p:spPr bwMode="auto">
          <a:xfrm>
            <a:off x="3767689" y="2529118"/>
            <a:ext cx="1119491" cy="26661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a:solidFill>
                  <a:schemeClr val="bg1"/>
                </a:solidFill>
              </a:rPr>
              <a:t>添加文字</a:t>
            </a:r>
            <a:endParaRPr lang="es-ES" altLang="zh-CN">
              <a:solidFill>
                <a:schemeClr val="bg1"/>
              </a:solidFill>
            </a:endParaRPr>
          </a:p>
        </p:txBody>
      </p:sp>
      <p:sp>
        <p:nvSpPr>
          <p:cNvPr id="27661" name="AutoShape 13"/>
          <p:cNvSpPr/>
          <p:nvPr/>
        </p:nvSpPr>
        <p:spPr bwMode="auto">
          <a:xfrm>
            <a:off x="5311651" y="2529118"/>
            <a:ext cx="1120284" cy="26661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a:solidFill>
                  <a:schemeClr val="bg1"/>
                </a:solidFill>
              </a:rPr>
              <a:t>添加文字</a:t>
            </a:r>
            <a:endParaRPr lang="es-ES" altLang="zh-CN">
              <a:solidFill>
                <a:schemeClr val="bg1"/>
              </a:solidFill>
            </a:endParaRPr>
          </a:p>
        </p:txBody>
      </p:sp>
      <p:sp>
        <p:nvSpPr>
          <p:cNvPr id="27662" name="AutoShape 14"/>
          <p:cNvSpPr/>
          <p:nvPr/>
        </p:nvSpPr>
        <p:spPr bwMode="auto">
          <a:xfrm>
            <a:off x="6870687" y="2529118"/>
            <a:ext cx="1120284" cy="26661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a:solidFill>
                  <a:schemeClr val="bg1"/>
                </a:solidFill>
              </a:rPr>
              <a:t>添加文字</a:t>
            </a:r>
            <a:endParaRPr lang="es-ES" altLang="zh-CN">
              <a:solidFill>
                <a:schemeClr val="bg1"/>
              </a:solidFill>
            </a:endParaRPr>
          </a:p>
        </p:txBody>
      </p:sp>
      <p:sp>
        <p:nvSpPr>
          <p:cNvPr id="27663" name="AutoShape 15"/>
          <p:cNvSpPr/>
          <p:nvPr/>
        </p:nvSpPr>
        <p:spPr bwMode="auto">
          <a:xfrm>
            <a:off x="8488431" y="2529118"/>
            <a:ext cx="1119491" cy="26661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a:solidFill>
                  <a:schemeClr val="bg1"/>
                </a:solidFill>
              </a:rPr>
              <a:t>添加文字</a:t>
            </a:r>
            <a:endParaRPr lang="es-ES" altLang="zh-CN">
              <a:solidFill>
                <a:schemeClr val="bg1"/>
              </a:solidFill>
            </a:endParaRPr>
          </a:p>
        </p:txBody>
      </p:sp>
      <p:sp>
        <p:nvSpPr>
          <p:cNvPr id="27666" name="AutoShape 18"/>
          <p:cNvSpPr/>
          <p:nvPr/>
        </p:nvSpPr>
        <p:spPr bwMode="auto">
          <a:xfrm>
            <a:off x="8027464" y="4287524"/>
            <a:ext cx="1943835" cy="481659"/>
          </a:xfrm>
          <a:prstGeom prst="rightArrow">
            <a:avLst>
              <a:gd name="adj1" fmla="val 100000"/>
              <a:gd name="adj2" fmla="val 43165"/>
            </a:avLst>
          </a:prstGeom>
          <a:solidFill>
            <a:schemeClr val="accent5"/>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Gill Sans" charset="0"/>
              <a:sym typeface="Gill Sans" charset="0"/>
            </a:endParaRPr>
          </a:p>
        </p:txBody>
      </p:sp>
      <p:sp>
        <p:nvSpPr>
          <p:cNvPr id="27667" name="AutoShape 19"/>
          <p:cNvSpPr/>
          <p:nvPr/>
        </p:nvSpPr>
        <p:spPr bwMode="auto">
          <a:xfrm>
            <a:off x="6431933" y="4287524"/>
            <a:ext cx="1943835" cy="481659"/>
          </a:xfrm>
          <a:prstGeom prst="rightArrow">
            <a:avLst>
              <a:gd name="adj1" fmla="val 100000"/>
              <a:gd name="adj2" fmla="val 43165"/>
            </a:avLst>
          </a:prstGeom>
          <a:solidFill>
            <a:schemeClr val="accent3"/>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Gill Sans" charset="0"/>
              <a:sym typeface="Gill Sans" charset="0"/>
            </a:endParaRPr>
          </a:p>
        </p:txBody>
      </p:sp>
      <p:sp>
        <p:nvSpPr>
          <p:cNvPr id="27668" name="AutoShape 20"/>
          <p:cNvSpPr/>
          <p:nvPr/>
        </p:nvSpPr>
        <p:spPr bwMode="auto">
          <a:xfrm>
            <a:off x="4850683" y="4287524"/>
            <a:ext cx="1943835" cy="481659"/>
          </a:xfrm>
          <a:prstGeom prst="rightArrow">
            <a:avLst>
              <a:gd name="adj1" fmla="val 100000"/>
              <a:gd name="adj2" fmla="val 43165"/>
            </a:avLst>
          </a:prstGeom>
          <a:solidFill>
            <a:schemeClr val="accent4"/>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Gill Sans" charset="0"/>
              <a:sym typeface="Gill Sans" charset="0"/>
            </a:endParaRPr>
          </a:p>
        </p:txBody>
      </p:sp>
      <p:sp>
        <p:nvSpPr>
          <p:cNvPr id="27669" name="AutoShape 21"/>
          <p:cNvSpPr/>
          <p:nvPr/>
        </p:nvSpPr>
        <p:spPr bwMode="auto">
          <a:xfrm>
            <a:off x="3255155" y="4287524"/>
            <a:ext cx="1943835" cy="481659"/>
          </a:xfrm>
          <a:prstGeom prst="rightArrow">
            <a:avLst>
              <a:gd name="adj1" fmla="val 100000"/>
              <a:gd name="adj2" fmla="val 43165"/>
            </a:avLst>
          </a:prstGeom>
          <a:solidFill>
            <a:schemeClr val="accent3"/>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Gill Sans" charset="0"/>
              <a:sym typeface="Gill Sans" charset="0"/>
            </a:endParaRPr>
          </a:p>
        </p:txBody>
      </p:sp>
      <p:sp>
        <p:nvSpPr>
          <p:cNvPr id="27670" name="AutoShape 22"/>
          <p:cNvSpPr/>
          <p:nvPr/>
        </p:nvSpPr>
        <p:spPr bwMode="auto">
          <a:xfrm>
            <a:off x="1747689" y="4287524"/>
            <a:ext cx="1943835" cy="481659"/>
          </a:xfrm>
          <a:prstGeom prst="rightArrow">
            <a:avLst>
              <a:gd name="adj1" fmla="val 100000"/>
              <a:gd name="adj2" fmla="val 43165"/>
            </a:avLst>
          </a:prstGeom>
          <a:solidFill>
            <a:schemeClr val="accent2"/>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Gill Sans" charset="0"/>
              <a:sym typeface="Gill Sans" charset="0"/>
            </a:endParaRPr>
          </a:p>
        </p:txBody>
      </p:sp>
      <p:sp>
        <p:nvSpPr>
          <p:cNvPr id="27673" name="AutoShape 25"/>
          <p:cNvSpPr/>
          <p:nvPr/>
        </p:nvSpPr>
        <p:spPr bwMode="auto">
          <a:xfrm>
            <a:off x="1991267" y="4395442"/>
            <a:ext cx="1351957" cy="26661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a:solidFill>
                  <a:schemeClr val="bg1"/>
                </a:solidFill>
              </a:rPr>
              <a:t>添加文字</a:t>
            </a:r>
            <a:endParaRPr lang="es-ES" altLang="zh-CN">
              <a:solidFill>
                <a:schemeClr val="bg1"/>
              </a:solidFill>
            </a:endParaRPr>
          </a:p>
        </p:txBody>
      </p:sp>
      <p:sp>
        <p:nvSpPr>
          <p:cNvPr id="27674" name="AutoShape 26"/>
          <p:cNvSpPr/>
          <p:nvPr/>
        </p:nvSpPr>
        <p:spPr bwMode="auto">
          <a:xfrm>
            <a:off x="3767689" y="4395442"/>
            <a:ext cx="1119491" cy="26661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a:solidFill>
                  <a:schemeClr val="bg1"/>
                </a:solidFill>
              </a:rPr>
              <a:t>添加文字</a:t>
            </a:r>
            <a:endParaRPr lang="es-ES" altLang="zh-CN">
              <a:solidFill>
                <a:schemeClr val="bg1"/>
              </a:solidFill>
            </a:endParaRPr>
          </a:p>
        </p:txBody>
      </p:sp>
      <p:sp>
        <p:nvSpPr>
          <p:cNvPr id="27675" name="AutoShape 27"/>
          <p:cNvSpPr/>
          <p:nvPr/>
        </p:nvSpPr>
        <p:spPr bwMode="auto">
          <a:xfrm>
            <a:off x="5311651" y="4395442"/>
            <a:ext cx="1120284" cy="26661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a:solidFill>
                  <a:schemeClr val="bg1"/>
                </a:solidFill>
              </a:rPr>
              <a:t>添加文字</a:t>
            </a:r>
            <a:endParaRPr lang="es-ES" altLang="zh-CN">
              <a:solidFill>
                <a:schemeClr val="bg1"/>
              </a:solidFill>
            </a:endParaRPr>
          </a:p>
        </p:txBody>
      </p:sp>
      <p:sp>
        <p:nvSpPr>
          <p:cNvPr id="27676" name="AutoShape 28"/>
          <p:cNvSpPr/>
          <p:nvPr/>
        </p:nvSpPr>
        <p:spPr bwMode="auto">
          <a:xfrm>
            <a:off x="6870687" y="4395442"/>
            <a:ext cx="1120284" cy="26661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a:solidFill>
                  <a:schemeClr val="bg1"/>
                </a:solidFill>
              </a:rPr>
              <a:t>添加文字</a:t>
            </a:r>
            <a:endParaRPr lang="es-ES" altLang="zh-CN">
              <a:solidFill>
                <a:schemeClr val="bg1"/>
              </a:solidFill>
            </a:endParaRPr>
          </a:p>
        </p:txBody>
      </p:sp>
      <p:sp>
        <p:nvSpPr>
          <p:cNvPr id="27677" name="AutoShape 29"/>
          <p:cNvSpPr/>
          <p:nvPr/>
        </p:nvSpPr>
        <p:spPr bwMode="auto">
          <a:xfrm>
            <a:off x="8488431" y="4395442"/>
            <a:ext cx="1119491" cy="26661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a:solidFill>
                  <a:schemeClr val="bg1"/>
                </a:solidFill>
              </a:rPr>
              <a:t>添加文字</a:t>
            </a:r>
            <a:endParaRPr lang="es-ES" altLang="zh-CN">
              <a:solidFill>
                <a:schemeClr val="bg1"/>
              </a:solidFill>
            </a:endParaRPr>
          </a:p>
        </p:txBody>
      </p:sp>
      <p:grpSp>
        <p:nvGrpSpPr>
          <p:cNvPr id="5" name="组合 4"/>
          <p:cNvGrpSpPr/>
          <p:nvPr/>
        </p:nvGrpSpPr>
        <p:grpSpPr>
          <a:xfrm>
            <a:off x="10177583" y="2249008"/>
            <a:ext cx="812444" cy="812549"/>
            <a:chOff x="7631906" y="2088882"/>
            <a:chExt cx="609600" cy="609788"/>
          </a:xfrm>
        </p:grpSpPr>
        <p:sp>
          <p:nvSpPr>
            <p:cNvPr id="27665" name="AutoShape 17"/>
            <p:cNvSpPr/>
            <p:nvPr/>
          </p:nvSpPr>
          <p:spPr bwMode="auto">
            <a:xfrm>
              <a:off x="7631906" y="2088882"/>
              <a:ext cx="609600" cy="609788"/>
            </a:xfrm>
            <a:custGeom>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bg1"/>
                </a:solidFill>
              </a:endParaRPr>
            </a:p>
          </p:txBody>
        </p:sp>
        <p:sp>
          <p:nvSpPr>
            <p:cNvPr id="27678" name="AutoShape 30"/>
            <p:cNvSpPr/>
            <p:nvPr/>
          </p:nvSpPr>
          <p:spPr bwMode="auto">
            <a:xfrm>
              <a:off x="7808119" y="2262171"/>
              <a:ext cx="261938" cy="276310"/>
            </a:xfrm>
            <a:custGeom>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4" tIns="14284" rIns="14284" bIns="14284" anchor="ctr"/>
            <a:lstStyle/>
            <a:p>
              <a:endParaRPr lang="zh-CN" altLang="en-US">
                <a:solidFill>
                  <a:schemeClr val="bg1"/>
                </a:solidFill>
              </a:endParaRPr>
            </a:p>
          </p:txBody>
        </p:sp>
      </p:grpSp>
      <p:grpSp>
        <p:nvGrpSpPr>
          <p:cNvPr id="4" name="组合 3"/>
          <p:cNvGrpSpPr/>
          <p:nvPr/>
        </p:nvGrpSpPr>
        <p:grpSpPr>
          <a:xfrm>
            <a:off x="10204559" y="4121682"/>
            <a:ext cx="812444" cy="812549"/>
            <a:chOff x="7652147" y="3494253"/>
            <a:chExt cx="609600" cy="609788"/>
          </a:xfrm>
        </p:grpSpPr>
        <p:sp>
          <p:nvSpPr>
            <p:cNvPr id="27672" name="AutoShape 24"/>
            <p:cNvSpPr/>
            <p:nvPr/>
          </p:nvSpPr>
          <p:spPr bwMode="auto">
            <a:xfrm>
              <a:off x="7652147" y="3494253"/>
              <a:ext cx="609600" cy="609788"/>
            </a:xfrm>
            <a:custGeom>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bg1"/>
                </a:solidFill>
              </a:endParaRPr>
            </a:p>
          </p:txBody>
        </p:sp>
        <p:sp>
          <p:nvSpPr>
            <p:cNvPr id="27679" name="AutoShape 31"/>
            <p:cNvSpPr/>
            <p:nvPr/>
          </p:nvSpPr>
          <p:spPr bwMode="auto">
            <a:xfrm>
              <a:off x="7806928" y="3692553"/>
              <a:ext cx="280988" cy="200087"/>
            </a:xfrm>
            <a:custGeom>
              <a:gdLst>
                <a:gd name="T0" fmla="*/ 374650 w 21600"/>
                <a:gd name="T1" fmla="*/ 266700 h 21600"/>
                <a:gd name="T2" fmla="*/ 374650 w 21600"/>
                <a:gd name="T3" fmla="*/ 266700 h 21600"/>
                <a:gd name="T4" fmla="*/ 374650 w 21600"/>
                <a:gd name="T5" fmla="*/ 266700 h 21600"/>
                <a:gd name="T6" fmla="*/ 374650 w 21600"/>
                <a:gd name="T7" fmla="*/ 26670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8611"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0"/>
                  </a:cubicBezTo>
                  <a:cubicBezTo>
                    <a:pt x="19511" y="20281"/>
                    <a:pt x="18940" y="20747"/>
                    <a:pt x="18290" y="21090"/>
                  </a:cubicBezTo>
                  <a:cubicBezTo>
                    <a:pt x="17639"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3" y="10929"/>
                  </a:cubicBezTo>
                  <a:cubicBezTo>
                    <a:pt x="3249" y="10552"/>
                    <a:pt x="3055" y="10140"/>
                    <a:pt x="2916" y="9688"/>
                  </a:cubicBezTo>
                  <a:cubicBezTo>
                    <a:pt x="2779" y="9239"/>
                    <a:pt x="2712" y="8758"/>
                    <a:pt x="2712" y="8240"/>
                  </a:cubicBezTo>
                  <a:cubicBezTo>
                    <a:pt x="2712" y="7635"/>
                    <a:pt x="2805" y="7071"/>
                    <a:pt x="2992" y="6547"/>
                  </a:cubicBezTo>
                  <a:cubicBezTo>
                    <a:pt x="3179" y="6023"/>
                    <a:pt x="3434" y="5568"/>
                    <a:pt x="3755"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19" y="0"/>
                    <a:pt x="15218" y="169"/>
                    <a:pt x="15875" y="509"/>
                  </a:cubicBezTo>
                  <a:cubicBezTo>
                    <a:pt x="16535" y="852"/>
                    <a:pt x="17109" y="1312"/>
                    <a:pt x="17594" y="1894"/>
                  </a:cubicBezTo>
                  <a:cubicBezTo>
                    <a:pt x="18081" y="2476"/>
                    <a:pt x="18465" y="3167"/>
                    <a:pt x="18748" y="3956"/>
                  </a:cubicBezTo>
                  <a:cubicBezTo>
                    <a:pt x="19031" y="4744"/>
                    <a:pt x="19173" y="5580"/>
                    <a:pt x="19173" y="6463"/>
                  </a:cubicBezTo>
                  <a:cubicBezTo>
                    <a:pt x="19173" y="6987"/>
                    <a:pt x="19125" y="7491"/>
                    <a:pt x="19024" y="7972"/>
                  </a:cubicBezTo>
                  <a:cubicBezTo>
                    <a:pt x="18923" y="8453"/>
                    <a:pt x="18784" y="8914"/>
                    <a:pt x="18611" y="9346"/>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4" tIns="14284" rIns="14284" bIns="14284" anchor="ctr"/>
            <a:lstStyle/>
            <a:p>
              <a:endParaRPr lang="zh-CN" altLang="en-US">
                <a:solidFill>
                  <a:schemeClr val="bg1"/>
                </a:solidFill>
              </a:endParaRPr>
            </a:p>
          </p:txBody>
        </p:sp>
      </p:grpSp>
      <p:grpSp>
        <p:nvGrpSpPr>
          <p:cNvPr id="2" name="组合 1"/>
          <p:cNvGrpSpPr/>
          <p:nvPr/>
        </p:nvGrpSpPr>
        <p:grpSpPr>
          <a:xfrm>
            <a:off x="1130425" y="2249008"/>
            <a:ext cx="793401" cy="812549"/>
            <a:chOff x="843558" y="2088882"/>
            <a:chExt cx="595313" cy="609788"/>
          </a:xfrm>
        </p:grpSpPr>
        <p:sp>
          <p:nvSpPr>
            <p:cNvPr id="27664" name="AutoShape 16"/>
            <p:cNvSpPr/>
            <p:nvPr/>
          </p:nvSpPr>
          <p:spPr bwMode="auto">
            <a:xfrm>
              <a:off x="843558" y="2088882"/>
              <a:ext cx="595313" cy="609788"/>
            </a:xfrm>
            <a:custGeom>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a:noFill/>
            </a:ln>
            <a:effectLst/>
          </p:spPr>
          <p:txBody>
            <a:bodyPr lIns="0" tIns="0" rIns="0" bIns="0" anchor="ctr"/>
            <a:lstStyle/>
            <a:p>
              <a:endParaRPr lang="zh-CN" altLang="en-US">
                <a:solidFill>
                  <a:schemeClr val="bg1"/>
                </a:solidFill>
              </a:endParaRPr>
            </a:p>
          </p:txBody>
        </p:sp>
        <p:sp>
          <p:nvSpPr>
            <p:cNvPr id="27680" name="AutoShape 32"/>
            <p:cNvSpPr/>
            <p:nvPr/>
          </p:nvSpPr>
          <p:spPr bwMode="auto">
            <a:xfrm>
              <a:off x="1029890" y="2275272"/>
              <a:ext cx="261938" cy="214379"/>
            </a:xfrm>
            <a:custGeom>
              <a:gdLst>
                <a:gd name="T0" fmla="*/ 349250 w 21600"/>
                <a:gd name="T1" fmla="*/ 285750 h 21600"/>
                <a:gd name="T2" fmla="*/ 349250 w 21600"/>
                <a:gd name="T3" fmla="*/ 285750 h 21600"/>
                <a:gd name="T4" fmla="*/ 349250 w 21600"/>
                <a:gd name="T5" fmla="*/ 285750 h 21600"/>
                <a:gd name="T6" fmla="*/ 349250 w 21600"/>
                <a:gd name="T7" fmla="*/ 28575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4" tIns="14284" rIns="14284" bIns="14284" anchor="ctr"/>
            <a:lstStyle/>
            <a:p>
              <a:endParaRPr lang="zh-CN" altLang="en-US">
                <a:solidFill>
                  <a:schemeClr val="bg1"/>
                </a:solidFill>
              </a:endParaRPr>
            </a:p>
          </p:txBody>
        </p:sp>
      </p:grpSp>
      <p:grpSp>
        <p:nvGrpSpPr>
          <p:cNvPr id="3" name="组合 2"/>
          <p:cNvGrpSpPr/>
          <p:nvPr/>
        </p:nvGrpSpPr>
        <p:grpSpPr>
          <a:xfrm>
            <a:off x="1158988" y="4121682"/>
            <a:ext cx="793401" cy="812549"/>
            <a:chOff x="864989" y="3494253"/>
            <a:chExt cx="595313" cy="609788"/>
          </a:xfrm>
        </p:grpSpPr>
        <p:sp>
          <p:nvSpPr>
            <p:cNvPr id="27671" name="AutoShape 23"/>
            <p:cNvSpPr/>
            <p:nvPr/>
          </p:nvSpPr>
          <p:spPr bwMode="auto">
            <a:xfrm>
              <a:off x="864989" y="3494253"/>
              <a:ext cx="595313" cy="609788"/>
            </a:xfrm>
            <a:custGeom>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a:noFill/>
            </a:ln>
            <a:effectLst/>
          </p:spPr>
          <p:txBody>
            <a:bodyPr lIns="0" tIns="0" rIns="0" bIns="0" anchor="ctr"/>
            <a:lstStyle/>
            <a:p>
              <a:endParaRPr lang="zh-CN" altLang="en-US">
                <a:solidFill>
                  <a:schemeClr val="bg1"/>
                </a:solidFill>
              </a:endParaRPr>
            </a:p>
          </p:txBody>
        </p:sp>
        <p:sp>
          <p:nvSpPr>
            <p:cNvPr id="27681" name="AutoShape 33"/>
            <p:cNvSpPr/>
            <p:nvPr/>
          </p:nvSpPr>
          <p:spPr bwMode="auto">
            <a:xfrm>
              <a:off x="1029295" y="3672902"/>
              <a:ext cx="261938" cy="262018"/>
            </a:xfrm>
            <a:custGeom>
              <a:gdLst>
                <a:gd name="T0" fmla="*/ 349250 w 21564"/>
                <a:gd name="T1" fmla="*/ 349250 h 21600"/>
                <a:gd name="T2" fmla="*/ 349250 w 21564"/>
                <a:gd name="T3" fmla="*/ 349250 h 21600"/>
                <a:gd name="T4" fmla="*/ 349250 w 21564"/>
                <a:gd name="T5" fmla="*/ 349250 h 21600"/>
                <a:gd name="T6" fmla="*/ 349250 w 21564"/>
                <a:gd name="T7" fmla="*/ 34925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lnTo>
                    <a:pt x="20680" y="3130"/>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4" tIns="14284" rIns="14284" bIns="14284" anchor="ctr"/>
            <a:lstStyle/>
            <a:p>
              <a:endParaRPr lang="zh-CN" altLang="en-US">
                <a:solidFill>
                  <a:schemeClr val="bg1"/>
                </a:solidFill>
              </a:endParaRPr>
            </a:p>
          </p:txBody>
        </p:sp>
      </p:grpSp>
      <p:sp>
        <p:nvSpPr>
          <p:cNvPr id="27682" name="AutoShape 34"/>
          <p:cNvSpPr/>
          <p:nvPr/>
        </p:nvSpPr>
        <p:spPr bwMode="auto">
          <a:xfrm>
            <a:off x="1066156" y="5260360"/>
            <a:ext cx="9952432" cy="47610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在此输入您的图表说明文字，在此输入您的图表说明文字，在此输入您的图表说明文字在此输入您的图表说明文字，在此输入您的图表说明文字，在此输入您的图表说明文字</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683" name="AutoShape 35"/>
          <p:cNvSpPr/>
          <p:nvPr/>
        </p:nvSpPr>
        <p:spPr bwMode="auto">
          <a:xfrm>
            <a:off x="4626945" y="4985809"/>
            <a:ext cx="2811816" cy="19044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输入小标题</a:t>
            </a:r>
            <a:endParaRPr lang="es-ES" altLang="zh-CN"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684" name="AutoShape 36"/>
          <p:cNvSpPr/>
          <p:nvPr/>
        </p:nvSpPr>
        <p:spPr bwMode="auto">
          <a:xfrm>
            <a:off x="1066156" y="3521172"/>
            <a:ext cx="9952432" cy="47610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在此输入您的图表说明文字，在此输入您的图表说明文字，在此输入您的图表说明文字在此输入您的图表说明文字，在此输入您的图表说明文字，在此输入您的图表说明文字</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spcAft>
                <a:spcPts val="800"/>
              </a:spcAft>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685" name="AutoShape 37"/>
          <p:cNvSpPr/>
          <p:nvPr/>
        </p:nvSpPr>
        <p:spPr bwMode="auto">
          <a:xfrm>
            <a:off x="4626945" y="3096565"/>
            <a:ext cx="2811816" cy="19044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输入小标题</a:t>
            </a:r>
            <a:endParaRPr lang="es-ES" altLang="zh-CN"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39" name="矩形 38"/>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658"/>
                                        </p:tgtEl>
                                        <p:attrNameLst>
                                          <p:attrName>style.visibility</p:attrName>
                                        </p:attrNameLst>
                                      </p:cBhvr>
                                      <p:to>
                                        <p:strVal val="visible"/>
                                      </p:to>
                                    </p:set>
                                    <p:animEffect transition="in" filter="wipe(left)">
                                      <p:cBhvr>
                                        <p:cTn id="13" dur="500"/>
                                        <p:tgtEl>
                                          <p:spTgt spid="276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659"/>
                                        </p:tgtEl>
                                        <p:attrNameLst>
                                          <p:attrName>style.visibility</p:attrName>
                                        </p:attrNameLst>
                                      </p:cBhvr>
                                      <p:to>
                                        <p:strVal val="visible"/>
                                      </p:to>
                                    </p:set>
                                    <p:animEffect transition="in" filter="wipe(left)">
                                      <p:cBhvr>
                                        <p:cTn id="16" dur="500"/>
                                        <p:tgtEl>
                                          <p:spTgt spid="27659"/>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7657"/>
                                        </p:tgtEl>
                                        <p:attrNameLst>
                                          <p:attrName>style.visibility</p:attrName>
                                        </p:attrNameLst>
                                      </p:cBhvr>
                                      <p:to>
                                        <p:strVal val="visible"/>
                                      </p:to>
                                    </p:set>
                                    <p:animEffect transition="in" filter="wipe(left)">
                                      <p:cBhvr>
                                        <p:cTn id="20" dur="500"/>
                                        <p:tgtEl>
                                          <p:spTgt spid="2765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7660"/>
                                        </p:tgtEl>
                                        <p:attrNameLst>
                                          <p:attrName>style.visibility</p:attrName>
                                        </p:attrNameLst>
                                      </p:cBhvr>
                                      <p:to>
                                        <p:strVal val="visible"/>
                                      </p:to>
                                    </p:set>
                                    <p:animEffect transition="in" filter="wipe(left)">
                                      <p:cBhvr>
                                        <p:cTn id="23" dur="500"/>
                                        <p:tgtEl>
                                          <p:spTgt spid="27660"/>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7656"/>
                                        </p:tgtEl>
                                        <p:attrNameLst>
                                          <p:attrName>style.visibility</p:attrName>
                                        </p:attrNameLst>
                                      </p:cBhvr>
                                      <p:to>
                                        <p:strVal val="visible"/>
                                      </p:to>
                                    </p:set>
                                    <p:animEffect transition="in" filter="wipe(left)">
                                      <p:cBhvr>
                                        <p:cTn id="27" dur="500"/>
                                        <p:tgtEl>
                                          <p:spTgt spid="2765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661"/>
                                        </p:tgtEl>
                                        <p:attrNameLst>
                                          <p:attrName>style.visibility</p:attrName>
                                        </p:attrNameLst>
                                      </p:cBhvr>
                                      <p:to>
                                        <p:strVal val="visible"/>
                                      </p:to>
                                    </p:set>
                                    <p:animEffect transition="in" filter="wipe(left)">
                                      <p:cBhvr>
                                        <p:cTn id="30" dur="500"/>
                                        <p:tgtEl>
                                          <p:spTgt spid="27661"/>
                                        </p:tgtEl>
                                      </p:cBhvr>
                                    </p:animEffect>
                                  </p:childTnLst>
                                </p:cTn>
                              </p:par>
                            </p:childTnLst>
                          </p:cTn>
                        </p:par>
                        <p:par>
                          <p:cTn id="31" fill="hold" nodeType="afterGroup">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7655"/>
                                        </p:tgtEl>
                                        <p:attrNameLst>
                                          <p:attrName>style.visibility</p:attrName>
                                        </p:attrNameLst>
                                      </p:cBhvr>
                                      <p:to>
                                        <p:strVal val="visible"/>
                                      </p:to>
                                    </p:set>
                                    <p:animEffect transition="in" filter="wipe(left)">
                                      <p:cBhvr>
                                        <p:cTn id="34" dur="500"/>
                                        <p:tgtEl>
                                          <p:spTgt spid="2765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662"/>
                                        </p:tgtEl>
                                        <p:attrNameLst>
                                          <p:attrName>style.visibility</p:attrName>
                                        </p:attrNameLst>
                                      </p:cBhvr>
                                      <p:to>
                                        <p:strVal val="visible"/>
                                      </p:to>
                                    </p:set>
                                    <p:animEffect transition="in" filter="wipe(left)">
                                      <p:cBhvr>
                                        <p:cTn id="37" dur="500"/>
                                        <p:tgtEl>
                                          <p:spTgt spid="27662"/>
                                        </p:tgtEl>
                                      </p:cBhvr>
                                    </p:animEffect>
                                  </p:childTnLst>
                                </p:cTn>
                              </p:par>
                            </p:childTnLst>
                          </p:cTn>
                        </p:par>
                        <p:par>
                          <p:cTn id="38" fill="hold" nodeType="afterGroup">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27654"/>
                                        </p:tgtEl>
                                        <p:attrNameLst>
                                          <p:attrName>style.visibility</p:attrName>
                                        </p:attrNameLst>
                                      </p:cBhvr>
                                      <p:to>
                                        <p:strVal val="visible"/>
                                      </p:to>
                                    </p:set>
                                    <p:animEffect transition="in" filter="wipe(left)">
                                      <p:cBhvr>
                                        <p:cTn id="41" dur="500"/>
                                        <p:tgtEl>
                                          <p:spTgt spid="2765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7663"/>
                                        </p:tgtEl>
                                        <p:attrNameLst>
                                          <p:attrName>style.visibility</p:attrName>
                                        </p:attrNameLst>
                                      </p:cBhvr>
                                      <p:to>
                                        <p:strVal val="visible"/>
                                      </p:to>
                                    </p:set>
                                    <p:animEffect transition="in" filter="wipe(left)">
                                      <p:cBhvr>
                                        <p:cTn id="44" dur="500"/>
                                        <p:tgtEl>
                                          <p:spTgt spid="27663"/>
                                        </p:tgtEl>
                                      </p:cBhvr>
                                    </p:animEffect>
                                  </p:childTnLst>
                                </p:cTn>
                              </p:par>
                            </p:childTnLst>
                          </p:cTn>
                        </p:par>
                        <p:par>
                          <p:cTn id="45" fill="hold" nodeType="afterGroup">
                            <p:stCondLst>
                              <p:cond delay="3000"/>
                            </p:stCondLst>
                            <p:childTnLst>
                              <p:par>
                                <p:cTn id="46" presetID="53" presetClass="entr" presetSubtype="16"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par>
                          <p:cTn id="51" fill="hold" nodeType="afterGroup">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7685"/>
                                        </p:tgtEl>
                                        <p:attrNameLst>
                                          <p:attrName>style.visibility</p:attrName>
                                        </p:attrNameLst>
                                      </p:cBhvr>
                                      <p:to>
                                        <p:strVal val="visible"/>
                                      </p:to>
                                    </p:set>
                                    <p:animEffect transition="in" filter="wipe(left)">
                                      <p:cBhvr>
                                        <p:cTn id="54" dur="500"/>
                                        <p:tgtEl>
                                          <p:spTgt spid="2768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7684"/>
                                        </p:tgtEl>
                                        <p:attrNameLst>
                                          <p:attrName>style.visibility</p:attrName>
                                        </p:attrNameLst>
                                      </p:cBhvr>
                                      <p:to>
                                        <p:strVal val="visible"/>
                                      </p:to>
                                    </p:set>
                                    <p:animEffect transition="in" filter="wipe(left)">
                                      <p:cBhvr>
                                        <p:cTn id="57" dur="500"/>
                                        <p:tgtEl>
                                          <p:spTgt spid="27684"/>
                                        </p:tgtEl>
                                      </p:cBhvr>
                                    </p:animEffect>
                                  </p:childTnLst>
                                </p:cTn>
                              </p:par>
                            </p:childTnLst>
                          </p:cTn>
                        </p:par>
                        <p:par>
                          <p:cTn id="58" fill="hold" nodeType="afterGroup">
                            <p:stCondLst>
                              <p:cond delay="4000"/>
                            </p:stCondLst>
                            <p:childTnLst>
                              <p:par>
                                <p:cTn id="59" presetID="53" presetClass="entr" presetSubtype="16"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par>
                          <p:cTn id="64" fill="hold" nodeType="afterGroup">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670"/>
                                        </p:tgtEl>
                                        <p:attrNameLst>
                                          <p:attrName>style.visibility</p:attrName>
                                        </p:attrNameLst>
                                      </p:cBhvr>
                                      <p:to>
                                        <p:strVal val="visible"/>
                                      </p:to>
                                    </p:set>
                                    <p:animEffect transition="in" filter="wipe(left)">
                                      <p:cBhvr>
                                        <p:cTn id="67" dur="500"/>
                                        <p:tgtEl>
                                          <p:spTgt spid="2767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7673"/>
                                        </p:tgtEl>
                                        <p:attrNameLst>
                                          <p:attrName>style.visibility</p:attrName>
                                        </p:attrNameLst>
                                      </p:cBhvr>
                                      <p:to>
                                        <p:strVal val="visible"/>
                                      </p:to>
                                    </p:set>
                                    <p:animEffect transition="in" filter="wipe(left)">
                                      <p:cBhvr>
                                        <p:cTn id="70" dur="500"/>
                                        <p:tgtEl>
                                          <p:spTgt spid="27673"/>
                                        </p:tgtEl>
                                      </p:cBhvr>
                                    </p:animEffect>
                                  </p:childTnLst>
                                </p:cTn>
                              </p:par>
                            </p:childTnLst>
                          </p:cTn>
                        </p:par>
                        <p:par>
                          <p:cTn id="71" fill="hold" nodeType="afterGroup">
                            <p:stCondLst>
                              <p:cond delay="5000"/>
                            </p:stCondLst>
                            <p:childTnLst>
                              <p:par>
                                <p:cTn id="72" presetID="22" presetClass="entr" presetSubtype="8" fill="hold" grpId="0" nodeType="afterEffect">
                                  <p:stCondLst>
                                    <p:cond delay="0"/>
                                  </p:stCondLst>
                                  <p:childTnLst>
                                    <p:set>
                                      <p:cBhvr>
                                        <p:cTn id="73" dur="1" fill="hold">
                                          <p:stCondLst>
                                            <p:cond delay="0"/>
                                          </p:stCondLst>
                                        </p:cTn>
                                        <p:tgtEl>
                                          <p:spTgt spid="27669"/>
                                        </p:tgtEl>
                                        <p:attrNameLst>
                                          <p:attrName>style.visibility</p:attrName>
                                        </p:attrNameLst>
                                      </p:cBhvr>
                                      <p:to>
                                        <p:strVal val="visible"/>
                                      </p:to>
                                    </p:set>
                                    <p:animEffect transition="in" filter="wipe(left)">
                                      <p:cBhvr>
                                        <p:cTn id="74" dur="500"/>
                                        <p:tgtEl>
                                          <p:spTgt spid="2766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7674"/>
                                        </p:tgtEl>
                                        <p:attrNameLst>
                                          <p:attrName>style.visibility</p:attrName>
                                        </p:attrNameLst>
                                      </p:cBhvr>
                                      <p:to>
                                        <p:strVal val="visible"/>
                                      </p:to>
                                    </p:set>
                                    <p:animEffect transition="in" filter="wipe(left)">
                                      <p:cBhvr>
                                        <p:cTn id="77" dur="500"/>
                                        <p:tgtEl>
                                          <p:spTgt spid="27674"/>
                                        </p:tgtEl>
                                      </p:cBhvr>
                                    </p:animEffect>
                                  </p:childTnLst>
                                </p:cTn>
                              </p:par>
                            </p:childTnLst>
                          </p:cTn>
                        </p:par>
                        <p:par>
                          <p:cTn id="78" fill="hold" nodeType="afterGroup">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27668"/>
                                        </p:tgtEl>
                                        <p:attrNameLst>
                                          <p:attrName>style.visibility</p:attrName>
                                        </p:attrNameLst>
                                      </p:cBhvr>
                                      <p:to>
                                        <p:strVal val="visible"/>
                                      </p:to>
                                    </p:set>
                                    <p:animEffect transition="in" filter="wipe(left)">
                                      <p:cBhvr>
                                        <p:cTn id="81" dur="500"/>
                                        <p:tgtEl>
                                          <p:spTgt spid="27668"/>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7675"/>
                                        </p:tgtEl>
                                        <p:attrNameLst>
                                          <p:attrName>style.visibility</p:attrName>
                                        </p:attrNameLst>
                                      </p:cBhvr>
                                      <p:to>
                                        <p:strVal val="visible"/>
                                      </p:to>
                                    </p:set>
                                    <p:animEffect transition="in" filter="wipe(left)">
                                      <p:cBhvr>
                                        <p:cTn id="84" dur="500"/>
                                        <p:tgtEl>
                                          <p:spTgt spid="27675"/>
                                        </p:tgtEl>
                                      </p:cBhvr>
                                    </p:animEffect>
                                  </p:childTnLst>
                                </p:cTn>
                              </p:par>
                            </p:childTnLst>
                          </p:cTn>
                        </p:par>
                        <p:par>
                          <p:cTn id="85" fill="hold" nodeType="afterGroup">
                            <p:stCondLst>
                              <p:cond delay="6000"/>
                            </p:stCondLst>
                            <p:childTnLst>
                              <p:par>
                                <p:cTn id="86" presetID="22" presetClass="entr" presetSubtype="8" fill="hold" grpId="0" nodeType="afterEffect">
                                  <p:stCondLst>
                                    <p:cond delay="0"/>
                                  </p:stCondLst>
                                  <p:childTnLst>
                                    <p:set>
                                      <p:cBhvr>
                                        <p:cTn id="87" dur="1" fill="hold">
                                          <p:stCondLst>
                                            <p:cond delay="0"/>
                                          </p:stCondLst>
                                        </p:cTn>
                                        <p:tgtEl>
                                          <p:spTgt spid="27667"/>
                                        </p:tgtEl>
                                        <p:attrNameLst>
                                          <p:attrName>style.visibility</p:attrName>
                                        </p:attrNameLst>
                                      </p:cBhvr>
                                      <p:to>
                                        <p:strVal val="visible"/>
                                      </p:to>
                                    </p:set>
                                    <p:animEffect transition="in" filter="wipe(left)">
                                      <p:cBhvr>
                                        <p:cTn id="88" dur="500"/>
                                        <p:tgtEl>
                                          <p:spTgt spid="2766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7676"/>
                                        </p:tgtEl>
                                        <p:attrNameLst>
                                          <p:attrName>style.visibility</p:attrName>
                                        </p:attrNameLst>
                                      </p:cBhvr>
                                      <p:to>
                                        <p:strVal val="visible"/>
                                      </p:to>
                                    </p:set>
                                    <p:animEffect transition="in" filter="wipe(left)">
                                      <p:cBhvr>
                                        <p:cTn id="91" dur="500"/>
                                        <p:tgtEl>
                                          <p:spTgt spid="27676"/>
                                        </p:tgtEl>
                                      </p:cBhvr>
                                    </p:animEffect>
                                  </p:childTnLst>
                                </p:cTn>
                              </p:par>
                            </p:childTnLst>
                          </p:cTn>
                        </p:par>
                        <p:par>
                          <p:cTn id="92" fill="hold" nodeType="afterGroup">
                            <p:stCondLst>
                              <p:cond delay="6500"/>
                            </p:stCondLst>
                            <p:childTnLst>
                              <p:par>
                                <p:cTn id="93" presetID="22" presetClass="entr" presetSubtype="8" fill="hold" grpId="0" nodeType="afterEffect">
                                  <p:stCondLst>
                                    <p:cond delay="0"/>
                                  </p:stCondLst>
                                  <p:childTnLst>
                                    <p:set>
                                      <p:cBhvr>
                                        <p:cTn id="94" dur="1" fill="hold">
                                          <p:stCondLst>
                                            <p:cond delay="0"/>
                                          </p:stCondLst>
                                        </p:cTn>
                                        <p:tgtEl>
                                          <p:spTgt spid="27666"/>
                                        </p:tgtEl>
                                        <p:attrNameLst>
                                          <p:attrName>style.visibility</p:attrName>
                                        </p:attrNameLst>
                                      </p:cBhvr>
                                      <p:to>
                                        <p:strVal val="visible"/>
                                      </p:to>
                                    </p:set>
                                    <p:animEffect transition="in" filter="wipe(left)">
                                      <p:cBhvr>
                                        <p:cTn id="95" dur="500"/>
                                        <p:tgtEl>
                                          <p:spTgt spid="27666"/>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7677"/>
                                        </p:tgtEl>
                                        <p:attrNameLst>
                                          <p:attrName>style.visibility</p:attrName>
                                        </p:attrNameLst>
                                      </p:cBhvr>
                                      <p:to>
                                        <p:strVal val="visible"/>
                                      </p:to>
                                    </p:set>
                                    <p:animEffect transition="in" filter="wipe(left)">
                                      <p:cBhvr>
                                        <p:cTn id="98" dur="500"/>
                                        <p:tgtEl>
                                          <p:spTgt spid="27677"/>
                                        </p:tgtEl>
                                      </p:cBhvr>
                                    </p:animEffect>
                                  </p:childTnLst>
                                </p:cTn>
                              </p:par>
                            </p:childTnLst>
                          </p:cTn>
                        </p:par>
                        <p:par>
                          <p:cTn id="99" fill="hold" nodeType="afterGroup">
                            <p:stCondLst>
                              <p:cond delay="7000"/>
                            </p:stCondLst>
                            <p:childTnLst>
                              <p:par>
                                <p:cTn id="100" presetID="53" presetClass="entr" presetSubtype="16" fill="hold" nodeType="afterEffect">
                                  <p:stCondLst>
                                    <p:cond delay="0"/>
                                  </p:stCondLst>
                                  <p:childTnLst>
                                    <p:set>
                                      <p:cBhvr>
                                        <p:cTn id="101" dur="1" fill="hold">
                                          <p:stCondLst>
                                            <p:cond delay="0"/>
                                          </p:stCondLst>
                                        </p:cTn>
                                        <p:tgtEl>
                                          <p:spTgt spid="4"/>
                                        </p:tgtEl>
                                        <p:attrNameLst>
                                          <p:attrName>style.visibility</p:attrName>
                                        </p:attrNameLst>
                                      </p:cBhvr>
                                      <p:to>
                                        <p:strVal val="visible"/>
                                      </p:to>
                                    </p:set>
                                    <p:anim calcmode="lin" valueType="num">
                                      <p:cBhvr>
                                        <p:cTn id="102" dur="500" fill="hold"/>
                                        <p:tgtEl>
                                          <p:spTgt spid="4"/>
                                        </p:tgtEl>
                                        <p:attrNameLst>
                                          <p:attrName>ppt_w</p:attrName>
                                        </p:attrNameLst>
                                      </p:cBhvr>
                                      <p:tavLst>
                                        <p:tav tm="0">
                                          <p:val>
                                            <p:fltVal val="0"/>
                                          </p:val>
                                        </p:tav>
                                        <p:tav tm="100000">
                                          <p:val>
                                            <p:strVal val="#ppt_w"/>
                                          </p:val>
                                        </p:tav>
                                      </p:tavLst>
                                    </p:anim>
                                    <p:anim calcmode="lin" valueType="num">
                                      <p:cBhvr>
                                        <p:cTn id="103" dur="500" fill="hold"/>
                                        <p:tgtEl>
                                          <p:spTgt spid="4"/>
                                        </p:tgtEl>
                                        <p:attrNameLst>
                                          <p:attrName>ppt_h</p:attrName>
                                        </p:attrNameLst>
                                      </p:cBhvr>
                                      <p:tavLst>
                                        <p:tav tm="0">
                                          <p:val>
                                            <p:fltVal val="0"/>
                                          </p:val>
                                        </p:tav>
                                        <p:tav tm="100000">
                                          <p:val>
                                            <p:strVal val="#ppt_h"/>
                                          </p:val>
                                        </p:tav>
                                      </p:tavLst>
                                    </p:anim>
                                    <p:animEffect transition="in" filter="fade">
                                      <p:cBhvr>
                                        <p:cTn id="104" dur="500"/>
                                        <p:tgtEl>
                                          <p:spTgt spid="4"/>
                                        </p:tgtEl>
                                      </p:cBhvr>
                                    </p:animEffect>
                                  </p:childTnLst>
                                </p:cTn>
                              </p:par>
                            </p:childTnLst>
                          </p:cTn>
                        </p:par>
                        <p:par>
                          <p:cTn id="105" fill="hold" nodeType="afterGroup">
                            <p:stCondLst>
                              <p:cond delay="7500"/>
                            </p:stCondLst>
                            <p:childTnLst>
                              <p:par>
                                <p:cTn id="106" presetID="22" presetClass="entr" presetSubtype="8" fill="hold" grpId="0" nodeType="afterEffect">
                                  <p:stCondLst>
                                    <p:cond delay="0"/>
                                  </p:stCondLst>
                                  <p:childTnLst>
                                    <p:set>
                                      <p:cBhvr>
                                        <p:cTn id="107" dur="1" fill="hold">
                                          <p:stCondLst>
                                            <p:cond delay="0"/>
                                          </p:stCondLst>
                                        </p:cTn>
                                        <p:tgtEl>
                                          <p:spTgt spid="27683"/>
                                        </p:tgtEl>
                                        <p:attrNameLst>
                                          <p:attrName>style.visibility</p:attrName>
                                        </p:attrNameLst>
                                      </p:cBhvr>
                                      <p:to>
                                        <p:strVal val="visible"/>
                                      </p:to>
                                    </p:set>
                                    <p:animEffect transition="in" filter="wipe(left)">
                                      <p:cBhvr>
                                        <p:cTn id="108" dur="500"/>
                                        <p:tgtEl>
                                          <p:spTgt spid="27683"/>
                                        </p:tgtEl>
                                      </p:cBhvr>
                                    </p:animEffect>
                                  </p:childTnLst>
                                </p:cTn>
                              </p:par>
                            </p:childTnLst>
                          </p:cTn>
                        </p:par>
                        <p:par>
                          <p:cTn id="109" fill="hold" nodeType="afterGroup">
                            <p:stCondLst>
                              <p:cond delay="8000"/>
                            </p:stCondLst>
                            <p:childTnLst>
                              <p:par>
                                <p:cTn id="110" presetID="22" presetClass="entr" presetSubtype="8" fill="hold" grpId="0" nodeType="afterEffect">
                                  <p:stCondLst>
                                    <p:cond delay="0"/>
                                  </p:stCondLst>
                                  <p:childTnLst>
                                    <p:set>
                                      <p:cBhvr>
                                        <p:cTn id="111" dur="1" fill="hold">
                                          <p:stCondLst>
                                            <p:cond delay="0"/>
                                          </p:stCondLst>
                                        </p:cTn>
                                        <p:tgtEl>
                                          <p:spTgt spid="27682"/>
                                        </p:tgtEl>
                                        <p:attrNameLst>
                                          <p:attrName>style.visibility</p:attrName>
                                        </p:attrNameLst>
                                      </p:cBhvr>
                                      <p:to>
                                        <p:strVal val="visible"/>
                                      </p:to>
                                    </p:set>
                                    <p:animEffect transition="in" filter="wipe(left)">
                                      <p:cBhvr>
                                        <p:cTn id="112" dur="500"/>
                                        <p:tgtEl>
                                          <p:spTgt spid="27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5" grpId="0" animBg="1"/>
      <p:bldP spid="27656" grpId="0" animBg="1"/>
      <p:bldP spid="27657" grpId="0" animBg="1"/>
      <p:bldP spid="27658" grpId="0" animBg="1"/>
      <p:bldP spid="27659" grpId="0"/>
      <p:bldP spid="27660" grpId="0"/>
      <p:bldP spid="27661" grpId="0"/>
      <p:bldP spid="27662" grpId="0"/>
      <p:bldP spid="27663" grpId="0"/>
      <p:bldP spid="27666" grpId="0" animBg="1"/>
      <p:bldP spid="27667" grpId="0" animBg="1"/>
      <p:bldP spid="27668" grpId="0" animBg="1"/>
      <p:bldP spid="27669" grpId="0" animBg="1"/>
      <p:bldP spid="27670" grpId="0" animBg="1"/>
      <p:bldP spid="27673" grpId="0"/>
      <p:bldP spid="27674" grpId="0"/>
      <p:bldP spid="27675" grpId="0"/>
      <p:bldP spid="27676" grpId="0"/>
      <p:bldP spid="27677" grpId="0"/>
      <p:bldP spid="27682" grpId="0"/>
      <p:bldP spid="27683" grpId="0"/>
      <p:bldP spid="27684" grpId="0"/>
      <p:bldP spid="2768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alpha val="20000"/>
          </a:schemeClr>
        </a:solidFill>
        <a:effectLst/>
      </p:bgPr>
    </p:bg>
    <p:spTree>
      <p:nvGrpSpPr>
        <p:cNvPr id="1" name=""/>
        <p:cNvGrpSpPr/>
        <p:nvPr/>
      </p:nvGrpSpPr>
      <p:grpSpPr>
        <a:xfrm>
          <a:off x="0" y="0"/>
          <a:ext cx="0" cy="0"/>
        </a:xfrm>
      </p:grpSpPr>
      <p:grpSp>
        <p:nvGrpSpPr>
          <p:cNvPr id="4" name="组合 3"/>
          <p:cNvGrpSpPr/>
          <p:nvPr/>
        </p:nvGrpSpPr>
        <p:grpSpPr>
          <a:xfrm>
            <a:off x="294991" y="1782321"/>
            <a:ext cx="5750496" cy="3282295"/>
            <a:chOff x="345504" y="1787852"/>
            <a:chExt cx="5750496" cy="3282295"/>
          </a:xfrm>
        </p:grpSpPr>
        <p:grpSp>
          <p:nvGrpSpPr>
            <p:cNvPr id="17" name="组合 16"/>
            <p:cNvGrpSpPr/>
            <p:nvPr/>
          </p:nvGrpSpPr>
          <p:grpSpPr>
            <a:xfrm>
              <a:off x="345504" y="1787852"/>
              <a:ext cx="5750496" cy="3282295"/>
              <a:chOff x="8540751" y="4843463"/>
              <a:chExt cx="8012112" cy="4562475"/>
            </a:xfrm>
            <a:effectLst/>
          </p:grpSpPr>
          <p:sp>
            <p:nvSpPr>
              <p:cNvPr id="19" name="任意多边形: 形状 18"/>
              <p:cNvSpPr/>
              <p:nvPr/>
            </p:nvSpPr>
            <p:spPr bwMode="auto">
              <a:xfrm>
                <a:off x="9321800" y="4843463"/>
                <a:ext cx="6480176" cy="4421188"/>
              </a:xfrm>
              <a:custGeom>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p:spPr>
            <p:txBody>
              <a:bodyPr anchor="ctr"/>
              <a:lstStyle/>
              <a:p>
                <a:pPr algn="ctr"/>
                <a:endParaRPr sz="2400"/>
              </a:p>
            </p:txBody>
          </p:sp>
          <p:sp>
            <p:nvSpPr>
              <p:cNvPr id="20" name="任意多边形: 形状 19"/>
              <p:cNvSpPr/>
              <p:nvPr/>
            </p:nvSpPr>
            <p:spPr bwMode="auto">
              <a:xfrm>
                <a:off x="8542336" y="9169402"/>
                <a:ext cx="8008936" cy="142874"/>
              </a:xfrm>
              <a:custGeom>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p:spPr>
            <p:txBody>
              <a:bodyPr anchor="ctr"/>
              <a:lstStyle/>
              <a:p>
                <a:pPr algn="ctr"/>
                <a:endParaRPr sz="2400"/>
              </a:p>
            </p:txBody>
          </p:sp>
          <p:sp>
            <p:nvSpPr>
              <p:cNvPr id="21" name="任意多边形: 形状 20"/>
              <p:cNvSpPr/>
              <p:nvPr/>
            </p:nvSpPr>
            <p:spPr bwMode="auto">
              <a:xfrm>
                <a:off x="8542339" y="9169399"/>
                <a:ext cx="8008939" cy="236539"/>
              </a:xfrm>
              <a:custGeom>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p:spPr>
            <p:txBody>
              <a:bodyPr anchor="ctr"/>
              <a:lstStyle/>
              <a:p>
                <a:pPr algn="ctr"/>
                <a:endParaRPr sz="2400"/>
              </a:p>
            </p:txBody>
          </p:sp>
          <p:sp>
            <p:nvSpPr>
              <p:cNvPr id="22" name="任意多边形: 形状 21"/>
              <p:cNvSpPr/>
              <p:nvPr/>
            </p:nvSpPr>
            <p:spPr bwMode="auto">
              <a:xfrm>
                <a:off x="8540751" y="9312275"/>
                <a:ext cx="8012112" cy="93663"/>
              </a:xfrm>
              <a:custGeom>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p:spPr>
            <p:txBody>
              <a:bodyPr anchor="ctr"/>
              <a:lstStyle/>
              <a:p>
                <a:pPr algn="ctr"/>
                <a:endParaRPr sz="2400"/>
              </a:p>
            </p:txBody>
          </p:sp>
          <p:sp>
            <p:nvSpPr>
              <p:cNvPr id="23" name="任意多边形: 形状 22"/>
              <p:cNvSpPr/>
              <p:nvPr/>
            </p:nvSpPr>
            <p:spPr bwMode="auto">
              <a:xfrm>
                <a:off x="11979275" y="9167813"/>
                <a:ext cx="1141413" cy="88900"/>
              </a:xfrm>
              <a:custGeom>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p:spPr>
            <p:txBody>
              <a:bodyPr anchor="ctr"/>
              <a:lstStyle/>
              <a:p>
                <a:pPr algn="ctr"/>
                <a:endParaRPr sz="2400"/>
              </a:p>
            </p:txBody>
          </p:sp>
          <p:sp>
            <p:nvSpPr>
              <p:cNvPr id="24" name="任意多边形: 形状 23"/>
              <p:cNvSpPr/>
              <p:nvPr/>
            </p:nvSpPr>
            <p:spPr bwMode="auto">
              <a:xfrm>
                <a:off x="12571413" y="4937125"/>
                <a:ext cx="38100" cy="36513"/>
              </a:xfrm>
              <a:custGeom>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p:spPr>
            <p:txBody>
              <a:bodyPr anchor="ctr"/>
              <a:lstStyle/>
              <a:p>
                <a:pPr algn="ctr"/>
                <a:endParaRPr sz="2400"/>
              </a:p>
            </p:txBody>
          </p:sp>
        </p:grpSp>
        <p:sp>
          <p:nvSpPr>
            <p:cNvPr id="18" name="矩形 17"/>
            <p:cNvSpPr/>
            <p:nvPr/>
          </p:nvSpPr>
          <p:spPr>
            <a:xfrm>
              <a:off x="1085227" y="2041661"/>
              <a:ext cx="4271050" cy="2700705"/>
            </a:xfrm>
            <a:prstGeom prst="rect">
              <a:avLst/>
            </a:prstGeom>
            <a:blipFill dpi="0" rotWithShape="1">
              <a:blip r:embed="rId3">
                <a:extLst>
                  <a:ext uri="{28A0092B-C50C-407E-A947-70E740481C1C}">
                    <a14:useLocalDpi xmlns:a14="http://schemas.microsoft.com/office/drawing/2010/main" val="0"/>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nvGrpSpPr>
          <p:cNvPr id="25" name="组合 24"/>
          <p:cNvGrpSpPr/>
          <p:nvPr/>
        </p:nvGrpSpPr>
        <p:grpSpPr>
          <a:xfrm>
            <a:off x="6112160" y="1782322"/>
            <a:ext cx="5784851" cy="1612572"/>
            <a:chOff x="4584120" y="1336741"/>
            <a:chExt cx="4338638" cy="1209429"/>
          </a:xfrm>
        </p:grpSpPr>
        <p:sp>
          <p:nvSpPr>
            <p:cNvPr id="5" name="矩形 4"/>
            <p:cNvSpPr/>
            <p:nvPr/>
          </p:nvSpPr>
          <p:spPr bwMode="auto">
            <a:xfrm>
              <a:off x="4584120" y="1336741"/>
              <a:ext cx="4338638" cy="1209429"/>
            </a:xfrm>
            <a:prstGeom prst="rect">
              <a:avLst/>
            </a:prstGeom>
            <a:solidFill>
              <a:schemeClr val="accent1">
                <a:lumMod val="100000"/>
              </a:schemeClr>
            </a:solidFill>
            <a:ln w="19050">
              <a:noFill/>
              <a:round/>
            </a:ln>
          </p:spPr>
          <p:txBody>
            <a:bodyPr anchor="ctr"/>
            <a:lstStyle/>
            <a:p>
              <a:pPr algn="ctr"/>
              <a:endParaRPr sz="2400"/>
            </a:p>
          </p:txBody>
        </p:sp>
        <p:sp>
          <p:nvSpPr>
            <p:cNvPr id="7" name="椭圆 6"/>
            <p:cNvSpPr/>
            <p:nvPr/>
          </p:nvSpPr>
          <p:spPr bwMode="auto">
            <a:xfrm>
              <a:off x="4750139" y="1603918"/>
              <a:ext cx="675075" cy="675075"/>
            </a:xfrm>
            <a:prstGeom prst="ellipse">
              <a:avLst/>
            </a:prstGeom>
            <a:solidFill>
              <a:schemeClr val="bg1"/>
            </a:solidFill>
            <a:ln w="19050">
              <a:noFill/>
              <a:round/>
            </a:ln>
          </p:spPr>
          <p:txBody>
            <a:bodyPr anchor="ctr"/>
            <a:lstStyle/>
            <a:p>
              <a:pPr algn="ctr"/>
              <a:endParaRPr sz="2400"/>
            </a:p>
          </p:txBody>
        </p:sp>
        <p:sp>
          <p:nvSpPr>
            <p:cNvPr id="9" name="任意多边形: 形状 8"/>
            <p:cNvSpPr/>
            <p:nvPr/>
          </p:nvSpPr>
          <p:spPr bwMode="auto">
            <a:xfrm>
              <a:off x="4886301" y="1745753"/>
              <a:ext cx="402750" cy="391405"/>
            </a:xfrm>
            <a:custGeom>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chemeClr val="accent1">
                <a:lumMod val="100000"/>
              </a:schemeClr>
            </a:solidFill>
            <a:ln w="19050">
              <a:noFill/>
              <a:round/>
            </a:ln>
          </p:spPr>
          <p:txBody>
            <a:bodyPr anchor="ctr"/>
            <a:lstStyle/>
            <a:p>
              <a:pPr algn="ctr"/>
              <a:endParaRPr sz="2400"/>
            </a:p>
          </p:txBody>
        </p:sp>
        <p:grpSp>
          <p:nvGrpSpPr>
            <p:cNvPr id="11" name="组合 10"/>
            <p:cNvGrpSpPr/>
            <p:nvPr/>
          </p:nvGrpSpPr>
          <p:grpSpPr>
            <a:xfrm>
              <a:off x="5591232" y="1569492"/>
              <a:ext cx="3155350" cy="743926"/>
              <a:chOff x="7505490" y="2041661"/>
              <a:chExt cx="4207134" cy="991902"/>
            </a:xfrm>
          </p:grpSpPr>
          <p:sp>
            <p:nvSpPr>
              <p:cNvPr id="15" name="文本框 20"/>
              <p:cNvSpPr txBox="1"/>
              <p:nvPr/>
            </p:nvSpPr>
            <p:spPr>
              <a:xfrm>
                <a:off x="7505490" y="2041661"/>
                <a:ext cx="4207134" cy="422405"/>
              </a:xfrm>
              <a:prstGeom prst="rect">
                <a:avLst/>
              </a:prstGeom>
              <a:noFill/>
            </p:spPr>
            <p:txBody>
              <a:bodyPr wrap="none" lIns="96000" tIns="96000" rIns="96000" bIns="96000" anchor="b" anchorCtr="0">
                <a:normAutofit fontScale="70000" lnSpcReduction="20000"/>
              </a:bodyPr>
              <a:lstStyle/>
              <a:p>
                <a:r>
                  <a:rPr lang="zh-CN" altLang="en-US" sz="2400" b="1">
                    <a:solidFill>
                      <a:schemeClr val="bg1"/>
                    </a:solidFill>
                  </a:rPr>
                  <a:t>标题文本预设</a:t>
                </a:r>
                <a:endParaRPr lang="zh-CN" altLang="en-US" sz="2400" b="1">
                  <a:solidFill>
                    <a:schemeClr val="bg1"/>
                  </a:solidFill>
                </a:endParaRPr>
              </a:p>
            </p:txBody>
          </p:sp>
          <p:sp>
            <p:nvSpPr>
              <p:cNvPr id="16" name="文本框 21"/>
              <p:cNvSpPr txBox="1"/>
              <p:nvPr/>
            </p:nvSpPr>
            <p:spPr>
              <a:xfrm>
                <a:off x="7505490" y="2464066"/>
                <a:ext cx="4207134" cy="569497"/>
              </a:xfrm>
              <a:prstGeom prst="rect">
                <a:avLst/>
              </a:prstGeom>
              <a:noFill/>
            </p:spPr>
            <p:txBody>
              <a:bodyPr wrap="square" lIns="96000" tIns="96000" rIns="96000" bIns="96000" anchor="t" anchorCtr="0">
                <a:normAutofit fontScale="77500" lnSpcReduction="20000"/>
              </a:bodyPr>
              <a:lstStyle/>
              <a:p>
                <a:pPr>
                  <a:lnSpc>
                    <a:spcPct val="120000"/>
                  </a:lnSpc>
                </a:pPr>
                <a:r>
                  <a:rPr lang="zh-CN" altLang="en-US" sz="1600">
                    <a:solidFill>
                      <a:schemeClr val="bg1"/>
                    </a:solidFill>
                  </a:rPr>
                  <a:t>此部分内容作为文字排版占位显示（建议使用主题字体）</a:t>
                </a:r>
                <a:br>
                  <a:rPr lang="zh-CN" altLang="en-US" sz="1600">
                    <a:solidFill>
                      <a:schemeClr val="bg1"/>
                    </a:solidFill>
                  </a:rPr>
                </a:br>
                <a:r>
                  <a:rPr lang="zh-CN" altLang="en-US" sz="1600">
                    <a:solidFill>
                      <a:schemeClr val="bg1"/>
                    </a:solidFill>
                  </a:rPr>
                  <a:t>如需更改请在（设置形状格式）菜单下（文本选项）中调整</a:t>
                </a:r>
                <a:endParaRPr lang="zh-CN" altLang="en-US" sz="1600">
                  <a:solidFill>
                    <a:schemeClr val="bg1"/>
                  </a:solidFill>
                </a:endParaRPr>
              </a:p>
            </p:txBody>
          </p:sp>
        </p:grpSp>
      </p:grpSp>
      <p:grpSp>
        <p:nvGrpSpPr>
          <p:cNvPr id="26" name="组合 25"/>
          <p:cNvGrpSpPr/>
          <p:nvPr/>
        </p:nvGrpSpPr>
        <p:grpSpPr>
          <a:xfrm>
            <a:off x="6112160" y="3463107"/>
            <a:ext cx="5784851" cy="1612572"/>
            <a:chOff x="4584120" y="2597330"/>
            <a:chExt cx="4338638" cy="1209429"/>
          </a:xfrm>
        </p:grpSpPr>
        <p:sp>
          <p:nvSpPr>
            <p:cNvPr id="6" name="矩形 5"/>
            <p:cNvSpPr/>
            <p:nvPr/>
          </p:nvSpPr>
          <p:spPr bwMode="auto">
            <a:xfrm>
              <a:off x="4584120" y="2597330"/>
              <a:ext cx="4338638" cy="1209429"/>
            </a:xfrm>
            <a:prstGeom prst="rect">
              <a:avLst/>
            </a:prstGeom>
            <a:solidFill>
              <a:schemeClr val="accent2"/>
            </a:solidFill>
            <a:ln w="19050">
              <a:noFill/>
              <a:round/>
            </a:ln>
          </p:spPr>
          <p:txBody>
            <a:bodyPr anchor="ctr"/>
            <a:lstStyle/>
            <a:p>
              <a:pPr algn="ctr"/>
              <a:endParaRPr sz="2400"/>
            </a:p>
          </p:txBody>
        </p:sp>
        <p:sp>
          <p:nvSpPr>
            <p:cNvPr id="8" name="椭圆 7"/>
            <p:cNvSpPr/>
            <p:nvPr/>
          </p:nvSpPr>
          <p:spPr bwMode="auto">
            <a:xfrm>
              <a:off x="4750139" y="2864507"/>
              <a:ext cx="675075" cy="675075"/>
            </a:xfrm>
            <a:prstGeom prst="ellipse">
              <a:avLst/>
            </a:prstGeom>
            <a:solidFill>
              <a:schemeClr val="bg1"/>
            </a:solidFill>
            <a:ln w="19050">
              <a:noFill/>
              <a:round/>
            </a:ln>
          </p:spPr>
          <p:txBody>
            <a:bodyPr anchor="ctr"/>
            <a:lstStyle/>
            <a:p>
              <a:pPr algn="ctr"/>
              <a:endParaRPr sz="2400"/>
            </a:p>
          </p:txBody>
        </p:sp>
        <p:sp>
          <p:nvSpPr>
            <p:cNvPr id="10" name="任意多边形: 形状 9"/>
            <p:cNvSpPr/>
            <p:nvPr/>
          </p:nvSpPr>
          <p:spPr bwMode="auto">
            <a:xfrm>
              <a:off x="4886301" y="3037798"/>
              <a:ext cx="402750" cy="328492"/>
            </a:xfrm>
            <a:custGeom>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chemeClr val="accent2"/>
            </a:solidFill>
            <a:ln w="19050">
              <a:noFill/>
              <a:round/>
            </a:ln>
          </p:spPr>
          <p:txBody>
            <a:bodyPr anchor="ctr"/>
            <a:lstStyle/>
            <a:p>
              <a:pPr algn="ctr"/>
              <a:endParaRPr sz="2400"/>
            </a:p>
          </p:txBody>
        </p:sp>
        <p:grpSp>
          <p:nvGrpSpPr>
            <p:cNvPr id="12" name="组合 11"/>
            <p:cNvGrpSpPr/>
            <p:nvPr/>
          </p:nvGrpSpPr>
          <p:grpSpPr>
            <a:xfrm>
              <a:off x="5591232" y="2832613"/>
              <a:ext cx="3155350" cy="743926"/>
              <a:chOff x="7505490" y="2041661"/>
              <a:chExt cx="4207134" cy="991902"/>
            </a:xfrm>
          </p:grpSpPr>
          <p:sp>
            <p:nvSpPr>
              <p:cNvPr id="13" name="文本框 25"/>
              <p:cNvSpPr txBox="1"/>
              <p:nvPr/>
            </p:nvSpPr>
            <p:spPr>
              <a:xfrm>
                <a:off x="7505490" y="2041661"/>
                <a:ext cx="4207134" cy="422405"/>
              </a:xfrm>
              <a:prstGeom prst="rect">
                <a:avLst/>
              </a:prstGeom>
              <a:noFill/>
            </p:spPr>
            <p:txBody>
              <a:bodyPr wrap="none" lIns="96000" tIns="96000" rIns="96000" bIns="96000" anchor="b" anchorCtr="0">
                <a:normAutofit fontScale="70000" lnSpcReduction="20000"/>
              </a:bodyPr>
              <a:lstStyle/>
              <a:p>
                <a:r>
                  <a:rPr lang="zh-CN" altLang="en-US" sz="2400" b="1">
                    <a:solidFill>
                      <a:schemeClr val="bg1"/>
                    </a:solidFill>
                  </a:rPr>
                  <a:t>标题文本预设</a:t>
                </a:r>
                <a:endParaRPr lang="zh-CN" altLang="en-US" sz="2400" b="1">
                  <a:solidFill>
                    <a:schemeClr val="bg1"/>
                  </a:solidFill>
                </a:endParaRPr>
              </a:p>
            </p:txBody>
          </p:sp>
          <p:sp>
            <p:nvSpPr>
              <p:cNvPr id="14" name="文本框 26"/>
              <p:cNvSpPr txBox="1"/>
              <p:nvPr/>
            </p:nvSpPr>
            <p:spPr>
              <a:xfrm>
                <a:off x="7505490" y="2464066"/>
                <a:ext cx="4207134" cy="569497"/>
              </a:xfrm>
              <a:prstGeom prst="rect">
                <a:avLst/>
              </a:prstGeom>
              <a:noFill/>
            </p:spPr>
            <p:txBody>
              <a:bodyPr wrap="square" lIns="96000" tIns="96000" rIns="96000" bIns="96000" anchor="t" anchorCtr="0">
                <a:normAutofit fontScale="77500" lnSpcReduction="20000"/>
              </a:bodyPr>
              <a:lstStyle/>
              <a:p>
                <a:pPr>
                  <a:lnSpc>
                    <a:spcPct val="120000"/>
                  </a:lnSpc>
                </a:pPr>
                <a:r>
                  <a:rPr lang="zh-CN" altLang="en-US" sz="1600">
                    <a:solidFill>
                      <a:schemeClr val="bg1"/>
                    </a:solidFill>
                  </a:rPr>
                  <a:t>此部分内容作为文字排版占位显示（建议使用主题字体）</a:t>
                </a:r>
                <a:br>
                  <a:rPr lang="zh-CN" altLang="en-US" sz="1600">
                    <a:solidFill>
                      <a:schemeClr val="bg1"/>
                    </a:solidFill>
                  </a:rPr>
                </a:br>
                <a:r>
                  <a:rPr lang="zh-CN" altLang="en-US" sz="1600">
                    <a:solidFill>
                      <a:schemeClr val="bg1"/>
                    </a:solidFill>
                  </a:rPr>
                  <a:t>如需更改请在（设置形状格式）菜单下（文本选项）中调整</a:t>
                </a:r>
                <a:endParaRPr lang="zh-CN" altLang="en-US" sz="1600">
                  <a:solidFill>
                    <a:schemeClr val="bg1"/>
                  </a:solidFill>
                </a:endParaRPr>
              </a:p>
            </p:txBody>
          </p:sp>
        </p:grpSp>
      </p:grpSp>
      <p:sp>
        <p:nvSpPr>
          <p:cNvPr id="27"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28" name="矩形 27"/>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26"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80">
                                          <p:stCondLst>
                                            <p:cond delay="0"/>
                                          </p:stCondLst>
                                        </p:cTn>
                                        <p:tgtEl>
                                          <p:spTgt spid="26"/>
                                        </p:tgtEl>
                                      </p:cBhvr>
                                    </p:animEffect>
                                    <p:anim calcmode="lin" valueType="num">
                                      <p:cBhvr>
                                        <p:cTn id="1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7" dur="26">
                                          <p:stCondLst>
                                            <p:cond delay="650"/>
                                          </p:stCondLst>
                                        </p:cTn>
                                        <p:tgtEl>
                                          <p:spTgt spid="26"/>
                                        </p:tgtEl>
                                      </p:cBhvr>
                                      <p:to x="100000" y="60000"/>
                                    </p:animScale>
                                    <p:animScale>
                                      <p:cBhvr>
                                        <p:cTn id="18" dur="166" decel="50000">
                                          <p:stCondLst>
                                            <p:cond delay="676"/>
                                          </p:stCondLst>
                                        </p:cTn>
                                        <p:tgtEl>
                                          <p:spTgt spid="26"/>
                                        </p:tgtEl>
                                      </p:cBhvr>
                                      <p:to x="100000" y="100000"/>
                                    </p:animScale>
                                    <p:animScale>
                                      <p:cBhvr>
                                        <p:cTn id="19" dur="26">
                                          <p:stCondLst>
                                            <p:cond delay="1312"/>
                                          </p:stCondLst>
                                        </p:cTn>
                                        <p:tgtEl>
                                          <p:spTgt spid="26"/>
                                        </p:tgtEl>
                                      </p:cBhvr>
                                      <p:to x="100000" y="80000"/>
                                    </p:animScale>
                                    <p:animScale>
                                      <p:cBhvr>
                                        <p:cTn id="20" dur="166" decel="50000">
                                          <p:stCondLst>
                                            <p:cond delay="1338"/>
                                          </p:stCondLst>
                                        </p:cTn>
                                        <p:tgtEl>
                                          <p:spTgt spid="26"/>
                                        </p:tgtEl>
                                      </p:cBhvr>
                                      <p:to x="100000" y="100000"/>
                                    </p:animScale>
                                    <p:animScale>
                                      <p:cBhvr>
                                        <p:cTn id="21" dur="26">
                                          <p:stCondLst>
                                            <p:cond delay="1642"/>
                                          </p:stCondLst>
                                        </p:cTn>
                                        <p:tgtEl>
                                          <p:spTgt spid="26"/>
                                        </p:tgtEl>
                                      </p:cBhvr>
                                      <p:to x="100000" y="90000"/>
                                    </p:animScale>
                                    <p:animScale>
                                      <p:cBhvr>
                                        <p:cTn id="22" dur="166" decel="50000">
                                          <p:stCondLst>
                                            <p:cond delay="1668"/>
                                          </p:stCondLst>
                                        </p:cTn>
                                        <p:tgtEl>
                                          <p:spTgt spid="26"/>
                                        </p:tgtEl>
                                      </p:cBhvr>
                                      <p:to x="100000" y="100000"/>
                                    </p:animScale>
                                    <p:animScale>
                                      <p:cBhvr>
                                        <p:cTn id="23" dur="26">
                                          <p:stCondLst>
                                            <p:cond delay="1808"/>
                                          </p:stCondLst>
                                        </p:cTn>
                                        <p:tgtEl>
                                          <p:spTgt spid="26"/>
                                        </p:tgtEl>
                                      </p:cBhvr>
                                      <p:to x="100000" y="95000"/>
                                    </p:animScale>
                                    <p:animScale>
                                      <p:cBhvr>
                                        <p:cTn id="24" dur="166" decel="50000">
                                          <p:stCondLst>
                                            <p:cond delay="1834"/>
                                          </p:stCondLst>
                                        </p:cTn>
                                        <p:tgtEl>
                                          <p:spTgt spid="26"/>
                                        </p:tgtEl>
                                      </p:cBhvr>
                                      <p:to x="100000" y="100000"/>
                                    </p:animScale>
                                  </p:childTnLst>
                                </p:cTn>
                              </p:par>
                            </p:childTnLst>
                          </p:cTn>
                        </p:par>
                        <p:par>
                          <p:cTn id="25" fill="hold" nodeType="afterGroup">
                            <p:stCondLst>
                              <p:cond delay="2500"/>
                            </p:stCondLst>
                            <p:childTnLst>
                              <p:par>
                                <p:cTn id="26" presetID="26"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80">
                                          <p:stCondLst>
                                            <p:cond delay="0"/>
                                          </p:stCondLst>
                                        </p:cTn>
                                        <p:tgtEl>
                                          <p:spTgt spid="25"/>
                                        </p:tgtEl>
                                      </p:cBhvr>
                                    </p:animEffect>
                                    <p:anim calcmode="lin" valueType="num">
                                      <p:cBhvr>
                                        <p:cTn id="2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4" dur="26">
                                          <p:stCondLst>
                                            <p:cond delay="650"/>
                                          </p:stCondLst>
                                        </p:cTn>
                                        <p:tgtEl>
                                          <p:spTgt spid="25"/>
                                        </p:tgtEl>
                                      </p:cBhvr>
                                      <p:to x="100000" y="60000"/>
                                    </p:animScale>
                                    <p:animScale>
                                      <p:cBhvr>
                                        <p:cTn id="35" dur="166" decel="50000">
                                          <p:stCondLst>
                                            <p:cond delay="676"/>
                                          </p:stCondLst>
                                        </p:cTn>
                                        <p:tgtEl>
                                          <p:spTgt spid="25"/>
                                        </p:tgtEl>
                                      </p:cBhvr>
                                      <p:to x="100000" y="100000"/>
                                    </p:animScale>
                                    <p:animScale>
                                      <p:cBhvr>
                                        <p:cTn id="36" dur="26">
                                          <p:stCondLst>
                                            <p:cond delay="1312"/>
                                          </p:stCondLst>
                                        </p:cTn>
                                        <p:tgtEl>
                                          <p:spTgt spid="25"/>
                                        </p:tgtEl>
                                      </p:cBhvr>
                                      <p:to x="100000" y="80000"/>
                                    </p:animScale>
                                    <p:animScale>
                                      <p:cBhvr>
                                        <p:cTn id="37" dur="166" decel="50000">
                                          <p:stCondLst>
                                            <p:cond delay="1338"/>
                                          </p:stCondLst>
                                        </p:cTn>
                                        <p:tgtEl>
                                          <p:spTgt spid="25"/>
                                        </p:tgtEl>
                                      </p:cBhvr>
                                      <p:to x="100000" y="100000"/>
                                    </p:animScale>
                                    <p:animScale>
                                      <p:cBhvr>
                                        <p:cTn id="38" dur="26">
                                          <p:stCondLst>
                                            <p:cond delay="1642"/>
                                          </p:stCondLst>
                                        </p:cTn>
                                        <p:tgtEl>
                                          <p:spTgt spid="25"/>
                                        </p:tgtEl>
                                      </p:cBhvr>
                                      <p:to x="100000" y="90000"/>
                                    </p:animScale>
                                    <p:animScale>
                                      <p:cBhvr>
                                        <p:cTn id="39" dur="166" decel="50000">
                                          <p:stCondLst>
                                            <p:cond delay="1668"/>
                                          </p:stCondLst>
                                        </p:cTn>
                                        <p:tgtEl>
                                          <p:spTgt spid="25"/>
                                        </p:tgtEl>
                                      </p:cBhvr>
                                      <p:to x="100000" y="100000"/>
                                    </p:animScale>
                                    <p:animScale>
                                      <p:cBhvr>
                                        <p:cTn id="40" dur="26">
                                          <p:stCondLst>
                                            <p:cond delay="1808"/>
                                          </p:stCondLst>
                                        </p:cTn>
                                        <p:tgtEl>
                                          <p:spTgt spid="25"/>
                                        </p:tgtEl>
                                      </p:cBhvr>
                                      <p:to x="100000" y="95000"/>
                                    </p:animScale>
                                    <p:animScale>
                                      <p:cBhvr>
                                        <p:cTn id="41"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7000" b="-7000"/>
          </a:stretch>
        </a:blipFill>
        <a:effectLst/>
      </p:bgPr>
    </p:bg>
    <p:spTree>
      <p:nvGrpSpPr>
        <p:cNvPr id="1" name=""/>
        <p:cNvGrpSpPr/>
        <p:nvPr/>
      </p:nvGrpSpPr>
      <p:grpSpPr>
        <a:xfrm>
          <a:off x="0" y="0"/>
          <a:ext cx="0" cy="0"/>
        </a:xfrm>
      </p:grpSpPr>
      <p:sp>
        <p:nvSpPr>
          <p:cNvPr id="6" name="文本框 5"/>
          <p:cNvSpPr txBox="1"/>
          <p:nvPr/>
        </p:nvSpPr>
        <p:spPr>
          <a:xfrm>
            <a:off x="2194934" y="2520388"/>
            <a:ext cx="7802136" cy="1569660"/>
          </a:xfrm>
          <a:prstGeom prst="rect">
            <a:avLst/>
          </a:prstGeom>
          <a:noFill/>
        </p:spPr>
        <p:txBody>
          <a:bodyPr wrap="none" rtlCol="0">
            <a:spAutoFit/>
          </a:bodyPr>
          <a:lstStyle>
            <a:defPPr>
              <a:defRPr lang="zh-CN"/>
            </a:defPPr>
            <a:lvl1pPr>
              <a:defRPr sz="7200" spc="300">
                <a:gradFill>
                  <a:gsLst>
                    <a:gs pos="20000">
                      <a:srgbClr val="1B5B95"/>
                    </a:gs>
                    <a:gs pos="100000">
                      <a:srgbClr val="00ABED"/>
                    </a:gs>
                  </a:gsLst>
                  <a:lin ang="2700000" scaled="1"/>
                </a:gradFill>
                <a:latin typeface="方正兰亭中黑_GBK" panose="02000000000000000000" pitchFamily="2" charset="-122"/>
                <a:ea typeface="方正兰亭中黑_GBK" panose="02000000000000000000" pitchFamily="2" charset="-122"/>
              </a:defRPr>
            </a:lvl1pPr>
          </a:lstStyle>
          <a:p>
            <a:pPr algn="ctr"/>
            <a:r>
              <a:rPr lang="zh-CN" altLang="en-US" sz="9600">
                <a:solidFill>
                  <a:schemeClr val="accent1"/>
                </a:solidFill>
                <a:latin typeface="+mj-ea"/>
                <a:ea typeface="+mj-ea"/>
              </a:rPr>
              <a:t>感谢您的聆听</a:t>
            </a:r>
            <a:endParaRPr lang="zh-CN" altLang="en-US" sz="9600">
              <a:solidFill>
                <a:schemeClr val="accent1"/>
              </a:solidFill>
              <a:latin typeface="+mj-ea"/>
              <a:ea typeface="+mj-ea"/>
            </a:endParaRPr>
          </a:p>
        </p:txBody>
      </p:sp>
      <p:sp>
        <p:nvSpPr>
          <p:cNvPr id="7" name="文本框 6"/>
          <p:cNvSpPr txBox="1"/>
          <p:nvPr/>
        </p:nvSpPr>
        <p:spPr>
          <a:xfrm>
            <a:off x="3107872" y="1987785"/>
            <a:ext cx="5976256" cy="400110"/>
          </a:xfrm>
          <a:prstGeom prst="rect">
            <a:avLst/>
          </a:prstGeom>
          <a:noFill/>
        </p:spPr>
        <p:txBody>
          <a:bodyPr wrap="square" rtlCol="0">
            <a:spAutoFit/>
          </a:bodyPr>
          <a:lstStyle/>
          <a:p>
            <a:pPr algn="ctr"/>
            <a:r>
              <a:rPr lang="zh-CN" altLang="en-US" sz="2000" spc="300">
                <a:solidFill>
                  <a:schemeClr val="accent2"/>
                </a:solidFill>
                <a:latin typeface="+mn-ea"/>
              </a:rPr>
              <a:t>完整框架 </a:t>
            </a:r>
            <a:r>
              <a:rPr lang="en-US" altLang="zh-CN" sz="2000" spc="300">
                <a:solidFill>
                  <a:schemeClr val="accent2"/>
                </a:solidFill>
                <a:latin typeface="+mn-ea"/>
              </a:rPr>
              <a:t>| </a:t>
            </a:r>
            <a:r>
              <a:rPr lang="zh-CN" altLang="en-US" sz="2000" spc="300">
                <a:solidFill>
                  <a:schemeClr val="accent2"/>
                </a:solidFill>
                <a:latin typeface="+mn-ea"/>
              </a:rPr>
              <a:t>活动策划 </a:t>
            </a:r>
            <a:r>
              <a:rPr lang="en-US" altLang="zh-CN" sz="2000" spc="300">
                <a:solidFill>
                  <a:schemeClr val="accent2"/>
                </a:solidFill>
                <a:latin typeface="+mn-ea"/>
              </a:rPr>
              <a:t>| </a:t>
            </a:r>
            <a:r>
              <a:rPr lang="zh-CN" altLang="en-US" sz="2000" spc="300">
                <a:solidFill>
                  <a:schemeClr val="accent2"/>
                </a:solidFill>
                <a:latin typeface="+mn-ea"/>
              </a:rPr>
              <a:t>商业路演 </a:t>
            </a:r>
            <a:r>
              <a:rPr lang="en-US" altLang="zh-CN" sz="2000" spc="300">
                <a:solidFill>
                  <a:schemeClr val="accent2"/>
                </a:solidFill>
                <a:latin typeface="+mn-ea"/>
              </a:rPr>
              <a:t>| </a:t>
            </a:r>
            <a:r>
              <a:rPr lang="zh-CN" altLang="en-US" sz="2000" spc="300">
                <a:solidFill>
                  <a:schemeClr val="accent2"/>
                </a:solidFill>
                <a:latin typeface="+mn-ea"/>
              </a:rPr>
              <a:t>产品发布</a:t>
            </a:r>
            <a:endParaRPr lang="zh-CN" altLang="en-US" sz="2000" spc="300">
              <a:solidFill>
                <a:schemeClr val="accent2"/>
              </a:solidFill>
              <a:latin typeface="+mn-ea"/>
            </a:endParaRPr>
          </a:p>
        </p:txBody>
      </p:sp>
      <p:sp>
        <p:nvSpPr>
          <p:cNvPr id="47" name="Freeform 5"/>
          <p:cNvSpPr/>
          <p:nvPr/>
        </p:nvSpPr>
        <p:spPr bwMode="auto">
          <a:xfrm>
            <a:off x="2816679" y="1607548"/>
            <a:ext cx="6558642" cy="846593"/>
          </a:xfrm>
          <a:custGeom>
            <a:gdLst>
              <a:gd name="T0" fmla="*/ 0 w 2817"/>
              <a:gd name="T1" fmla="*/ 731 h 731"/>
              <a:gd name="T2" fmla="*/ 0 w 2817"/>
              <a:gd name="T3" fmla="*/ 0 h 731"/>
              <a:gd name="T4" fmla="*/ 2817 w 2817"/>
              <a:gd name="T5" fmla="*/ 0 h 731"/>
              <a:gd name="T6" fmla="*/ 2817 w 2817"/>
              <a:gd name="T7" fmla="*/ 731 h 731"/>
            </a:gdLst>
            <a:cxnLst>
              <a:cxn ang="0">
                <a:pos x="T0" y="T1"/>
              </a:cxn>
              <a:cxn ang="0">
                <a:pos x="T2" y="T3"/>
              </a:cxn>
              <a:cxn ang="0">
                <a:pos x="T4" y="T5"/>
              </a:cxn>
              <a:cxn ang="0">
                <a:pos x="T6" y="T7"/>
              </a:cxn>
            </a:cxnLst>
            <a:rect l="0" t="0" r="r" b="b"/>
            <a:pathLst>
              <a:path w="2817" h="731">
                <a:moveTo>
                  <a:pt x="0" y="731"/>
                </a:moveTo>
                <a:lnTo>
                  <a:pt x="0" y="0"/>
                </a:lnTo>
                <a:lnTo>
                  <a:pt x="2817" y="0"/>
                </a:lnTo>
                <a:lnTo>
                  <a:pt x="2817" y="731"/>
                </a:lnTo>
              </a:path>
            </a:pathLst>
          </a:custGeom>
          <a:noFill/>
          <a:ln w="635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5"/>
          <p:cNvSpPr/>
          <p:nvPr/>
        </p:nvSpPr>
        <p:spPr bwMode="auto">
          <a:xfrm rot="10800000">
            <a:off x="2816679" y="4139179"/>
            <a:ext cx="6558642" cy="846593"/>
          </a:xfrm>
          <a:custGeom>
            <a:gdLst>
              <a:gd name="T0" fmla="*/ 0 w 2817"/>
              <a:gd name="T1" fmla="*/ 731 h 731"/>
              <a:gd name="T2" fmla="*/ 0 w 2817"/>
              <a:gd name="T3" fmla="*/ 0 h 731"/>
              <a:gd name="T4" fmla="*/ 2817 w 2817"/>
              <a:gd name="T5" fmla="*/ 0 h 731"/>
              <a:gd name="T6" fmla="*/ 2817 w 2817"/>
              <a:gd name="T7" fmla="*/ 731 h 731"/>
            </a:gdLst>
            <a:cxnLst>
              <a:cxn ang="0">
                <a:pos x="T0" y="T1"/>
              </a:cxn>
              <a:cxn ang="0">
                <a:pos x="T2" y="T3"/>
              </a:cxn>
              <a:cxn ang="0">
                <a:pos x="T4" y="T5"/>
              </a:cxn>
              <a:cxn ang="0">
                <a:pos x="T6" y="T7"/>
              </a:cxn>
            </a:cxnLst>
            <a:rect l="0" t="0" r="r" b="b"/>
            <a:pathLst>
              <a:path w="2817" h="731">
                <a:moveTo>
                  <a:pt x="0" y="731"/>
                </a:moveTo>
                <a:lnTo>
                  <a:pt x="0" y="0"/>
                </a:lnTo>
                <a:lnTo>
                  <a:pt x="2817" y="0"/>
                </a:lnTo>
                <a:lnTo>
                  <a:pt x="2817" y="731"/>
                </a:lnTo>
              </a:path>
            </a:pathLst>
          </a:custGeom>
          <a:noFill/>
          <a:ln w="635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childTnLst>
                                </p:cTn>
                              </p:par>
                              <p:par>
                                <p:cTn id="8" presetID="63" presetClass="path" presetSubtype="0" decel="100000" fill="hold" grpId="1" nodeType="withEffect">
                                  <p:stCondLst>
                                    <p:cond delay="0"/>
                                  </p:stCondLst>
                                  <p:childTnLst>
                                    <p:animMotion origin="layout" path="M -2.08333E-07 -2.59259E-06 L -2.08333E-07 -0.1912" pathEditMode="relative" rAng="0" ptsTypes="AA">
                                      <p:cBhvr>
                                        <p:cTn id="9" dur="1000" spd="-100000" fill="hold"/>
                                        <p:tgtEl>
                                          <p:spTgt spid="47"/>
                                        </p:tgtEl>
                                        <p:attrNameLst>
                                          <p:attrName>ppt_x</p:attrName>
                                          <p:attrName>ppt_y</p:attrName>
                                        </p:attrNameLst>
                                      </p:cBhvr>
                                      <p:rCtr x="0" y="-9560"/>
                                    </p:animMotion>
                                  </p:childTnLst>
                                </p:cTn>
                              </p:par>
                              <p:par>
                                <p:cTn id="10" presetID="10"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childTnLst>
                                </p:cTn>
                              </p:par>
                              <p:par>
                                <p:cTn id="13" presetID="63" presetClass="path" presetSubtype="0" decel="100000" fill="hold" grpId="1" nodeType="withEffect">
                                  <p:stCondLst>
                                    <p:cond delay="0"/>
                                  </p:stCondLst>
                                  <p:childTnLst>
                                    <p:animMotion origin="layout" path="M 0 2.22222E-06 L 0 0.12754" pathEditMode="relative" rAng="0" ptsTypes="AA">
                                      <p:cBhvr>
                                        <p:cTn id="14" dur="1000" spd="-100000" fill="hold"/>
                                        <p:tgtEl>
                                          <p:spTgt spid="48"/>
                                        </p:tgtEl>
                                        <p:attrNameLst>
                                          <p:attrName>ppt_x</p:attrName>
                                          <p:attrName>ppt_y</p:attrName>
                                        </p:attrNameLst>
                                      </p:cBhvr>
                                      <p:rCtr x="0" y="6366"/>
                                    </p:animMotion>
                                  </p:childTnLst>
                                </p:cTn>
                              </p:par>
                            </p:childTnLst>
                          </p:cTn>
                        </p:par>
                        <p:par>
                          <p:cTn id="15" fill="hold" nodeType="afterGroup">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25" presetClass="entr" presetSubtype="0" fill="hold" grpId="0" nodeType="after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7" grpId="0" animBg="1"/>
      <p:bldP spid="47" grpId="1" animBg="1"/>
      <p:bldP spid="48" grpId="0" animBg="1"/>
      <p:bldP spid="48" grpId="1"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7000" b="-7000"/>
          </a:stretch>
        </a:blipFill>
        <a:effectLst/>
      </p:bgPr>
    </p:bg>
    <p:spTree>
      <p:nvGrpSpPr>
        <p:cNvPr id="1" name=""/>
        <p:cNvGrpSpPr/>
        <p:nvPr/>
      </p:nvGrpSpPr>
      <p:grpSpPr>
        <a:xfrm>
          <a:off x="0" y="0"/>
          <a:ext cx="0" cy="0"/>
        </a:xfrm>
      </p:grpSpPr>
      <p:sp>
        <p:nvSpPr>
          <p:cNvPr id="6" name="矩形 5"/>
          <p:cNvSpPr/>
          <p:nvPr/>
        </p:nvSpPr>
        <p:spPr>
          <a:xfrm>
            <a:off x="4517234" y="2001689"/>
            <a:ext cx="5262979" cy="1107996"/>
          </a:xfrm>
          <a:prstGeom prst="rect">
            <a:avLst/>
          </a:prstGeom>
        </p:spPr>
        <p:txBody>
          <a:bodyPr wrap="none">
            <a:spAutoFit/>
          </a:bodyPr>
          <a:lstStyle/>
          <a:p>
            <a:r>
              <a:rPr lang="zh-CN" altLang="en-US" sz="6600">
                <a:solidFill>
                  <a:schemeClr val="accent2"/>
                </a:solidFill>
                <a:latin typeface="华文中宋" panose="02010600040101010101" pitchFamily="2" charset="-122"/>
                <a:ea typeface="华文中宋" panose="02010600040101010101" pitchFamily="2" charset="-122"/>
              </a:rPr>
              <a:t>标题文本预设</a:t>
            </a:r>
            <a:endParaRPr lang="zh-CN" altLang="en-US" sz="6600">
              <a:solidFill>
                <a:schemeClr val="accent2"/>
              </a:solidFill>
              <a:latin typeface="华文中宋" panose="02010600040101010101" pitchFamily="2" charset="-122"/>
              <a:ea typeface="华文中宋" panose="02010600040101010101" pitchFamily="2" charset="-122"/>
            </a:endParaRPr>
          </a:p>
        </p:txBody>
      </p:sp>
      <p:sp>
        <p:nvSpPr>
          <p:cNvPr id="7" name="文本框 6"/>
          <p:cNvSpPr txBox="1"/>
          <p:nvPr/>
        </p:nvSpPr>
        <p:spPr>
          <a:xfrm>
            <a:off x="4517234" y="3342113"/>
            <a:ext cx="5334675" cy="461666"/>
          </a:xfrm>
          <a:prstGeom prst="rect">
            <a:avLst/>
          </a:prstGeom>
          <a:noFill/>
        </p:spPr>
        <p:txBody>
          <a:bodyPr wrap="square" rtlCol="0">
            <a:spAutoFit/>
          </a:bodyPr>
          <a:lstStyle/>
          <a:p>
            <a:r>
              <a:rPr lang="en-US" altLang="zh-CN" sz="2400">
                <a:solidFill>
                  <a:schemeClr val="bg1">
                    <a:lumMod val="75000"/>
                  </a:schemeClr>
                </a:solidFill>
                <a:ea typeface="方正兰亭黑简体" panose="02000000000000000000" pitchFamily="2" charset="-122"/>
              </a:rPr>
              <a:t>THINKING OF THE ACTIVITIES</a:t>
            </a:r>
            <a:endParaRPr lang="zh-CN" altLang="en-US" sz="2400">
              <a:solidFill>
                <a:schemeClr val="bg1">
                  <a:lumMod val="75000"/>
                </a:schemeClr>
              </a:solidFill>
              <a:ea typeface="方正兰亭黑简体" panose="02000000000000000000" pitchFamily="2" charset="-122"/>
            </a:endParaRPr>
          </a:p>
        </p:txBody>
      </p:sp>
      <p:grpSp>
        <p:nvGrpSpPr>
          <p:cNvPr id="8" name="组合 7"/>
          <p:cNvGrpSpPr/>
          <p:nvPr/>
        </p:nvGrpSpPr>
        <p:grpSpPr>
          <a:xfrm>
            <a:off x="4702153" y="4000850"/>
            <a:ext cx="1335789" cy="369332"/>
            <a:chOff x="3811544" y="3718551"/>
            <a:chExt cx="1335789" cy="369332"/>
          </a:xfrm>
        </p:grpSpPr>
        <p:sp>
          <p:nvSpPr>
            <p:cNvPr id="9" name="Freeform 139"/>
            <p:cNvSpPr/>
            <p:nvPr/>
          </p:nvSpPr>
          <p:spPr bwMode="auto">
            <a:xfrm>
              <a:off x="3811544" y="3795037"/>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文本框 9"/>
            <p:cNvSpPr txBox="1"/>
            <p:nvPr/>
          </p:nvSpPr>
          <p:spPr>
            <a:xfrm>
              <a:off x="3936745" y="3718551"/>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活动背景</a:t>
              </a:r>
              <a:endParaRPr lang="zh-CN" altLang="en-US" spc="200">
                <a:solidFill>
                  <a:schemeClr val="bg2">
                    <a:lumMod val="25000"/>
                  </a:schemeClr>
                </a:solidFill>
                <a:latin typeface="+mj-ea"/>
                <a:ea typeface="+mj-ea"/>
              </a:endParaRPr>
            </a:p>
          </p:txBody>
        </p:sp>
      </p:grpSp>
      <p:grpSp>
        <p:nvGrpSpPr>
          <p:cNvPr id="11" name="组合 10"/>
          <p:cNvGrpSpPr/>
          <p:nvPr/>
        </p:nvGrpSpPr>
        <p:grpSpPr>
          <a:xfrm>
            <a:off x="4702153" y="4596384"/>
            <a:ext cx="1335789" cy="369332"/>
            <a:chOff x="3811544" y="4314085"/>
            <a:chExt cx="1335789" cy="369332"/>
          </a:xfrm>
        </p:grpSpPr>
        <p:sp>
          <p:nvSpPr>
            <p:cNvPr id="12" name="文本框 11"/>
            <p:cNvSpPr txBox="1"/>
            <p:nvPr/>
          </p:nvSpPr>
          <p:spPr>
            <a:xfrm>
              <a:off x="3936745" y="4314085"/>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目标人群</a:t>
              </a:r>
              <a:endParaRPr lang="zh-CN" altLang="en-US" spc="200">
                <a:solidFill>
                  <a:schemeClr val="bg2">
                    <a:lumMod val="25000"/>
                  </a:schemeClr>
                </a:solidFill>
                <a:latin typeface="+mj-ea"/>
                <a:ea typeface="+mj-ea"/>
              </a:endParaRPr>
            </a:p>
          </p:txBody>
        </p:sp>
        <p:sp>
          <p:nvSpPr>
            <p:cNvPr id="13" name="Freeform 139"/>
            <p:cNvSpPr/>
            <p:nvPr/>
          </p:nvSpPr>
          <p:spPr bwMode="auto">
            <a:xfrm>
              <a:off x="3811544" y="4383126"/>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6474212" y="4000850"/>
            <a:ext cx="1585275" cy="369332"/>
            <a:chOff x="5583603" y="3718551"/>
            <a:chExt cx="1585275" cy="369332"/>
          </a:xfrm>
        </p:grpSpPr>
        <p:sp>
          <p:nvSpPr>
            <p:cNvPr id="15" name="文本框 14"/>
            <p:cNvSpPr txBox="1"/>
            <p:nvPr/>
          </p:nvSpPr>
          <p:spPr>
            <a:xfrm>
              <a:off x="5701810" y="3718551"/>
              <a:ext cx="146706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宗旨与目标</a:t>
              </a:r>
              <a:endParaRPr lang="zh-CN" altLang="en-US" spc="200">
                <a:solidFill>
                  <a:schemeClr val="bg2">
                    <a:lumMod val="25000"/>
                  </a:schemeClr>
                </a:solidFill>
                <a:latin typeface="+mj-ea"/>
                <a:ea typeface="+mj-ea"/>
              </a:endParaRPr>
            </a:p>
          </p:txBody>
        </p:sp>
        <p:sp>
          <p:nvSpPr>
            <p:cNvPr id="16" name="Freeform 139"/>
            <p:cNvSpPr/>
            <p:nvPr/>
          </p:nvSpPr>
          <p:spPr bwMode="auto">
            <a:xfrm>
              <a:off x="5583603" y="3795037"/>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6474212" y="4596384"/>
            <a:ext cx="1328795" cy="369332"/>
            <a:chOff x="5583603" y="4314085"/>
            <a:chExt cx="1328795" cy="369332"/>
          </a:xfrm>
        </p:grpSpPr>
        <p:sp>
          <p:nvSpPr>
            <p:cNvPr id="18" name="文本框 17"/>
            <p:cNvSpPr txBox="1"/>
            <p:nvPr/>
          </p:nvSpPr>
          <p:spPr>
            <a:xfrm>
              <a:off x="5701810" y="4314085"/>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时间地点</a:t>
              </a:r>
              <a:endParaRPr lang="zh-CN" altLang="en-US" spc="200">
                <a:solidFill>
                  <a:schemeClr val="bg2">
                    <a:lumMod val="25000"/>
                  </a:schemeClr>
                </a:solidFill>
                <a:latin typeface="+mj-ea"/>
                <a:ea typeface="+mj-ea"/>
              </a:endParaRPr>
            </a:p>
          </p:txBody>
        </p:sp>
        <p:sp>
          <p:nvSpPr>
            <p:cNvPr id="19" name="Freeform 139"/>
            <p:cNvSpPr/>
            <p:nvPr/>
          </p:nvSpPr>
          <p:spPr bwMode="auto">
            <a:xfrm>
              <a:off x="5583603" y="4383126"/>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8465758" y="4000850"/>
            <a:ext cx="1335789" cy="369332"/>
            <a:chOff x="7575149" y="3718551"/>
            <a:chExt cx="1335789" cy="369332"/>
          </a:xfrm>
        </p:grpSpPr>
        <p:sp>
          <p:nvSpPr>
            <p:cNvPr id="21" name="文本框 20"/>
            <p:cNvSpPr txBox="1"/>
            <p:nvPr/>
          </p:nvSpPr>
          <p:spPr>
            <a:xfrm>
              <a:off x="7700350" y="3718551"/>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活动意义</a:t>
              </a:r>
              <a:endParaRPr lang="zh-CN" altLang="en-US" spc="200">
                <a:solidFill>
                  <a:schemeClr val="bg2">
                    <a:lumMod val="25000"/>
                  </a:schemeClr>
                </a:solidFill>
                <a:latin typeface="+mj-ea"/>
                <a:ea typeface="+mj-ea"/>
              </a:endParaRPr>
            </a:p>
          </p:txBody>
        </p:sp>
        <p:sp>
          <p:nvSpPr>
            <p:cNvPr id="22" name="Freeform 139"/>
            <p:cNvSpPr/>
            <p:nvPr/>
          </p:nvSpPr>
          <p:spPr bwMode="auto">
            <a:xfrm>
              <a:off x="7575149" y="3795037"/>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任意多边形: 形状 23"/>
          <p:cNvSpPr/>
          <p:nvPr/>
        </p:nvSpPr>
        <p:spPr>
          <a:xfrm>
            <a:off x="1735925" y="1741484"/>
            <a:ext cx="2559957" cy="2480129"/>
          </a:xfrm>
          <a:custGeom>
            <a:gdLst>
              <a:gd name="connsiteX0" fmla="*/ 0 w 688975"/>
              <a:gd name="connsiteY0" fmla="*/ 0 h 964751"/>
              <a:gd name="connsiteX1" fmla="*/ 688975 w 688975"/>
              <a:gd name="connsiteY1" fmla="*/ 0 h 964751"/>
              <a:gd name="connsiteX2" fmla="*/ 688975 w 688975"/>
              <a:gd name="connsiteY2" fmla="*/ 964751 h 964751"/>
              <a:gd name="connsiteX3" fmla="*/ 344487 w 688975"/>
              <a:gd name="connsiteY3" fmla="*/ 863100 h 964751"/>
              <a:gd name="connsiteX4" fmla="*/ 0 w 688975"/>
              <a:gd name="connsiteY4" fmla="*/ 964751 h 9647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8975" h="964751">
                <a:moveTo>
                  <a:pt x="0" y="0"/>
                </a:moveTo>
                <a:lnTo>
                  <a:pt x="688975" y="0"/>
                </a:lnTo>
                <a:lnTo>
                  <a:pt x="688975" y="964751"/>
                </a:lnTo>
                <a:lnTo>
                  <a:pt x="344487" y="863100"/>
                </a:lnTo>
                <a:lnTo>
                  <a:pt x="0" y="9647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a:solidFill>
                  <a:schemeClr val="accent1"/>
                </a:solidFill>
                <a:latin typeface="Impact" panose="020b0806030902050204" pitchFamily="34" charset="0"/>
              </a:rPr>
              <a:t>01</a:t>
            </a:r>
            <a:endParaRPr lang="zh-CN" altLang="en-US" sz="16600">
              <a:solidFill>
                <a:schemeClr val="accent1"/>
              </a:solidFill>
              <a:latin typeface="Impact" panose="020b0806030902050204" pitchFamily="34" charset="0"/>
            </a:endParaRPr>
          </a:p>
        </p:txBody>
      </p:sp>
      <p:cxnSp>
        <p:nvCxnSpPr>
          <p:cNvPr id="25" name="直接连接符 24"/>
          <p:cNvCxnSpPr/>
          <p:nvPr/>
        </p:nvCxnSpPr>
        <p:spPr>
          <a:xfrm>
            <a:off x="4702153" y="3109685"/>
            <a:ext cx="5904593"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63" presetClass="path" presetSubtype="0" decel="100000" fill="hold" grpId="1" nodeType="withEffect">
                                  <p:stCondLst>
                                    <p:cond delay="0"/>
                                  </p:stCondLst>
                                  <p:childTnLst>
                                    <p:animMotion origin="layout" path="M 2.91667E-06 -2.96296E-06 L 0.0776 -2.96296E-06" pathEditMode="relative" rAng="0" ptsTypes="AA">
                                      <p:cBhvr>
                                        <p:cTn id="15" dur="1000" spd="-100000" fill="hold"/>
                                        <p:tgtEl>
                                          <p:spTgt spid="6"/>
                                        </p:tgtEl>
                                        <p:attrNameLst>
                                          <p:attrName>ppt_x</p:attrName>
                                          <p:attrName>ppt_y</p:attrName>
                                        </p:attrNameLst>
                                      </p:cBhvr>
                                      <p:rCtr x="3880" y="0"/>
                                    </p:animMotion>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000"/>
                                        <p:tgtEl>
                                          <p:spTgt spid="25"/>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63" presetClass="path" presetSubtype="0" decel="100000" fill="hold" grpId="1" nodeType="withEffect">
                                  <p:stCondLst>
                                    <p:cond delay="200"/>
                                  </p:stCondLst>
                                  <p:childTnLst>
                                    <p:animMotion origin="layout" path="M -1.66667E-06 -4.81481E-06 L 0.07761 -4.81481E-06" pathEditMode="relative" rAng="0" ptsTypes="AA">
                                      <p:cBhvr>
                                        <p:cTn id="24" dur="1000" spd="-100000" fill="hold"/>
                                        <p:tgtEl>
                                          <p:spTgt spid="7"/>
                                        </p:tgtEl>
                                        <p:attrNameLst>
                                          <p:attrName>ppt_x</p:attrName>
                                          <p:attrName>ppt_y</p:attrName>
                                        </p:attrNameLst>
                                      </p:cBhvr>
                                      <p:rCtr x="3880" y="0"/>
                                    </p:animMotion>
                                  </p:childTnLst>
                                </p:cTn>
                              </p:par>
                            </p:childTnLst>
                          </p:cTn>
                        </p:par>
                        <p:par>
                          <p:cTn id="25" fill="hold" nodeType="afterGroup">
                            <p:stCondLst>
                              <p:cond delay="27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42" presetClass="path" presetSubtype="0" decel="100000" fill="hold" nodeType="withEffect">
                                  <p:stCondLst>
                                    <p:cond delay="0"/>
                                  </p:stCondLst>
                                  <p:childTnLst>
                                    <p:animMotion origin="layout" path="M 3.125E-06 3.7037E-07 L 3.125E-06 0.06018" pathEditMode="relative" rAng="0" ptsTypes="AA">
                                      <p:cBhvr>
                                        <p:cTn id="30" dur="1000" spd="-100000" fill="hold"/>
                                        <p:tgtEl>
                                          <p:spTgt spid="8"/>
                                        </p:tgtEl>
                                        <p:attrNameLst>
                                          <p:attrName>ppt_x</p:attrName>
                                          <p:attrName>ppt_y</p:attrName>
                                        </p:attrNameLst>
                                      </p:cBhvr>
                                      <p:rCtr x="0" y="3009"/>
                                    </p:animMotion>
                                  </p:childTnLst>
                                </p:cTn>
                              </p:par>
                              <p:par>
                                <p:cTn id="31" presetID="10" presetClass="entr" presetSubtype="0" fill="hold" nodeType="withEffect">
                                  <p:stCondLst>
                                    <p:cond delay="2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par>
                                <p:cTn id="34" presetID="42" presetClass="path" presetSubtype="0" decel="100000" fill="hold" nodeType="withEffect">
                                  <p:stCondLst>
                                    <p:cond delay="200"/>
                                  </p:stCondLst>
                                  <p:childTnLst>
                                    <p:animMotion origin="layout" path="M 4.16667E-06 3.7037E-07 L 4.16667E-06 0.06018" pathEditMode="relative" rAng="0" ptsTypes="AA">
                                      <p:cBhvr>
                                        <p:cTn id="35" dur="1000" spd="-100000" fill="hold"/>
                                        <p:tgtEl>
                                          <p:spTgt spid="14"/>
                                        </p:tgtEl>
                                        <p:attrNameLst>
                                          <p:attrName>ppt_x</p:attrName>
                                          <p:attrName>ppt_y</p:attrName>
                                        </p:attrNameLst>
                                      </p:cBhvr>
                                      <p:rCtr x="0" y="3009"/>
                                    </p:animMotion>
                                  </p:childTnLst>
                                </p:cTn>
                              </p:par>
                              <p:par>
                                <p:cTn id="36" presetID="10" presetClass="entr" presetSubtype="0" fill="hold" nodeType="withEffect">
                                  <p:stCondLst>
                                    <p:cond delay="40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childTnLst>
                                </p:cTn>
                              </p:par>
                              <p:par>
                                <p:cTn id="39" presetID="42" presetClass="path" presetSubtype="0" decel="100000" fill="hold" nodeType="withEffect">
                                  <p:stCondLst>
                                    <p:cond delay="400"/>
                                  </p:stCondLst>
                                  <p:childTnLst>
                                    <p:animMotion origin="layout" path="M -8.33333E-07 3.7037E-07 L -8.33333E-07 0.06018" pathEditMode="relative" rAng="0" ptsTypes="AA">
                                      <p:cBhvr>
                                        <p:cTn id="40" dur="1000" spd="-100000" fill="hold"/>
                                        <p:tgtEl>
                                          <p:spTgt spid="20"/>
                                        </p:tgtEl>
                                        <p:attrNameLst>
                                          <p:attrName>ppt_x</p:attrName>
                                          <p:attrName>ppt_y</p:attrName>
                                        </p:attrNameLst>
                                      </p:cBhvr>
                                      <p:rCtr x="0" y="3009"/>
                                    </p:animMotion>
                                  </p:childTnLst>
                                </p:cTn>
                              </p:par>
                              <p:par>
                                <p:cTn id="41" presetID="10" presetClass="entr" presetSubtype="0" fill="hold" nodeType="withEffect">
                                  <p:stCondLst>
                                    <p:cond delay="6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childTnLst>
                                </p:cTn>
                              </p:par>
                              <p:par>
                                <p:cTn id="44" presetID="42" presetClass="path" presetSubtype="0" decel="100000" fill="hold" nodeType="withEffect">
                                  <p:stCondLst>
                                    <p:cond delay="600"/>
                                  </p:stCondLst>
                                  <p:childTnLst>
                                    <p:animMotion origin="layout" path="M 3.125E-06 4.81481E-06 L 3.125E-06 0.06018" pathEditMode="relative" rAng="0" ptsTypes="AA">
                                      <p:cBhvr>
                                        <p:cTn id="45" dur="1000" spd="-100000" fill="hold"/>
                                        <p:tgtEl>
                                          <p:spTgt spid="11"/>
                                        </p:tgtEl>
                                        <p:attrNameLst>
                                          <p:attrName>ppt_x</p:attrName>
                                          <p:attrName>ppt_y</p:attrName>
                                        </p:attrNameLst>
                                      </p:cBhvr>
                                      <p:rCtr x="0" y="3009"/>
                                    </p:animMotion>
                                  </p:childTnLst>
                                </p:cTn>
                              </p:par>
                              <p:par>
                                <p:cTn id="46" presetID="10" presetClass="entr" presetSubtype="0" fill="hold" nodeType="withEffect">
                                  <p:stCondLst>
                                    <p:cond delay="8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childTnLst>
                                </p:cTn>
                              </p:par>
                              <p:par>
                                <p:cTn id="49" presetID="42" presetClass="path" presetSubtype="0" decel="100000" fill="hold" nodeType="withEffect">
                                  <p:stCondLst>
                                    <p:cond delay="800"/>
                                  </p:stCondLst>
                                  <p:childTnLst>
                                    <p:animMotion origin="layout" path="M 1.04167E-06 4.81481E-06 L 1.04167E-06 0.06018" pathEditMode="relative" rAng="0" ptsTypes="AA">
                                      <p:cBhvr>
                                        <p:cTn id="50" dur="1000" spd="-100000" fill="hold"/>
                                        <p:tgtEl>
                                          <p:spTgt spid="17"/>
                                        </p:tgtEl>
                                        <p:attrNameLst>
                                          <p:attrName>ppt_x</p:attrName>
                                          <p:attrName>ppt_y</p:attrName>
                                        </p:attrNameLst>
                                      </p:cBhvr>
                                      <p:rCtr x="0" y="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2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solidFill>
          <a:schemeClr val="accent1">
            <a:lumMod val="20000"/>
            <a:lumOff val="80000"/>
            <a:alpha val="20000"/>
          </a:schemeClr>
        </a:solidFill>
        <a:effectLst/>
      </p:bgPr>
    </p:bg>
    <p:spTree>
      <p:nvGrpSpPr>
        <p:cNvPr id="1" name=""/>
        <p:cNvGrpSpPr/>
        <p:nvPr/>
      </p:nvGrpSpPr>
      <p:grpSpPr>
        <a:xfrm>
          <a:off x="0" y="0"/>
          <a:ext cx="0" cy="0"/>
        </a:xfrm>
      </p:grpSpPr>
      <p:sp>
        <p:nvSpPr>
          <p:cNvPr id="3" name="矩形 2"/>
          <p:cNvSpPr/>
          <p:nvPr/>
        </p:nvSpPr>
        <p:spPr>
          <a:xfrm>
            <a:off x="897607" y="2206602"/>
            <a:ext cx="2407976" cy="3524203"/>
          </a:xfrm>
          <a:prstGeom prst="rect">
            <a:avLst/>
          </a:prstGeom>
          <a:blipFill dpi="0" rotWithShape="1">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 name="组合 5"/>
          <p:cNvGrpSpPr/>
          <p:nvPr/>
        </p:nvGrpSpPr>
        <p:grpSpPr>
          <a:xfrm>
            <a:off x="3561369" y="2206602"/>
            <a:ext cx="2407976" cy="3524203"/>
            <a:chOff x="3559644" y="2206602"/>
            <a:chExt cx="2407976" cy="3524203"/>
          </a:xfrm>
        </p:grpSpPr>
        <p:sp>
          <p:nvSpPr>
            <p:cNvPr id="7" name="矩形 6"/>
            <p:cNvSpPr/>
            <p:nvPr/>
          </p:nvSpPr>
          <p:spPr>
            <a:xfrm>
              <a:off x="3559644" y="2206602"/>
              <a:ext cx="2407976" cy="35242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3765467" y="2695637"/>
              <a:ext cx="1620957" cy="480131"/>
            </a:xfrm>
            <a:prstGeom prst="rect">
              <a:avLst/>
            </a:prstGeom>
          </p:spPr>
          <p:txBody>
            <a:bodyPr wrap="none">
              <a:spAutoFit/>
            </a:bodyPr>
            <a:lstStyle/>
            <a:p>
              <a:pPr>
                <a:lnSpc>
                  <a:spcPct val="90000"/>
                </a:lnSpc>
                <a:spcBef>
                  <a:spcPts val="1000"/>
                </a:spcBef>
              </a:pPr>
              <a:r>
                <a:rPr lang="zh-CN" altLang="en-US" sz="2800">
                  <a:solidFill>
                    <a:schemeClr val="accent2"/>
                  </a:solidFill>
                  <a:latin typeface="+mj-ea"/>
                  <a:ea typeface="+mj-ea"/>
                </a:rPr>
                <a:t>基本情况</a:t>
              </a:r>
              <a:endParaRPr lang="zh-CN" altLang="en-US" sz="2800">
                <a:solidFill>
                  <a:schemeClr val="accent2"/>
                </a:solidFill>
                <a:latin typeface="+mj-ea"/>
                <a:ea typeface="+mj-ea"/>
              </a:endParaRPr>
            </a:p>
          </p:txBody>
        </p:sp>
        <p:sp>
          <p:nvSpPr>
            <p:cNvPr id="9" name="矩形 8"/>
            <p:cNvSpPr/>
            <p:nvPr/>
          </p:nvSpPr>
          <p:spPr>
            <a:xfrm>
              <a:off x="3738519" y="3644079"/>
              <a:ext cx="2050225" cy="1628459"/>
            </a:xfrm>
            <a:prstGeom prst="rect">
              <a:avLst/>
            </a:prstGeom>
          </p:spPr>
          <p:txBody>
            <a:bodyPr wrap="square">
              <a:spAutoFit/>
            </a:bodyPr>
            <a:lstStyle/>
            <a:p>
              <a:pPr>
                <a:lnSpc>
                  <a:spcPct val="120000"/>
                </a:lnSpc>
                <a:defRPr/>
              </a:pPr>
              <a:r>
                <a:rPr lang="zh-CN" altLang="en-US" sz="1200">
                  <a:solidFill>
                    <a:schemeClr val="tx2"/>
                  </a:solidFill>
                  <a:latin typeface="+mn-ea"/>
                </a:rPr>
                <a:t>点击此处添加内容点击此处添加内容点击此处添加内容点击此处添加内容点击此处添加内容点击此处添加内容。点击此处添加内容点击此处添加内容点击此处添加内容。</a:t>
              </a:r>
              <a:endParaRPr lang="zh-CN" altLang="en-US" sz="1200">
                <a:solidFill>
                  <a:schemeClr val="tx2"/>
                </a:solidFill>
                <a:latin typeface="+mn-ea"/>
              </a:endParaRPr>
            </a:p>
            <a:p>
              <a:pPr>
                <a:lnSpc>
                  <a:spcPct val="120000"/>
                </a:lnSpc>
                <a:defRPr/>
              </a:pPr>
              <a:endParaRPr lang="zh-CN" altLang="en-US" sz="1200">
                <a:solidFill>
                  <a:schemeClr val="tx2"/>
                </a:solidFill>
                <a:latin typeface="+mn-ea"/>
              </a:endParaRPr>
            </a:p>
          </p:txBody>
        </p:sp>
        <p:sp>
          <p:nvSpPr>
            <p:cNvPr id="10" name="矩形 9"/>
            <p:cNvSpPr/>
            <p:nvPr/>
          </p:nvSpPr>
          <p:spPr>
            <a:xfrm>
              <a:off x="3872137" y="3458278"/>
              <a:ext cx="97563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nvGrpSpPr>
          <p:cNvPr id="16" name="组合 15"/>
          <p:cNvGrpSpPr/>
          <p:nvPr/>
        </p:nvGrpSpPr>
        <p:grpSpPr>
          <a:xfrm>
            <a:off x="8893644" y="2206602"/>
            <a:ext cx="2407976" cy="3524203"/>
            <a:chOff x="3559644" y="2206602"/>
            <a:chExt cx="2407976" cy="3524203"/>
          </a:xfrm>
        </p:grpSpPr>
        <p:sp>
          <p:nvSpPr>
            <p:cNvPr id="17" name="矩形 16"/>
            <p:cNvSpPr/>
            <p:nvPr/>
          </p:nvSpPr>
          <p:spPr>
            <a:xfrm>
              <a:off x="3559644" y="2206602"/>
              <a:ext cx="2407976" cy="35242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矩形 17"/>
            <p:cNvSpPr/>
            <p:nvPr/>
          </p:nvSpPr>
          <p:spPr>
            <a:xfrm>
              <a:off x="3765467" y="2695637"/>
              <a:ext cx="1620957" cy="480131"/>
            </a:xfrm>
            <a:prstGeom prst="rect">
              <a:avLst/>
            </a:prstGeom>
          </p:spPr>
          <p:txBody>
            <a:bodyPr wrap="none">
              <a:spAutoFit/>
            </a:bodyPr>
            <a:lstStyle/>
            <a:p>
              <a:pPr>
                <a:lnSpc>
                  <a:spcPct val="90000"/>
                </a:lnSpc>
                <a:spcBef>
                  <a:spcPts val="1000"/>
                </a:spcBef>
              </a:pPr>
              <a:r>
                <a:rPr lang="zh-CN" altLang="en-US" sz="2800">
                  <a:solidFill>
                    <a:schemeClr val="accent2"/>
                  </a:solidFill>
                  <a:latin typeface="+mj-ea"/>
                  <a:ea typeface="+mj-ea"/>
                </a:rPr>
                <a:t>活动背景</a:t>
              </a:r>
              <a:endParaRPr lang="zh-CN" altLang="en-US" sz="2800">
                <a:solidFill>
                  <a:schemeClr val="accent2"/>
                </a:solidFill>
                <a:latin typeface="+mj-ea"/>
                <a:ea typeface="+mj-ea"/>
              </a:endParaRPr>
            </a:p>
          </p:txBody>
        </p:sp>
        <p:sp>
          <p:nvSpPr>
            <p:cNvPr id="19" name="矩形 18"/>
            <p:cNvSpPr/>
            <p:nvPr/>
          </p:nvSpPr>
          <p:spPr>
            <a:xfrm>
              <a:off x="3738519" y="3644079"/>
              <a:ext cx="2050225" cy="1628459"/>
            </a:xfrm>
            <a:prstGeom prst="rect">
              <a:avLst/>
            </a:prstGeom>
          </p:spPr>
          <p:txBody>
            <a:bodyPr wrap="square">
              <a:spAutoFit/>
            </a:bodyPr>
            <a:lstStyle/>
            <a:p>
              <a:pPr>
                <a:lnSpc>
                  <a:spcPct val="120000"/>
                </a:lnSpc>
                <a:defRPr/>
              </a:pPr>
              <a:r>
                <a:rPr lang="zh-CN" altLang="en-US" sz="1200">
                  <a:solidFill>
                    <a:schemeClr val="tx2"/>
                  </a:solidFill>
                  <a:latin typeface="+mn-ea"/>
                </a:rPr>
                <a:t>点击此处添加内容点击此处添加内容点击此处添加内容点击此处添加内容点击此处添加内容点击此处添加内容。点击此处添加内容点击此处添加内容点击此处添加内容。</a:t>
              </a:r>
              <a:endParaRPr lang="zh-CN" altLang="en-US" sz="1200">
                <a:solidFill>
                  <a:schemeClr val="tx2"/>
                </a:solidFill>
                <a:latin typeface="+mn-ea"/>
              </a:endParaRPr>
            </a:p>
            <a:p>
              <a:pPr>
                <a:lnSpc>
                  <a:spcPct val="120000"/>
                </a:lnSpc>
                <a:defRPr/>
              </a:pPr>
              <a:endParaRPr lang="zh-CN" altLang="en-US" sz="1200">
                <a:solidFill>
                  <a:schemeClr val="tx2"/>
                </a:solidFill>
                <a:latin typeface="+mn-ea"/>
              </a:endParaRPr>
            </a:p>
          </p:txBody>
        </p:sp>
        <p:sp>
          <p:nvSpPr>
            <p:cNvPr id="20" name="矩形 19"/>
            <p:cNvSpPr/>
            <p:nvPr/>
          </p:nvSpPr>
          <p:spPr>
            <a:xfrm>
              <a:off x="3872137" y="3458278"/>
              <a:ext cx="97563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sp>
        <p:nvSpPr>
          <p:cNvPr id="24" name="矩形 23"/>
          <p:cNvSpPr/>
          <p:nvPr/>
        </p:nvSpPr>
        <p:spPr>
          <a:xfrm>
            <a:off x="6225131" y="2206602"/>
            <a:ext cx="2407976" cy="3524203"/>
          </a:xfrm>
          <a:prstGeom prst="rect">
            <a:avLst/>
          </a:prstGeom>
          <a:blipFill dpi="0" rotWithShape="1">
            <a:blip r:embed="rId5">
              <a:extLst>
                <a:ext uri="{BEBA8EAE-BF5A-486C-A8C5-ECC9F3942E4B}">
                  <a14:imgProps xmlns:a14="http://schemas.microsoft.com/office/drawing/2010/main">
                    <a14:imgLayer r:embed="rId6">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文本占位符 9"/>
          <p:cNvSpPr>
            <a:spLocks noGrp="1"/>
          </p:cNvSpPr>
          <p:nvPr>
            <p:ph type="body" sz="quarter" idx="10"/>
          </p:nvPr>
        </p:nvSpPr>
        <p:spPr>
          <a:xfrm>
            <a:off x="739857" y="159543"/>
            <a:ext cx="3773488" cy="638855"/>
          </a:xfrm>
        </p:spPr>
        <p:txBody>
          <a:bodyPr anchor="ctr" anchorCtr="0">
            <a:noAutofit/>
          </a:bodyPr>
          <a:lstStyle>
            <a:lvl1pPr marL="0" indent="0" algn="l" defTabSz="914400" rtl="0" eaLnBrk="1" latinLnBrk="0" hangingPunct="1">
              <a:buNone/>
              <a:defRPr lang="zh-CN" altLang="en-US" sz="3200" kern="1200">
                <a:solidFill>
                  <a:schemeClr val="accent1"/>
                </a:solidFill>
                <a:latin typeface="+mj-ea"/>
                <a:ea typeface="+mj-ea"/>
                <a:cs typeface="+mn-cs"/>
              </a:defRPr>
            </a:lvl1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22" name="矩形 21"/>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6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9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500" fill="hold"/>
                                        <p:tgtEl>
                                          <p:spTgt spid="16"/>
                                        </p:tgtEl>
                                        <p:attrNameLst>
                                          <p:attrName>ppt_x</p:attrName>
                                        </p:attrNameLst>
                                      </p:cBhvr>
                                      <p:tavLst>
                                        <p:tav tm="0">
                                          <p:val>
                                            <p:strVal val="1+#ppt_w/2"/>
                                          </p:val>
                                        </p:tav>
                                        <p:tav tm="100000">
                                          <p:val>
                                            <p:strVal val="#ppt_x"/>
                                          </p:val>
                                        </p:tav>
                                      </p:tavLst>
                                    </p:anim>
                                    <p:anim calcmode="lin" valueType="num">
                                      <p:cBhvr additive="base">
                                        <p:cTn id="20"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solidFill>
          <a:schemeClr val="accent1">
            <a:lumMod val="20000"/>
            <a:lumOff val="80000"/>
            <a:alpha val="20000"/>
          </a:schemeClr>
        </a:solidFill>
        <a:effectLst/>
      </p:bgPr>
    </p:bg>
    <p:spTree>
      <p:nvGrpSpPr>
        <p:cNvPr id="1" name=""/>
        <p:cNvGrpSpPr/>
        <p:nvPr/>
      </p:nvGrpSpPr>
      <p:grpSpPr>
        <a:xfrm>
          <a:off x="0" y="0"/>
          <a:ext cx="0" cy="0"/>
        </a:xfrm>
      </p:grpSpPr>
      <p:sp>
        <p:nvSpPr>
          <p:cNvPr id="3" name="Freeform"/>
          <p:cNvSpPr/>
          <p:nvPr/>
        </p:nvSpPr>
        <p:spPr>
          <a:xfrm>
            <a:off x="6302089" y="2311399"/>
            <a:ext cx="4726274" cy="3282953"/>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163638" y="2311399"/>
            <a:ext cx="1535493" cy="1535967"/>
            <a:chOff x="1163638" y="2311399"/>
            <a:chExt cx="1535493" cy="1535967"/>
          </a:xfrm>
        </p:grpSpPr>
        <p:sp>
          <p:nvSpPr>
            <p:cNvPr id="6" name="Freeform"/>
            <p:cNvSpPr/>
            <p:nvPr/>
          </p:nvSpPr>
          <p:spPr>
            <a:xfrm>
              <a:off x="1163638" y="2311399"/>
              <a:ext cx="1535493" cy="1535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p:cNvSpPr/>
            <p:nvPr/>
          </p:nvSpPr>
          <p:spPr bwMode="auto">
            <a:xfrm>
              <a:off x="1773959" y="2889151"/>
              <a:ext cx="314849" cy="380464"/>
            </a:xfrm>
            <a:custGeom>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1163638" y="4058385"/>
            <a:ext cx="1535493" cy="1535967"/>
            <a:chOff x="1163638" y="4058385"/>
            <a:chExt cx="1535493" cy="1535967"/>
          </a:xfrm>
        </p:grpSpPr>
        <p:sp>
          <p:nvSpPr>
            <p:cNvPr id="9" name="Freeform"/>
            <p:cNvSpPr/>
            <p:nvPr/>
          </p:nvSpPr>
          <p:spPr>
            <a:xfrm>
              <a:off x="1163638" y="4058385"/>
              <a:ext cx="1535493" cy="1535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p:cNvSpPr/>
            <p:nvPr/>
          </p:nvSpPr>
          <p:spPr bwMode="auto">
            <a:xfrm>
              <a:off x="1741787" y="4634411"/>
              <a:ext cx="380347" cy="383913"/>
            </a:xfrm>
            <a:custGeom>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2726251" y="2311399"/>
            <a:ext cx="3369749" cy="1535967"/>
            <a:chOff x="2726251" y="2311399"/>
            <a:chExt cx="3369749" cy="1535967"/>
          </a:xfrm>
        </p:grpSpPr>
        <p:sp>
          <p:nvSpPr>
            <p:cNvPr id="12" name="Freeform"/>
            <p:cNvSpPr/>
            <p:nvPr/>
          </p:nvSpPr>
          <p:spPr>
            <a:xfrm>
              <a:off x="2726251" y="2311399"/>
              <a:ext cx="3369749" cy="15359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857121" y="2842565"/>
              <a:ext cx="3048379" cy="757130"/>
            </a:xfrm>
            <a:prstGeom prst="rect">
              <a:avLst/>
            </a:prstGeom>
          </p:spPr>
          <p:txBody>
            <a:bodyPr wrap="square">
              <a:spAutoFit/>
            </a:bodyPr>
            <a:lstStyle/>
            <a:p>
              <a:pPr>
                <a:lnSpc>
                  <a:spcPct val="120000"/>
                </a:lnSpc>
                <a:defRPr/>
              </a:pPr>
              <a:r>
                <a:rPr lang="zh-CN" altLang="en-US" sz="1200">
                  <a:solidFill>
                    <a:schemeClr val="tx2"/>
                  </a:solidFill>
                  <a:latin typeface="+mn-ea"/>
                </a:rPr>
                <a:t>点击此处添加内容点击此处添加内容点击此处添加内容点击此处添加内容点击此处添加内容点击此处添加内容。</a:t>
              </a:r>
              <a:endParaRPr lang="zh-CN" altLang="en-US" sz="1200">
                <a:solidFill>
                  <a:schemeClr val="tx2"/>
                </a:solidFill>
                <a:latin typeface="+mn-ea"/>
              </a:endParaRPr>
            </a:p>
          </p:txBody>
        </p:sp>
        <p:sp>
          <p:nvSpPr>
            <p:cNvPr id="14" name="矩形 13"/>
            <p:cNvSpPr/>
            <p:nvPr/>
          </p:nvSpPr>
          <p:spPr>
            <a:xfrm>
              <a:off x="2857122" y="2489041"/>
              <a:ext cx="1210588" cy="400110"/>
            </a:xfrm>
            <a:prstGeom prst="rect">
              <a:avLst/>
            </a:prstGeom>
          </p:spPr>
          <p:txBody>
            <a:bodyPr wrap="none">
              <a:spAutoFit/>
            </a:bodyPr>
            <a:lstStyle/>
            <a:p>
              <a:r>
                <a:rPr lang="zh-CN" altLang="en-US" sz="2000">
                  <a:solidFill>
                    <a:schemeClr val="accent1"/>
                  </a:solidFill>
                  <a:latin typeface="+mj-ea"/>
                  <a:ea typeface="+mj-ea"/>
                </a:rPr>
                <a:t>活动宗旨</a:t>
              </a:r>
              <a:endParaRPr lang="zh-CN" altLang="en-US" sz="2000">
                <a:solidFill>
                  <a:schemeClr val="accent1"/>
                </a:solidFill>
                <a:latin typeface="+mj-ea"/>
                <a:ea typeface="+mj-ea"/>
              </a:endParaRPr>
            </a:p>
          </p:txBody>
        </p:sp>
      </p:grpSp>
      <p:grpSp>
        <p:nvGrpSpPr>
          <p:cNvPr id="15" name="组合 14"/>
          <p:cNvGrpSpPr/>
          <p:nvPr/>
        </p:nvGrpSpPr>
        <p:grpSpPr>
          <a:xfrm>
            <a:off x="2726251" y="4058385"/>
            <a:ext cx="3369749" cy="1535967"/>
            <a:chOff x="2726251" y="4058385"/>
            <a:chExt cx="3369749" cy="1535967"/>
          </a:xfrm>
        </p:grpSpPr>
        <p:sp>
          <p:nvSpPr>
            <p:cNvPr id="16" name="Freeform"/>
            <p:cNvSpPr/>
            <p:nvPr/>
          </p:nvSpPr>
          <p:spPr>
            <a:xfrm>
              <a:off x="2726251" y="4058385"/>
              <a:ext cx="3369749" cy="15359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857121" y="4587825"/>
              <a:ext cx="3048379" cy="757130"/>
            </a:xfrm>
            <a:prstGeom prst="rect">
              <a:avLst/>
            </a:prstGeom>
          </p:spPr>
          <p:txBody>
            <a:bodyPr wrap="square">
              <a:spAutoFit/>
            </a:bodyPr>
            <a:lstStyle/>
            <a:p>
              <a:pPr>
                <a:lnSpc>
                  <a:spcPct val="120000"/>
                </a:lnSpc>
                <a:defRPr/>
              </a:pPr>
              <a:r>
                <a:rPr lang="zh-CN" altLang="en-US" sz="1200">
                  <a:solidFill>
                    <a:schemeClr val="tx2"/>
                  </a:solidFill>
                  <a:latin typeface="+mn-ea"/>
                </a:rPr>
                <a:t>点击此处添加内容点击此处添加内容点击此处添加内容点击此处添加内容点击此处添加内容点击此处添加内容。</a:t>
              </a:r>
              <a:endParaRPr lang="zh-CN" altLang="en-US" sz="1200">
                <a:solidFill>
                  <a:schemeClr val="tx2"/>
                </a:solidFill>
                <a:latin typeface="+mn-ea"/>
              </a:endParaRPr>
            </a:p>
          </p:txBody>
        </p:sp>
        <p:sp>
          <p:nvSpPr>
            <p:cNvPr id="18" name="矩形 17"/>
            <p:cNvSpPr/>
            <p:nvPr/>
          </p:nvSpPr>
          <p:spPr>
            <a:xfrm>
              <a:off x="2857122" y="4234301"/>
              <a:ext cx="1210588" cy="400110"/>
            </a:xfrm>
            <a:prstGeom prst="rect">
              <a:avLst/>
            </a:prstGeom>
          </p:spPr>
          <p:txBody>
            <a:bodyPr wrap="none">
              <a:spAutoFit/>
            </a:bodyPr>
            <a:lstStyle/>
            <a:p>
              <a:r>
                <a:rPr lang="zh-CN" altLang="en-US" sz="2000">
                  <a:solidFill>
                    <a:schemeClr val="accent2"/>
                  </a:solidFill>
                  <a:latin typeface="+mj-ea"/>
                  <a:ea typeface="+mj-ea"/>
                </a:rPr>
                <a:t>活动目标</a:t>
              </a:r>
              <a:endParaRPr lang="zh-CN" altLang="en-US" sz="2000">
                <a:solidFill>
                  <a:schemeClr val="accent2"/>
                </a:solidFill>
                <a:latin typeface="+mj-ea"/>
                <a:ea typeface="+mj-ea"/>
              </a:endParaRPr>
            </a:p>
          </p:txBody>
        </p:sp>
      </p:grpSp>
      <p:sp>
        <p:nvSpPr>
          <p:cNvPr id="20" name="文本占位符 9"/>
          <p:cNvSpPr>
            <a:spLocks noGrp="1"/>
          </p:cNvSpPr>
          <p:nvPr>
            <p:ph type="body" sz="quarter" idx="10"/>
          </p:nvPr>
        </p:nvSpPr>
        <p:spPr>
          <a:xfrm>
            <a:off x="739857" y="159543"/>
            <a:ext cx="3773488" cy="638855"/>
          </a:xfrm>
        </p:spPr>
        <p:txBody>
          <a:bodyPr anchor="ctr" anchorCtr="0">
            <a:noAutofit/>
          </a:bodyPr>
          <a:lstStyle>
            <a:lvl1pPr marL="0" indent="0" algn="l" defTabSz="914400" rtl="0" eaLnBrk="1" latinLnBrk="0" hangingPunct="1">
              <a:buNone/>
              <a:defRPr lang="zh-CN" altLang="en-US" sz="3200" kern="1200">
                <a:solidFill>
                  <a:schemeClr val="accent1"/>
                </a:solidFill>
                <a:latin typeface="+mj-ea"/>
                <a:ea typeface="+mj-ea"/>
                <a:cs typeface="+mn-cs"/>
              </a:defRPr>
            </a:lvl1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21" name="矩形 20"/>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par>
                          <p:cTn id="18" fill="hold" nodeType="afterGroup">
                            <p:stCondLst>
                              <p:cond delay="20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solidFill>
          <a:schemeClr val="accent1">
            <a:lumMod val="20000"/>
            <a:lumOff val="80000"/>
            <a:alpha val="20000"/>
          </a:schemeClr>
        </a:solidFill>
        <a:effectLst/>
      </p:bgPr>
    </p:bg>
    <p:spTree>
      <p:nvGrpSpPr>
        <p:cNvPr id="1" name=""/>
        <p:cNvGrpSpPr/>
        <p:nvPr/>
      </p:nvGrpSpPr>
      <p:grpSpPr>
        <a:xfrm>
          <a:off x="0" y="0"/>
          <a:ext cx="0" cy="0"/>
        </a:xfrm>
      </p:grpSpPr>
      <p:sp>
        <p:nvSpPr>
          <p:cNvPr id="3" name="任意多边形: 形状 2"/>
          <p:cNvSpPr/>
          <p:nvPr/>
        </p:nvSpPr>
        <p:spPr>
          <a:xfrm>
            <a:off x="1163638" y="2276475"/>
            <a:ext cx="4168247" cy="833967"/>
          </a:xfrm>
          <a:custGeom>
            <a:gdLst>
              <a:gd name="connsiteX0" fmla="*/ 0 w 4168247"/>
              <a:gd name="connsiteY0" fmla="*/ 0 h 833967"/>
              <a:gd name="connsiteX1" fmla="*/ 1338262 w 4168247"/>
              <a:gd name="connsiteY1" fmla="*/ 0 h 833967"/>
              <a:gd name="connsiteX2" fmla="*/ 1338262 w 4168247"/>
              <a:gd name="connsiteY2" fmla="*/ 3652 h 833967"/>
              <a:gd name="connsiteX3" fmla="*/ 1470124 w 4168247"/>
              <a:gd name="connsiteY3" fmla="*/ 3482 h 833967"/>
              <a:gd name="connsiteX4" fmla="*/ 4168247 w 4168247"/>
              <a:gd name="connsiteY4" fmla="*/ 0 h 833967"/>
              <a:gd name="connsiteX5" fmla="*/ 3780771 w 4168247"/>
              <a:gd name="connsiteY5" fmla="*/ 307103 h 833967"/>
              <a:gd name="connsiteX6" fmla="*/ 3480654 w 4168247"/>
              <a:gd name="connsiteY6" fmla="*/ 831150 h 833967"/>
              <a:gd name="connsiteX7" fmla="*/ 3483472 w 4168247"/>
              <a:gd name="connsiteY7" fmla="*/ 831150 h 833967"/>
              <a:gd name="connsiteX8" fmla="*/ 3482063 w 4168247"/>
              <a:gd name="connsiteY8" fmla="*/ 833967 h 833967"/>
              <a:gd name="connsiteX9" fmla="*/ 1354394 w 4168247"/>
              <a:gd name="connsiteY9" fmla="*/ 831651 h 833967"/>
              <a:gd name="connsiteX10" fmla="*/ 1338262 w 4168247"/>
              <a:gd name="connsiteY10" fmla="*/ 831634 h 833967"/>
              <a:gd name="connsiteX11" fmla="*/ 1338262 w 4168247"/>
              <a:gd name="connsiteY11" fmla="*/ 831850 h 833967"/>
              <a:gd name="connsiteX12" fmla="*/ 0 w 4168247"/>
              <a:gd name="connsiteY12" fmla="*/ 831850 h 8339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8247" h="833967">
                <a:moveTo>
                  <a:pt x="0" y="0"/>
                </a:moveTo>
                <a:lnTo>
                  <a:pt x="1338262" y="0"/>
                </a:lnTo>
                <a:lnTo>
                  <a:pt x="1338262" y="3652"/>
                </a:lnTo>
                <a:lnTo>
                  <a:pt x="1470124" y="3482"/>
                </a:lnTo>
                <a:cubicBezTo>
                  <a:pt x="4168247" y="0"/>
                  <a:pt x="4168247" y="0"/>
                  <a:pt x="4168247" y="0"/>
                </a:cubicBezTo>
                <a:cubicBezTo>
                  <a:pt x="4027347" y="70436"/>
                  <a:pt x="3897719" y="173274"/>
                  <a:pt x="3780771" y="307103"/>
                </a:cubicBezTo>
                <a:cubicBezTo>
                  <a:pt x="3642689" y="463472"/>
                  <a:pt x="3542650" y="638154"/>
                  <a:pt x="3480654" y="831150"/>
                </a:cubicBezTo>
                <a:cubicBezTo>
                  <a:pt x="3483472" y="831150"/>
                  <a:pt x="3483472" y="831150"/>
                  <a:pt x="3483472" y="831150"/>
                </a:cubicBezTo>
                <a:cubicBezTo>
                  <a:pt x="3482063" y="832558"/>
                  <a:pt x="3482063" y="832558"/>
                  <a:pt x="3482063" y="833967"/>
                </a:cubicBezTo>
                <a:cubicBezTo>
                  <a:pt x="2349665" y="832734"/>
                  <a:pt x="1712691" y="832041"/>
                  <a:pt x="1354394" y="831651"/>
                </a:cubicBezTo>
                <a:lnTo>
                  <a:pt x="1338262" y="831634"/>
                </a:lnTo>
                <a:lnTo>
                  <a:pt x="1338262" y="831850"/>
                </a:lnTo>
                <a:lnTo>
                  <a:pt x="0" y="83185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zh-CN" altLang="en-US" sz="2665">
              <a:solidFill>
                <a:srgbClr val="262626"/>
              </a:solidFill>
            </a:endParaRPr>
          </a:p>
        </p:txBody>
      </p:sp>
      <p:sp>
        <p:nvSpPr>
          <p:cNvPr id="5" name="任意多边形: 形状 4"/>
          <p:cNvSpPr/>
          <p:nvPr/>
        </p:nvSpPr>
        <p:spPr bwMode="auto">
          <a:xfrm>
            <a:off x="6860118" y="2270901"/>
            <a:ext cx="4160766" cy="839541"/>
          </a:xfrm>
          <a:custGeom>
            <a:gdLst>
              <a:gd name="connsiteX0" fmla="*/ 4160766 w 4160766"/>
              <a:gd name="connsiteY0" fmla="*/ 0 h 839541"/>
              <a:gd name="connsiteX1" fmla="*/ 4160766 w 4160766"/>
              <a:gd name="connsiteY1" fmla="*/ 829057 h 839541"/>
              <a:gd name="connsiteX2" fmla="*/ 3715492 w 4160766"/>
              <a:gd name="connsiteY2" fmla="*/ 828842 h 839541"/>
              <a:gd name="connsiteX3" fmla="*/ 3284238 w 4160766"/>
              <a:gd name="connsiteY3" fmla="*/ 828633 h 839541"/>
              <a:gd name="connsiteX4" fmla="*/ 3282294 w 4160766"/>
              <a:gd name="connsiteY4" fmla="*/ 830252 h 839541"/>
              <a:gd name="connsiteX5" fmla="*/ 3274522 w 4160766"/>
              <a:gd name="connsiteY5" fmla="*/ 836724 h 839541"/>
              <a:gd name="connsiteX6" fmla="*/ 686184 w 4160766"/>
              <a:gd name="connsiteY6" fmla="*/ 839541 h 839541"/>
              <a:gd name="connsiteX7" fmla="*/ 686184 w 4160766"/>
              <a:gd name="connsiteY7" fmla="*/ 836724 h 839541"/>
              <a:gd name="connsiteX8" fmla="*/ 687593 w 4160766"/>
              <a:gd name="connsiteY8" fmla="*/ 836724 h 839541"/>
              <a:gd name="connsiteX9" fmla="*/ 387476 w 4160766"/>
              <a:gd name="connsiteY9" fmla="*/ 312677 h 839541"/>
              <a:gd name="connsiteX10" fmla="*/ 0 w 4160766"/>
              <a:gd name="connsiteY10" fmla="*/ 5574 h 839541"/>
              <a:gd name="connsiteX11" fmla="*/ 2210462 w 4160766"/>
              <a:gd name="connsiteY11" fmla="*/ 8427 h 839541"/>
              <a:gd name="connsiteX12" fmla="*/ 2240012 w 4160766"/>
              <a:gd name="connsiteY12" fmla="*/ 8465 h 839541"/>
              <a:gd name="connsiteX13" fmla="*/ 2240012 w 4160766"/>
              <a:gd name="connsiteY13" fmla="*/ 950 h 839541"/>
              <a:gd name="connsiteX14" fmla="*/ 2265584 w 4160766"/>
              <a:gd name="connsiteY14" fmla="*/ 938 h 839541"/>
              <a:gd name="connsiteX15" fmla="*/ 3902374 w 4160766"/>
              <a:gd name="connsiteY15" fmla="*/ 128 h 8395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60765" h="839541">
                <a:moveTo>
                  <a:pt x="4160766" y="0"/>
                </a:moveTo>
                <a:lnTo>
                  <a:pt x="4160766" y="829057"/>
                </a:lnTo>
                <a:lnTo>
                  <a:pt x="3715492" y="828842"/>
                </a:lnTo>
                <a:lnTo>
                  <a:pt x="3284238" y="828633"/>
                </a:lnTo>
                <a:lnTo>
                  <a:pt x="3282294" y="830252"/>
                </a:lnTo>
                <a:cubicBezTo>
                  <a:pt x="3274522" y="836724"/>
                  <a:pt x="3274522" y="836724"/>
                  <a:pt x="3274522" y="836724"/>
                </a:cubicBezTo>
                <a:cubicBezTo>
                  <a:pt x="686184" y="839541"/>
                  <a:pt x="686184" y="839541"/>
                  <a:pt x="686184" y="839541"/>
                </a:cubicBezTo>
                <a:cubicBezTo>
                  <a:pt x="686184" y="838132"/>
                  <a:pt x="686184" y="838132"/>
                  <a:pt x="686184" y="836724"/>
                </a:cubicBezTo>
                <a:cubicBezTo>
                  <a:pt x="687593" y="836724"/>
                  <a:pt x="687593" y="836724"/>
                  <a:pt x="687593" y="836724"/>
                </a:cubicBezTo>
                <a:cubicBezTo>
                  <a:pt x="625597" y="643728"/>
                  <a:pt x="525558" y="469046"/>
                  <a:pt x="387476" y="312677"/>
                </a:cubicBezTo>
                <a:cubicBezTo>
                  <a:pt x="270529" y="178848"/>
                  <a:pt x="140901" y="76010"/>
                  <a:pt x="0" y="5574"/>
                </a:cubicBezTo>
                <a:cubicBezTo>
                  <a:pt x="1023288" y="6895"/>
                  <a:pt x="1726799" y="7803"/>
                  <a:pt x="2210462" y="8427"/>
                </a:cubicBezTo>
                <a:lnTo>
                  <a:pt x="2240012" y="8465"/>
                </a:lnTo>
                <a:lnTo>
                  <a:pt x="2240012" y="950"/>
                </a:lnTo>
                <a:lnTo>
                  <a:pt x="2265584" y="938"/>
                </a:lnTo>
                <a:cubicBezTo>
                  <a:pt x="2890845" y="628"/>
                  <a:pt x="3432736" y="360"/>
                  <a:pt x="3902374" y="128"/>
                </a:cubicBezTo>
                <a:close/>
              </a:path>
            </a:pathLst>
          </a:custGeom>
          <a:solidFill>
            <a:schemeClr val="accent1"/>
          </a:solidFill>
          <a:ln w="9525">
            <a:noFill/>
            <a:round/>
          </a:ln>
        </p:spPr>
        <p:txBody>
          <a:bodyPr vert="horz" wrap="square" lIns="121920" tIns="60960" rIns="121920" bIns="60960" numCol="1" anchor="t" anchorCtr="0" compatLnSpc="1">
            <a:noAutofit/>
          </a:bodyPr>
          <a:lstStyle/>
          <a:p>
            <a:pPr defTabSz="1375410"/>
            <a:endParaRPr lang="en-US" sz="2665">
              <a:solidFill>
                <a:srgbClr val="262626"/>
              </a:solidFill>
            </a:endParaRPr>
          </a:p>
        </p:txBody>
      </p:sp>
      <p:grpSp>
        <p:nvGrpSpPr>
          <p:cNvPr id="6" name="Group 134"/>
          <p:cNvGrpSpPr/>
          <p:nvPr/>
        </p:nvGrpSpPr>
        <p:grpSpPr>
          <a:xfrm>
            <a:off x="4809069" y="2270125"/>
            <a:ext cx="2561167" cy="3960284"/>
            <a:chOff x="3606801" y="1272140"/>
            <a:chExt cx="1920875" cy="2970213"/>
          </a:xfrm>
        </p:grpSpPr>
        <p:sp>
          <p:nvSpPr>
            <p:cNvPr id="7" name="Freeform 37"/>
            <p:cNvSpPr/>
            <p:nvPr/>
          </p:nvSpPr>
          <p:spPr bwMode="auto">
            <a:xfrm>
              <a:off x="4586288" y="1272140"/>
              <a:ext cx="885825" cy="628650"/>
            </a:xfrm>
            <a:custGeom>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nvGrpSpPr>
            <p:cNvPr id="8"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4" name="Freeform 36"/>
              <p:cNvSpPr/>
              <p:nvPr/>
            </p:nvSpPr>
            <p:spPr bwMode="auto">
              <a:xfrm>
                <a:off x="4203701" y="3382963"/>
                <a:ext cx="736600" cy="284163"/>
              </a:xfrm>
              <a:custGeom>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sp>
            <p:nvSpPr>
              <p:cNvPr id="15" name="Freeform 38"/>
              <p:cNvSpPr>
                <a:spLocks noEditPoints="1"/>
              </p:cNvSpPr>
              <p:nvPr/>
            </p:nvSpPr>
            <p:spPr bwMode="auto">
              <a:xfrm>
                <a:off x="4089401" y="2825751"/>
                <a:ext cx="496888" cy="500063"/>
              </a:xfrm>
              <a:custGeom>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2">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sp>
            <p:nvSpPr>
              <p:cNvPr id="16" name="Freeform 39"/>
              <p:cNvSpPr>
                <a:spLocks noEditPoints="1"/>
              </p:cNvSpPr>
              <p:nvPr/>
            </p:nvSpPr>
            <p:spPr bwMode="auto">
              <a:xfrm>
                <a:off x="4586288" y="2825751"/>
                <a:ext cx="466725" cy="500063"/>
              </a:xfrm>
              <a:custGeom>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2">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sp>
          <p:nvSpPr>
            <p:cNvPr id="9" name="Freeform 40"/>
            <p:cNvSpPr/>
            <p:nvPr/>
          </p:nvSpPr>
          <p:spPr bwMode="auto">
            <a:xfrm>
              <a:off x="3662363" y="1272140"/>
              <a:ext cx="923925" cy="628650"/>
            </a:xfrm>
            <a:custGeom>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sp>
          <p:nvSpPr>
            <p:cNvPr id="10" name="Freeform 41"/>
            <p:cNvSpPr/>
            <p:nvPr/>
          </p:nvSpPr>
          <p:spPr bwMode="auto">
            <a:xfrm>
              <a:off x="4586288" y="1984928"/>
              <a:ext cx="941388" cy="639763"/>
            </a:xfrm>
            <a:custGeom>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sp>
          <p:nvSpPr>
            <p:cNvPr id="11" name="Freeform 42"/>
            <p:cNvSpPr/>
            <p:nvPr/>
          </p:nvSpPr>
          <p:spPr bwMode="auto">
            <a:xfrm>
              <a:off x="3606801" y="1984928"/>
              <a:ext cx="979488" cy="639763"/>
            </a:xfrm>
            <a:custGeom>
              <a:cxnLst>
                <a:cxn ang="0">
                  <a:pos x="926" y="606"/>
                </a:cxn>
                <a:cxn ang="0">
                  <a:pos x="76" y="606"/>
                </a:cxn>
                <a:cxn ang="0">
                  <a:pos x="0" y="235"/>
                </a:cxn>
                <a:cxn ang="0">
                  <a:pos x="29" y="0"/>
                </a:cxn>
                <a:cxn ang="0">
                  <a:pos x="926" y="0"/>
                </a:cxn>
                <a:cxn ang="0">
                  <a:pos x="926" y="606"/>
                </a:cxn>
              </a:cxnLst>
              <a:rect l="0" t="0" r="r" b="b"/>
              <a:pathLst>
                <a:path w="925"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sp>
          <p:nvSpPr>
            <p:cNvPr id="12" name="Freeform 43"/>
            <p:cNvSpPr/>
            <p:nvPr/>
          </p:nvSpPr>
          <p:spPr bwMode="auto">
            <a:xfrm>
              <a:off x="3730626" y="2710415"/>
              <a:ext cx="855663" cy="641350"/>
            </a:xfrm>
            <a:custGeom>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sp>
          <p:nvSpPr>
            <p:cNvPr id="13" name="Freeform 44"/>
            <p:cNvSpPr/>
            <p:nvPr/>
          </p:nvSpPr>
          <p:spPr bwMode="auto">
            <a:xfrm>
              <a:off x="4586288" y="2710415"/>
              <a:ext cx="819150" cy="641350"/>
            </a:xfrm>
            <a:custGeom>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17" name="Group 25"/>
          <p:cNvGrpSpPr/>
          <p:nvPr/>
        </p:nvGrpSpPr>
        <p:grpSpPr>
          <a:xfrm>
            <a:off x="1285718" y="2373962"/>
            <a:ext cx="657827" cy="638993"/>
            <a:chOff x="3580207" y="1753209"/>
            <a:chExt cx="493370" cy="479245"/>
          </a:xfrm>
        </p:grpSpPr>
        <p:sp>
          <p:nvSpPr>
            <p:cNvPr id="18" name="Oval 26"/>
            <p:cNvSpPr/>
            <p:nvPr/>
          </p:nvSpPr>
          <p:spPr>
            <a:xfrm>
              <a:off x="3580207" y="1753209"/>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defTabSz="1375410"/>
              <a:endParaRPr lang="en-US" sz="2665">
                <a:solidFill>
                  <a:srgbClr val="FFFFFF"/>
                </a:solidFill>
                <a:latin typeface="FontAwesome" pitchFamily="2" charset="0"/>
              </a:endParaRPr>
            </a:p>
          </p:txBody>
        </p:sp>
        <p:sp>
          <p:nvSpPr>
            <p:cNvPr id="19" name="Freeform 64"/>
            <p:cNvSpPr>
              <a:spLocks noEditPoints="1"/>
            </p:cNvSpPr>
            <p:nvPr/>
          </p:nvSpPr>
          <p:spPr bwMode="auto">
            <a:xfrm>
              <a:off x="3694336" y="1882500"/>
              <a:ext cx="265113" cy="220663"/>
            </a:xfrm>
            <a:custGeom>
              <a:cxnLst>
                <a:cxn ang="0">
                  <a:pos x="77" y="51"/>
                </a:cxn>
                <a:cxn ang="0">
                  <a:pos x="75" y="55"/>
                </a:cxn>
                <a:cxn ang="0">
                  <a:pos x="59" y="63"/>
                </a:cxn>
                <a:cxn ang="0">
                  <a:pos x="57" y="64"/>
                </a:cxn>
                <a:cxn ang="0">
                  <a:pos x="55" y="63"/>
                </a:cxn>
                <a:cxn ang="0">
                  <a:pos x="39" y="55"/>
                </a:cxn>
                <a:cxn ang="0">
                  <a:pos x="39" y="55"/>
                </a:cxn>
                <a:cxn ang="0">
                  <a:pos x="38" y="55"/>
                </a:cxn>
                <a:cxn ang="0">
                  <a:pos x="22" y="63"/>
                </a:cxn>
                <a:cxn ang="0">
                  <a:pos x="20" y="64"/>
                </a:cxn>
                <a:cxn ang="0">
                  <a:pos x="18" y="63"/>
                </a:cxn>
                <a:cxn ang="0">
                  <a:pos x="2" y="55"/>
                </a:cxn>
                <a:cxn ang="0">
                  <a:pos x="0" y="51"/>
                </a:cxn>
                <a:cxn ang="0">
                  <a:pos x="0" y="37"/>
                </a:cxn>
                <a:cxn ang="0">
                  <a:pos x="3" y="32"/>
                </a:cxn>
                <a:cxn ang="0">
                  <a:pos x="18" y="26"/>
                </a:cxn>
                <a:cxn ang="0">
                  <a:pos x="18" y="11"/>
                </a:cxn>
                <a:cxn ang="0">
                  <a:pos x="21" y="7"/>
                </a:cxn>
                <a:cxn ang="0">
                  <a:pos x="37" y="0"/>
                </a:cxn>
                <a:cxn ang="0">
                  <a:pos x="39" y="0"/>
                </a:cxn>
                <a:cxn ang="0">
                  <a:pos x="40" y="0"/>
                </a:cxn>
                <a:cxn ang="0">
                  <a:pos x="56" y="7"/>
                </a:cxn>
                <a:cxn ang="0">
                  <a:pos x="59" y="11"/>
                </a:cxn>
                <a:cxn ang="0">
                  <a:pos x="59" y="26"/>
                </a:cxn>
                <a:cxn ang="0">
                  <a:pos x="75" y="32"/>
                </a:cxn>
                <a:cxn ang="0">
                  <a:pos x="77" y="37"/>
                </a:cxn>
                <a:cxn ang="0">
                  <a:pos x="77" y="51"/>
                </a:cxn>
                <a:cxn ang="0">
                  <a:pos x="35" y="36"/>
                </a:cxn>
                <a:cxn ang="0">
                  <a:pos x="20" y="30"/>
                </a:cxn>
                <a:cxn ang="0">
                  <a:pos x="6" y="36"/>
                </a:cxn>
                <a:cxn ang="0">
                  <a:pos x="20" y="42"/>
                </a:cxn>
                <a:cxn ang="0">
                  <a:pos x="35" y="36"/>
                </a:cxn>
                <a:cxn ang="0">
                  <a:pos x="36" y="51"/>
                </a:cxn>
                <a:cxn ang="0">
                  <a:pos x="36" y="40"/>
                </a:cxn>
                <a:cxn ang="0">
                  <a:pos x="23" y="46"/>
                </a:cxn>
                <a:cxn ang="0">
                  <a:pos x="23" y="58"/>
                </a:cxn>
                <a:cxn ang="0">
                  <a:pos x="36" y="51"/>
                </a:cxn>
                <a:cxn ang="0">
                  <a:pos x="54" y="11"/>
                </a:cxn>
                <a:cxn ang="0">
                  <a:pos x="39" y="5"/>
                </a:cxn>
                <a:cxn ang="0">
                  <a:pos x="23" y="11"/>
                </a:cxn>
                <a:cxn ang="0">
                  <a:pos x="39" y="18"/>
                </a:cxn>
                <a:cxn ang="0">
                  <a:pos x="54" y="11"/>
                </a:cxn>
                <a:cxn ang="0">
                  <a:pos x="55" y="26"/>
                </a:cxn>
                <a:cxn ang="0">
                  <a:pos x="55" y="16"/>
                </a:cxn>
                <a:cxn ang="0">
                  <a:pos x="41" y="22"/>
                </a:cxn>
                <a:cxn ang="0">
                  <a:pos x="41" y="32"/>
                </a:cxn>
                <a:cxn ang="0">
                  <a:pos x="55" y="26"/>
                </a:cxn>
                <a:cxn ang="0">
                  <a:pos x="71" y="36"/>
                </a:cxn>
                <a:cxn ang="0">
                  <a:pos x="57" y="30"/>
                </a:cxn>
                <a:cxn ang="0">
                  <a:pos x="42" y="36"/>
                </a:cxn>
                <a:cxn ang="0">
                  <a:pos x="57" y="42"/>
                </a:cxn>
                <a:cxn ang="0">
                  <a:pos x="71" y="36"/>
                </a:cxn>
                <a:cxn ang="0">
                  <a:pos x="73" y="51"/>
                </a:cxn>
                <a:cxn ang="0">
                  <a:pos x="73" y="40"/>
                </a:cxn>
                <a:cxn ang="0">
                  <a:pos x="59" y="46"/>
                </a:cxn>
                <a:cxn ang="0">
                  <a:pos x="59" y="58"/>
                </a:cxn>
                <a:cxn ang="0">
                  <a:pos x="73" y="51"/>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20" name="Group 49"/>
          <p:cNvGrpSpPr/>
          <p:nvPr/>
        </p:nvGrpSpPr>
        <p:grpSpPr>
          <a:xfrm>
            <a:off x="10248902" y="2397897"/>
            <a:ext cx="657827" cy="638993"/>
            <a:chOff x="5074206" y="1751555"/>
            <a:chExt cx="493370" cy="479245"/>
          </a:xfrm>
        </p:grpSpPr>
        <p:sp>
          <p:nvSpPr>
            <p:cNvPr id="21" name="Oval 50"/>
            <p:cNvSpPr/>
            <p:nvPr/>
          </p:nvSpPr>
          <p:spPr>
            <a:xfrm>
              <a:off x="5074206" y="1751555"/>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srgbClr val="FFFFFF"/>
                </a:solidFill>
                <a:latin typeface="FontAwesome" pitchFamily="2" charset="0"/>
              </a:endParaRPr>
            </a:p>
          </p:txBody>
        </p:sp>
        <p:sp>
          <p:nvSpPr>
            <p:cNvPr id="22" name="Freeform 100"/>
            <p:cNvSpPr>
              <a:spLocks noEditPoints="1"/>
            </p:cNvSpPr>
            <p:nvPr/>
          </p:nvSpPr>
          <p:spPr bwMode="auto">
            <a:xfrm>
              <a:off x="5205797" y="1880846"/>
              <a:ext cx="230188" cy="220663"/>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sp>
        <p:nvSpPr>
          <p:cNvPr id="23" name="任意多边形: 形状 22"/>
          <p:cNvSpPr/>
          <p:nvPr/>
        </p:nvSpPr>
        <p:spPr bwMode="auto">
          <a:xfrm>
            <a:off x="6940551" y="4187823"/>
            <a:ext cx="4080333" cy="836084"/>
          </a:xfrm>
          <a:custGeom>
            <a:gdLst>
              <a:gd name="connsiteX0" fmla="*/ 4080333 w 4080333"/>
              <a:gd name="connsiteY0" fmla="*/ 0 h 836084"/>
              <a:gd name="connsiteX1" fmla="*/ 4080333 w 4080333"/>
              <a:gd name="connsiteY1" fmla="*/ 829057 h 836084"/>
              <a:gd name="connsiteX2" fmla="*/ 3635059 w 4080333"/>
              <a:gd name="connsiteY2" fmla="*/ 828842 h 836084"/>
              <a:gd name="connsiteX3" fmla="*/ 3203495 w 4080333"/>
              <a:gd name="connsiteY3" fmla="*/ 828633 h 836084"/>
              <a:gd name="connsiteX4" fmla="*/ 3199664 w 4080333"/>
              <a:gd name="connsiteY4" fmla="*/ 828631 h 836084"/>
              <a:gd name="connsiteX5" fmla="*/ 3195076 w 4080333"/>
              <a:gd name="connsiteY5" fmla="*/ 832455 h 836084"/>
              <a:gd name="connsiteX6" fmla="*/ 3194105 w 4080333"/>
              <a:gd name="connsiteY6" fmla="*/ 833264 h 836084"/>
              <a:gd name="connsiteX7" fmla="*/ 2193746 w 4080333"/>
              <a:gd name="connsiteY7" fmla="*/ 834674 h 836084"/>
              <a:gd name="connsiteX8" fmla="*/ 2193746 w 4080333"/>
              <a:gd name="connsiteY8" fmla="*/ 836084 h 836084"/>
              <a:gd name="connsiteX9" fmla="*/ 0 w 4080333"/>
              <a:gd name="connsiteY9" fmla="*/ 836084 h 836084"/>
              <a:gd name="connsiteX10" fmla="*/ 178938 w 4080333"/>
              <a:gd name="connsiteY10" fmla="*/ 455407 h 836084"/>
              <a:gd name="connsiteX11" fmla="*/ 419869 w 4080333"/>
              <a:gd name="connsiteY11" fmla="*/ 119846 h 836084"/>
              <a:gd name="connsiteX12" fmla="*/ 431141 w 4080333"/>
              <a:gd name="connsiteY12" fmla="*/ 108567 h 836084"/>
              <a:gd name="connsiteX13" fmla="*/ 512861 w 4080333"/>
              <a:gd name="connsiteY13" fmla="*/ 4233 h 836084"/>
              <a:gd name="connsiteX14" fmla="*/ 2159579 w 4080333"/>
              <a:gd name="connsiteY14" fmla="*/ 4233 h 836084"/>
              <a:gd name="connsiteX15" fmla="*/ 2159579 w 4080333"/>
              <a:gd name="connsiteY15" fmla="*/ 950 h 836084"/>
              <a:gd name="connsiteX16" fmla="*/ 2185151 w 4080333"/>
              <a:gd name="connsiteY16" fmla="*/ 938 h 836084"/>
              <a:gd name="connsiteX17" fmla="*/ 3821941 w 4080333"/>
              <a:gd name="connsiteY17" fmla="*/ 128 h 8360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0333" h="836083">
                <a:moveTo>
                  <a:pt x="4080333" y="0"/>
                </a:moveTo>
                <a:lnTo>
                  <a:pt x="4080333" y="829057"/>
                </a:lnTo>
                <a:lnTo>
                  <a:pt x="3635059" y="828842"/>
                </a:lnTo>
                <a:cubicBezTo>
                  <a:pt x="3481827" y="828768"/>
                  <a:pt x="3338172" y="828698"/>
                  <a:pt x="3203495" y="828633"/>
                </a:cubicBezTo>
                <a:lnTo>
                  <a:pt x="3199664" y="828631"/>
                </a:lnTo>
                <a:lnTo>
                  <a:pt x="3195076" y="832455"/>
                </a:lnTo>
                <a:cubicBezTo>
                  <a:pt x="3194105" y="833264"/>
                  <a:pt x="3194105" y="833264"/>
                  <a:pt x="3194105" y="833264"/>
                </a:cubicBezTo>
                <a:cubicBezTo>
                  <a:pt x="2193746" y="834674"/>
                  <a:pt x="2193746" y="834674"/>
                  <a:pt x="2193746" y="834674"/>
                </a:cubicBezTo>
                <a:cubicBezTo>
                  <a:pt x="2193746" y="836084"/>
                  <a:pt x="2193746" y="836084"/>
                  <a:pt x="2193746" y="836084"/>
                </a:cubicBezTo>
                <a:cubicBezTo>
                  <a:pt x="0" y="836084"/>
                  <a:pt x="0" y="836084"/>
                  <a:pt x="0" y="836084"/>
                </a:cubicBezTo>
                <a:cubicBezTo>
                  <a:pt x="29588" y="724701"/>
                  <a:pt x="88765" y="597808"/>
                  <a:pt x="178938" y="455407"/>
                </a:cubicBezTo>
                <a:cubicBezTo>
                  <a:pt x="242341" y="352483"/>
                  <a:pt x="324060" y="239689"/>
                  <a:pt x="419869" y="119846"/>
                </a:cubicBezTo>
                <a:cubicBezTo>
                  <a:pt x="424096" y="115617"/>
                  <a:pt x="426914" y="111387"/>
                  <a:pt x="431141" y="108567"/>
                </a:cubicBezTo>
                <a:cubicBezTo>
                  <a:pt x="459320" y="73319"/>
                  <a:pt x="486090" y="39481"/>
                  <a:pt x="512861" y="4233"/>
                </a:cubicBezTo>
                <a:lnTo>
                  <a:pt x="2159579" y="4233"/>
                </a:lnTo>
                <a:lnTo>
                  <a:pt x="2159579" y="950"/>
                </a:lnTo>
                <a:lnTo>
                  <a:pt x="2185151" y="938"/>
                </a:lnTo>
                <a:cubicBezTo>
                  <a:pt x="2810412" y="628"/>
                  <a:pt x="3352303" y="360"/>
                  <a:pt x="3821941" y="128"/>
                </a:cubicBezTo>
                <a:close/>
              </a:path>
            </a:pathLst>
          </a:custGeom>
          <a:solidFill>
            <a:schemeClr val="accent3"/>
          </a:solidFill>
          <a:ln w="9525">
            <a:noFill/>
            <a:round/>
          </a:ln>
        </p:spPr>
        <p:txBody>
          <a:bodyPr vert="horz" wrap="square" lIns="121920" tIns="60960" rIns="121920" bIns="60960" numCol="1" anchor="t" anchorCtr="0" compatLnSpc="1">
            <a:noAutofit/>
          </a:bodyPr>
          <a:lstStyle/>
          <a:p>
            <a:pPr defTabSz="1375410"/>
            <a:endParaRPr lang="en-US" sz="2665">
              <a:solidFill>
                <a:srgbClr val="262626"/>
              </a:solidFill>
            </a:endParaRPr>
          </a:p>
        </p:txBody>
      </p:sp>
      <p:sp>
        <p:nvSpPr>
          <p:cNvPr id="24" name="任意多边形: 形状 23"/>
          <p:cNvSpPr/>
          <p:nvPr/>
        </p:nvSpPr>
        <p:spPr bwMode="auto">
          <a:xfrm>
            <a:off x="7535335" y="3220508"/>
            <a:ext cx="3485549" cy="831851"/>
          </a:xfrm>
          <a:custGeom>
            <a:gdLst>
              <a:gd name="connsiteX0" fmla="*/ 54946 w 3485549"/>
              <a:gd name="connsiteY0" fmla="*/ 0 h 831851"/>
              <a:gd name="connsiteX1" fmla="*/ 455063 w 3485549"/>
              <a:gd name="connsiteY1" fmla="*/ 0 h 831851"/>
              <a:gd name="connsiteX2" fmla="*/ 1902565 w 3485549"/>
              <a:gd name="connsiteY2" fmla="*/ 1900 h 831851"/>
              <a:gd name="connsiteX3" fmla="*/ 2049188 w 3485549"/>
              <a:gd name="connsiteY3" fmla="*/ 2093 h 831851"/>
              <a:gd name="connsiteX4" fmla="*/ 2467121 w 3485549"/>
              <a:gd name="connsiteY4" fmla="*/ 1886 h 831851"/>
              <a:gd name="connsiteX5" fmla="*/ 3227157 w 3485549"/>
              <a:gd name="connsiteY5" fmla="*/ 1510 h 831851"/>
              <a:gd name="connsiteX6" fmla="*/ 3485549 w 3485549"/>
              <a:gd name="connsiteY6" fmla="*/ 1382 h 831851"/>
              <a:gd name="connsiteX7" fmla="*/ 3485549 w 3485549"/>
              <a:gd name="connsiteY7" fmla="*/ 830439 h 831851"/>
              <a:gd name="connsiteX8" fmla="*/ 3040275 w 3485549"/>
              <a:gd name="connsiteY8" fmla="*/ 830224 h 831851"/>
              <a:gd name="connsiteX9" fmla="*/ 2231018 w 3485549"/>
              <a:gd name="connsiteY9" fmla="*/ 829832 h 831851"/>
              <a:gd name="connsiteX10" fmla="*/ 2057335 w 3485549"/>
              <a:gd name="connsiteY10" fmla="*/ 829748 h 831851"/>
              <a:gd name="connsiteX11" fmla="*/ 1891571 w 3485549"/>
              <a:gd name="connsiteY11" fmla="*/ 829965 h 831851"/>
              <a:gd name="connsiteX12" fmla="*/ 455063 w 3485549"/>
              <a:gd name="connsiteY12" fmla="*/ 831851 h 831851"/>
              <a:gd name="connsiteX13" fmla="*/ 0 w 3485549"/>
              <a:gd name="connsiteY13" fmla="*/ 831851 h 831851"/>
              <a:gd name="connsiteX14" fmla="*/ 84532 w 3485549"/>
              <a:gd name="connsiteY14" fmla="*/ 318102 h 831851"/>
              <a:gd name="connsiteX15" fmla="*/ 54946 w 3485549"/>
              <a:gd name="connsiteY15" fmla="*/ 0 h 831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5549" h="831851">
                <a:moveTo>
                  <a:pt x="54946" y="0"/>
                </a:moveTo>
                <a:cubicBezTo>
                  <a:pt x="455063" y="0"/>
                  <a:pt x="455063" y="0"/>
                  <a:pt x="455063" y="0"/>
                </a:cubicBezTo>
                <a:cubicBezTo>
                  <a:pt x="1125154" y="880"/>
                  <a:pt x="1585842" y="1485"/>
                  <a:pt x="1902565" y="1900"/>
                </a:cubicBezTo>
                <a:lnTo>
                  <a:pt x="2049188" y="2093"/>
                </a:lnTo>
                <a:lnTo>
                  <a:pt x="2467121" y="1886"/>
                </a:lnTo>
                <a:cubicBezTo>
                  <a:pt x="2739456" y="1751"/>
                  <a:pt x="2992338" y="1626"/>
                  <a:pt x="3227157" y="1510"/>
                </a:cubicBezTo>
                <a:lnTo>
                  <a:pt x="3485549" y="1382"/>
                </a:lnTo>
                <a:lnTo>
                  <a:pt x="3485549" y="830439"/>
                </a:lnTo>
                <a:lnTo>
                  <a:pt x="3040275" y="830224"/>
                </a:lnTo>
                <a:cubicBezTo>
                  <a:pt x="2733810" y="830076"/>
                  <a:pt x="2465654" y="829946"/>
                  <a:pt x="2231018" y="829832"/>
                </a:cubicBezTo>
                <a:lnTo>
                  <a:pt x="2057335" y="829748"/>
                </a:lnTo>
                <a:lnTo>
                  <a:pt x="1891571" y="829965"/>
                </a:lnTo>
                <a:cubicBezTo>
                  <a:pt x="455063" y="831851"/>
                  <a:pt x="455063" y="831851"/>
                  <a:pt x="455063" y="831851"/>
                </a:cubicBezTo>
                <a:cubicBezTo>
                  <a:pt x="0" y="831851"/>
                  <a:pt x="0" y="831851"/>
                  <a:pt x="0" y="831851"/>
                </a:cubicBezTo>
                <a:cubicBezTo>
                  <a:pt x="56355" y="672800"/>
                  <a:pt x="84532" y="501081"/>
                  <a:pt x="84532" y="318102"/>
                </a:cubicBezTo>
                <a:cubicBezTo>
                  <a:pt x="84532" y="206907"/>
                  <a:pt x="74670" y="101342"/>
                  <a:pt x="54946" y="0"/>
                </a:cubicBezTo>
                <a:close/>
              </a:path>
            </a:pathLst>
          </a:custGeom>
          <a:solidFill>
            <a:schemeClr val="accent2"/>
          </a:solidFill>
          <a:ln w="9525">
            <a:noFill/>
            <a:round/>
          </a:ln>
        </p:spPr>
        <p:txBody>
          <a:bodyPr vert="horz" wrap="square" lIns="121920" tIns="60960" rIns="121920" bIns="60960" numCol="1" anchor="t" anchorCtr="0" compatLnSpc="1">
            <a:noAutofit/>
          </a:bodyPr>
          <a:lstStyle/>
          <a:p>
            <a:pPr defTabSz="1375410"/>
            <a:endParaRPr lang="en-US" sz="2665">
              <a:solidFill>
                <a:srgbClr val="262626"/>
              </a:solidFill>
            </a:endParaRPr>
          </a:p>
        </p:txBody>
      </p:sp>
      <p:sp>
        <p:nvSpPr>
          <p:cNvPr id="25" name="任意多边形: 形状 24"/>
          <p:cNvSpPr/>
          <p:nvPr/>
        </p:nvSpPr>
        <p:spPr bwMode="auto">
          <a:xfrm>
            <a:off x="1163639" y="3220508"/>
            <a:ext cx="3482446" cy="831851"/>
          </a:xfrm>
          <a:custGeom>
            <a:gdLst>
              <a:gd name="connsiteX0" fmla="*/ 3428897 w 3482446"/>
              <a:gd name="connsiteY0" fmla="*/ 0 h 831851"/>
              <a:gd name="connsiteX1" fmla="*/ 3397895 w 3482446"/>
              <a:gd name="connsiteY1" fmla="*/ 318102 h 831851"/>
              <a:gd name="connsiteX2" fmla="*/ 3482446 w 3482446"/>
              <a:gd name="connsiteY2" fmla="*/ 831851 h 831851"/>
              <a:gd name="connsiteX3" fmla="*/ 1985877 w 3482446"/>
              <a:gd name="connsiteY3" fmla="*/ 830224 h 831851"/>
              <a:gd name="connsiteX4" fmla="*/ 1920754 w 3482446"/>
              <a:gd name="connsiteY4" fmla="*/ 830153 h 831851"/>
              <a:gd name="connsiteX5" fmla="*/ 1920754 w 3482446"/>
              <a:gd name="connsiteY5" fmla="*/ 830439 h 831851"/>
              <a:gd name="connsiteX6" fmla="*/ 1475480 w 3482446"/>
              <a:gd name="connsiteY6" fmla="*/ 830224 h 831851"/>
              <a:gd name="connsiteX7" fmla="*/ 58084 w 3482446"/>
              <a:gd name="connsiteY7" fmla="*/ 829537 h 831851"/>
              <a:gd name="connsiteX8" fmla="*/ 0 w 3482446"/>
              <a:gd name="connsiteY8" fmla="*/ 829509 h 831851"/>
              <a:gd name="connsiteX9" fmla="*/ 0 w 3482446"/>
              <a:gd name="connsiteY9" fmla="*/ 2332 h 831851"/>
              <a:gd name="connsiteX10" fmla="*/ 25572 w 3482446"/>
              <a:gd name="connsiteY10" fmla="*/ 2320 h 831851"/>
              <a:gd name="connsiteX11" fmla="*/ 1662363 w 3482446"/>
              <a:gd name="connsiteY11" fmla="*/ 1510 h 831851"/>
              <a:gd name="connsiteX12" fmla="*/ 1920754 w 3482446"/>
              <a:gd name="connsiteY12" fmla="*/ 1382 h 831851"/>
              <a:gd name="connsiteX13" fmla="*/ 1920754 w 3482446"/>
              <a:gd name="connsiteY13" fmla="*/ 1675 h 831851"/>
              <a:gd name="connsiteX14" fmla="*/ 2069122 w 3482446"/>
              <a:gd name="connsiteY14" fmla="*/ 1510 h 831851"/>
              <a:gd name="connsiteX15" fmla="*/ 3428897 w 3482446"/>
              <a:gd name="connsiteY15" fmla="*/ 0 h 831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446" h="831851">
                <a:moveTo>
                  <a:pt x="3428897" y="0"/>
                </a:moveTo>
                <a:cubicBezTo>
                  <a:pt x="3407760" y="101342"/>
                  <a:pt x="3397895" y="206907"/>
                  <a:pt x="3397895" y="318102"/>
                </a:cubicBezTo>
                <a:cubicBezTo>
                  <a:pt x="3397895" y="501081"/>
                  <a:pt x="3426079" y="672800"/>
                  <a:pt x="3482446" y="831851"/>
                </a:cubicBezTo>
                <a:cubicBezTo>
                  <a:pt x="2835281" y="831147"/>
                  <a:pt x="2349907" y="830620"/>
                  <a:pt x="1985877" y="830224"/>
                </a:cubicBezTo>
                <a:lnTo>
                  <a:pt x="1920754" y="830153"/>
                </a:lnTo>
                <a:lnTo>
                  <a:pt x="1920754" y="830439"/>
                </a:lnTo>
                <a:lnTo>
                  <a:pt x="1475480" y="830224"/>
                </a:lnTo>
                <a:cubicBezTo>
                  <a:pt x="862551" y="829927"/>
                  <a:pt x="402856" y="829704"/>
                  <a:pt x="58084" y="829537"/>
                </a:cubicBezTo>
                <a:lnTo>
                  <a:pt x="0" y="829509"/>
                </a:lnTo>
                <a:lnTo>
                  <a:pt x="0" y="2332"/>
                </a:lnTo>
                <a:lnTo>
                  <a:pt x="25572" y="2320"/>
                </a:lnTo>
                <a:cubicBezTo>
                  <a:pt x="650833" y="2010"/>
                  <a:pt x="1192724" y="1742"/>
                  <a:pt x="1662363" y="1510"/>
                </a:cubicBezTo>
                <a:lnTo>
                  <a:pt x="1920754" y="1382"/>
                </a:lnTo>
                <a:lnTo>
                  <a:pt x="1920754" y="1675"/>
                </a:lnTo>
                <a:lnTo>
                  <a:pt x="2069122" y="1510"/>
                </a:lnTo>
                <a:cubicBezTo>
                  <a:pt x="3428897" y="0"/>
                  <a:pt x="3428897" y="0"/>
                  <a:pt x="3428897" y="0"/>
                </a:cubicBezTo>
                <a:close/>
              </a:path>
            </a:pathLst>
          </a:custGeom>
          <a:solidFill>
            <a:schemeClr val="accent2"/>
          </a:solidFill>
          <a:ln w="9525">
            <a:noFill/>
            <a:round/>
          </a:ln>
        </p:spPr>
        <p:txBody>
          <a:bodyPr vert="horz" wrap="square" lIns="121920" tIns="60960" rIns="121920" bIns="60960" numCol="1" anchor="t" anchorCtr="0" compatLnSpc="1">
            <a:noAutofit/>
          </a:bodyPr>
          <a:lstStyle/>
          <a:p>
            <a:pPr defTabSz="1375410"/>
            <a:endParaRPr lang="en-US" sz="2665">
              <a:solidFill>
                <a:srgbClr val="262626"/>
              </a:solidFill>
            </a:endParaRPr>
          </a:p>
        </p:txBody>
      </p:sp>
      <p:sp>
        <p:nvSpPr>
          <p:cNvPr id="26" name="任意多边形: 形状 25"/>
          <p:cNvSpPr/>
          <p:nvPr/>
        </p:nvSpPr>
        <p:spPr bwMode="auto">
          <a:xfrm>
            <a:off x="1163639" y="4187823"/>
            <a:ext cx="4075113" cy="836084"/>
          </a:xfrm>
          <a:custGeom>
            <a:gdLst>
              <a:gd name="connsiteX0" fmla="*/ 1920754 w 4075113"/>
              <a:gd name="connsiteY0" fmla="*/ 0 h 836084"/>
              <a:gd name="connsiteX1" fmla="*/ 1920754 w 4075113"/>
              <a:gd name="connsiteY1" fmla="*/ 4782 h 836084"/>
              <a:gd name="connsiteX2" fmla="*/ 2164212 w 4075113"/>
              <a:gd name="connsiteY2" fmla="*/ 4577 h 836084"/>
              <a:gd name="connsiteX3" fmla="*/ 2574582 w 4075113"/>
              <a:gd name="connsiteY3" fmla="*/ 4233 h 836084"/>
              <a:gd name="connsiteX4" fmla="*/ 3563664 w 4075113"/>
              <a:gd name="connsiteY4" fmla="*/ 4233 h 836084"/>
              <a:gd name="connsiteX5" fmla="*/ 3629885 w 4075113"/>
              <a:gd name="connsiteY5" fmla="*/ 90238 h 836084"/>
              <a:gd name="connsiteX6" fmla="*/ 3643975 w 4075113"/>
              <a:gd name="connsiteY6" fmla="*/ 107157 h 836084"/>
              <a:gd name="connsiteX7" fmla="*/ 4075113 w 4075113"/>
              <a:gd name="connsiteY7" fmla="*/ 836084 h 836084"/>
              <a:gd name="connsiteX8" fmla="*/ 2574582 w 4075113"/>
              <a:gd name="connsiteY8" fmla="*/ 834674 h 836084"/>
              <a:gd name="connsiteX9" fmla="*/ 893705 w 4075113"/>
              <a:gd name="connsiteY9" fmla="*/ 833264 h 836084"/>
              <a:gd name="connsiteX10" fmla="*/ 888058 w 4075113"/>
              <a:gd name="connsiteY10" fmla="*/ 828558 h 836084"/>
              <a:gd name="connsiteX11" fmla="*/ 666223 w 4075113"/>
              <a:gd name="connsiteY11" fmla="*/ 828450 h 836084"/>
              <a:gd name="connsiteX12" fmla="*/ 58084 w 4075113"/>
              <a:gd name="connsiteY12" fmla="*/ 828155 h 836084"/>
              <a:gd name="connsiteX13" fmla="*/ 0 w 4075113"/>
              <a:gd name="connsiteY13" fmla="*/ 828127 h 836084"/>
              <a:gd name="connsiteX14" fmla="*/ 0 w 4075113"/>
              <a:gd name="connsiteY14" fmla="*/ 950 h 836084"/>
              <a:gd name="connsiteX15" fmla="*/ 25573 w 4075113"/>
              <a:gd name="connsiteY15" fmla="*/ 938 h 836084"/>
              <a:gd name="connsiteX16" fmla="*/ 1662363 w 4075113"/>
              <a:gd name="connsiteY16" fmla="*/ 128 h 8360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75113" h="836083">
                <a:moveTo>
                  <a:pt x="1920754" y="0"/>
                </a:moveTo>
                <a:lnTo>
                  <a:pt x="1920754" y="4782"/>
                </a:lnTo>
                <a:lnTo>
                  <a:pt x="2164212" y="4577"/>
                </a:lnTo>
                <a:cubicBezTo>
                  <a:pt x="2574582" y="4233"/>
                  <a:pt x="2574582" y="4233"/>
                  <a:pt x="2574582" y="4233"/>
                </a:cubicBezTo>
                <a:cubicBezTo>
                  <a:pt x="3563664" y="4233"/>
                  <a:pt x="3563664" y="4233"/>
                  <a:pt x="3563664" y="4233"/>
                </a:cubicBezTo>
                <a:cubicBezTo>
                  <a:pt x="3584799" y="33841"/>
                  <a:pt x="3607342" y="62040"/>
                  <a:pt x="3629885" y="90238"/>
                </a:cubicBezTo>
                <a:lnTo>
                  <a:pt x="3643975" y="107157"/>
                </a:lnTo>
                <a:cubicBezTo>
                  <a:pt x="3877860" y="396190"/>
                  <a:pt x="4021573" y="638696"/>
                  <a:pt x="4075113" y="836084"/>
                </a:cubicBezTo>
                <a:cubicBezTo>
                  <a:pt x="2574582" y="834674"/>
                  <a:pt x="2574582" y="834674"/>
                  <a:pt x="2574582" y="834674"/>
                </a:cubicBezTo>
                <a:cubicBezTo>
                  <a:pt x="893705" y="833264"/>
                  <a:pt x="893705" y="833264"/>
                  <a:pt x="893705" y="833264"/>
                </a:cubicBezTo>
                <a:lnTo>
                  <a:pt x="888058" y="828558"/>
                </a:lnTo>
                <a:lnTo>
                  <a:pt x="666223" y="828450"/>
                </a:lnTo>
                <a:cubicBezTo>
                  <a:pt x="431587" y="828336"/>
                  <a:pt x="230470" y="828239"/>
                  <a:pt x="58084" y="828155"/>
                </a:cubicBezTo>
                <a:lnTo>
                  <a:pt x="0" y="828127"/>
                </a:lnTo>
                <a:lnTo>
                  <a:pt x="0" y="950"/>
                </a:lnTo>
                <a:lnTo>
                  <a:pt x="25573" y="938"/>
                </a:lnTo>
                <a:cubicBezTo>
                  <a:pt x="650833" y="628"/>
                  <a:pt x="1192724" y="360"/>
                  <a:pt x="1662363" y="128"/>
                </a:cubicBezTo>
                <a:close/>
              </a:path>
            </a:pathLst>
          </a:custGeom>
          <a:solidFill>
            <a:schemeClr val="accent3"/>
          </a:solidFill>
          <a:ln w="9525">
            <a:noFill/>
            <a:round/>
          </a:ln>
        </p:spPr>
        <p:txBody>
          <a:bodyPr vert="horz" wrap="square" lIns="121920" tIns="60960" rIns="121920" bIns="60960" numCol="1" anchor="t" anchorCtr="0" compatLnSpc="1">
            <a:noAutofit/>
          </a:bodyPr>
          <a:lstStyle/>
          <a:p>
            <a:pPr defTabSz="1375410"/>
            <a:endParaRPr lang="en-US" sz="2665">
              <a:solidFill>
                <a:srgbClr val="262626"/>
              </a:solidFill>
            </a:endParaRPr>
          </a:p>
        </p:txBody>
      </p:sp>
      <p:grpSp>
        <p:nvGrpSpPr>
          <p:cNvPr id="27" name="Group 31"/>
          <p:cNvGrpSpPr/>
          <p:nvPr/>
        </p:nvGrpSpPr>
        <p:grpSpPr>
          <a:xfrm>
            <a:off x="1285718" y="3318220"/>
            <a:ext cx="657827" cy="638993"/>
            <a:chOff x="3140661" y="2319119"/>
            <a:chExt cx="493370" cy="479245"/>
          </a:xfrm>
        </p:grpSpPr>
        <p:sp>
          <p:nvSpPr>
            <p:cNvPr id="28" name="Oval 32"/>
            <p:cNvSpPr/>
            <p:nvPr/>
          </p:nvSpPr>
          <p:spPr>
            <a:xfrm>
              <a:off x="3140661" y="2319119"/>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srgbClr val="FFFFFF"/>
                </a:solidFill>
                <a:latin typeface="FontAwesome" pitchFamily="2" charset="0"/>
              </a:endParaRPr>
            </a:p>
          </p:txBody>
        </p:sp>
        <p:sp>
          <p:nvSpPr>
            <p:cNvPr id="29" name="Freeform 115"/>
            <p:cNvSpPr>
              <a:spLocks noEditPoints="1"/>
            </p:cNvSpPr>
            <p:nvPr/>
          </p:nvSpPr>
          <p:spPr bwMode="auto">
            <a:xfrm>
              <a:off x="3277809" y="2448410"/>
              <a:ext cx="219075" cy="220663"/>
            </a:xfrm>
            <a:custGeom>
              <a:cxnLst>
                <a:cxn ang="0">
                  <a:pos x="64" y="32"/>
                </a:cxn>
                <a:cxn ang="0">
                  <a:pos x="32" y="64"/>
                </a:cxn>
                <a:cxn ang="0">
                  <a:pos x="0" y="32"/>
                </a:cxn>
                <a:cxn ang="0">
                  <a:pos x="32" y="0"/>
                </a:cxn>
                <a:cxn ang="0">
                  <a:pos x="64" y="32"/>
                </a:cxn>
                <a:cxn ang="0">
                  <a:pos x="14" y="38"/>
                </a:cxn>
                <a:cxn ang="0">
                  <a:pos x="13" y="32"/>
                </a:cxn>
                <a:cxn ang="0">
                  <a:pos x="14" y="26"/>
                </a:cxn>
                <a:cxn ang="0">
                  <a:pos x="8" y="19"/>
                </a:cxn>
                <a:cxn ang="0">
                  <a:pos x="4" y="32"/>
                </a:cxn>
                <a:cxn ang="0">
                  <a:pos x="8" y="45"/>
                </a:cxn>
                <a:cxn ang="0">
                  <a:pos x="14" y="38"/>
                </a:cxn>
                <a:cxn ang="0">
                  <a:pos x="45" y="32"/>
                </a:cxn>
                <a:cxn ang="0">
                  <a:pos x="32" y="18"/>
                </a:cxn>
                <a:cxn ang="0">
                  <a:pos x="18" y="32"/>
                </a:cxn>
                <a:cxn ang="0">
                  <a:pos x="32" y="46"/>
                </a:cxn>
                <a:cxn ang="0">
                  <a:pos x="45" y="32"/>
                </a:cxn>
                <a:cxn ang="0">
                  <a:pos x="19" y="8"/>
                </a:cxn>
                <a:cxn ang="0">
                  <a:pos x="26" y="15"/>
                </a:cxn>
                <a:cxn ang="0">
                  <a:pos x="32" y="14"/>
                </a:cxn>
                <a:cxn ang="0">
                  <a:pos x="38" y="15"/>
                </a:cxn>
                <a:cxn ang="0">
                  <a:pos x="45" y="8"/>
                </a:cxn>
                <a:cxn ang="0">
                  <a:pos x="32" y="5"/>
                </a:cxn>
                <a:cxn ang="0">
                  <a:pos x="19" y="8"/>
                </a:cxn>
                <a:cxn ang="0">
                  <a:pos x="45" y="56"/>
                </a:cxn>
                <a:cxn ang="0">
                  <a:pos x="38" y="49"/>
                </a:cxn>
                <a:cxn ang="0">
                  <a:pos x="32" y="50"/>
                </a:cxn>
                <a:cxn ang="0">
                  <a:pos x="26" y="49"/>
                </a:cxn>
                <a:cxn ang="0">
                  <a:pos x="19" y="56"/>
                </a:cxn>
                <a:cxn ang="0">
                  <a:pos x="32" y="60"/>
                </a:cxn>
                <a:cxn ang="0">
                  <a:pos x="45" y="56"/>
                </a:cxn>
                <a:cxn ang="0">
                  <a:pos x="56" y="45"/>
                </a:cxn>
                <a:cxn ang="0">
                  <a:pos x="59" y="32"/>
                </a:cxn>
                <a:cxn ang="0">
                  <a:pos x="56" y="19"/>
                </a:cxn>
                <a:cxn ang="0">
                  <a:pos x="49" y="26"/>
                </a:cxn>
                <a:cxn ang="0">
                  <a:pos x="50" y="32"/>
                </a:cxn>
                <a:cxn ang="0">
                  <a:pos x="49" y="38"/>
                </a:cxn>
                <a:cxn ang="0">
                  <a:pos x="56" y="45"/>
                </a:cxn>
              </a:cxnLst>
              <a:rect l="0" t="0" r="r" b="b"/>
              <a:pathLst>
                <a:path w="64" h="64">
                  <a:moveTo>
                    <a:pt x="64" y="32"/>
                  </a:moveTo>
                  <a:cubicBezTo>
                    <a:pt x="64" y="50"/>
                    <a:pt x="49" y="64"/>
                    <a:pt x="32" y="64"/>
                  </a:cubicBezTo>
                  <a:cubicBezTo>
                    <a:pt x="14" y="64"/>
                    <a:pt x="0" y="50"/>
                    <a:pt x="0" y="32"/>
                  </a:cubicBezTo>
                  <a:cubicBezTo>
                    <a:pt x="0" y="14"/>
                    <a:pt x="14" y="0"/>
                    <a:pt x="32" y="0"/>
                  </a:cubicBezTo>
                  <a:cubicBezTo>
                    <a:pt x="49" y="0"/>
                    <a:pt x="64" y="14"/>
                    <a:pt x="64" y="32"/>
                  </a:cubicBezTo>
                  <a:close/>
                  <a:moveTo>
                    <a:pt x="14" y="38"/>
                  </a:moveTo>
                  <a:cubicBezTo>
                    <a:pt x="14" y="36"/>
                    <a:pt x="13" y="34"/>
                    <a:pt x="13" y="32"/>
                  </a:cubicBezTo>
                  <a:cubicBezTo>
                    <a:pt x="13" y="30"/>
                    <a:pt x="14" y="28"/>
                    <a:pt x="14" y="26"/>
                  </a:cubicBezTo>
                  <a:cubicBezTo>
                    <a:pt x="8" y="19"/>
                    <a:pt x="8" y="19"/>
                    <a:pt x="8" y="19"/>
                  </a:cubicBezTo>
                  <a:cubicBezTo>
                    <a:pt x="6" y="23"/>
                    <a:pt x="4" y="28"/>
                    <a:pt x="4" y="32"/>
                  </a:cubicBezTo>
                  <a:cubicBezTo>
                    <a:pt x="4" y="37"/>
                    <a:pt x="6" y="41"/>
                    <a:pt x="8" y="45"/>
                  </a:cubicBezTo>
                  <a:lnTo>
                    <a:pt x="14" y="38"/>
                  </a:lnTo>
                  <a:close/>
                  <a:moveTo>
                    <a:pt x="45" y="32"/>
                  </a:moveTo>
                  <a:cubicBezTo>
                    <a:pt x="45" y="25"/>
                    <a:pt x="39" y="18"/>
                    <a:pt x="32" y="18"/>
                  </a:cubicBezTo>
                  <a:cubicBezTo>
                    <a:pt x="24" y="18"/>
                    <a:pt x="18" y="25"/>
                    <a:pt x="18" y="32"/>
                  </a:cubicBezTo>
                  <a:cubicBezTo>
                    <a:pt x="18" y="40"/>
                    <a:pt x="24" y="46"/>
                    <a:pt x="32" y="46"/>
                  </a:cubicBezTo>
                  <a:cubicBezTo>
                    <a:pt x="39" y="46"/>
                    <a:pt x="45" y="40"/>
                    <a:pt x="45" y="32"/>
                  </a:cubicBezTo>
                  <a:close/>
                  <a:moveTo>
                    <a:pt x="19" y="8"/>
                  </a:moveTo>
                  <a:cubicBezTo>
                    <a:pt x="26" y="15"/>
                    <a:pt x="26" y="15"/>
                    <a:pt x="26" y="15"/>
                  </a:cubicBezTo>
                  <a:cubicBezTo>
                    <a:pt x="28" y="14"/>
                    <a:pt x="30" y="14"/>
                    <a:pt x="32" y="14"/>
                  </a:cubicBezTo>
                  <a:cubicBezTo>
                    <a:pt x="34" y="14"/>
                    <a:pt x="36" y="14"/>
                    <a:pt x="38" y="15"/>
                  </a:cubicBezTo>
                  <a:cubicBezTo>
                    <a:pt x="45" y="8"/>
                    <a:pt x="45" y="8"/>
                    <a:pt x="45" y="8"/>
                  </a:cubicBezTo>
                  <a:cubicBezTo>
                    <a:pt x="41" y="6"/>
                    <a:pt x="36" y="5"/>
                    <a:pt x="32" y="5"/>
                  </a:cubicBezTo>
                  <a:cubicBezTo>
                    <a:pt x="27" y="5"/>
                    <a:pt x="23" y="6"/>
                    <a:pt x="19" y="8"/>
                  </a:cubicBezTo>
                  <a:close/>
                  <a:moveTo>
                    <a:pt x="45" y="56"/>
                  </a:moveTo>
                  <a:cubicBezTo>
                    <a:pt x="38" y="49"/>
                    <a:pt x="38" y="49"/>
                    <a:pt x="38" y="49"/>
                  </a:cubicBezTo>
                  <a:cubicBezTo>
                    <a:pt x="36" y="50"/>
                    <a:pt x="34" y="50"/>
                    <a:pt x="32" y="50"/>
                  </a:cubicBezTo>
                  <a:cubicBezTo>
                    <a:pt x="30" y="50"/>
                    <a:pt x="28" y="50"/>
                    <a:pt x="26" y="49"/>
                  </a:cubicBezTo>
                  <a:cubicBezTo>
                    <a:pt x="19" y="56"/>
                    <a:pt x="19" y="56"/>
                    <a:pt x="19" y="56"/>
                  </a:cubicBezTo>
                  <a:cubicBezTo>
                    <a:pt x="23" y="58"/>
                    <a:pt x="27" y="60"/>
                    <a:pt x="32" y="60"/>
                  </a:cubicBezTo>
                  <a:cubicBezTo>
                    <a:pt x="36" y="60"/>
                    <a:pt x="41" y="58"/>
                    <a:pt x="45" y="56"/>
                  </a:cubicBezTo>
                  <a:close/>
                  <a:moveTo>
                    <a:pt x="56" y="45"/>
                  </a:moveTo>
                  <a:cubicBezTo>
                    <a:pt x="58" y="41"/>
                    <a:pt x="59" y="37"/>
                    <a:pt x="59" y="32"/>
                  </a:cubicBezTo>
                  <a:cubicBezTo>
                    <a:pt x="59" y="28"/>
                    <a:pt x="58" y="23"/>
                    <a:pt x="56" y="19"/>
                  </a:cubicBezTo>
                  <a:cubicBezTo>
                    <a:pt x="49" y="26"/>
                    <a:pt x="49" y="26"/>
                    <a:pt x="49" y="26"/>
                  </a:cubicBezTo>
                  <a:cubicBezTo>
                    <a:pt x="50" y="28"/>
                    <a:pt x="50" y="30"/>
                    <a:pt x="50" y="32"/>
                  </a:cubicBezTo>
                  <a:cubicBezTo>
                    <a:pt x="50" y="34"/>
                    <a:pt x="50" y="36"/>
                    <a:pt x="49" y="38"/>
                  </a:cubicBezTo>
                  <a:lnTo>
                    <a:pt x="56" y="45"/>
                  </a:ln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30" name="Group 37"/>
          <p:cNvGrpSpPr/>
          <p:nvPr/>
        </p:nvGrpSpPr>
        <p:grpSpPr>
          <a:xfrm>
            <a:off x="1285718" y="4279816"/>
            <a:ext cx="657827" cy="638993"/>
            <a:chOff x="3099311" y="3009836"/>
            <a:chExt cx="493370" cy="479245"/>
          </a:xfrm>
        </p:grpSpPr>
        <p:sp>
          <p:nvSpPr>
            <p:cNvPr id="31" name="Oval 38"/>
            <p:cNvSpPr/>
            <p:nvPr/>
          </p:nvSpPr>
          <p:spPr>
            <a:xfrm>
              <a:off x="3099311" y="3009836"/>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srgbClr val="FFFFFF"/>
                </a:solidFill>
                <a:latin typeface="FontAwesome" pitchFamily="2" charset="0"/>
              </a:endParaRPr>
            </a:p>
          </p:txBody>
        </p:sp>
        <p:sp>
          <p:nvSpPr>
            <p:cNvPr id="32" name="Freeform 171"/>
            <p:cNvSpPr/>
            <p:nvPr/>
          </p:nvSpPr>
          <p:spPr bwMode="auto">
            <a:xfrm>
              <a:off x="3236459" y="3170083"/>
              <a:ext cx="219075" cy="158750"/>
            </a:xfrm>
            <a:custGeom>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33" name="Group 52"/>
          <p:cNvGrpSpPr/>
          <p:nvPr/>
        </p:nvGrpSpPr>
        <p:grpSpPr>
          <a:xfrm>
            <a:off x="10248902" y="3296465"/>
            <a:ext cx="657827" cy="638993"/>
            <a:chOff x="5567576" y="2319119"/>
            <a:chExt cx="493370" cy="479245"/>
          </a:xfrm>
        </p:grpSpPr>
        <p:sp>
          <p:nvSpPr>
            <p:cNvPr id="34" name="Oval 53"/>
            <p:cNvSpPr/>
            <p:nvPr/>
          </p:nvSpPr>
          <p:spPr>
            <a:xfrm>
              <a:off x="5567576" y="2319119"/>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srgbClr val="FFFFFF"/>
                </a:solidFill>
                <a:latin typeface="FontAwesome" pitchFamily="2" charset="0"/>
              </a:endParaRPr>
            </a:p>
          </p:txBody>
        </p:sp>
        <p:sp>
          <p:nvSpPr>
            <p:cNvPr id="35" name="Freeform 131"/>
            <p:cNvSpPr/>
            <p:nvPr/>
          </p:nvSpPr>
          <p:spPr bwMode="auto">
            <a:xfrm>
              <a:off x="5709486" y="2452379"/>
              <a:ext cx="209550" cy="212725"/>
            </a:xfrm>
            <a:custGeom>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36" name="Group 55"/>
          <p:cNvGrpSpPr/>
          <p:nvPr/>
        </p:nvGrpSpPr>
        <p:grpSpPr>
          <a:xfrm>
            <a:off x="10248902" y="4285657"/>
            <a:ext cx="657827" cy="638993"/>
            <a:chOff x="5576412" y="3009836"/>
            <a:chExt cx="493370" cy="479245"/>
          </a:xfrm>
        </p:grpSpPr>
        <p:sp>
          <p:nvSpPr>
            <p:cNvPr id="37" name="Oval 56"/>
            <p:cNvSpPr/>
            <p:nvPr/>
          </p:nvSpPr>
          <p:spPr>
            <a:xfrm>
              <a:off x="5576412" y="3009836"/>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srgbClr val="FFFFFF"/>
                </a:solidFill>
                <a:latin typeface="FontAwesome" pitchFamily="2" charset="0"/>
              </a:endParaRPr>
            </a:p>
          </p:txBody>
        </p:sp>
        <p:sp>
          <p:nvSpPr>
            <p:cNvPr id="38" name="Freeform 66"/>
            <p:cNvSpPr>
              <a:spLocks noEditPoints="1"/>
            </p:cNvSpPr>
            <p:nvPr/>
          </p:nvSpPr>
          <p:spPr bwMode="auto">
            <a:xfrm>
              <a:off x="5699272" y="3153414"/>
              <a:ext cx="247650" cy="192088"/>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sp>
        <p:nvSpPr>
          <p:cNvPr id="39" name="矩形 38"/>
          <p:cNvSpPr/>
          <p:nvPr/>
        </p:nvSpPr>
        <p:spPr>
          <a:xfrm>
            <a:off x="2137075" y="2444159"/>
            <a:ext cx="2502584" cy="498598"/>
          </a:xfrm>
          <a:prstGeom prst="rect">
            <a:avLst/>
          </a:prstGeom>
        </p:spPr>
        <p:txBody>
          <a:bodyPr wrap="square">
            <a:spAutoFit/>
          </a:bodyPr>
          <a:lstStyle/>
          <a:p>
            <a:pPr algn="just">
              <a:lnSpc>
                <a:spcPct val="120000"/>
              </a:lnSpc>
              <a:defRPr/>
            </a:pPr>
            <a:r>
              <a:rPr lang="zh-CN" altLang="en-US" sz="1100">
                <a:solidFill>
                  <a:schemeClr val="bg1"/>
                </a:solidFill>
                <a:latin typeface="+mn-ea"/>
              </a:rPr>
              <a:t>点击此处添加内容点击此处添加内容点击此处添加内容</a:t>
            </a:r>
            <a:endParaRPr lang="zh-CN" altLang="en-US" sz="1100">
              <a:solidFill>
                <a:schemeClr val="bg1"/>
              </a:solidFill>
              <a:latin typeface="+mn-ea"/>
            </a:endParaRPr>
          </a:p>
        </p:txBody>
      </p:sp>
      <p:sp>
        <p:nvSpPr>
          <p:cNvPr id="40" name="矩形 39"/>
          <p:cNvSpPr/>
          <p:nvPr/>
        </p:nvSpPr>
        <p:spPr>
          <a:xfrm>
            <a:off x="7632163" y="2444159"/>
            <a:ext cx="2502584" cy="498598"/>
          </a:xfrm>
          <a:prstGeom prst="rect">
            <a:avLst/>
          </a:prstGeom>
        </p:spPr>
        <p:txBody>
          <a:bodyPr wrap="square">
            <a:spAutoFit/>
          </a:bodyPr>
          <a:lstStyle/>
          <a:p>
            <a:pPr algn="just">
              <a:lnSpc>
                <a:spcPct val="120000"/>
              </a:lnSpc>
              <a:defRPr/>
            </a:pPr>
            <a:r>
              <a:rPr lang="zh-CN" altLang="en-US" sz="1100">
                <a:solidFill>
                  <a:schemeClr val="bg1"/>
                </a:solidFill>
                <a:latin typeface="+mn-ea"/>
              </a:rPr>
              <a:t>点击此处添加内容点击此处添加内容点击此处添加内容</a:t>
            </a:r>
            <a:endParaRPr lang="zh-CN" altLang="en-US" sz="1100">
              <a:solidFill>
                <a:schemeClr val="bg1"/>
              </a:solidFill>
              <a:latin typeface="+mn-ea"/>
            </a:endParaRPr>
          </a:p>
        </p:txBody>
      </p:sp>
      <p:sp>
        <p:nvSpPr>
          <p:cNvPr id="41" name="矩形 40"/>
          <p:cNvSpPr/>
          <p:nvPr/>
        </p:nvSpPr>
        <p:spPr>
          <a:xfrm>
            <a:off x="2137075" y="3387134"/>
            <a:ext cx="2502584" cy="498598"/>
          </a:xfrm>
          <a:prstGeom prst="rect">
            <a:avLst/>
          </a:prstGeom>
        </p:spPr>
        <p:txBody>
          <a:bodyPr wrap="square">
            <a:spAutoFit/>
          </a:bodyPr>
          <a:lstStyle/>
          <a:p>
            <a:pPr algn="just">
              <a:lnSpc>
                <a:spcPct val="120000"/>
              </a:lnSpc>
              <a:defRPr/>
            </a:pPr>
            <a:r>
              <a:rPr lang="zh-CN" altLang="en-US" sz="1100">
                <a:solidFill>
                  <a:schemeClr val="bg1"/>
                </a:solidFill>
                <a:latin typeface="+mn-ea"/>
              </a:rPr>
              <a:t>点击此处添加内容点击此处添加内容点击此处添加内容</a:t>
            </a:r>
            <a:endParaRPr lang="zh-CN" altLang="en-US" sz="1100">
              <a:solidFill>
                <a:schemeClr val="bg1"/>
              </a:solidFill>
              <a:latin typeface="+mn-ea"/>
            </a:endParaRPr>
          </a:p>
        </p:txBody>
      </p:sp>
      <p:sp>
        <p:nvSpPr>
          <p:cNvPr id="42" name="矩形 41"/>
          <p:cNvSpPr/>
          <p:nvPr/>
        </p:nvSpPr>
        <p:spPr>
          <a:xfrm>
            <a:off x="7632163" y="3387134"/>
            <a:ext cx="2502584" cy="498598"/>
          </a:xfrm>
          <a:prstGeom prst="rect">
            <a:avLst/>
          </a:prstGeom>
        </p:spPr>
        <p:txBody>
          <a:bodyPr wrap="square">
            <a:spAutoFit/>
          </a:bodyPr>
          <a:lstStyle/>
          <a:p>
            <a:pPr algn="just">
              <a:lnSpc>
                <a:spcPct val="120000"/>
              </a:lnSpc>
              <a:defRPr/>
            </a:pPr>
            <a:r>
              <a:rPr lang="zh-CN" altLang="en-US" sz="1100">
                <a:solidFill>
                  <a:schemeClr val="bg1"/>
                </a:solidFill>
                <a:latin typeface="+mn-ea"/>
              </a:rPr>
              <a:t>点击此处添加内容点击此处添加内容点击此处添加内容</a:t>
            </a:r>
            <a:endParaRPr lang="zh-CN" altLang="en-US" sz="1100">
              <a:solidFill>
                <a:schemeClr val="bg1"/>
              </a:solidFill>
              <a:latin typeface="+mn-ea"/>
            </a:endParaRPr>
          </a:p>
        </p:txBody>
      </p:sp>
      <p:sp>
        <p:nvSpPr>
          <p:cNvPr id="43" name="矩形 42"/>
          <p:cNvSpPr/>
          <p:nvPr/>
        </p:nvSpPr>
        <p:spPr>
          <a:xfrm>
            <a:off x="2137075" y="4350013"/>
            <a:ext cx="2502584" cy="498598"/>
          </a:xfrm>
          <a:prstGeom prst="rect">
            <a:avLst/>
          </a:prstGeom>
        </p:spPr>
        <p:txBody>
          <a:bodyPr wrap="square">
            <a:spAutoFit/>
          </a:bodyPr>
          <a:lstStyle/>
          <a:p>
            <a:pPr algn="just">
              <a:lnSpc>
                <a:spcPct val="120000"/>
              </a:lnSpc>
              <a:defRPr/>
            </a:pPr>
            <a:r>
              <a:rPr lang="zh-CN" altLang="en-US" sz="1100">
                <a:solidFill>
                  <a:schemeClr val="bg1"/>
                </a:solidFill>
                <a:latin typeface="+mn-ea"/>
              </a:rPr>
              <a:t>点击此处添加内容点击此处添加内容点击此处添加内容</a:t>
            </a:r>
            <a:endParaRPr lang="zh-CN" altLang="en-US" sz="1100">
              <a:solidFill>
                <a:schemeClr val="bg1"/>
              </a:solidFill>
              <a:latin typeface="+mn-ea"/>
            </a:endParaRPr>
          </a:p>
        </p:txBody>
      </p:sp>
      <p:sp>
        <p:nvSpPr>
          <p:cNvPr id="44" name="矩形 43"/>
          <p:cNvSpPr/>
          <p:nvPr/>
        </p:nvSpPr>
        <p:spPr>
          <a:xfrm>
            <a:off x="7632163" y="4366092"/>
            <a:ext cx="2502584" cy="498598"/>
          </a:xfrm>
          <a:prstGeom prst="rect">
            <a:avLst/>
          </a:prstGeom>
        </p:spPr>
        <p:txBody>
          <a:bodyPr wrap="square">
            <a:spAutoFit/>
          </a:bodyPr>
          <a:lstStyle/>
          <a:p>
            <a:pPr algn="just">
              <a:lnSpc>
                <a:spcPct val="120000"/>
              </a:lnSpc>
              <a:defRPr/>
            </a:pPr>
            <a:r>
              <a:rPr lang="zh-CN" altLang="en-US" sz="1100">
                <a:solidFill>
                  <a:schemeClr val="bg1"/>
                </a:solidFill>
                <a:latin typeface="+mn-ea"/>
              </a:rPr>
              <a:t>点击此处添加内容点击此处添加内容点击此处添加内容</a:t>
            </a:r>
            <a:endParaRPr lang="zh-CN" altLang="en-US" sz="1100">
              <a:solidFill>
                <a:schemeClr val="bg1"/>
              </a:solidFill>
              <a:latin typeface="+mn-ea"/>
            </a:endParaRPr>
          </a:p>
        </p:txBody>
      </p:sp>
      <p:sp>
        <p:nvSpPr>
          <p:cNvPr id="46" name="文本占位符 9"/>
          <p:cNvSpPr txBox="1"/>
          <p:nvPr/>
        </p:nvSpPr>
        <p:spPr>
          <a:xfrm>
            <a:off x="739857" y="159543"/>
            <a:ext cx="3773488" cy="638855"/>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32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47" name="矩形 46"/>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2" presetClass="entr" presetSubtype="8" accel="50000" decel="5000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0-#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2" presetClass="entr" presetSubtype="2" accel="50000" decel="5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000"/>
                            </p:stCondLst>
                            <p:childTnLst>
                              <p:par>
                                <p:cTn id="30" presetID="5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2" presetClass="entr" presetSubtype="2" accel="50000" decel="5000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1+#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500"/>
                            </p:stCondLst>
                            <p:childTnLst>
                              <p:par>
                                <p:cTn id="40" presetID="2" presetClass="entr" presetSubtype="8" accel="50000" decel="5000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0-#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2" presetClass="entr" presetSubtype="8" accel="50000" decel="5000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fill="hold"/>
                                        <p:tgtEl>
                                          <p:spTgt spid="41"/>
                                        </p:tgtEl>
                                        <p:attrNameLst>
                                          <p:attrName>ppt_x</p:attrName>
                                        </p:attrNameLst>
                                      </p:cBhvr>
                                      <p:tavLst>
                                        <p:tav tm="0">
                                          <p:val>
                                            <p:strVal val="0-#ppt_w/2"/>
                                          </p:val>
                                        </p:tav>
                                        <p:tav tm="100000">
                                          <p:val>
                                            <p:strVal val="#ppt_x"/>
                                          </p:val>
                                        </p:tav>
                                      </p:tavLst>
                                    </p:anim>
                                    <p:anim calcmode="lin" valueType="num">
                                      <p:cBhvr additive="base">
                                        <p:cTn id="53" dur="500" fill="hold"/>
                                        <p:tgtEl>
                                          <p:spTgt spid="41"/>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3500"/>
                            </p:stCondLst>
                            <p:childTnLst>
                              <p:par>
                                <p:cTn id="55" presetID="2" presetClass="entr" presetSubtype="2" accel="50000" decel="5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4000"/>
                            </p:stCondLst>
                            <p:childTnLst>
                              <p:par>
                                <p:cTn id="60" presetID="53" presetClass="entr" presetSubtype="16"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2" presetClass="entr" presetSubtype="2" accel="50000" decel="5000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1+#ppt_w/2"/>
                                          </p:val>
                                        </p:tav>
                                        <p:tav tm="100000">
                                          <p:val>
                                            <p:strVal val="#ppt_x"/>
                                          </p:val>
                                        </p:tav>
                                      </p:tavLst>
                                    </p:anim>
                                    <p:anim calcmode="lin" valueType="num">
                                      <p:cBhvr additive="base">
                                        <p:cTn id="68" dur="500" fill="hold"/>
                                        <p:tgtEl>
                                          <p:spTgt spid="42"/>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4500"/>
                            </p:stCondLst>
                            <p:childTnLst>
                              <p:par>
                                <p:cTn id="70" presetID="2" presetClass="entr" presetSubtype="8" accel="50000" decel="5000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0-#ppt_w/2"/>
                                          </p:val>
                                        </p:tav>
                                        <p:tav tm="100000">
                                          <p:val>
                                            <p:strVal val="#ppt_x"/>
                                          </p:val>
                                        </p:tav>
                                      </p:tavLst>
                                    </p:anim>
                                    <p:anim calcmode="lin" valueType="num">
                                      <p:cBhvr additive="base">
                                        <p:cTn id="73" dur="500" fill="hold"/>
                                        <p:tgtEl>
                                          <p:spTgt spid="26"/>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5000"/>
                            </p:stCondLst>
                            <p:childTnLst>
                              <p:par>
                                <p:cTn id="75" presetID="53" presetClass="entr" presetSubtype="16"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2" presetClass="entr" presetSubtype="8" accel="50000" decel="5000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fill="hold"/>
                                        <p:tgtEl>
                                          <p:spTgt spid="43"/>
                                        </p:tgtEl>
                                        <p:attrNameLst>
                                          <p:attrName>ppt_x</p:attrName>
                                        </p:attrNameLst>
                                      </p:cBhvr>
                                      <p:tavLst>
                                        <p:tav tm="0">
                                          <p:val>
                                            <p:strVal val="0-#ppt_w/2"/>
                                          </p:val>
                                        </p:tav>
                                        <p:tav tm="100000">
                                          <p:val>
                                            <p:strVal val="#ppt_x"/>
                                          </p:val>
                                        </p:tav>
                                      </p:tavLst>
                                    </p:anim>
                                    <p:anim calcmode="lin" valueType="num">
                                      <p:cBhvr additive="base">
                                        <p:cTn id="83" dur="500" fill="hold"/>
                                        <p:tgtEl>
                                          <p:spTgt spid="43"/>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5500"/>
                            </p:stCondLst>
                            <p:childTnLst>
                              <p:par>
                                <p:cTn id="85" presetID="2" presetClass="entr" presetSubtype="2" accel="50000" decel="5000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1+#ppt_w/2"/>
                                          </p:val>
                                        </p:tav>
                                        <p:tav tm="100000">
                                          <p:val>
                                            <p:strVal val="#ppt_x"/>
                                          </p:val>
                                        </p:tav>
                                      </p:tavLst>
                                    </p:anim>
                                    <p:anim calcmode="lin" valueType="num">
                                      <p:cBhvr additive="base">
                                        <p:cTn id="88" dur="500" fill="hold"/>
                                        <p:tgtEl>
                                          <p:spTgt spid="23"/>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6000"/>
                            </p:stCondLst>
                            <p:childTnLst>
                              <p:par>
                                <p:cTn id="90" presetID="53" presetClass="entr" presetSubtype="16" fill="hold" nodeType="after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fltVal val="0"/>
                                          </p:val>
                                        </p:tav>
                                        <p:tav tm="100000">
                                          <p:val>
                                            <p:strVal val="#ppt_h"/>
                                          </p:val>
                                        </p:tav>
                                      </p:tavLst>
                                    </p:anim>
                                    <p:animEffect transition="in" filter="fade">
                                      <p:cBhvr>
                                        <p:cTn id="94" dur="500"/>
                                        <p:tgtEl>
                                          <p:spTgt spid="36"/>
                                        </p:tgtEl>
                                      </p:cBhvr>
                                    </p:animEffect>
                                  </p:childTnLst>
                                </p:cTn>
                              </p:par>
                              <p:par>
                                <p:cTn id="95" presetID="2" presetClass="entr" presetSubtype="2" accel="50000" decel="5000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3" grpId="0" animBg="1"/>
      <p:bldP spid="24" grpId="0" animBg="1"/>
      <p:bldP spid="25" grpId="0" animBg="1"/>
      <p:bldP spid="26" grpId="0" animBg="1"/>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solidFill>
          <a:schemeClr val="accent1">
            <a:lumMod val="20000"/>
            <a:lumOff val="80000"/>
            <a:alpha val="20000"/>
          </a:schemeClr>
        </a:solidFill>
        <a:effectLst/>
      </p:bgPr>
    </p:bg>
    <p:spTree>
      <p:nvGrpSpPr>
        <p:cNvPr id="1" name=""/>
        <p:cNvGrpSpPr/>
        <p:nvPr/>
      </p:nvGrpSpPr>
      <p:grpSpPr>
        <a:xfrm>
          <a:off x="0" y="0"/>
          <a:ext cx="0" cy="0"/>
        </a:xfrm>
      </p:grpSpPr>
      <p:sp>
        <p:nvSpPr>
          <p:cNvPr id="4" name="文本占位符 9"/>
          <p:cNvSpPr>
            <a:spLocks noGrp="1"/>
          </p:cNvSpPr>
          <p:nvPr>
            <p:ph type="body" sz="quarter" idx="10"/>
          </p:nvPr>
        </p:nvSpPr>
        <p:spPr>
          <a:xfrm>
            <a:off x="739857" y="159543"/>
            <a:ext cx="3773488" cy="638855"/>
          </a:xfrm>
        </p:spPr>
        <p:txBody>
          <a:bodyPr anchor="ctr" anchorCtr="0">
            <a:noAutofit/>
          </a:bodyPr>
          <a:lstStyle>
            <a:lvl1pPr marL="0" indent="0" algn="l" defTabSz="914400" rtl="0" eaLnBrk="1" latinLnBrk="0" hangingPunct="1">
              <a:buNone/>
              <a:defRPr lang="zh-CN" altLang="en-US" sz="3200" kern="1200">
                <a:solidFill>
                  <a:schemeClr val="accent1"/>
                </a:solidFill>
                <a:latin typeface="+mj-ea"/>
                <a:ea typeface="+mj-ea"/>
                <a:cs typeface="+mn-cs"/>
              </a:defRPr>
            </a:lvl1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grpSp>
        <p:nvGrpSpPr>
          <p:cNvPr id="36" name="组合 35"/>
          <p:cNvGrpSpPr/>
          <p:nvPr/>
        </p:nvGrpSpPr>
        <p:grpSpPr>
          <a:xfrm>
            <a:off x="1163638" y="2342572"/>
            <a:ext cx="2925926" cy="3588328"/>
            <a:chOff x="1457388" y="2660073"/>
            <a:chExt cx="2925926" cy="2937517"/>
          </a:xfrm>
        </p:grpSpPr>
        <p:sp>
          <p:nvSpPr>
            <p:cNvPr id="37" name="矩形 36"/>
            <p:cNvSpPr/>
            <p:nvPr/>
          </p:nvSpPr>
          <p:spPr>
            <a:xfrm>
              <a:off x="1457388" y="2660073"/>
              <a:ext cx="2925926" cy="2937517"/>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文本框 37"/>
            <p:cNvSpPr txBox="1"/>
            <p:nvPr/>
          </p:nvSpPr>
          <p:spPr>
            <a:xfrm>
              <a:off x="2304799" y="3265299"/>
              <a:ext cx="1231106" cy="333212"/>
            </a:xfrm>
            <a:prstGeom prst="rect">
              <a:avLst/>
            </a:prstGeom>
          </p:spPr>
          <p:txBody>
            <a:bodyPr wrap="none" lIns="0" tIns="0" rIns="0" bIns="0">
              <a:spAutoFit/>
            </a:bodyPr>
            <a:lstStyle>
              <a:defPPr>
                <a:defRPr lang="zh-CN"/>
              </a:defPPr>
              <a:lvl1pPr>
                <a:defRPr sz="6000">
                  <a:gradFill flip="none" rotWithShape="1">
                    <a:gsLst>
                      <a:gs pos="0">
                        <a:schemeClr val="accent1"/>
                      </a:gs>
                      <a:gs pos="100000">
                        <a:schemeClr val="accent4"/>
                      </a:gs>
                      <a:gs pos="53000">
                        <a:schemeClr val="accent3"/>
                      </a:gs>
                    </a:gsLst>
                    <a:lin ang="0" scaled="1"/>
                  </a:gradFill>
                  <a:latin typeface="+mj-ea"/>
                  <a:ea typeface="+mj-ea"/>
                </a:defRPr>
              </a:lvl1pPr>
            </a:lstStyle>
            <a:p>
              <a:pPr algn="ctr" fontAlgn="base">
                <a:lnSpc>
                  <a:spcPct val="120000"/>
                </a:lnSpc>
                <a:spcBef>
                  <a:spcPct val="0"/>
                </a:spcBef>
                <a:spcAft>
                  <a:spcPct val="0"/>
                </a:spcAft>
                <a:defRPr/>
              </a:pPr>
              <a:r>
                <a:rPr lang="zh-CN" altLang="en-US" sz="2400">
                  <a:solidFill>
                    <a:schemeClr val="bg1"/>
                  </a:solidFill>
                </a:rPr>
                <a:t>宣传气氛</a:t>
              </a:r>
              <a:endParaRPr lang="en-US" altLang="zh-CN" sz="2400">
                <a:solidFill>
                  <a:schemeClr val="bg1"/>
                </a:solidFill>
              </a:endParaRPr>
            </a:p>
          </p:txBody>
        </p:sp>
        <p:sp>
          <p:nvSpPr>
            <p:cNvPr id="39" name="矩形 38"/>
            <p:cNvSpPr/>
            <p:nvPr/>
          </p:nvSpPr>
          <p:spPr>
            <a:xfrm>
              <a:off x="1786862" y="3790873"/>
              <a:ext cx="2266978" cy="1076113"/>
            </a:xfrm>
            <a:prstGeom prst="rect">
              <a:avLst/>
            </a:prstGeom>
          </p:spPr>
          <p:txBody>
            <a:bodyPr wrap="square" lIns="0" tIns="0" rIns="0" bIns="0">
              <a:spAutoFit/>
            </a:bodyPr>
            <a:lstStyle/>
            <a:p>
              <a:pPr>
                <a:lnSpc>
                  <a:spcPct val="120000"/>
                </a:lnSpc>
                <a:defRPr/>
              </a:pPr>
              <a:r>
                <a:rPr lang="zh-CN" altLang="en-US" sz="1200">
                  <a:solidFill>
                    <a:schemeClr val="bg1"/>
                  </a:solidFill>
                  <a:latin typeface="+mn-ea"/>
                </a:rPr>
                <a:t>点击此处添加内容点击此处添加内容点击此处添加内容点击此处添加内容点击此处添加内容点击此处添加内容点击此处添加内容点击此处添加内容点击此处添加内容</a:t>
              </a:r>
              <a:endParaRPr lang="zh-CN" altLang="en-US" sz="1200">
                <a:solidFill>
                  <a:schemeClr val="bg1"/>
                </a:solidFill>
                <a:latin typeface="+mn-ea"/>
              </a:endParaRPr>
            </a:p>
          </p:txBody>
        </p:sp>
      </p:grpSp>
      <p:sp>
        <p:nvSpPr>
          <p:cNvPr id="40" name="Oval 7"/>
          <p:cNvSpPr>
            <a:spLocks noChangeArrowheads="1"/>
          </p:cNvSpPr>
          <p:nvPr/>
        </p:nvSpPr>
        <p:spPr bwMode="auto">
          <a:xfrm>
            <a:off x="2154797" y="1869212"/>
            <a:ext cx="943610" cy="946722"/>
          </a:xfrm>
          <a:prstGeom prst="ellipse">
            <a:avLst/>
          </a:prstGeom>
          <a:solidFill>
            <a:schemeClr val="accent1">
              <a:lumMod val="75000"/>
            </a:schemeClr>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FontAwesome" pitchFamily="2" charset="0"/>
              </a:rPr>
              <a:t></a:t>
            </a:r>
            <a:endParaRPr lang="zh-CN" altLang="en-US">
              <a:solidFill>
                <a:schemeClr val="bg1"/>
              </a:solidFill>
              <a:latin typeface="FontAwesome" pitchFamily="2" charset="0"/>
            </a:endParaRPr>
          </a:p>
        </p:txBody>
      </p:sp>
      <p:sp>
        <p:nvSpPr>
          <p:cNvPr id="41" name="矩形 40"/>
          <p:cNvSpPr/>
          <p:nvPr/>
        </p:nvSpPr>
        <p:spPr>
          <a:xfrm>
            <a:off x="1973899" y="5223359"/>
            <a:ext cx="1305404" cy="304800"/>
          </a:xfrm>
          <a:prstGeom prst="rect">
            <a:avLst/>
          </a:prstGeom>
          <a:solidFill>
            <a:schemeClr val="bg1"/>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accent1"/>
                </a:solidFill>
                <a:latin typeface="+mj-ea"/>
                <a:ea typeface="+mj-ea"/>
              </a:rPr>
              <a:t>更多方案建议</a:t>
            </a:r>
            <a:endParaRPr lang="zh-CN" altLang="en-US" sz="1000">
              <a:solidFill>
                <a:schemeClr val="accent1"/>
              </a:solidFill>
              <a:latin typeface="+mj-ea"/>
              <a:ea typeface="+mj-ea"/>
            </a:endParaRPr>
          </a:p>
        </p:txBody>
      </p:sp>
      <p:grpSp>
        <p:nvGrpSpPr>
          <p:cNvPr id="42" name="组合 41"/>
          <p:cNvGrpSpPr/>
          <p:nvPr/>
        </p:nvGrpSpPr>
        <p:grpSpPr>
          <a:xfrm>
            <a:off x="4633037" y="2342572"/>
            <a:ext cx="2925926" cy="3588328"/>
            <a:chOff x="1457388" y="2660073"/>
            <a:chExt cx="2925926" cy="2937517"/>
          </a:xfrm>
        </p:grpSpPr>
        <p:sp>
          <p:nvSpPr>
            <p:cNvPr id="43" name="矩形 42"/>
            <p:cNvSpPr/>
            <p:nvPr/>
          </p:nvSpPr>
          <p:spPr>
            <a:xfrm>
              <a:off x="1457388" y="2660073"/>
              <a:ext cx="2925926" cy="2937517"/>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文本框 43"/>
            <p:cNvSpPr txBox="1"/>
            <p:nvPr/>
          </p:nvSpPr>
          <p:spPr>
            <a:xfrm>
              <a:off x="2304799" y="3265299"/>
              <a:ext cx="1231106" cy="333212"/>
            </a:xfrm>
            <a:prstGeom prst="rect">
              <a:avLst/>
            </a:prstGeom>
          </p:spPr>
          <p:txBody>
            <a:bodyPr wrap="none" lIns="0" tIns="0" rIns="0" bIns="0">
              <a:spAutoFit/>
            </a:bodyPr>
            <a:lstStyle>
              <a:defPPr>
                <a:defRPr lang="zh-CN"/>
              </a:defPPr>
              <a:lvl1pPr>
                <a:defRPr sz="6000">
                  <a:gradFill flip="none" rotWithShape="1">
                    <a:gsLst>
                      <a:gs pos="0">
                        <a:schemeClr val="accent1"/>
                      </a:gs>
                      <a:gs pos="100000">
                        <a:schemeClr val="accent4"/>
                      </a:gs>
                      <a:gs pos="53000">
                        <a:schemeClr val="accent3"/>
                      </a:gs>
                    </a:gsLst>
                    <a:lin ang="0" scaled="1"/>
                  </a:gradFill>
                  <a:latin typeface="+mj-ea"/>
                  <a:ea typeface="+mj-ea"/>
                </a:defRPr>
              </a:lvl1pPr>
            </a:lstStyle>
            <a:p>
              <a:pPr algn="ctr" fontAlgn="base">
                <a:lnSpc>
                  <a:spcPct val="120000"/>
                </a:lnSpc>
                <a:spcBef>
                  <a:spcPct val="0"/>
                </a:spcBef>
                <a:spcAft>
                  <a:spcPct val="0"/>
                </a:spcAft>
                <a:defRPr/>
              </a:pPr>
              <a:r>
                <a:rPr lang="zh-CN" altLang="en-US" sz="2400">
                  <a:solidFill>
                    <a:schemeClr val="bg1"/>
                  </a:solidFill>
                </a:rPr>
                <a:t>人员协调</a:t>
              </a:r>
              <a:endParaRPr lang="en-US" altLang="zh-CN" sz="2400">
                <a:solidFill>
                  <a:schemeClr val="bg1"/>
                </a:solidFill>
              </a:endParaRPr>
            </a:p>
          </p:txBody>
        </p:sp>
        <p:sp>
          <p:nvSpPr>
            <p:cNvPr id="45" name="矩形 44"/>
            <p:cNvSpPr/>
            <p:nvPr/>
          </p:nvSpPr>
          <p:spPr>
            <a:xfrm>
              <a:off x="1786862" y="3790873"/>
              <a:ext cx="2266978" cy="1076113"/>
            </a:xfrm>
            <a:prstGeom prst="rect">
              <a:avLst/>
            </a:prstGeom>
          </p:spPr>
          <p:txBody>
            <a:bodyPr wrap="square" lIns="0" tIns="0" rIns="0" bIns="0">
              <a:spAutoFit/>
            </a:bodyPr>
            <a:lstStyle/>
            <a:p>
              <a:pPr>
                <a:lnSpc>
                  <a:spcPct val="120000"/>
                </a:lnSpc>
                <a:defRPr/>
              </a:pPr>
              <a:r>
                <a:rPr lang="zh-CN" altLang="en-US" sz="1200">
                  <a:solidFill>
                    <a:schemeClr val="bg1"/>
                  </a:solidFill>
                  <a:latin typeface="+mn-ea"/>
                </a:rPr>
                <a:t>点击此处添加内容点击此处添加内容点击此处添加内容点击此处添加内容点击此处添加内容点击此处添加内容点击此处添加内容点击此处添加内容点击此处添加内容</a:t>
              </a:r>
              <a:endParaRPr lang="zh-CN" altLang="en-US" sz="1200">
                <a:solidFill>
                  <a:schemeClr val="bg1"/>
                </a:solidFill>
                <a:latin typeface="+mn-ea"/>
              </a:endParaRPr>
            </a:p>
          </p:txBody>
        </p:sp>
      </p:grpSp>
      <p:sp>
        <p:nvSpPr>
          <p:cNvPr id="46" name="Oval 7"/>
          <p:cNvSpPr>
            <a:spLocks noChangeArrowheads="1"/>
          </p:cNvSpPr>
          <p:nvPr/>
        </p:nvSpPr>
        <p:spPr bwMode="auto">
          <a:xfrm>
            <a:off x="5624196" y="1869212"/>
            <a:ext cx="943610" cy="946722"/>
          </a:xfrm>
          <a:prstGeom prst="ellipse">
            <a:avLst/>
          </a:prstGeom>
          <a:solidFill>
            <a:schemeClr val="accent2">
              <a:lumMod val="75000"/>
            </a:schemeClr>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FontAwesome" pitchFamily="2" charset="0"/>
              </a:rPr>
              <a:t></a:t>
            </a:r>
            <a:endParaRPr lang="zh-CN" altLang="en-US">
              <a:solidFill>
                <a:schemeClr val="bg1"/>
              </a:solidFill>
              <a:latin typeface="FontAwesome" pitchFamily="2" charset="0"/>
            </a:endParaRPr>
          </a:p>
        </p:txBody>
      </p:sp>
      <p:sp>
        <p:nvSpPr>
          <p:cNvPr id="47" name="矩形 46"/>
          <p:cNvSpPr/>
          <p:nvPr/>
        </p:nvSpPr>
        <p:spPr>
          <a:xfrm>
            <a:off x="5443298" y="5223359"/>
            <a:ext cx="1305404" cy="304800"/>
          </a:xfrm>
          <a:prstGeom prst="rect">
            <a:avLst/>
          </a:prstGeom>
          <a:solidFill>
            <a:schemeClr val="bg1"/>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accent2"/>
                </a:solidFill>
                <a:latin typeface="+mj-ea"/>
                <a:ea typeface="+mj-ea"/>
              </a:rPr>
              <a:t>更多方案建议</a:t>
            </a:r>
            <a:endParaRPr lang="zh-CN" altLang="en-US" sz="1000">
              <a:solidFill>
                <a:schemeClr val="accent2"/>
              </a:solidFill>
              <a:latin typeface="+mj-ea"/>
              <a:ea typeface="+mj-ea"/>
            </a:endParaRPr>
          </a:p>
        </p:txBody>
      </p:sp>
      <p:grpSp>
        <p:nvGrpSpPr>
          <p:cNvPr id="48" name="组合 47"/>
          <p:cNvGrpSpPr/>
          <p:nvPr/>
        </p:nvGrpSpPr>
        <p:grpSpPr>
          <a:xfrm>
            <a:off x="8102436" y="2342572"/>
            <a:ext cx="2925926" cy="3588328"/>
            <a:chOff x="1457388" y="2660073"/>
            <a:chExt cx="2925926" cy="2937517"/>
          </a:xfrm>
        </p:grpSpPr>
        <p:sp>
          <p:nvSpPr>
            <p:cNvPr id="49" name="矩形 48"/>
            <p:cNvSpPr/>
            <p:nvPr/>
          </p:nvSpPr>
          <p:spPr>
            <a:xfrm>
              <a:off x="1457388" y="2660073"/>
              <a:ext cx="2925926" cy="2937517"/>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文本框 49"/>
            <p:cNvSpPr txBox="1"/>
            <p:nvPr/>
          </p:nvSpPr>
          <p:spPr>
            <a:xfrm>
              <a:off x="2304799" y="3265299"/>
              <a:ext cx="1231106" cy="333212"/>
            </a:xfrm>
            <a:prstGeom prst="rect">
              <a:avLst/>
            </a:prstGeom>
          </p:spPr>
          <p:txBody>
            <a:bodyPr wrap="none" lIns="0" tIns="0" rIns="0" bIns="0">
              <a:spAutoFit/>
            </a:bodyPr>
            <a:lstStyle>
              <a:defPPr>
                <a:defRPr lang="zh-CN"/>
              </a:defPPr>
              <a:lvl1pPr>
                <a:defRPr sz="6000">
                  <a:gradFill flip="none" rotWithShape="1">
                    <a:gsLst>
                      <a:gs pos="0">
                        <a:schemeClr val="accent1"/>
                      </a:gs>
                      <a:gs pos="100000">
                        <a:schemeClr val="accent4"/>
                      </a:gs>
                      <a:gs pos="53000">
                        <a:schemeClr val="accent3"/>
                      </a:gs>
                    </a:gsLst>
                    <a:lin ang="0" scaled="1"/>
                  </a:gradFill>
                  <a:latin typeface="+mj-ea"/>
                  <a:ea typeface="+mj-ea"/>
                </a:defRPr>
              </a:lvl1pPr>
            </a:lstStyle>
            <a:p>
              <a:pPr algn="ctr" fontAlgn="base">
                <a:lnSpc>
                  <a:spcPct val="120000"/>
                </a:lnSpc>
                <a:spcBef>
                  <a:spcPct val="0"/>
                </a:spcBef>
                <a:spcAft>
                  <a:spcPct val="0"/>
                </a:spcAft>
                <a:defRPr/>
              </a:pPr>
              <a:r>
                <a:rPr lang="zh-CN" altLang="en-US" sz="2400">
                  <a:solidFill>
                    <a:schemeClr val="bg1"/>
                  </a:solidFill>
                </a:rPr>
                <a:t>秩序维护</a:t>
              </a:r>
              <a:endParaRPr lang="en-US" altLang="zh-CN" sz="2400">
                <a:solidFill>
                  <a:schemeClr val="bg1"/>
                </a:solidFill>
              </a:endParaRPr>
            </a:p>
          </p:txBody>
        </p:sp>
        <p:sp>
          <p:nvSpPr>
            <p:cNvPr id="51" name="矩形 50"/>
            <p:cNvSpPr/>
            <p:nvPr/>
          </p:nvSpPr>
          <p:spPr>
            <a:xfrm>
              <a:off x="1786862" y="3790873"/>
              <a:ext cx="2266978" cy="1076113"/>
            </a:xfrm>
            <a:prstGeom prst="rect">
              <a:avLst/>
            </a:prstGeom>
          </p:spPr>
          <p:txBody>
            <a:bodyPr wrap="square" lIns="0" tIns="0" rIns="0" bIns="0">
              <a:spAutoFit/>
            </a:bodyPr>
            <a:lstStyle/>
            <a:p>
              <a:pPr>
                <a:lnSpc>
                  <a:spcPct val="120000"/>
                </a:lnSpc>
                <a:defRPr/>
              </a:pPr>
              <a:r>
                <a:rPr lang="zh-CN" altLang="en-US" sz="1200">
                  <a:solidFill>
                    <a:schemeClr val="bg1"/>
                  </a:solidFill>
                  <a:latin typeface="+mn-ea"/>
                </a:rPr>
                <a:t>点击此处添加内容点击此处添加内容点击此处添加内容点击此处添加内容点击此处添加内容点击此处添加内容点击此处添加内容点击此处添加内容点击此处添加内容</a:t>
              </a:r>
              <a:endParaRPr lang="zh-CN" altLang="en-US" sz="1200">
                <a:solidFill>
                  <a:schemeClr val="bg1"/>
                </a:solidFill>
                <a:latin typeface="+mn-ea"/>
              </a:endParaRPr>
            </a:p>
          </p:txBody>
        </p:sp>
      </p:grpSp>
      <p:sp>
        <p:nvSpPr>
          <p:cNvPr id="52" name="Oval 7"/>
          <p:cNvSpPr>
            <a:spLocks noChangeArrowheads="1"/>
          </p:cNvSpPr>
          <p:nvPr/>
        </p:nvSpPr>
        <p:spPr bwMode="auto">
          <a:xfrm>
            <a:off x="9093595" y="1869212"/>
            <a:ext cx="943610" cy="946722"/>
          </a:xfrm>
          <a:prstGeom prst="ellipse">
            <a:avLst/>
          </a:prstGeom>
          <a:solidFill>
            <a:schemeClr val="accent3">
              <a:lumMod val="75000"/>
            </a:schemeClr>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FontAwesome" pitchFamily="2" charset="0"/>
              </a:rPr>
              <a:t></a:t>
            </a:r>
            <a:endParaRPr lang="zh-CN" altLang="en-US">
              <a:solidFill>
                <a:schemeClr val="bg1"/>
              </a:solidFill>
              <a:latin typeface="FontAwesome" pitchFamily="2" charset="0"/>
            </a:endParaRPr>
          </a:p>
        </p:txBody>
      </p:sp>
      <p:sp>
        <p:nvSpPr>
          <p:cNvPr id="53" name="矩形 52"/>
          <p:cNvSpPr/>
          <p:nvPr/>
        </p:nvSpPr>
        <p:spPr>
          <a:xfrm>
            <a:off x="8912697" y="5223359"/>
            <a:ext cx="1305404" cy="304800"/>
          </a:xfrm>
          <a:prstGeom prst="rect">
            <a:avLst/>
          </a:prstGeom>
          <a:solidFill>
            <a:schemeClr val="bg1"/>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a:solidFill>
                  <a:schemeClr val="accent3"/>
                </a:solidFill>
                <a:latin typeface="+mj-ea"/>
                <a:ea typeface="+mj-ea"/>
              </a:rPr>
              <a:t>更多方案建议</a:t>
            </a:r>
            <a:endParaRPr lang="zh-CN" altLang="en-US" sz="1000">
              <a:solidFill>
                <a:schemeClr val="accent3"/>
              </a:solidFill>
              <a:latin typeface="+mj-ea"/>
              <a:ea typeface="+mj-ea"/>
            </a:endParaRPr>
          </a:p>
        </p:txBody>
      </p:sp>
      <p:sp>
        <p:nvSpPr>
          <p:cNvPr id="21" name="矩形 20"/>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500"/>
                                        <p:tgtEl>
                                          <p:spTgt spid="36"/>
                                        </p:tgtEl>
                                      </p:cBhvr>
                                    </p:animEffect>
                                  </p:childTnLst>
                                </p:cTn>
                              </p:par>
                              <p:par>
                                <p:cTn id="8" presetID="42" presetClass="path" presetSubtype="0" decel="100000" fill="hold" nodeType="withEffect">
                                  <p:stCondLst>
                                    <p:cond delay="0"/>
                                  </p:stCondLst>
                                  <p:childTnLst>
                                    <p:animMotion origin="layout" path="M -4.58333E-06 -7.40741E-07 L -4.58333E-06 0.075" pathEditMode="relative" rAng="0" ptsTypes="AA">
                                      <p:cBhvr>
                                        <p:cTn id="9" dur="1500" spd="-100000" fill="hold"/>
                                        <p:tgtEl>
                                          <p:spTgt spid="36"/>
                                        </p:tgtEl>
                                        <p:attrNameLst>
                                          <p:attrName>ppt_x</p:attrName>
                                          <p:attrName>ppt_y</p:attrName>
                                        </p:attrNameLst>
                                      </p:cBhvr>
                                      <p:rCtr x="0" y="3750"/>
                                    </p:animMotion>
                                  </p:childTnLst>
                                </p:cTn>
                              </p:par>
                            </p:childTnLst>
                          </p:cTn>
                        </p:par>
                        <p:par>
                          <p:cTn id="10" fill="hold" nodeType="afterGroup">
                            <p:stCondLst>
                              <p:cond delay="1500"/>
                            </p:stCondLst>
                            <p:childTnLst>
                              <p:par>
                                <p:cTn id="11" presetID="23" presetClass="entr" presetSubtype="16"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2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500"/>
                                        <p:tgtEl>
                                          <p:spTgt spid="42"/>
                                        </p:tgtEl>
                                      </p:cBhvr>
                                    </p:animEffect>
                                  </p:childTnLst>
                                </p:cTn>
                              </p:par>
                              <p:par>
                                <p:cTn id="24" presetID="42" presetClass="path" presetSubtype="0" decel="100000" fill="hold" nodeType="withEffect">
                                  <p:stCondLst>
                                    <p:cond delay="0"/>
                                  </p:stCondLst>
                                  <p:childTnLst>
                                    <p:animMotion origin="layout" path="M -3.125E-06 -7.40741E-07 L -3.125E-06 0.075" pathEditMode="relative" rAng="0" ptsTypes="AA">
                                      <p:cBhvr>
                                        <p:cTn id="25" dur="1500" spd="-100000" fill="hold"/>
                                        <p:tgtEl>
                                          <p:spTgt spid="42"/>
                                        </p:tgtEl>
                                        <p:attrNameLst>
                                          <p:attrName>ppt_x</p:attrName>
                                          <p:attrName>ppt_y</p:attrName>
                                        </p:attrNameLst>
                                      </p:cBhvr>
                                      <p:rCtr x="0" y="3750"/>
                                    </p:animMotion>
                                  </p:childTnLst>
                                </p:cTn>
                              </p:par>
                            </p:childTnLst>
                          </p:cTn>
                        </p:par>
                        <p:par>
                          <p:cTn id="26" fill="hold" nodeType="afterGroup">
                            <p:stCondLst>
                              <p:cond delay="4000"/>
                            </p:stCondLst>
                            <p:childTnLst>
                              <p:par>
                                <p:cTn id="27" presetID="23" presetClass="entr" presetSubtype="16"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childTnLst>
                                </p:cTn>
                              </p:par>
                            </p:childTnLst>
                          </p:cTn>
                        </p:par>
                        <p:par>
                          <p:cTn id="31" fill="hold" nodeType="afterGroup">
                            <p:stCondLst>
                              <p:cond delay="450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nodeType="afterGroup">
                            <p:stCondLst>
                              <p:cond delay="5000"/>
                            </p:stCondLst>
                            <p:childTnLst>
                              <p:par>
                                <p:cTn id="37" presetID="10" presetClass="entr" presetSubtype="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500"/>
                                        <p:tgtEl>
                                          <p:spTgt spid="48"/>
                                        </p:tgtEl>
                                      </p:cBhvr>
                                    </p:animEffect>
                                  </p:childTnLst>
                                </p:cTn>
                              </p:par>
                              <p:par>
                                <p:cTn id="40" presetID="42" presetClass="path" presetSubtype="0" decel="100000" fill="hold" nodeType="withEffect">
                                  <p:stCondLst>
                                    <p:cond delay="0"/>
                                  </p:stCondLst>
                                  <p:childTnLst>
                                    <p:animMotion origin="layout" path="M 4.79167E-06 -7.40741E-07 L 4.79167E-06 0.075" pathEditMode="relative" rAng="0" ptsTypes="AA">
                                      <p:cBhvr>
                                        <p:cTn id="41" dur="1500" spd="-100000" fill="hold"/>
                                        <p:tgtEl>
                                          <p:spTgt spid="48"/>
                                        </p:tgtEl>
                                        <p:attrNameLst>
                                          <p:attrName>ppt_x</p:attrName>
                                          <p:attrName>ppt_y</p:attrName>
                                        </p:attrNameLst>
                                      </p:cBhvr>
                                      <p:rCtr x="0" y="3750"/>
                                    </p:animMotion>
                                  </p:childTnLst>
                                </p:cTn>
                              </p:par>
                            </p:childTnLst>
                          </p:cTn>
                        </p:par>
                        <p:par>
                          <p:cTn id="42" fill="hold" nodeType="afterGroup">
                            <p:stCondLst>
                              <p:cond delay="6500"/>
                            </p:stCondLst>
                            <p:childTnLst>
                              <p:par>
                                <p:cTn id="43" presetID="23" presetClass="entr" presetSubtype="16"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childTnLst>
                                </p:cTn>
                              </p:par>
                            </p:childTnLst>
                          </p:cTn>
                        </p:par>
                        <p:par>
                          <p:cTn id="47" fill="hold" nodeType="afterGroup">
                            <p:stCondLst>
                              <p:cond delay="7000"/>
                            </p:stCondLst>
                            <p:childTnLst>
                              <p:par>
                                <p:cTn id="48" presetID="23" presetClass="entr" presetSubtype="16"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6" grpId="0" animBg="1"/>
      <p:bldP spid="47"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7000" b="-7000"/>
          </a:stretch>
        </a:blipFill>
        <a:effectLst/>
      </p:bgPr>
    </p:bg>
    <p:spTree>
      <p:nvGrpSpPr>
        <p:cNvPr id="1" name=""/>
        <p:cNvGrpSpPr/>
        <p:nvPr/>
      </p:nvGrpSpPr>
      <p:grpSpPr>
        <a:xfrm>
          <a:off x="0" y="0"/>
          <a:ext cx="0" cy="0"/>
        </a:xfrm>
      </p:grpSpPr>
      <p:grpSp>
        <p:nvGrpSpPr>
          <p:cNvPr id="26" name="组合 25"/>
          <p:cNvGrpSpPr/>
          <p:nvPr/>
        </p:nvGrpSpPr>
        <p:grpSpPr>
          <a:xfrm>
            <a:off x="4702153" y="4005801"/>
            <a:ext cx="1335789" cy="369332"/>
            <a:chOff x="3811544" y="3718551"/>
            <a:chExt cx="1335789" cy="369332"/>
          </a:xfrm>
        </p:grpSpPr>
        <p:sp>
          <p:nvSpPr>
            <p:cNvPr id="27" name="Freeform 139"/>
            <p:cNvSpPr/>
            <p:nvPr/>
          </p:nvSpPr>
          <p:spPr bwMode="auto">
            <a:xfrm>
              <a:off x="3811544" y="3795037"/>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文本框 27"/>
            <p:cNvSpPr txBox="1"/>
            <p:nvPr/>
          </p:nvSpPr>
          <p:spPr>
            <a:xfrm>
              <a:off x="3936745" y="3718551"/>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具体内容</a:t>
              </a:r>
              <a:endParaRPr lang="zh-CN" altLang="en-US" spc="200">
                <a:solidFill>
                  <a:schemeClr val="bg2">
                    <a:lumMod val="25000"/>
                  </a:schemeClr>
                </a:solidFill>
                <a:latin typeface="+mj-ea"/>
                <a:ea typeface="+mj-ea"/>
              </a:endParaRPr>
            </a:p>
          </p:txBody>
        </p:sp>
      </p:grpSp>
      <p:grpSp>
        <p:nvGrpSpPr>
          <p:cNvPr id="29" name="组合 28"/>
          <p:cNvGrpSpPr/>
          <p:nvPr/>
        </p:nvGrpSpPr>
        <p:grpSpPr>
          <a:xfrm>
            <a:off x="4702153" y="4601335"/>
            <a:ext cx="1335789" cy="369332"/>
            <a:chOff x="3811544" y="4314085"/>
            <a:chExt cx="1335789" cy="369332"/>
          </a:xfrm>
        </p:grpSpPr>
        <p:sp>
          <p:nvSpPr>
            <p:cNvPr id="30" name="文本框 29"/>
            <p:cNvSpPr txBox="1"/>
            <p:nvPr/>
          </p:nvSpPr>
          <p:spPr>
            <a:xfrm>
              <a:off x="3936745" y="4314085"/>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特邀嘉宾</a:t>
              </a:r>
              <a:endParaRPr lang="zh-CN" altLang="en-US" spc="200">
                <a:solidFill>
                  <a:schemeClr val="bg2">
                    <a:lumMod val="25000"/>
                  </a:schemeClr>
                </a:solidFill>
                <a:latin typeface="+mj-ea"/>
                <a:ea typeface="+mj-ea"/>
              </a:endParaRPr>
            </a:p>
          </p:txBody>
        </p:sp>
        <p:sp>
          <p:nvSpPr>
            <p:cNvPr id="31" name="Freeform 139"/>
            <p:cNvSpPr/>
            <p:nvPr/>
          </p:nvSpPr>
          <p:spPr bwMode="auto">
            <a:xfrm>
              <a:off x="3811544" y="4383126"/>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6474212" y="4005801"/>
            <a:ext cx="1328795" cy="369332"/>
            <a:chOff x="5583603" y="3718551"/>
            <a:chExt cx="1328795" cy="369332"/>
          </a:xfrm>
        </p:grpSpPr>
        <p:sp>
          <p:nvSpPr>
            <p:cNvPr id="33" name="文本框 32"/>
            <p:cNvSpPr txBox="1"/>
            <p:nvPr/>
          </p:nvSpPr>
          <p:spPr>
            <a:xfrm>
              <a:off x="5701810" y="3718551"/>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进度规划</a:t>
              </a:r>
              <a:endParaRPr lang="zh-CN" altLang="en-US" spc="200">
                <a:solidFill>
                  <a:schemeClr val="bg2">
                    <a:lumMod val="25000"/>
                  </a:schemeClr>
                </a:solidFill>
                <a:latin typeface="+mj-ea"/>
                <a:ea typeface="+mj-ea"/>
              </a:endParaRPr>
            </a:p>
          </p:txBody>
        </p:sp>
        <p:sp>
          <p:nvSpPr>
            <p:cNvPr id="34" name="Freeform 139"/>
            <p:cNvSpPr/>
            <p:nvPr/>
          </p:nvSpPr>
          <p:spPr bwMode="auto">
            <a:xfrm>
              <a:off x="5583603" y="3795037"/>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6474212" y="4601335"/>
            <a:ext cx="1328795" cy="369332"/>
            <a:chOff x="5583603" y="4314085"/>
            <a:chExt cx="1328795" cy="369332"/>
          </a:xfrm>
        </p:grpSpPr>
        <p:sp>
          <p:nvSpPr>
            <p:cNvPr id="36" name="文本框 35"/>
            <p:cNvSpPr txBox="1"/>
            <p:nvPr/>
          </p:nvSpPr>
          <p:spPr>
            <a:xfrm>
              <a:off x="5701810" y="4314085"/>
              <a:ext cx="1210588" cy="369332"/>
            </a:xfrm>
            <a:prstGeom prst="rect">
              <a:avLst/>
            </a:prstGeom>
            <a:noFill/>
          </p:spPr>
          <p:txBody>
            <a:bodyPr wrap="none" rtlCol="0">
              <a:spAutoFit/>
            </a:bodyPr>
            <a:lstStyle/>
            <a:p>
              <a:r>
                <a:rPr lang="zh-CN" altLang="en-US" spc="200">
                  <a:solidFill>
                    <a:schemeClr val="bg2">
                      <a:lumMod val="25000"/>
                    </a:schemeClr>
                  </a:solidFill>
                  <a:latin typeface="+mj-ea"/>
                  <a:ea typeface="+mj-ea"/>
                </a:rPr>
                <a:t>执行策略</a:t>
              </a:r>
              <a:endParaRPr lang="zh-CN" altLang="en-US" spc="200">
                <a:solidFill>
                  <a:schemeClr val="bg2">
                    <a:lumMod val="25000"/>
                  </a:schemeClr>
                </a:solidFill>
                <a:latin typeface="+mj-ea"/>
                <a:ea typeface="+mj-ea"/>
              </a:endParaRPr>
            </a:p>
          </p:txBody>
        </p:sp>
        <p:sp>
          <p:nvSpPr>
            <p:cNvPr id="37" name="Freeform 139"/>
            <p:cNvSpPr/>
            <p:nvPr/>
          </p:nvSpPr>
          <p:spPr bwMode="auto">
            <a:xfrm>
              <a:off x="5583603" y="4383126"/>
              <a:ext cx="125201" cy="235626"/>
            </a:xfrm>
            <a:custGeom>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矩形 5"/>
          <p:cNvSpPr/>
          <p:nvPr/>
        </p:nvSpPr>
        <p:spPr>
          <a:xfrm>
            <a:off x="4517234" y="2001689"/>
            <a:ext cx="5262979" cy="1107996"/>
          </a:xfrm>
          <a:prstGeom prst="rect">
            <a:avLst/>
          </a:prstGeom>
        </p:spPr>
        <p:txBody>
          <a:bodyPr wrap="none">
            <a:spAutoFit/>
          </a:bodyPr>
          <a:lstStyle/>
          <a:p>
            <a:r>
              <a:rPr lang="zh-CN" altLang="en-US" sz="6600">
                <a:solidFill>
                  <a:schemeClr val="accent2"/>
                </a:solidFill>
                <a:latin typeface="华文中宋" panose="02010600040101010101" pitchFamily="2" charset="-122"/>
                <a:ea typeface="华文中宋" panose="02010600040101010101" pitchFamily="2" charset="-122"/>
              </a:rPr>
              <a:t>标题文本预设</a:t>
            </a:r>
            <a:endParaRPr lang="zh-CN" altLang="en-US" sz="6600">
              <a:solidFill>
                <a:schemeClr val="accent2"/>
              </a:solidFill>
              <a:latin typeface="华文中宋" panose="02010600040101010101" pitchFamily="2" charset="-122"/>
              <a:ea typeface="华文中宋" panose="02010600040101010101" pitchFamily="2" charset="-122"/>
            </a:endParaRPr>
          </a:p>
        </p:txBody>
      </p:sp>
      <p:sp>
        <p:nvSpPr>
          <p:cNvPr id="7" name="文本框 6"/>
          <p:cNvSpPr txBox="1"/>
          <p:nvPr/>
        </p:nvSpPr>
        <p:spPr>
          <a:xfrm>
            <a:off x="4517234" y="3342113"/>
            <a:ext cx="5334675" cy="461666"/>
          </a:xfrm>
          <a:prstGeom prst="rect">
            <a:avLst/>
          </a:prstGeom>
          <a:noFill/>
        </p:spPr>
        <p:txBody>
          <a:bodyPr wrap="square" rtlCol="0">
            <a:spAutoFit/>
          </a:bodyPr>
          <a:lstStyle/>
          <a:p>
            <a:r>
              <a:rPr lang="en-US" altLang="zh-CN" sz="2400">
                <a:solidFill>
                  <a:schemeClr val="bg1">
                    <a:lumMod val="75000"/>
                  </a:schemeClr>
                </a:solidFill>
                <a:ea typeface="方正兰亭黑简体" panose="02000000000000000000" pitchFamily="2" charset="-122"/>
              </a:rPr>
              <a:t>THINKING OF THE ACTIVITIES</a:t>
            </a:r>
            <a:endParaRPr lang="zh-CN" altLang="en-US" sz="2400">
              <a:solidFill>
                <a:schemeClr val="bg1">
                  <a:lumMod val="75000"/>
                </a:schemeClr>
              </a:solidFill>
              <a:ea typeface="方正兰亭黑简体" panose="02000000000000000000" pitchFamily="2" charset="-122"/>
            </a:endParaRPr>
          </a:p>
        </p:txBody>
      </p:sp>
      <p:sp>
        <p:nvSpPr>
          <p:cNvPr id="24" name="任意多边形: 形状 23"/>
          <p:cNvSpPr/>
          <p:nvPr/>
        </p:nvSpPr>
        <p:spPr>
          <a:xfrm>
            <a:off x="1735925" y="1741484"/>
            <a:ext cx="2559957" cy="2480129"/>
          </a:xfrm>
          <a:custGeom>
            <a:gdLst>
              <a:gd name="connsiteX0" fmla="*/ 0 w 688975"/>
              <a:gd name="connsiteY0" fmla="*/ 0 h 964751"/>
              <a:gd name="connsiteX1" fmla="*/ 688975 w 688975"/>
              <a:gd name="connsiteY1" fmla="*/ 0 h 964751"/>
              <a:gd name="connsiteX2" fmla="*/ 688975 w 688975"/>
              <a:gd name="connsiteY2" fmla="*/ 964751 h 964751"/>
              <a:gd name="connsiteX3" fmla="*/ 344487 w 688975"/>
              <a:gd name="connsiteY3" fmla="*/ 863100 h 964751"/>
              <a:gd name="connsiteX4" fmla="*/ 0 w 688975"/>
              <a:gd name="connsiteY4" fmla="*/ 964751 h 9647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8975" h="964751">
                <a:moveTo>
                  <a:pt x="0" y="0"/>
                </a:moveTo>
                <a:lnTo>
                  <a:pt x="688975" y="0"/>
                </a:lnTo>
                <a:lnTo>
                  <a:pt x="688975" y="964751"/>
                </a:lnTo>
                <a:lnTo>
                  <a:pt x="344487" y="863100"/>
                </a:lnTo>
                <a:lnTo>
                  <a:pt x="0" y="9647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a:solidFill>
                  <a:schemeClr val="accent1"/>
                </a:solidFill>
                <a:latin typeface="Impact" panose="020b0806030902050204" pitchFamily="34" charset="0"/>
              </a:rPr>
              <a:t>02</a:t>
            </a:r>
            <a:endParaRPr lang="zh-CN" altLang="en-US" sz="16600">
              <a:solidFill>
                <a:schemeClr val="accent1"/>
              </a:solidFill>
              <a:latin typeface="Impact" panose="020b0806030902050204" pitchFamily="34" charset="0"/>
            </a:endParaRPr>
          </a:p>
        </p:txBody>
      </p:sp>
      <p:cxnSp>
        <p:nvCxnSpPr>
          <p:cNvPr id="25" name="直接连接符 24"/>
          <p:cNvCxnSpPr/>
          <p:nvPr/>
        </p:nvCxnSpPr>
        <p:spPr>
          <a:xfrm>
            <a:off x="4702153" y="3109685"/>
            <a:ext cx="5904593"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63" presetClass="path" presetSubtype="0" decel="100000" fill="hold" grpId="1" nodeType="withEffect">
                                  <p:stCondLst>
                                    <p:cond delay="0"/>
                                  </p:stCondLst>
                                  <p:childTnLst>
                                    <p:animMotion origin="layout" path="M 2.91667E-06 -2.96296E-06 L 0.0776 -2.96296E-06" pathEditMode="relative" rAng="0" ptsTypes="AA">
                                      <p:cBhvr>
                                        <p:cTn id="15" dur="1000" spd="-100000" fill="hold"/>
                                        <p:tgtEl>
                                          <p:spTgt spid="6"/>
                                        </p:tgtEl>
                                        <p:attrNameLst>
                                          <p:attrName>ppt_x</p:attrName>
                                          <p:attrName>ppt_y</p:attrName>
                                        </p:attrNameLst>
                                      </p:cBhvr>
                                      <p:rCtr x="3880" y="0"/>
                                    </p:animMotion>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000"/>
                                        <p:tgtEl>
                                          <p:spTgt spid="25"/>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63" presetClass="path" presetSubtype="0" decel="100000" fill="hold" grpId="1" nodeType="withEffect">
                                  <p:stCondLst>
                                    <p:cond delay="200"/>
                                  </p:stCondLst>
                                  <p:childTnLst>
                                    <p:animMotion origin="layout" path="M -1.66667E-06 -4.81481E-06 L 0.07761 -4.81481E-06" pathEditMode="relative" rAng="0" ptsTypes="AA">
                                      <p:cBhvr>
                                        <p:cTn id="24" dur="1000" spd="-100000" fill="hold"/>
                                        <p:tgtEl>
                                          <p:spTgt spid="7"/>
                                        </p:tgtEl>
                                        <p:attrNameLst>
                                          <p:attrName>ppt_x</p:attrName>
                                          <p:attrName>ppt_y</p:attrName>
                                        </p:attrNameLst>
                                      </p:cBhvr>
                                      <p:rCtr x="3880" y="0"/>
                                    </p:animMotion>
                                  </p:childTnLst>
                                </p:cTn>
                              </p:par>
                            </p:childTnLst>
                          </p:cTn>
                        </p:par>
                        <p:par>
                          <p:cTn id="25" fill="hold" nodeType="afterGroup">
                            <p:stCondLst>
                              <p:cond delay="27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childTnLst>
                                </p:cTn>
                              </p:par>
                              <p:par>
                                <p:cTn id="29" presetID="42" presetClass="path" presetSubtype="0" decel="100000" fill="hold" nodeType="withEffect">
                                  <p:stCondLst>
                                    <p:cond delay="0"/>
                                  </p:stCondLst>
                                  <p:childTnLst>
                                    <p:animMotion origin="layout" path="M -4.58333E-06 3.7037E-07 L -4.58333E-06 0.06018" pathEditMode="relative" rAng="0" ptsTypes="AA">
                                      <p:cBhvr>
                                        <p:cTn id="30" dur="1000" spd="-100000" fill="hold"/>
                                        <p:tgtEl>
                                          <p:spTgt spid="26"/>
                                        </p:tgtEl>
                                        <p:attrNameLst>
                                          <p:attrName>ppt_x</p:attrName>
                                          <p:attrName>ppt_y</p:attrName>
                                        </p:attrNameLst>
                                      </p:cBhvr>
                                      <p:rCtr x="0" y="3009"/>
                                    </p:animMotion>
                                  </p:childTnLst>
                                </p:cTn>
                              </p:par>
                              <p:par>
                                <p:cTn id="31" presetID="10" presetClass="entr" presetSubtype="0" fill="hold" nodeType="withEffect">
                                  <p:stCondLst>
                                    <p:cond delay="2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childTnLst>
                                </p:cTn>
                              </p:par>
                              <p:par>
                                <p:cTn id="34" presetID="42" presetClass="path" presetSubtype="0" decel="100000" fill="hold" nodeType="withEffect">
                                  <p:stCondLst>
                                    <p:cond delay="200"/>
                                  </p:stCondLst>
                                  <p:childTnLst>
                                    <p:animMotion origin="layout" path="M 3.33333E-06 3.7037E-07 L 3.33333E-06 0.06018" pathEditMode="relative" rAng="0" ptsTypes="AA">
                                      <p:cBhvr>
                                        <p:cTn id="35" dur="1000" spd="-100000" fill="hold"/>
                                        <p:tgtEl>
                                          <p:spTgt spid="32"/>
                                        </p:tgtEl>
                                        <p:attrNameLst>
                                          <p:attrName>ppt_x</p:attrName>
                                          <p:attrName>ppt_y</p:attrName>
                                        </p:attrNameLst>
                                      </p:cBhvr>
                                      <p:rCtr x="0" y="3009"/>
                                    </p:animMotion>
                                  </p:childTnLst>
                                </p:cTn>
                              </p:par>
                              <p:par>
                                <p:cTn id="36" presetID="10" presetClass="entr" presetSubtype="0" fill="hold" nodeType="withEffect">
                                  <p:stCondLst>
                                    <p:cond delay="60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par>
                                <p:cTn id="39" presetID="42" presetClass="path" presetSubtype="0" decel="100000" fill="hold" nodeType="withEffect">
                                  <p:stCondLst>
                                    <p:cond delay="600"/>
                                  </p:stCondLst>
                                  <p:childTnLst>
                                    <p:animMotion origin="layout" path="M -4.58333E-06 4.81481E-06 L -4.58333E-06 0.06018" pathEditMode="relative" rAng="0" ptsTypes="AA">
                                      <p:cBhvr>
                                        <p:cTn id="40" dur="1000" spd="-100000" fill="hold"/>
                                        <p:tgtEl>
                                          <p:spTgt spid="29"/>
                                        </p:tgtEl>
                                        <p:attrNameLst>
                                          <p:attrName>ppt_x</p:attrName>
                                          <p:attrName>ppt_y</p:attrName>
                                        </p:attrNameLst>
                                      </p:cBhvr>
                                      <p:rCtr x="0" y="3009"/>
                                    </p:animMotion>
                                  </p:childTnLst>
                                </p:cTn>
                              </p:par>
                              <p:par>
                                <p:cTn id="41" presetID="10" presetClass="entr" presetSubtype="0" fill="hold" nodeType="withEffect">
                                  <p:stCondLst>
                                    <p:cond delay="80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childTnLst>
                                </p:cTn>
                              </p:par>
                              <p:par>
                                <p:cTn id="44" presetID="42" presetClass="path" presetSubtype="0" decel="100000" fill="hold" nodeType="withEffect">
                                  <p:stCondLst>
                                    <p:cond delay="800"/>
                                  </p:stCondLst>
                                  <p:childTnLst>
                                    <p:animMotion origin="layout" path="M 3.33333E-06 4.81481E-06 L 3.33333E-06 0.06018" pathEditMode="relative" rAng="0" ptsTypes="AA">
                                      <p:cBhvr>
                                        <p:cTn id="45" dur="1000" spd="-100000" fill="hold"/>
                                        <p:tgtEl>
                                          <p:spTgt spid="35"/>
                                        </p:tgtEl>
                                        <p:attrNameLst>
                                          <p:attrName>ppt_x</p:attrName>
                                          <p:attrName>ppt_y</p:attrName>
                                        </p:attrNameLst>
                                      </p:cBhvr>
                                      <p:rCtr x="0" y="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2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solidFill>
          <a:schemeClr val="accent1">
            <a:lumMod val="20000"/>
            <a:lumOff val="80000"/>
            <a:alpha val="20000"/>
          </a:schemeClr>
        </a:solidFill>
        <a:effectLst/>
      </p:bgPr>
    </p:bg>
    <p:spTree>
      <p:nvGrpSpPr>
        <p:cNvPr id="1" name=""/>
        <p:cNvGrpSpPr/>
        <p:nvPr/>
      </p:nvGrpSpPr>
      <p:grpSpPr>
        <a:xfrm>
          <a:off x="0" y="0"/>
          <a:ext cx="0" cy="0"/>
        </a:xfrm>
      </p:grpSpPr>
      <p:sp>
        <p:nvSpPr>
          <p:cNvPr id="3" name="矩形: 圆角 2"/>
          <p:cNvSpPr/>
          <p:nvPr/>
        </p:nvSpPr>
        <p:spPr>
          <a:xfrm>
            <a:off x="1548670" y="2092667"/>
            <a:ext cx="2331004" cy="2160000"/>
          </a:xfrm>
          <a:prstGeom prst="roundRect">
            <a:avLst>
              <a:gd name="adj" fmla="val 3192"/>
            </a:avLst>
          </a:pr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06286" y="4612955"/>
            <a:ext cx="1415772" cy="461665"/>
          </a:xfrm>
          <a:prstGeom prst="rect">
            <a:avLst/>
          </a:prstGeom>
        </p:spPr>
        <p:txBody>
          <a:bodyPr wrap="none">
            <a:spAutoFit/>
          </a:bodyPr>
          <a:lstStyle/>
          <a:p>
            <a:r>
              <a:rPr lang="zh-CN" altLang="en-US" sz="2400">
                <a:solidFill>
                  <a:schemeClr val="accent1"/>
                </a:solidFill>
                <a:latin typeface="+mj-ea"/>
                <a:ea typeface="+mj-ea"/>
              </a:rPr>
              <a:t>嘉宾名称</a:t>
            </a:r>
            <a:endParaRPr lang="zh-CN" altLang="en-US" sz="2400">
              <a:solidFill>
                <a:schemeClr val="accent1"/>
              </a:solidFill>
              <a:latin typeface="+mj-ea"/>
              <a:ea typeface="+mj-ea"/>
            </a:endParaRPr>
          </a:p>
        </p:txBody>
      </p:sp>
      <p:sp>
        <p:nvSpPr>
          <p:cNvPr id="6" name="矩形 5"/>
          <p:cNvSpPr/>
          <p:nvPr/>
        </p:nvSpPr>
        <p:spPr>
          <a:xfrm>
            <a:off x="1415145" y="5460328"/>
            <a:ext cx="2598056" cy="658257"/>
          </a:xfrm>
          <a:prstGeom prst="rect">
            <a:avLst/>
          </a:prstGeom>
        </p:spPr>
        <p:txBody>
          <a:bodyPr wrap="square">
            <a:spAutoFit/>
          </a:bodyPr>
          <a:lstStyle/>
          <a:p>
            <a:pPr algn="ctr">
              <a:lnSpc>
                <a:spcPct val="120000"/>
              </a:lnSpc>
              <a:defRPr/>
            </a:pPr>
            <a:r>
              <a:rPr lang="zh-CN" altLang="en-US" sz="1050">
                <a:solidFill>
                  <a:schemeClr val="tx1">
                    <a:lumMod val="50000"/>
                    <a:lumOff val="50000"/>
                  </a:schemeClr>
                </a:solidFill>
                <a:latin typeface="+mn-ea"/>
              </a:rPr>
              <a:t>点击此处添加内容点击此处添加内容点击此处添加内容点击此处添加内容点击此处添加内容点击此处添加内容</a:t>
            </a:r>
            <a:endParaRPr lang="zh-CN" altLang="en-US" sz="1050">
              <a:solidFill>
                <a:schemeClr val="tx1">
                  <a:lumMod val="50000"/>
                  <a:lumOff val="50000"/>
                </a:schemeClr>
              </a:solidFill>
              <a:latin typeface="+mn-ea"/>
            </a:endParaRPr>
          </a:p>
        </p:txBody>
      </p:sp>
      <p:sp>
        <p:nvSpPr>
          <p:cNvPr id="7" name="矩形 6"/>
          <p:cNvSpPr/>
          <p:nvPr/>
        </p:nvSpPr>
        <p:spPr>
          <a:xfrm>
            <a:off x="2160174" y="4999639"/>
            <a:ext cx="1107996" cy="350865"/>
          </a:xfrm>
          <a:prstGeom prst="rect">
            <a:avLst/>
          </a:prstGeom>
        </p:spPr>
        <p:txBody>
          <a:bodyPr wrap="square">
            <a:spAutoFit/>
          </a:bodyPr>
          <a:lstStyle/>
          <a:p>
            <a:pPr algn="just">
              <a:lnSpc>
                <a:spcPct val="140000"/>
              </a:lnSpc>
            </a:pPr>
            <a:r>
              <a:rPr lang="zh-CN" altLang="en-US" sz="1200">
                <a:solidFill>
                  <a:schemeClr val="bg2">
                    <a:lumMod val="25000"/>
                  </a:schemeClr>
                </a:solidFill>
                <a:latin typeface="+mn-ea"/>
              </a:rPr>
              <a:t>嘉宾主要头衔</a:t>
            </a:r>
            <a:endParaRPr lang="zh-CN" altLang="en-US" sz="1200">
              <a:solidFill>
                <a:schemeClr val="bg2">
                  <a:lumMod val="25000"/>
                </a:schemeClr>
              </a:solidFill>
              <a:latin typeface="+mn-ea"/>
            </a:endParaRPr>
          </a:p>
        </p:txBody>
      </p:sp>
      <p:sp>
        <p:nvSpPr>
          <p:cNvPr id="8" name="矩形: 圆角 7"/>
          <p:cNvSpPr/>
          <p:nvPr/>
        </p:nvSpPr>
        <p:spPr>
          <a:xfrm>
            <a:off x="4930498" y="2092667"/>
            <a:ext cx="2331004" cy="2160000"/>
          </a:xfrm>
          <a:prstGeom prst="roundRect">
            <a:avLst>
              <a:gd name="adj" fmla="val 3192"/>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388114" y="4612955"/>
            <a:ext cx="1415772" cy="461665"/>
          </a:xfrm>
          <a:prstGeom prst="rect">
            <a:avLst/>
          </a:prstGeom>
        </p:spPr>
        <p:txBody>
          <a:bodyPr wrap="none">
            <a:spAutoFit/>
          </a:bodyPr>
          <a:lstStyle/>
          <a:p>
            <a:r>
              <a:rPr lang="zh-CN" altLang="en-US" sz="2400">
                <a:solidFill>
                  <a:schemeClr val="accent1"/>
                </a:solidFill>
                <a:latin typeface="+mj-ea"/>
                <a:ea typeface="+mj-ea"/>
              </a:rPr>
              <a:t>嘉宾名称</a:t>
            </a:r>
            <a:endParaRPr lang="zh-CN" altLang="en-US" sz="2400">
              <a:solidFill>
                <a:schemeClr val="accent1"/>
              </a:solidFill>
              <a:latin typeface="+mj-ea"/>
              <a:ea typeface="+mj-ea"/>
            </a:endParaRPr>
          </a:p>
        </p:txBody>
      </p:sp>
      <p:sp>
        <p:nvSpPr>
          <p:cNvPr id="10" name="矩形 9"/>
          <p:cNvSpPr/>
          <p:nvPr/>
        </p:nvSpPr>
        <p:spPr>
          <a:xfrm>
            <a:off x="4796973" y="5460328"/>
            <a:ext cx="2598056" cy="658257"/>
          </a:xfrm>
          <a:prstGeom prst="rect">
            <a:avLst/>
          </a:prstGeom>
        </p:spPr>
        <p:txBody>
          <a:bodyPr wrap="square">
            <a:spAutoFit/>
          </a:bodyPr>
          <a:lstStyle/>
          <a:p>
            <a:pPr algn="ctr">
              <a:lnSpc>
                <a:spcPct val="120000"/>
              </a:lnSpc>
              <a:defRPr/>
            </a:pPr>
            <a:r>
              <a:rPr lang="zh-CN" altLang="en-US" sz="1050">
                <a:solidFill>
                  <a:schemeClr val="tx1">
                    <a:lumMod val="50000"/>
                    <a:lumOff val="50000"/>
                  </a:schemeClr>
                </a:solidFill>
                <a:latin typeface="+mn-ea"/>
              </a:rPr>
              <a:t>点击此处添加内容点击此处添加内容点击此处添加内容点击此处添加内容点击此处添加内容点击此处添加内容</a:t>
            </a:r>
            <a:endParaRPr lang="zh-CN" altLang="en-US" sz="1050">
              <a:solidFill>
                <a:schemeClr val="tx1">
                  <a:lumMod val="50000"/>
                  <a:lumOff val="50000"/>
                </a:schemeClr>
              </a:solidFill>
              <a:latin typeface="+mn-ea"/>
            </a:endParaRPr>
          </a:p>
        </p:txBody>
      </p:sp>
      <p:sp>
        <p:nvSpPr>
          <p:cNvPr id="11" name="矩形 10"/>
          <p:cNvSpPr/>
          <p:nvPr/>
        </p:nvSpPr>
        <p:spPr>
          <a:xfrm>
            <a:off x="5542002" y="4999639"/>
            <a:ext cx="1107996" cy="350865"/>
          </a:xfrm>
          <a:prstGeom prst="rect">
            <a:avLst/>
          </a:prstGeom>
        </p:spPr>
        <p:txBody>
          <a:bodyPr wrap="square">
            <a:spAutoFit/>
          </a:bodyPr>
          <a:lstStyle/>
          <a:p>
            <a:pPr algn="just">
              <a:lnSpc>
                <a:spcPct val="140000"/>
              </a:lnSpc>
            </a:pPr>
            <a:r>
              <a:rPr lang="zh-CN" altLang="en-US" sz="1200">
                <a:solidFill>
                  <a:schemeClr val="bg2">
                    <a:lumMod val="25000"/>
                  </a:schemeClr>
                </a:solidFill>
                <a:latin typeface="+mn-ea"/>
              </a:rPr>
              <a:t>嘉宾主要头衔</a:t>
            </a:r>
            <a:endParaRPr lang="zh-CN" altLang="en-US" sz="1200">
              <a:solidFill>
                <a:schemeClr val="bg2">
                  <a:lumMod val="25000"/>
                </a:schemeClr>
              </a:solidFill>
              <a:latin typeface="+mn-ea"/>
            </a:endParaRPr>
          </a:p>
        </p:txBody>
      </p:sp>
      <p:sp>
        <p:nvSpPr>
          <p:cNvPr id="12" name="矩形: 圆角 11"/>
          <p:cNvSpPr/>
          <p:nvPr/>
        </p:nvSpPr>
        <p:spPr>
          <a:xfrm>
            <a:off x="8312326" y="2092667"/>
            <a:ext cx="2331004" cy="2160000"/>
          </a:xfrm>
          <a:prstGeom prst="roundRect">
            <a:avLst>
              <a:gd name="adj" fmla="val 3192"/>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769942" y="4612955"/>
            <a:ext cx="1415772" cy="461665"/>
          </a:xfrm>
          <a:prstGeom prst="rect">
            <a:avLst/>
          </a:prstGeom>
        </p:spPr>
        <p:txBody>
          <a:bodyPr wrap="none">
            <a:spAutoFit/>
          </a:bodyPr>
          <a:lstStyle/>
          <a:p>
            <a:r>
              <a:rPr lang="zh-CN" altLang="en-US" sz="2400">
                <a:solidFill>
                  <a:schemeClr val="accent1"/>
                </a:solidFill>
                <a:latin typeface="+mj-ea"/>
                <a:ea typeface="+mj-ea"/>
              </a:rPr>
              <a:t>嘉宾名称</a:t>
            </a:r>
            <a:endParaRPr lang="zh-CN" altLang="en-US" sz="2400">
              <a:solidFill>
                <a:schemeClr val="accent1"/>
              </a:solidFill>
              <a:latin typeface="+mj-ea"/>
              <a:ea typeface="+mj-ea"/>
            </a:endParaRPr>
          </a:p>
        </p:txBody>
      </p:sp>
      <p:sp>
        <p:nvSpPr>
          <p:cNvPr id="14" name="矩形 13"/>
          <p:cNvSpPr/>
          <p:nvPr/>
        </p:nvSpPr>
        <p:spPr>
          <a:xfrm>
            <a:off x="8178801" y="5460328"/>
            <a:ext cx="2598056" cy="658257"/>
          </a:xfrm>
          <a:prstGeom prst="rect">
            <a:avLst/>
          </a:prstGeom>
        </p:spPr>
        <p:txBody>
          <a:bodyPr wrap="square">
            <a:spAutoFit/>
          </a:bodyPr>
          <a:lstStyle/>
          <a:p>
            <a:pPr algn="ctr">
              <a:lnSpc>
                <a:spcPct val="120000"/>
              </a:lnSpc>
              <a:defRPr/>
            </a:pPr>
            <a:r>
              <a:rPr lang="zh-CN" altLang="en-US" sz="1050">
                <a:solidFill>
                  <a:schemeClr val="tx1">
                    <a:lumMod val="50000"/>
                    <a:lumOff val="50000"/>
                  </a:schemeClr>
                </a:solidFill>
                <a:latin typeface="+mn-ea"/>
              </a:rPr>
              <a:t>点击此处添加内容点击此处添加内容点击此处添加内容点击此处添加内容点击此处添加内容点击此处添加内容</a:t>
            </a:r>
            <a:endParaRPr lang="zh-CN" altLang="en-US" sz="1050">
              <a:solidFill>
                <a:schemeClr val="tx1">
                  <a:lumMod val="50000"/>
                  <a:lumOff val="50000"/>
                </a:schemeClr>
              </a:solidFill>
              <a:latin typeface="+mn-ea"/>
            </a:endParaRPr>
          </a:p>
        </p:txBody>
      </p:sp>
      <p:sp>
        <p:nvSpPr>
          <p:cNvPr id="15" name="矩形 14"/>
          <p:cNvSpPr/>
          <p:nvPr/>
        </p:nvSpPr>
        <p:spPr>
          <a:xfrm>
            <a:off x="8923830" y="4999639"/>
            <a:ext cx="1107996" cy="350865"/>
          </a:xfrm>
          <a:prstGeom prst="rect">
            <a:avLst/>
          </a:prstGeom>
        </p:spPr>
        <p:txBody>
          <a:bodyPr wrap="square">
            <a:spAutoFit/>
          </a:bodyPr>
          <a:lstStyle/>
          <a:p>
            <a:pPr algn="just">
              <a:lnSpc>
                <a:spcPct val="140000"/>
              </a:lnSpc>
            </a:pPr>
            <a:r>
              <a:rPr lang="zh-CN" altLang="en-US" sz="1200">
                <a:solidFill>
                  <a:schemeClr val="bg2">
                    <a:lumMod val="25000"/>
                  </a:schemeClr>
                </a:solidFill>
                <a:latin typeface="+mn-ea"/>
              </a:rPr>
              <a:t>嘉宾主要头衔</a:t>
            </a:r>
            <a:endParaRPr lang="zh-CN" altLang="en-US" sz="1200">
              <a:solidFill>
                <a:schemeClr val="bg2">
                  <a:lumMod val="25000"/>
                </a:schemeClr>
              </a:solidFill>
              <a:latin typeface="+mn-ea"/>
            </a:endParaRPr>
          </a:p>
        </p:txBody>
      </p:sp>
      <p:sp>
        <p:nvSpPr>
          <p:cNvPr id="17" name="文本占位符 9"/>
          <p:cNvSpPr>
            <a:spLocks noGrp="1"/>
          </p:cNvSpPr>
          <p:nvPr>
            <p:ph type="body" sz="quarter" idx="10"/>
          </p:nvPr>
        </p:nvSpPr>
        <p:spPr>
          <a:xfrm>
            <a:off x="739857" y="159543"/>
            <a:ext cx="3773488" cy="638855"/>
          </a:xfrm>
        </p:spPr>
        <p:txBody>
          <a:bodyPr anchor="ctr" anchorCtr="0">
            <a:noAutofit/>
          </a:bodyPr>
          <a:lstStyle>
            <a:lvl1pPr marL="0" indent="0" algn="l" defTabSz="914400" rtl="0" eaLnBrk="1" latinLnBrk="0" hangingPunct="1">
              <a:buNone/>
              <a:defRPr lang="zh-CN" altLang="en-US" sz="3200" kern="1200">
                <a:solidFill>
                  <a:schemeClr val="accent1"/>
                </a:solidFill>
                <a:latin typeface="+mj-ea"/>
                <a:ea typeface="+mj-ea"/>
                <a:cs typeface="+mn-cs"/>
              </a:defRPr>
            </a:lvl1pPr>
          </a:lstStyle>
          <a:p>
            <a:r>
              <a:rPr lang="zh-CN" altLang="en-US" sz="2800">
                <a:latin typeface="华文中宋" panose="02010600040101010101" pitchFamily="2" charset="-122"/>
                <a:ea typeface="华文中宋" panose="02010600040101010101" pitchFamily="2" charset="-122"/>
              </a:rPr>
              <a:t>标题文本预设</a:t>
            </a:r>
            <a:endParaRPr lang="zh-CN" altLang="en-US" sz="2800">
              <a:latin typeface="华文中宋" panose="02010600040101010101" pitchFamily="2" charset="-122"/>
              <a:ea typeface="华文中宋" panose="02010600040101010101" pitchFamily="2" charset="-122"/>
            </a:endParaRPr>
          </a:p>
        </p:txBody>
      </p:sp>
      <p:sp>
        <p:nvSpPr>
          <p:cNvPr id="18" name="矩形 17"/>
          <p:cNvSpPr/>
          <p:nvPr/>
        </p:nvSpPr>
        <p:spPr>
          <a:xfrm>
            <a:off x="-1" y="195485"/>
            <a:ext cx="570271" cy="6029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Click="0" advTm="3000" p14:dur="125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42" presetClass="path" presetSubtype="0" decel="100000" fill="hold" grpId="1" nodeType="withEffect">
                                  <p:stCondLst>
                                    <p:cond delay="0"/>
                                  </p:stCondLst>
                                  <p:childTnLst>
                                    <p:animMotion origin="layout" path="M 3.75E-06 0 L 3.75E-06 0.06019" pathEditMode="relative" rAng="0" ptsTypes="AA">
                                      <p:cBhvr>
                                        <p:cTn id="9" dur="1000" spd="-100000" fill="hold"/>
                                        <p:tgtEl>
                                          <p:spTgt spid="3"/>
                                        </p:tgtEl>
                                        <p:attrNameLst>
                                          <p:attrName>ppt_x</p:attrName>
                                          <p:attrName>ppt_y</p:attrName>
                                        </p:attrNameLst>
                                      </p:cBhvr>
                                      <p:rCtr x="0" y="3009"/>
                                    </p:animMotion>
                                  </p:childTnLst>
                                </p:cTn>
                              </p:par>
                              <p:par>
                                <p:cTn id="10" presetID="10" presetClass="entr" presetSubtype="0" fill="hold" grpId="0" nodeType="withEffect">
                                  <p:stCondLst>
                                    <p:cond delay="1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par>
                                <p:cTn id="13" presetID="42" presetClass="path" presetSubtype="0" decel="100000" fill="hold" grpId="1" nodeType="withEffect">
                                  <p:stCondLst>
                                    <p:cond delay="100"/>
                                  </p:stCondLst>
                                  <p:childTnLst>
                                    <p:animMotion origin="layout" path="M 3.75E-06 0 L 3.75E-06 0.06019" pathEditMode="relative" rAng="0" ptsTypes="AA">
                                      <p:cBhvr>
                                        <p:cTn id="14" dur="1000" spd="-100000" fill="hold"/>
                                        <p:tgtEl>
                                          <p:spTgt spid="5"/>
                                        </p:tgtEl>
                                        <p:attrNameLst>
                                          <p:attrName>ppt_x</p:attrName>
                                          <p:attrName>ppt_y</p:attrName>
                                        </p:attrNameLst>
                                      </p:cBhvr>
                                      <p:rCtr x="0" y="3009"/>
                                    </p:animMotion>
                                  </p:childTnLst>
                                </p:cTn>
                              </p:par>
                              <p:par>
                                <p:cTn id="15" presetID="10" presetClass="entr" presetSubtype="0" fill="hold" grpId="0" nodeType="withEffect">
                                  <p:stCondLst>
                                    <p:cond delay="2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42" presetClass="path" presetSubtype="0" decel="100000" fill="hold" grpId="1" nodeType="withEffect">
                                  <p:stCondLst>
                                    <p:cond delay="200"/>
                                  </p:stCondLst>
                                  <p:childTnLst>
                                    <p:animMotion origin="layout" path="M 3.75E-06 1.85185E-06 L 3.75E-06 0.06018" pathEditMode="relative" rAng="0" ptsTypes="AA">
                                      <p:cBhvr>
                                        <p:cTn id="19" dur="1000" spd="-100000" fill="hold"/>
                                        <p:tgtEl>
                                          <p:spTgt spid="7"/>
                                        </p:tgtEl>
                                        <p:attrNameLst>
                                          <p:attrName>ppt_x</p:attrName>
                                          <p:attrName>ppt_y</p:attrName>
                                        </p:attrNameLst>
                                      </p:cBhvr>
                                      <p:rCtr x="0" y="3009"/>
                                    </p:animMotion>
                                  </p:childTnLst>
                                </p:cTn>
                              </p:par>
                              <p:par>
                                <p:cTn id="20" presetID="10" presetClass="entr" presetSubtype="0" fill="hold" grpId="0" nodeType="withEffect">
                                  <p:stCondLst>
                                    <p:cond delay="3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par>
                                <p:cTn id="23" presetID="42" presetClass="path" presetSubtype="0" decel="100000" fill="hold" grpId="1" nodeType="withEffect">
                                  <p:stCondLst>
                                    <p:cond delay="300"/>
                                  </p:stCondLst>
                                  <p:childTnLst>
                                    <p:animMotion origin="layout" path="M 3.75E-06 7.40741E-07 L 3.75E-06 0.06018" pathEditMode="relative" rAng="0" ptsTypes="AA">
                                      <p:cBhvr>
                                        <p:cTn id="24" dur="1000" spd="-100000" fill="hold"/>
                                        <p:tgtEl>
                                          <p:spTgt spid="6"/>
                                        </p:tgtEl>
                                        <p:attrNameLst>
                                          <p:attrName>ppt_x</p:attrName>
                                          <p:attrName>ppt_y</p:attrName>
                                        </p:attrNameLst>
                                      </p:cBhvr>
                                      <p:rCtr x="0" y="3009"/>
                                    </p:animMotion>
                                  </p:childTnLst>
                                </p:cTn>
                              </p:par>
                            </p:childTnLst>
                          </p:cTn>
                        </p:par>
                        <p:par>
                          <p:cTn id="25" fill="hold" nodeType="afterGroup">
                            <p:stCondLst>
                              <p:cond delay="13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42" presetClass="path" presetSubtype="0" decel="100000" fill="hold" grpId="1" nodeType="withEffect">
                                  <p:stCondLst>
                                    <p:cond delay="0"/>
                                  </p:stCondLst>
                                  <p:childTnLst>
                                    <p:animMotion origin="layout" path="M 0 0 L 0 0.06019" pathEditMode="relative" rAng="0" ptsTypes="AA">
                                      <p:cBhvr>
                                        <p:cTn id="30" dur="1000" spd="-100000" fill="hold"/>
                                        <p:tgtEl>
                                          <p:spTgt spid="8"/>
                                        </p:tgtEl>
                                        <p:attrNameLst>
                                          <p:attrName>ppt_x</p:attrName>
                                          <p:attrName>ppt_y</p:attrName>
                                        </p:attrNameLst>
                                      </p:cBhvr>
                                      <p:rCtr x="0" y="3009"/>
                                    </p:animMotion>
                                  </p:childTnLst>
                                </p:cTn>
                              </p:par>
                              <p:par>
                                <p:cTn id="31" presetID="10" presetClass="entr" presetSubtype="0" fill="hold" grpId="0" nodeType="withEffect">
                                  <p:stCondLst>
                                    <p:cond delay="1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42" presetClass="path" presetSubtype="0" decel="100000" fill="hold" grpId="1" nodeType="withEffect">
                                  <p:stCondLst>
                                    <p:cond delay="100"/>
                                  </p:stCondLst>
                                  <p:childTnLst>
                                    <p:animMotion origin="layout" path="M 0 0 L 0 0.06019" pathEditMode="relative" rAng="0" ptsTypes="AA">
                                      <p:cBhvr>
                                        <p:cTn id="35" dur="1000" spd="-100000" fill="hold"/>
                                        <p:tgtEl>
                                          <p:spTgt spid="9"/>
                                        </p:tgtEl>
                                        <p:attrNameLst>
                                          <p:attrName>ppt_x</p:attrName>
                                          <p:attrName>ppt_y</p:attrName>
                                        </p:attrNameLst>
                                      </p:cBhvr>
                                      <p:rCtr x="0" y="3009"/>
                                    </p:animMotion>
                                  </p:childTnLst>
                                </p:cTn>
                              </p:par>
                              <p:par>
                                <p:cTn id="36" presetID="10" presetClass="entr" presetSubtype="0" fill="hold" grpId="0" nodeType="withEffect">
                                  <p:stCondLst>
                                    <p:cond delay="20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par>
                                <p:cTn id="39" presetID="42" presetClass="path" presetSubtype="0" decel="100000" fill="hold" grpId="1" nodeType="withEffect">
                                  <p:stCondLst>
                                    <p:cond delay="200"/>
                                  </p:stCondLst>
                                  <p:childTnLst>
                                    <p:animMotion origin="layout" path="M 0 1.85185E-06 L 0 0.06018" pathEditMode="relative" rAng="0" ptsTypes="AA">
                                      <p:cBhvr>
                                        <p:cTn id="40" dur="1000" spd="-100000" fill="hold"/>
                                        <p:tgtEl>
                                          <p:spTgt spid="11"/>
                                        </p:tgtEl>
                                        <p:attrNameLst>
                                          <p:attrName>ppt_x</p:attrName>
                                          <p:attrName>ppt_y</p:attrName>
                                        </p:attrNameLst>
                                      </p:cBhvr>
                                      <p:rCtr x="0" y="3009"/>
                                    </p:animMotion>
                                  </p:childTnLst>
                                </p:cTn>
                              </p:par>
                              <p:par>
                                <p:cTn id="41" presetID="10" presetClass="entr" presetSubtype="0" fill="hold" grpId="0" nodeType="withEffect">
                                  <p:stCondLst>
                                    <p:cond delay="3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childTnLst>
                                </p:cTn>
                              </p:par>
                              <p:par>
                                <p:cTn id="44" presetID="42" presetClass="path" presetSubtype="0" decel="100000" fill="hold" grpId="1" nodeType="withEffect">
                                  <p:stCondLst>
                                    <p:cond delay="300"/>
                                  </p:stCondLst>
                                  <p:childTnLst>
                                    <p:animMotion origin="layout" path="M 0 7.40741E-07 L 0 0.06018" pathEditMode="relative" rAng="0" ptsTypes="AA">
                                      <p:cBhvr>
                                        <p:cTn id="45" dur="1000" spd="-100000" fill="hold"/>
                                        <p:tgtEl>
                                          <p:spTgt spid="10"/>
                                        </p:tgtEl>
                                        <p:attrNameLst>
                                          <p:attrName>ppt_x</p:attrName>
                                          <p:attrName>ppt_y</p:attrName>
                                        </p:attrNameLst>
                                      </p:cBhvr>
                                      <p:rCtr x="0" y="3009"/>
                                    </p:animMotion>
                                  </p:childTnLst>
                                </p:cTn>
                              </p:par>
                            </p:childTnLst>
                          </p:cTn>
                        </p:par>
                        <p:par>
                          <p:cTn id="46" fill="hold" nodeType="afterGroup">
                            <p:stCondLst>
                              <p:cond delay="26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par>
                                <p:cTn id="50" presetID="42" presetClass="path" presetSubtype="0" decel="100000" fill="hold" grpId="1" nodeType="withEffect">
                                  <p:stCondLst>
                                    <p:cond delay="0"/>
                                  </p:stCondLst>
                                  <p:childTnLst>
                                    <p:animMotion origin="layout" path="M -3.75E-06 0 L -3.75E-06 0.06019" pathEditMode="relative" rAng="0" ptsTypes="AA">
                                      <p:cBhvr>
                                        <p:cTn id="51" dur="1000" spd="-100000" fill="hold"/>
                                        <p:tgtEl>
                                          <p:spTgt spid="12"/>
                                        </p:tgtEl>
                                        <p:attrNameLst>
                                          <p:attrName>ppt_x</p:attrName>
                                          <p:attrName>ppt_y</p:attrName>
                                        </p:attrNameLst>
                                      </p:cBhvr>
                                      <p:rCtr x="0" y="3009"/>
                                    </p:animMotion>
                                  </p:childTnLst>
                                </p:cTn>
                              </p:par>
                              <p:par>
                                <p:cTn id="52" presetID="10" presetClass="entr" presetSubtype="0" fill="hold" grpId="0" nodeType="withEffect">
                                  <p:stCondLst>
                                    <p:cond delay="1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childTnLst>
                                </p:cTn>
                              </p:par>
                              <p:par>
                                <p:cTn id="55" presetID="42" presetClass="path" presetSubtype="0" decel="100000" fill="hold" grpId="1" nodeType="withEffect">
                                  <p:stCondLst>
                                    <p:cond delay="100"/>
                                  </p:stCondLst>
                                  <p:childTnLst>
                                    <p:animMotion origin="layout" path="M -3.75E-06 0 L -3.75E-06 0.06019" pathEditMode="relative" rAng="0" ptsTypes="AA">
                                      <p:cBhvr>
                                        <p:cTn id="56" dur="1000" spd="-100000" fill="hold"/>
                                        <p:tgtEl>
                                          <p:spTgt spid="13"/>
                                        </p:tgtEl>
                                        <p:attrNameLst>
                                          <p:attrName>ppt_x</p:attrName>
                                          <p:attrName>ppt_y</p:attrName>
                                        </p:attrNameLst>
                                      </p:cBhvr>
                                      <p:rCtr x="0" y="3009"/>
                                    </p:animMotion>
                                  </p:childTnLst>
                                </p:cTn>
                              </p:par>
                              <p:par>
                                <p:cTn id="57" presetID="10" presetClass="entr" presetSubtype="0" fill="hold" grpId="0" nodeType="withEffect">
                                  <p:stCondLst>
                                    <p:cond delay="20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childTnLst>
                                </p:cTn>
                              </p:par>
                              <p:par>
                                <p:cTn id="60" presetID="42" presetClass="path" presetSubtype="0" decel="100000" fill="hold" grpId="1" nodeType="withEffect">
                                  <p:stCondLst>
                                    <p:cond delay="200"/>
                                  </p:stCondLst>
                                  <p:childTnLst>
                                    <p:animMotion origin="layout" path="M -3.75E-06 1.85185E-06 L -3.75E-06 0.06018" pathEditMode="relative" rAng="0" ptsTypes="AA">
                                      <p:cBhvr>
                                        <p:cTn id="61" dur="1000" spd="-100000" fill="hold"/>
                                        <p:tgtEl>
                                          <p:spTgt spid="15"/>
                                        </p:tgtEl>
                                        <p:attrNameLst>
                                          <p:attrName>ppt_x</p:attrName>
                                          <p:attrName>ppt_y</p:attrName>
                                        </p:attrNameLst>
                                      </p:cBhvr>
                                      <p:rCtr x="0" y="3009"/>
                                    </p:animMotion>
                                  </p:childTnLst>
                                </p:cTn>
                              </p:par>
                              <p:par>
                                <p:cTn id="62" presetID="10" presetClass="entr" presetSubtype="0" fill="hold" grpId="0" nodeType="withEffect">
                                  <p:stCondLst>
                                    <p:cond delay="30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par>
                                <p:cTn id="65" presetID="42" presetClass="path" presetSubtype="0" decel="100000" fill="hold" grpId="1" nodeType="withEffect">
                                  <p:stCondLst>
                                    <p:cond delay="300"/>
                                  </p:stCondLst>
                                  <p:childTnLst>
                                    <p:animMotion origin="layout" path="M -3.75E-06 7.40741E-07 L -3.75E-06 0.06018" pathEditMode="relative" rAng="0" ptsTypes="AA">
                                      <p:cBhvr>
                                        <p:cTn id="66" dur="1000" spd="-100000" fill="hold"/>
                                        <p:tgtEl>
                                          <p:spTgt spid="14"/>
                                        </p:tgtEl>
                                        <p:attrNameLst>
                                          <p:attrName>ppt_x</p:attrName>
                                          <p:attrName>ppt_y</p:attrName>
                                        </p:attrNameLst>
                                      </p:cBhvr>
                                      <p:rCtr x="0" y="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P spid="5" grpId="1"/>
      <p:bldP spid="6" grpId="0"/>
      <p:bldP spid="6" grpId="1"/>
      <p:bldP spid="7" grpId="0"/>
      <p:bldP spid="7" grpId="1"/>
      <p:bldP spid="8" grpId="0" animBg="1"/>
      <p:bldP spid="8" grpId="1" animBg="1"/>
      <p:bldP spid="9" grpId="0"/>
      <p:bldP spid="9" grpId="1"/>
      <p:bldP spid="10" grpId="0"/>
      <p:bldP spid="10" grpId="1"/>
      <p:bldP spid="11" grpId="0"/>
      <p:bldP spid="11" grpId="1"/>
      <p:bldP spid="12" grpId="0" animBg="1"/>
      <p:bldP spid="12" grpId="1" animBg="1"/>
      <p:bldP spid="13" grpId="0"/>
      <p:bldP spid="13" grpId="1"/>
      <p:bldP spid="14" grpId="0"/>
      <p:bldP spid="14" grpId="1"/>
      <p:bldP spid="15" grpId="0"/>
      <p:bldP spid="15" grpId="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88"/>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2A545274-5C15-4D7F-9E0C-F4B18C95B5B0"/>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www.33ppt.com​​">
  <a:themeElements>
    <a:clrScheme name="自定义 175">
      <a:dk1>
        <a:sysClr val="windowText" lastClr="000000"/>
      </a:dk1>
      <a:lt1>
        <a:sysClr val="window" lastClr="FFFFFF"/>
      </a:lt1>
      <a:dk2>
        <a:srgbClr val="3F3F3F"/>
      </a:dk2>
      <a:lt2>
        <a:srgbClr val="E7E6E6"/>
      </a:lt2>
      <a:accent1>
        <a:srgbClr val="0056AC"/>
      </a:accent1>
      <a:accent2>
        <a:srgbClr val="373942"/>
      </a:accent2>
      <a:accent3>
        <a:srgbClr val="0056AC"/>
      </a:accent3>
      <a:accent4>
        <a:srgbClr val="373942"/>
      </a:accent4>
      <a:accent5>
        <a:srgbClr val="0056AC"/>
      </a:accent5>
      <a:accent6>
        <a:srgbClr val="373942"/>
      </a:accent6>
      <a:hlink>
        <a:srgbClr val="0056AC"/>
      </a:hlink>
      <a:folHlink>
        <a:srgbClr val="3F3F3F"/>
      </a:folHlink>
    </a:clrScheme>
    <a:fontScheme name="2017">
      <a:majorFont>
        <a:latin typeface="Campton Medium"/>
        <a:ea typeface="方正尚酷简体"/>
        <a:cs typeface="Arial"/>
      </a:majorFont>
      <a:minorFont>
        <a:latin typeface="Campton Light"/>
        <a:ea typeface="方正兰亭准黑_GBK"/>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1C2C3B"/>
        </a:solidFill>
        <a:ln>
          <a:noFill/>
        </a:ln>
      </a:spPr>
      <a:bodyPr vert="horz" wrap="square" lIns="91440" tIns="45720" rIns="91440" bIns="45720" numCol="1" anchor="t" anchorCtr="0" compatLnSpc="1"/>
      <a:lstStyle>
        <a:defPPr>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233</Paragraphs>
  <Slides>26</Slides>
  <Notes>26</Notes>
  <TotalTime>0</TotalTime>
  <HiddenSlides>0</HiddenSlides>
  <MMClips>1</MMClips>
  <ScaleCrop>0</ScaleCrop>
  <HeadingPairs>
    <vt:vector baseType="variant" size="6">
      <vt:variant>
        <vt:lpstr>Fonts used</vt:lpstr>
      </vt:variant>
      <vt:variant>
        <vt:i4>26</vt:i4>
      </vt:variant>
      <vt:variant>
        <vt:lpstr>Theme</vt:lpstr>
      </vt:variant>
      <vt:variant>
        <vt:i4>1</vt:i4>
      </vt:variant>
      <vt:variant>
        <vt:lpstr>Slide Titles</vt:lpstr>
      </vt:variant>
      <vt:variant>
        <vt:i4>26</vt:i4>
      </vt:variant>
    </vt:vector>
  </HeadingPairs>
  <TitlesOfParts>
    <vt:vector baseType="lpstr" size="53">
      <vt:lpstr>Arial</vt:lpstr>
      <vt:lpstr>Campton Medium</vt:lpstr>
      <vt:lpstr>方正尚酷简体</vt:lpstr>
      <vt:lpstr>Campton Light</vt:lpstr>
      <vt:lpstr>方正兰亭准黑_GBK</vt:lpstr>
      <vt:lpstr>FontAwesome</vt:lpstr>
      <vt:lpstr>Lato Regular</vt:lpstr>
      <vt:lpstr>Calibri</vt:lpstr>
      <vt:lpstr>Lato Light</vt:lpstr>
      <vt:lpstr>Gill Sans</vt:lpstr>
      <vt:lpstr>Lato Black</vt:lpstr>
      <vt:lpstr>Lato Hairline</vt:lpstr>
      <vt:lpstr>等线 Light</vt:lpstr>
      <vt:lpstr>等线</vt:lpstr>
      <vt:lpstr>方正兰亭中黑_GBK</vt:lpstr>
      <vt:lpstr>华文中宋</vt:lpstr>
      <vt:lpstr>宋体</vt:lpstr>
      <vt:lpstr>微软雅黑</vt:lpstr>
      <vt:lpstr>方正兰亭黑简体</vt:lpstr>
      <vt:lpstr>Agency FB</vt:lpstr>
      <vt:lpstr>Impact</vt:lpstr>
      <vt:lpstr>DINPro-Light</vt:lpstr>
      <vt:lpstr>方正兰亭细黑_GBK</vt:lpstr>
      <vt:lpstr>方正兰亭黑_GBK</vt:lpstr>
      <vt:lpstr>Meiryo</vt:lpstr>
      <vt:lpstr>Wingdings</vt:lpstr>
      <vt:lpstr>www.33ppt.com​​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14</cp:revision>
  <dcterms:created xsi:type="dcterms:W3CDTF">2017-03-27T08:08:00Z</dcterms:created>
  <dcterms:modified xsi:type="dcterms:W3CDTF">2023-05-08T04:32:42Z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