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xlsx" ContentType="application/vnd.openxmlformats-officedocument.spreadsheetml.sheet"/>
  <Default Extension="fntdata" ContentType="application/x-fontdata"/>
  <Default Extension="png" ContentType="image/png"/>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olors1.xml" ContentType="application/vnd.ms-office.chartcolorstyle+xml"/>
  <Override PartName="/ppt/charts/style1.xml" ContentType="application/vnd.ms-office.chartstyle+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3.4-->
<p:presentation xmlns:r="http://schemas.openxmlformats.org/officeDocument/2006/relationships" xmlns:a="http://schemas.openxmlformats.org/drawingml/2006/main" xmlns:p="http://schemas.openxmlformats.org/presentationml/2006/main" embedTrueTypeFonts="1" saveSubsetFonts="1">
  <p:sldMasterIdLst>
    <p:sldMasterId id="2147483648" r:id="rId2"/>
    <p:sldMasterId id="2147483672" r:id="rId3"/>
  </p:sldMasterIdLst>
  <p:notesMasterIdLst>
    <p:notesMasterId r:id="rId4"/>
  </p:notesMasterIdLst>
  <p:handoutMasterIdLst>
    <p:handoutMasterId r:id="rId5"/>
  </p:handoutMasterIdLst>
  <p:sldIdLst>
    <p:sldId id="325" r:id="rId6"/>
    <p:sldId id="406" r:id="rId7"/>
    <p:sldId id="407" r:id="rId8"/>
    <p:sldId id="408" r:id="rId9"/>
    <p:sldId id="409" r:id="rId10"/>
    <p:sldId id="415" r:id="rId11"/>
    <p:sldId id="410" r:id="rId12"/>
    <p:sldId id="411" r:id="rId13"/>
    <p:sldId id="416" r:id="rId14"/>
    <p:sldId id="412" r:id="rId15"/>
    <p:sldId id="413" r:id="rId16"/>
    <p:sldId id="417" r:id="rId17"/>
    <p:sldId id="414" r:id="rId18"/>
    <p:sldId id="418" r:id="rId19"/>
    <p:sldId id="420" r:id="rId20"/>
    <p:sldId id="426" r:id="rId21"/>
    <p:sldId id="438" r:id="rId22"/>
  </p:sldIdLst>
  <p:sldSz cx="10801350" cy="6480175"/>
  <p:notesSz cx="6858000" cy="9144000"/>
  <p:embeddedFontLst>
    <p:embeddedFont>
      <p:font typeface="Calibri" panose="020F0502020204030204"/>
      <p:regular r:id="rId24"/>
      <p:bold r:id="rId25"/>
      <p:italic r:id="rId26"/>
      <p:boldItalic r:id="rId27"/>
    </p:embeddedFont>
    <p:embeddedFont>
      <p:font typeface="微软雅黑" panose="020B0503020204020204" charset="-122"/>
      <p:regular r:id="rId28"/>
    </p:embeddedFont>
  </p:embeddedFontLst>
  <p:custDataLst>
    <p:tags r:id="rId2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p="http://schemas.openxmlformats.org/presentationml/2006/main">
  <p:cmAuthor id="1" name="Administrator" initials="A" lastIdx="0" clrIdx="0"/>
</p:cmAuthorLst>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4" d="100"/>
          <a:sy n="114" d="100"/>
        </p:scale>
        <p:origin x="930" y="108"/>
      </p:cViewPr>
      <p:guideLst>
        <p:guide orient="horz" pos="2095"/>
        <p:guide pos="3403"/>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commentAuthors" Target="commentAuthors.xml" /><Relationship Id="rId10" Type="http://schemas.openxmlformats.org/officeDocument/2006/relationships/slide" Target="slides/slide5.xml" /><Relationship Id="rId11" Type="http://schemas.openxmlformats.org/officeDocument/2006/relationships/slide" Target="slides/slide6.xml" /><Relationship Id="rId12" Type="http://schemas.openxmlformats.org/officeDocument/2006/relationships/slide" Target="slides/slide7.xml" /><Relationship Id="rId13" Type="http://schemas.openxmlformats.org/officeDocument/2006/relationships/slide" Target="slides/slide8.xml" /><Relationship Id="rId14" Type="http://schemas.openxmlformats.org/officeDocument/2006/relationships/slide" Target="slides/slide9.xml" /><Relationship Id="rId15" Type="http://schemas.openxmlformats.org/officeDocument/2006/relationships/slide" Target="slides/slide10.xml" /><Relationship Id="rId16" Type="http://schemas.openxmlformats.org/officeDocument/2006/relationships/slide" Target="slides/slide11.xml" /><Relationship Id="rId17" Type="http://schemas.openxmlformats.org/officeDocument/2006/relationships/slide" Target="slides/slide12.xml" /><Relationship Id="rId18" Type="http://schemas.openxmlformats.org/officeDocument/2006/relationships/slide" Target="slides/slide13.xml" /><Relationship Id="rId19" Type="http://schemas.openxmlformats.org/officeDocument/2006/relationships/slide" Target="slides/slide14.xml" /><Relationship Id="rId2" Type="http://schemas.openxmlformats.org/officeDocument/2006/relationships/slideMaster" Target="slideMasters/slideMaster1.xml" /><Relationship Id="rId20" Type="http://schemas.openxmlformats.org/officeDocument/2006/relationships/slide" Target="slides/slide15.xml" /><Relationship Id="rId21" Type="http://schemas.openxmlformats.org/officeDocument/2006/relationships/slide" Target="slides/slide16.xml" /><Relationship Id="rId22" Type="http://schemas.openxmlformats.org/officeDocument/2006/relationships/slide" Target="slides/slide17.xml" /><Relationship Id="rId23" Type="http://schemas.openxmlformats.org/officeDocument/2006/relationships/tags" Target="tags/tag65.xml" /><Relationship Id="rId24" Type="http://schemas.openxmlformats.org/officeDocument/2006/relationships/font" Target="fonts/font1.fntdata" /><Relationship Id="rId25" Type="http://schemas.openxmlformats.org/officeDocument/2006/relationships/font" Target="fonts/font2.fntdata" /><Relationship Id="rId26" Type="http://schemas.openxmlformats.org/officeDocument/2006/relationships/font" Target="fonts/font3.fntdata" /><Relationship Id="rId27" Type="http://schemas.openxmlformats.org/officeDocument/2006/relationships/font" Target="fonts/font4.fntdata" /><Relationship Id="rId28" Type="http://schemas.openxmlformats.org/officeDocument/2006/relationships/font" Target="fonts/font5.fntdata" /><Relationship Id="rId29" Type="http://schemas.openxmlformats.org/officeDocument/2006/relationships/presProps" Target="presProps.xml" /><Relationship Id="rId3" Type="http://schemas.openxmlformats.org/officeDocument/2006/relationships/slideMaster" Target="slideMasters/slideMaster2.xml" /><Relationship Id="rId30" Type="http://schemas.openxmlformats.org/officeDocument/2006/relationships/font" Target="fonts/font6.fntdata" /><Relationship Id="rId31" Type="http://schemas.openxmlformats.org/officeDocument/2006/relationships/font" Target="fonts/font7.fntdata" /><Relationship Id="rId32" Type="http://schemas.openxmlformats.org/officeDocument/2006/relationships/font" Target="fonts/font8.fntdata" /><Relationship Id="rId33" Type="http://schemas.openxmlformats.org/officeDocument/2006/relationships/font" Target="fonts/font9.fntdata" /><Relationship Id="rId34" Type="http://schemas.openxmlformats.org/officeDocument/2006/relationships/viewProps" Target="viewProps.xml" /><Relationship Id="rId35" Type="http://schemas.openxmlformats.org/officeDocument/2006/relationships/theme" Target="theme/theme1.xml" /><Relationship Id="rId36" Type="http://schemas.openxmlformats.org/officeDocument/2006/relationships/tableStyles" Target="tableStyles.xml" /><Relationship Id="rId4" Type="http://schemas.openxmlformats.org/officeDocument/2006/relationships/notesMaster" Target="notesMasters/notesMaster1.xml" /><Relationship Id="rId5" Type="http://schemas.openxmlformats.org/officeDocument/2006/relationships/handoutMaster" Target="handoutMasters/handoutMaster1.xml" /><Relationship Id="rId6" Type="http://schemas.openxmlformats.org/officeDocument/2006/relationships/slide" Target="slides/slide1.xml" /><Relationship Id="rId7" Type="http://schemas.openxmlformats.org/officeDocument/2006/relationships/slide" Target="slides/slide2.xml" /><Relationship Id="rId8" Type="http://schemas.openxmlformats.org/officeDocument/2006/relationships/slide" Target="slides/slide3.xml" /><Relationship Id="rId9" Type="http://schemas.openxmlformats.org/officeDocument/2006/relationships/slide" Target="slides/slide4.xml" /></Relationships>
</file>

<file path=ppt/charts/_rels/chart1.xml.rels>&#65279;<?xml version="1.0" encoding="utf-8" standalone="yes"?><Relationships xmlns="http://schemas.openxmlformats.org/package/2006/relationships"><Relationship Id="rId1" Type="http://schemas.openxmlformats.org/officeDocument/2006/relationships/package" Target="../embeddings/Microsoft_Excel_Worksheet1.xlsx" /><Relationship Id="rId2" Type="http://schemas.microsoft.com/office/2011/relationships/chartColorStyle" Target="colors1.xml" /><Relationship Id="rId3" Type="http://schemas.microsoft.com/office/2011/relationships/chartStyle" Target="style1.xml" /></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barChart>
        <c:barDir val="col"/>
        <c:grouping val="clustered"/>
        <c:varyColors val="0"/>
        <c:ser>
          <c:idx val="0"/>
          <c:order val="0"/>
          <c:tx>
            <c:strRef>
              <c:f>Sheet1!$B$1</c:f>
              <c:strCache>
                <c:ptCount val="1"/>
                <c:pt idx="0">
                  <c:v>Series 1</c:v>
                </c:pt>
              </c:strCache>
            </c:strRef>
          </c:tx>
          <c:spPr>
            <a:solidFill>
              <a:srgbClr val="FBE01C"/>
            </a:solidFill>
            <a:ln>
              <a:noFill/>
            </a:ln>
            <a:effectLst/>
          </c:spPr>
          <c:invertIfNegative val="0"/>
          <c:cat>
            <c:numRef>
              <c:f>Sheet1!$A$2:$A$4</c:f>
              <c:numCache>
                <c:formatCode>General</c:formatCode>
                <c:ptCount val="3"/>
                <c:pt idx="0">
                  <c:v>2011</c:v>
                </c:pt>
                <c:pt idx="1">
                  <c:v>2012</c:v>
                </c:pt>
                <c:pt idx="2">
                  <c:v>2013</c:v>
                </c:pt>
              </c:numCache>
            </c:numRef>
          </c:cat>
          <c:val>
            <c:numRef>
              <c:f>Sheet1!$B$2:$B$4</c:f>
              <c:numCache>
                <c:formatCode>General</c:formatCode>
                <c:ptCount val="3"/>
                <c:pt idx="0">
                  <c:v>4.3</c:v>
                </c:pt>
                <c:pt idx="1">
                  <c:v>2.5</c:v>
                </c:pt>
                <c:pt idx="2">
                  <c:v>3.5</c:v>
                </c:pt>
              </c:numCache>
            </c:numRef>
          </c:val>
        </c:ser>
        <c:ser>
          <c:idx val="1"/>
          <c:order val="1"/>
          <c:tx>
            <c:strRef>
              <c:f>Sheet1!$C$1</c:f>
              <c:strCache>
                <c:ptCount val="1"/>
                <c:pt idx="0">
                  <c:v>Series 2</c:v>
                </c:pt>
              </c:strCache>
            </c:strRef>
          </c:tx>
          <c:spPr>
            <a:solidFill>
              <a:schemeClr val="bg1">
                <a:lumMod val="95000"/>
              </a:schemeClr>
            </a:solidFill>
            <a:ln>
              <a:noFill/>
            </a:ln>
            <a:effectLst/>
          </c:spPr>
          <c:invertIfNegative val="0"/>
          <c:cat>
            <c:numRef>
              <c:f>Sheet1!$A$2:$A$4</c:f>
              <c:numCache>
                <c:formatCode>General</c:formatCode>
                <c:ptCount val="3"/>
                <c:pt idx="0">
                  <c:v>2011</c:v>
                </c:pt>
                <c:pt idx="1">
                  <c:v>2012</c:v>
                </c:pt>
                <c:pt idx="2">
                  <c:v>2013</c:v>
                </c:pt>
              </c:numCache>
            </c:numRef>
          </c:cat>
          <c:val>
            <c:numRef>
              <c:f>Sheet1!$C$2:$C$4</c:f>
              <c:numCache>
                <c:formatCode>General</c:formatCode>
                <c:ptCount val="3"/>
                <c:pt idx="0">
                  <c:v>2.4</c:v>
                </c:pt>
                <c:pt idx="1">
                  <c:v>4.4</c:v>
                </c:pt>
                <c:pt idx="2">
                  <c:v>1.8</c:v>
                </c:pt>
              </c:numCache>
            </c:numRef>
          </c:val>
        </c:ser>
        <c:ser>
          <c:idx val="2"/>
          <c:order val="2"/>
          <c:tx>
            <c:strRef>
              <c:f>Sheet1!$D$1</c:f>
              <c:strCache>
                <c:ptCount val="1"/>
                <c:pt idx="0">
                  <c:v>Series 3</c:v>
                </c:pt>
              </c:strCache>
            </c:strRef>
          </c:tx>
          <c:spPr>
            <a:solidFill>
              <a:schemeClr val="accent5">
                <a:lumMod val="60000"/>
                <a:lumOff val="40000"/>
              </a:schemeClr>
            </a:solidFill>
            <a:ln>
              <a:noFill/>
            </a:ln>
            <a:effectLst/>
          </c:spPr>
          <c:invertIfNegative val="0"/>
          <c:cat>
            <c:numRef>
              <c:f>Sheet1!$A$2:$A$4</c:f>
              <c:numCache>
                <c:formatCode>General</c:formatCode>
                <c:ptCount val="3"/>
                <c:pt idx="0">
                  <c:v>2011</c:v>
                </c:pt>
                <c:pt idx="1">
                  <c:v>2012</c:v>
                </c:pt>
                <c:pt idx="2">
                  <c:v>2013</c:v>
                </c:pt>
              </c:numCache>
            </c:numRef>
          </c:cat>
          <c:val>
            <c:numRef>
              <c:f>Sheet1!$D$2:$D$4</c:f>
              <c:numCache>
                <c:formatCode>General</c:formatCode>
                <c:ptCount val="3"/>
                <c:pt idx="0">
                  <c:v>2</c:v>
                </c:pt>
                <c:pt idx="1">
                  <c:v>2</c:v>
                </c:pt>
                <c:pt idx="2">
                  <c:v>3</c:v>
                </c:pt>
              </c:numCache>
            </c:numRef>
          </c:val>
        </c:ser>
        <c:dLbls>
          <c:showLegendKey val="0"/>
          <c:showVal val="0"/>
          <c:showCatName val="0"/>
          <c:showSerName val="0"/>
          <c:showPercent val="0"/>
          <c:showBubbleSize val="0"/>
          <c:showLeaderLines val="0"/>
        </c:dLbls>
        <c:gapWidth val="147"/>
        <c:overlap val="-27"/>
        <c:axId val="870081760"/>
        <c:axId val="870082320"/>
      </c:barChart>
      <c:catAx>
        <c:axId val="870081760"/>
        <c:scaling>
          <c:orientation/>
        </c:scaling>
        <c:delete val="0"/>
        <c:axPos val="b"/>
        <c:numFmt formatCode="General" sourceLinked="1"/>
        <c:majorTickMark val="none"/>
        <c:minorTickMark val="none"/>
        <c:spPr>
          <a:noFill/>
          <a:ln w="9525" cap="flat" cmpd="sng" algn="ctr">
            <a:solidFill>
              <a:srgbClr val="A6A6A6"/>
            </a:solidFill>
            <a:prstDash val="solid"/>
            <a:round/>
          </a:ln>
          <a:effectLst/>
        </c:spPr>
        <c:txPr>
          <a:bodyPr rot="-60000000" spcFirstLastPara="1" vertOverflow="ellipsis" vert="horz" wrap="square" anchor="ctr" anchorCtr="1"/>
          <a:p>
            <a:pPr>
              <a:defRPr lang="zh-CN" sz="1195" b="0" i="0" u="none" strike="noStrike" kern="1200" baseline="0" smtId="4294967295">
                <a:solidFill>
                  <a:schemeClr val="tx1"/>
                </a:solidFill>
                <a:latin typeface="思源宋体" panose="02020400000000000000" charset="-122"/>
                <a:ea typeface="思源宋体" panose="02020400000000000000" charset="-122"/>
                <a:cs typeface="思源宋体" panose="02020400000000000000" charset="-122"/>
                <a:sym typeface="Arial" panose="020b0604020202020204" pitchFamily="34" charset="0"/>
              </a:defRPr>
            </a:pPr>
            <a:endParaRPr lang="zh-CN" sz="1195" b="0" i="0" u="none" strike="noStrike" kern="1200" baseline="0" smtId="4294967295">
              <a:solidFill>
                <a:schemeClr val="tx1"/>
              </a:solidFill>
              <a:latin typeface="思源宋体" panose="02020400000000000000" charset="-122"/>
              <a:ea typeface="思源宋体" panose="02020400000000000000" charset="-122"/>
              <a:cs typeface="思源宋体" panose="02020400000000000000" charset="-122"/>
              <a:sym typeface="Arial" panose="020b0604020202020204" pitchFamily="34" charset="0"/>
            </a:endParaRPr>
          </a:p>
        </c:txPr>
        <c:crossAx val="870082320"/>
        <c:crosses val="autoZero"/>
        <c:auto val="0"/>
        <c:lblAlgn val="ctr"/>
        <c:lblOffset/>
        <c:noMultiLvlLbl val="0"/>
      </c:catAx>
      <c:valAx>
        <c:axId val="870082320"/>
        <c:scaling>
          <c:orientation/>
        </c:scaling>
        <c:delete val="0"/>
        <c:axPos val="l"/>
        <c:majorGridlines>
          <c:spPr>
            <a:ln w="9525" cap="flat" cmpd="sng" algn="ctr">
              <a:solidFill>
                <a:schemeClr val="bg2">
                  <a:lumMod val="90000"/>
                </a:schemeClr>
              </a:solidFill>
              <a:round/>
            </a:ln>
            <a:effectLst/>
          </c:spPr>
        </c:majorGridlines>
        <c:numFmt formatCode="General" sourceLinked="1"/>
        <c:majorTickMark val="none"/>
        <c:minorTickMark val="none"/>
        <c:spPr>
          <a:noFill/>
          <a:ln>
            <a:noFill/>
          </a:ln>
          <a:effectLst/>
        </c:spPr>
        <c:txPr>
          <a:bodyPr rot="-60000000" spcFirstLastPara="1" vertOverflow="ellipsis" vert="horz" wrap="square" anchor="ctr" anchorCtr="1"/>
          <a:p>
            <a:pPr>
              <a:defRPr lang="zh-CN" sz="1195" b="0" i="0" u="none" strike="noStrike" kern="1200" baseline="0" smtId="4294967295">
                <a:solidFill>
                  <a:schemeClr val="tx1">
                    <a:lumMod val="65000"/>
                    <a:lumOff val="35000"/>
                  </a:schemeClr>
                </a:solidFill>
                <a:latin typeface="思源宋体" panose="02020400000000000000" charset="-122"/>
                <a:ea typeface="思源宋体" panose="02020400000000000000" charset="-122"/>
                <a:cs typeface="思源宋体" panose="02020400000000000000" charset="-122"/>
                <a:sym typeface="Arial" panose="020b0604020202020204" pitchFamily="34" charset="0"/>
              </a:defRPr>
            </a:pPr>
            <a:endParaRPr lang="zh-CN" sz="1195" b="0" i="0" u="none" strike="noStrike" kern="1200" baseline="0" smtId="4294967295">
              <a:solidFill>
                <a:schemeClr val="tx1">
                  <a:lumMod val="65000"/>
                  <a:lumOff val="35000"/>
                </a:schemeClr>
              </a:solidFill>
              <a:latin typeface="思源宋体" panose="02020400000000000000" charset="-122"/>
              <a:ea typeface="思源宋体" panose="02020400000000000000" charset="-122"/>
              <a:cs typeface="思源宋体" panose="02020400000000000000" charset="-122"/>
              <a:sym typeface="Arial" panose="020b0604020202020204" pitchFamily="34" charset="0"/>
            </a:endParaRPr>
          </a:p>
        </c:txPr>
        <c:crossAx val="870081760"/>
        <c:crosses val="autoZero"/>
        <c:crossBetween val="between"/>
      </c:valAx>
      <c:spPr>
        <a:noFill/>
        <a:ln>
          <a:noFill/>
        </a:ln>
        <a:effectLst/>
      </c:spPr>
    </c:plotArea>
    <c:plotVisOnly val="1"/>
    <c:dispBlanksAs val="gap"/>
    <c:showDLblsOverMax val="0"/>
  </c:chart>
  <c:spPr>
    <a:noFill/>
    <a:ln>
      <a:noFill/>
    </a:ln>
    <a:effectLst/>
  </c:spPr>
  <c:txPr>
    <a:bodyPr/>
    <a:p>
      <a:pPr>
        <a:defRPr lang="zh-CN" smtId="4294967295">
          <a:latin typeface="Arial" panose="020b0604020202020204" pitchFamily="34" charset="0"/>
          <a:ea typeface="微软雅黑" panose="020b0503020204020204" charset="-122"/>
          <a:sym typeface="Arial" panose="020b0604020202020204" pitchFamily="34" charset="0"/>
        </a:defRPr>
      </a:pPr>
      <a:endParaRPr lang="zh-CN" smtId="4294967295">
        <a:latin typeface="Arial" panose="020b0604020202020204" pitchFamily="34" charset="0"/>
        <a:ea typeface="微软雅黑" panose="020b0503020204020204" charset="-122"/>
        <a:sym typeface="Arial" panose="020b0604020202020204" pitchFamily="34" charset="0"/>
      </a:endParaRPr>
    </a:p>
  </c:txPr>
  <c:externalData r:id="rId1">
    <c:autoUpdate val="0"/>
  </c:externalData>
</c:chartSpace>
</file>

<file path=ppt/charts/colors1.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a="http://schemas.openxmlformats.org/drawingml/2006/main" xmlns:r="http://schemas.openxmlformats.org/officeDocument/2006/relationships" xmlns:cs="http://schemas.microsoft.com/office/drawing/2012/chartStyle"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handoutMasters/_rels/handoutMaster1.xml.rels>&#65279;<?xml version="1.0" encoding="utf-8" standalone="yes"?><Relationships xmlns="http://schemas.openxmlformats.org/package/2006/relationships"><Relationship Id="rId1" Type="http://schemas.openxmlformats.org/officeDocument/2006/relationships/theme" Target="../theme/theme4.xml" /></Relationships>
</file>

<file path=ppt/handoutMasters/handoutMaster1.xml><?xml version="1.0" encoding="utf-8"?>
<p:handout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思源宋体" panose="02020400000000000000" charset="-122"/>
                <a:ea typeface="思源宋体" panose="02020400000000000000" charset="-122"/>
                <a:cs typeface="思源宋体" panose="02020400000000000000" charset="-122"/>
              </a:defRPr>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思源宋体" panose="02020400000000000000" charset="-122"/>
                <a:ea typeface="思源宋体" panose="02020400000000000000" charset="-122"/>
                <a:cs typeface="思源宋体" panose="02020400000000000000" charset="-122"/>
              </a:defRPr>
            </a:lvl1pPr>
          </a:lstStyle>
          <a:p>
            <a:fld id="{DEAA6A68-0EB0-4211-9BA1-8BC8BA962E8D}" type="datetimeFigureOut">
              <a:rPr lang="zh-CN" altLang="en-US" smtClean="0"/>
              <a:t/>
            </a:fld>
            <a:endParaRPr lang="zh-CN" altLang="en-US"/>
          </a:p>
        </p:txBody>
      </p:sp>
      <p:sp>
        <p:nvSpPr>
          <p:cNvPr id="4" name="幻灯片图像占位符 3"/>
          <p:cNvSpPr>
            <a:spLocks noGrp="1" noRot="1" noChangeAspect="1"/>
          </p:cNvSpPr>
          <p:nvPr>
            <p:ph type="sldImg" idx="2"/>
          </p:nvPr>
        </p:nvSpPr>
        <p:spPr>
          <a:xfrm>
            <a:off x="571500" y="685800"/>
            <a:ext cx="5715000" cy="3429000"/>
          </a:xfrm>
          <a:prstGeom prst="rect">
            <a:avLst/>
          </a:prstGeom>
          <a:noFill/>
          <a:ln w="12700">
            <a:solidFill>
              <a:prstClr val="black"/>
            </a:solidFill>
          </a:ln>
        </p:spPr>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思源宋体" panose="02020400000000000000" charset="-122"/>
                <a:ea typeface="思源宋体" panose="02020400000000000000" charset="-122"/>
                <a:cs typeface="思源宋体" panose="02020400000000000000" charset="-122"/>
              </a:defRPr>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思源宋体" panose="02020400000000000000" charset="-122"/>
                <a:ea typeface="思源宋体" panose="02020400000000000000" charset="-122"/>
                <a:cs typeface="思源宋体" panose="02020400000000000000" charset="-122"/>
              </a:defRPr>
            </a:lvl1pPr>
          </a:lstStyle>
          <a:p>
            <a:fld id="{5F11AE35-1DF0-4D2A-AC3B-20EBDD1DB537}" type="slidenum">
              <a:rPr lang="zh-CN" altLang="en-US" smtClean="0"/>
              <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思源宋体" panose="02020400000000000000" charset="-122"/>
        <a:ea typeface="思源宋体" panose="02020400000000000000" charset="-122"/>
        <a:cs typeface="思源宋体" panose="02020400000000000000" charset="-122"/>
      </a:defRPr>
    </a:lvl1pPr>
    <a:lvl2pPr marL="457200" algn="l" defTabSz="914400" rtl="0" eaLnBrk="1" latinLnBrk="0" hangingPunct="1">
      <a:defRPr sz="1200" kern="1200">
        <a:solidFill>
          <a:schemeClr val="tx1"/>
        </a:solidFill>
        <a:latin typeface="思源宋体" panose="02020400000000000000" charset="-122"/>
        <a:ea typeface="思源宋体" panose="02020400000000000000" charset="-122"/>
        <a:cs typeface="思源宋体" panose="02020400000000000000" charset="-122"/>
      </a:defRPr>
    </a:lvl2pPr>
    <a:lvl3pPr marL="914400" algn="l" defTabSz="914400" rtl="0" eaLnBrk="1" latinLnBrk="0" hangingPunct="1">
      <a:defRPr sz="1200" kern="1200">
        <a:solidFill>
          <a:schemeClr val="tx1"/>
        </a:solidFill>
        <a:latin typeface="思源宋体" panose="02020400000000000000" charset="-122"/>
        <a:ea typeface="思源宋体" panose="02020400000000000000" charset="-122"/>
        <a:cs typeface="思源宋体" panose="02020400000000000000" charset="-122"/>
      </a:defRPr>
    </a:lvl3pPr>
    <a:lvl4pPr marL="1371600" algn="l" defTabSz="914400" rtl="0" eaLnBrk="1" latinLnBrk="0" hangingPunct="1">
      <a:defRPr sz="1200" kern="1200">
        <a:solidFill>
          <a:schemeClr val="tx1"/>
        </a:solidFill>
        <a:latin typeface="思源宋体" panose="02020400000000000000" charset="-122"/>
        <a:ea typeface="思源宋体" panose="02020400000000000000" charset="-122"/>
        <a:cs typeface="思源宋体" panose="02020400000000000000" charset="-122"/>
      </a:defRPr>
    </a:lvl4pPr>
    <a:lvl5pPr marL="1828800" algn="l" defTabSz="914400" rtl="0" eaLnBrk="1" latinLnBrk="0" hangingPunct="1">
      <a:defRPr sz="1200" kern="1200">
        <a:solidFill>
          <a:schemeClr val="tx1"/>
        </a:solidFill>
        <a:latin typeface="思源宋体" panose="02020400000000000000" charset="-122"/>
        <a:ea typeface="思源宋体" panose="02020400000000000000" charset="-122"/>
        <a:cs typeface="思源宋体" panose="02020400000000000000" charset="-122"/>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t>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t>10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t>11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t>12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t>13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t>14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t>15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a:ea typeface="宋体" panose="02010600030101010101" pitchFamily="2" charset="-122"/>
              </a:rPr>
              <a:t>16</a:t>
            </a:fld>
            <a:endParaRPr lang="zh-CN" altLang="en-US" sz="1200">
              <a:solidFill>
                <a:srgbClr val="000000"/>
              </a:solidFill>
              <a:latin typeface="Calibri"/>
              <a:ea typeface="宋体" panose="02010600030101010101" pitchFamily="2" charset="-122"/>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441524" y="7896764"/>
            <a:ext cx="2632829" cy="40645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063">
                <a:solidFill>
                  <a:srgbClr val="000000"/>
                </a:solidFill>
                <a:latin typeface="Calibri"/>
                <a:ea typeface="宋体" panose="02010600030101010101" pitchFamily="2" charset="-122"/>
              </a:rPr>
              <a:t>17</a:t>
            </a:fld>
            <a:endParaRPr lang="zh-CN" altLang="en-US" sz="1063">
              <a:solidFill>
                <a:srgbClr val="000000"/>
              </a:solidFill>
              <a:latin typeface="Calibri"/>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t>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t>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t>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t>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t>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t>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t>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t>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3.xml.rels>&#65279;<?xml version="1.0" encoding="utf-8" standalone="yes"?><Relationships xmlns="http://schemas.openxmlformats.org/package/2006/relationships"><Relationship Id="rId1" Type="http://schemas.openxmlformats.org/officeDocument/2006/relationships/tags" Target="../tags/tag1.xml" /><Relationship Id="rId2" Type="http://schemas.openxmlformats.org/officeDocument/2006/relationships/tags" Target="../tags/tag2.xml" /><Relationship Id="rId3" Type="http://schemas.openxmlformats.org/officeDocument/2006/relationships/tags" Target="../tags/tag3.xml" /><Relationship Id="rId4" Type="http://schemas.openxmlformats.org/officeDocument/2006/relationships/tags" Target="../tags/tag4.xml" /><Relationship Id="rId5" Type="http://schemas.openxmlformats.org/officeDocument/2006/relationships/tags" Target="../tags/tag5.xml" /><Relationship Id="rId6" Type="http://schemas.openxmlformats.org/officeDocument/2006/relationships/slideMaster" Target="../slideMasters/slideMaster2.xml" /></Relationships>
</file>

<file path=ppt/slideLayouts/_rels/slideLayout14.xml.rels>&#65279;<?xml version="1.0" encoding="utf-8" standalone="yes"?><Relationships xmlns="http://schemas.openxmlformats.org/package/2006/relationships"><Relationship Id="rId1" Type="http://schemas.openxmlformats.org/officeDocument/2006/relationships/tags" Target="../tags/tag6.xml" /><Relationship Id="rId2" Type="http://schemas.openxmlformats.org/officeDocument/2006/relationships/tags" Target="../tags/tag7.xml" /><Relationship Id="rId3" Type="http://schemas.openxmlformats.org/officeDocument/2006/relationships/tags" Target="../tags/tag8.xml" /><Relationship Id="rId4" Type="http://schemas.openxmlformats.org/officeDocument/2006/relationships/tags" Target="../tags/tag9.xml" /><Relationship Id="rId5" Type="http://schemas.openxmlformats.org/officeDocument/2006/relationships/tags" Target="../tags/tag10.xml" /><Relationship Id="rId6" Type="http://schemas.openxmlformats.org/officeDocument/2006/relationships/slideMaster" Target="../slideMasters/slideMaster2.xml" /></Relationships>
</file>

<file path=ppt/slideLayouts/_rels/slideLayout15.xml.rels>&#65279;<?xml version="1.0" encoding="utf-8" standalone="yes"?><Relationships xmlns="http://schemas.openxmlformats.org/package/2006/relationships"><Relationship Id="rId1" Type="http://schemas.openxmlformats.org/officeDocument/2006/relationships/tags" Target="../tags/tag11.xml" /><Relationship Id="rId2" Type="http://schemas.openxmlformats.org/officeDocument/2006/relationships/tags" Target="../tags/tag12.xml" /><Relationship Id="rId3" Type="http://schemas.openxmlformats.org/officeDocument/2006/relationships/tags" Target="../tags/tag13.xml" /><Relationship Id="rId4" Type="http://schemas.openxmlformats.org/officeDocument/2006/relationships/tags" Target="../tags/tag14.xml" /><Relationship Id="rId5" Type="http://schemas.openxmlformats.org/officeDocument/2006/relationships/tags" Target="../tags/tag15.xml" /><Relationship Id="rId6" Type="http://schemas.openxmlformats.org/officeDocument/2006/relationships/slideMaster" Target="../slideMasters/slideMaster2.xml" /></Relationships>
</file>

<file path=ppt/slideLayouts/_rels/slideLayout16.xml.rels>&#65279;<?xml version="1.0" encoding="utf-8" standalone="yes"?><Relationships xmlns="http://schemas.openxmlformats.org/package/2006/relationships"><Relationship Id="rId1" Type="http://schemas.openxmlformats.org/officeDocument/2006/relationships/tags" Target="../tags/tag16.xml" /><Relationship Id="rId2" Type="http://schemas.openxmlformats.org/officeDocument/2006/relationships/tags" Target="../tags/tag17.xml" /><Relationship Id="rId3" Type="http://schemas.openxmlformats.org/officeDocument/2006/relationships/tags" Target="../tags/tag18.xml" /><Relationship Id="rId4" Type="http://schemas.openxmlformats.org/officeDocument/2006/relationships/tags" Target="../tags/tag19.xml" /><Relationship Id="rId5" Type="http://schemas.openxmlformats.org/officeDocument/2006/relationships/tags" Target="../tags/tag20.xml" /><Relationship Id="rId6" Type="http://schemas.openxmlformats.org/officeDocument/2006/relationships/tags" Target="../tags/tag21.xml" /><Relationship Id="rId7" Type="http://schemas.openxmlformats.org/officeDocument/2006/relationships/slideMaster" Target="../slideMasters/slideMaster2.xml" /></Relationships>
</file>

<file path=ppt/slideLayouts/_rels/slideLayout17.xml.rels>&#65279;<?xml version="1.0" encoding="utf-8" standalone="yes"?><Relationships xmlns="http://schemas.openxmlformats.org/package/2006/relationships"><Relationship Id="rId1" Type="http://schemas.openxmlformats.org/officeDocument/2006/relationships/tags" Target="../tags/tag22.xml" /><Relationship Id="rId2" Type="http://schemas.openxmlformats.org/officeDocument/2006/relationships/tags" Target="../tags/tag23.xml" /><Relationship Id="rId3" Type="http://schemas.openxmlformats.org/officeDocument/2006/relationships/tags" Target="../tags/tag24.xml" /><Relationship Id="rId4" Type="http://schemas.openxmlformats.org/officeDocument/2006/relationships/tags" Target="../tags/tag25.xml" /><Relationship Id="rId5" Type="http://schemas.openxmlformats.org/officeDocument/2006/relationships/tags" Target="../tags/tag26.xml" /><Relationship Id="rId6" Type="http://schemas.openxmlformats.org/officeDocument/2006/relationships/tags" Target="../tags/tag27.xml" /><Relationship Id="rId7" Type="http://schemas.openxmlformats.org/officeDocument/2006/relationships/tags" Target="../tags/tag28.xml" /><Relationship Id="rId8" Type="http://schemas.openxmlformats.org/officeDocument/2006/relationships/tags" Target="../tags/tag29.xml" /><Relationship Id="rId9" Type="http://schemas.openxmlformats.org/officeDocument/2006/relationships/slideMaster" Target="../slideMasters/slideMaster2.xml" /></Relationships>
</file>

<file path=ppt/slideLayouts/_rels/slideLayout18.xml.rels>&#65279;<?xml version="1.0" encoding="utf-8" standalone="yes"?><Relationships xmlns="http://schemas.openxmlformats.org/package/2006/relationships"><Relationship Id="rId1" Type="http://schemas.openxmlformats.org/officeDocument/2006/relationships/tags" Target="../tags/tag30.xml" /><Relationship Id="rId2" Type="http://schemas.openxmlformats.org/officeDocument/2006/relationships/tags" Target="../tags/tag31.xml" /><Relationship Id="rId3" Type="http://schemas.openxmlformats.org/officeDocument/2006/relationships/tags" Target="../tags/tag32.xml" /><Relationship Id="rId4" Type="http://schemas.openxmlformats.org/officeDocument/2006/relationships/tags" Target="../tags/tag33.xml" /><Relationship Id="rId5" Type="http://schemas.openxmlformats.org/officeDocument/2006/relationships/slideMaster" Target="../slideMasters/slideMaster2.xml" /></Relationships>
</file>

<file path=ppt/slideLayouts/_rels/slideLayout19.xml.rels>&#65279;<?xml version="1.0" encoding="utf-8" standalone="yes"?><Relationships xmlns="http://schemas.openxmlformats.org/package/2006/relationships"><Relationship Id="rId1" Type="http://schemas.openxmlformats.org/officeDocument/2006/relationships/tags" Target="../tags/tag34.xml" /><Relationship Id="rId2" Type="http://schemas.openxmlformats.org/officeDocument/2006/relationships/tags" Target="../tags/tag35.xml" /><Relationship Id="rId3" Type="http://schemas.openxmlformats.org/officeDocument/2006/relationships/tags" Target="../tags/tag36.xml" /><Relationship Id="rId4" Type="http://schemas.openxmlformats.org/officeDocument/2006/relationships/slideMaster" Target="../slideMasters/slideMaster2.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tags" Target="../tags/tag37.xml" /><Relationship Id="rId2" Type="http://schemas.openxmlformats.org/officeDocument/2006/relationships/tags" Target="../tags/tag38.xml" /><Relationship Id="rId3" Type="http://schemas.openxmlformats.org/officeDocument/2006/relationships/tags" Target="../tags/tag39.xml" /><Relationship Id="rId4" Type="http://schemas.openxmlformats.org/officeDocument/2006/relationships/tags" Target="../tags/tag40.xml" /><Relationship Id="rId5" Type="http://schemas.openxmlformats.org/officeDocument/2006/relationships/tags" Target="../tags/tag41.xml" /><Relationship Id="rId6" Type="http://schemas.openxmlformats.org/officeDocument/2006/relationships/tags" Target="../tags/tag42.xml" /><Relationship Id="rId7" Type="http://schemas.openxmlformats.org/officeDocument/2006/relationships/slideMaster" Target="../slideMasters/slideMaster2.xml" /></Relationships>
</file>

<file path=ppt/slideLayouts/_rels/slideLayout21.xml.rels>&#65279;<?xml version="1.0" encoding="utf-8" standalone="yes"?><Relationships xmlns="http://schemas.openxmlformats.org/package/2006/relationships"><Relationship Id="rId1" Type="http://schemas.openxmlformats.org/officeDocument/2006/relationships/tags" Target="../tags/tag43.xml" /><Relationship Id="rId2" Type="http://schemas.openxmlformats.org/officeDocument/2006/relationships/tags" Target="../tags/tag44.xml" /><Relationship Id="rId3" Type="http://schemas.openxmlformats.org/officeDocument/2006/relationships/tags" Target="../tags/tag45.xml" /><Relationship Id="rId4" Type="http://schemas.openxmlformats.org/officeDocument/2006/relationships/tags" Target="../tags/tag46.xml" /><Relationship Id="rId5" Type="http://schemas.openxmlformats.org/officeDocument/2006/relationships/tags" Target="../tags/tag47.xml" /><Relationship Id="rId6" Type="http://schemas.openxmlformats.org/officeDocument/2006/relationships/slideMaster" Target="../slideMasters/slideMaster2.xml" /></Relationships>
</file>

<file path=ppt/slideLayouts/_rels/slideLayout22.xml.rels>&#65279;<?xml version="1.0" encoding="utf-8" standalone="yes"?><Relationships xmlns="http://schemas.openxmlformats.org/package/2006/relationships"><Relationship Id="rId1" Type="http://schemas.openxmlformats.org/officeDocument/2006/relationships/tags" Target="../tags/tag48.xml" /><Relationship Id="rId2" Type="http://schemas.openxmlformats.org/officeDocument/2006/relationships/tags" Target="../tags/tag49.xml" /><Relationship Id="rId3" Type="http://schemas.openxmlformats.org/officeDocument/2006/relationships/tags" Target="../tags/tag50.xml" /><Relationship Id="rId4" Type="http://schemas.openxmlformats.org/officeDocument/2006/relationships/tags" Target="../tags/tag51.xml" /><Relationship Id="rId5" Type="http://schemas.openxmlformats.org/officeDocument/2006/relationships/slideMaster" Target="../slideMasters/slideMaster2.xml" /></Relationships>
</file>

<file path=ppt/slideLayouts/_rels/slideLayout23.xml.rels>&#65279;<?xml version="1.0" encoding="utf-8" standalone="yes"?><Relationships xmlns="http://schemas.openxmlformats.org/package/2006/relationships"><Relationship Id="rId1" Type="http://schemas.openxmlformats.org/officeDocument/2006/relationships/tags" Target="../tags/tag52.xml" /><Relationship Id="rId2" Type="http://schemas.openxmlformats.org/officeDocument/2006/relationships/tags" Target="../tags/tag53.xml" /><Relationship Id="rId3" Type="http://schemas.openxmlformats.org/officeDocument/2006/relationships/tags" Target="../tags/tag54.xml" /><Relationship Id="rId4" Type="http://schemas.openxmlformats.org/officeDocument/2006/relationships/tags" Target="../tags/tag55.xml" /><Relationship Id="rId5" Type="http://schemas.openxmlformats.org/officeDocument/2006/relationships/tags" Target="../tags/tag56.xml" /><Relationship Id="rId6" Type="http://schemas.openxmlformats.org/officeDocument/2006/relationships/slideMaster" Target="../slideMasters/slideMaster2.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810101" y="2013055"/>
            <a:ext cx="9181148" cy="1389038"/>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620203" y="3672099"/>
            <a:ext cx="7560945" cy="1656045"/>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7272D93A-2E87-41AA-AFB2-5BA3DB11C2E9}"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3F0C697-95C2-4A28-A2BD-284144B657BB}" type="slidenum">
              <a:rPr lang="zh-CN" altLang="en-US" smtClean="0"/>
              <a:t/>
            </a:fld>
            <a:endParaRPr lang="zh-CN" altLang="en-US"/>
          </a:p>
        </p:txBody>
      </p:sp>
    </p:spTree>
  </p:cSld>
  <p:clrMapOvr>
    <a:masterClrMapping/>
  </p:clrMapOvr>
  <p:transition advClick="0" advTm="0">
    <p:push dir="d"/>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7272D93A-2E87-41AA-AFB2-5BA3DB11C2E9}"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3F0C697-95C2-4A28-A2BD-284144B657BB}" type="slidenum">
              <a:rPr lang="zh-CN" altLang="en-US" smtClean="0"/>
              <a:t/>
            </a:fld>
            <a:endParaRPr lang="zh-CN" altLang="en-US"/>
          </a:p>
        </p:txBody>
      </p:sp>
    </p:spTree>
  </p:cSld>
  <p:clrMapOvr>
    <a:masterClrMapping/>
  </p:clrMapOvr>
  <p:transition advClick="0" advTm="0">
    <p:push dir="d"/>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文本">
    <p:spTree>
      <p:nvGrpSpPr>
        <p:cNvPr id="1" name=""/>
        <p:cNvGrpSpPr/>
        <p:nvPr/>
      </p:nvGrpSpPr>
      <p:grpSpPr>
        <a:xfrm>
          <a:off x="0" y="0"/>
          <a:ext cx="0" cy="0"/>
        </a:xfrm>
      </p:grpSpPr>
      <p:sp>
        <p:nvSpPr>
          <p:cNvPr id="2" name="竖排标题 1"/>
          <p:cNvSpPr>
            <a:spLocks noGrp="1"/>
          </p:cNvSpPr>
          <p:nvPr>
            <p:ph type="title" orient="vert"/>
          </p:nvPr>
        </p:nvSpPr>
        <p:spPr>
          <a:xfrm>
            <a:off x="7830979" y="259508"/>
            <a:ext cx="2430304" cy="5529149"/>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540067" y="259508"/>
            <a:ext cx="7110889" cy="5529149"/>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7272D93A-2E87-41AA-AFB2-5BA3DB11C2E9}"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3F0C697-95C2-4A28-A2BD-284144B657BB}" type="slidenum">
              <a:rPr lang="zh-CN" altLang="en-US" smtClean="0"/>
              <a:t/>
            </a:fld>
            <a:endParaRPr lang="zh-CN" altLang="en-US"/>
          </a:p>
        </p:txBody>
      </p:sp>
    </p:spTree>
  </p:cSld>
  <p:clrMapOvr>
    <a:masterClrMapping/>
  </p:clrMapOvr>
  <p:transition advClick="0" advTm="0">
    <p:push dir="d"/>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_标题和内容">
    <p:spTree>
      <p:nvGrpSpPr>
        <p:cNvPr id="1" name=""/>
        <p:cNvGrpSpPr/>
        <p:nvPr/>
      </p:nvGrpSpPr>
      <p:grpSpPr>
        <a:xfrm>
          <a:off x="0" y="0"/>
          <a:ext cx="0" cy="0"/>
        </a:xfrm>
      </p:grpSpPr>
    </p:spTree>
  </p:cSld>
  <p:clrMapOvr>
    <a:masterClrMapping/>
  </p:clrMapOvr>
  <mc:AlternateContent>
    <mc:Choice xmlns:p14="http://schemas.microsoft.com/office/powerpoint/2010/main" Requires="p14">
      <p:transition spd="med" advClick="0" advTm="0" p14:dur="700">
        <p:fade/>
      </p:transition>
    </mc:Choice>
    <mc:Fallback>
      <p:transition spd="med" advClick="0" advTm="0">
        <p:fade/>
      </p:transition>
    </mc:Fallback>
  </mc:AlternateContent>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custDataLst>
              <p:tags r:id="rId1"/>
            </p:custDataLst>
          </p:nvPr>
        </p:nvSpPr>
        <p:spPr>
          <a:xfrm>
            <a:off x="1062062" y="864023"/>
            <a:ext cx="8681479" cy="2428790"/>
          </a:xfrm>
        </p:spPr>
        <p:txBody>
          <a:bodyPr lIns="90000" tIns="46800" rIns="90000" bIns="46800" anchor="b" anchorCtr="0">
            <a:normAutofit/>
          </a:bodyPr>
          <a:lstStyle>
            <a:lvl1pPr algn="ctr">
              <a:defRPr sz="5316"/>
            </a:lvl1pPr>
          </a:lstStyle>
          <a:p>
            <a:r>
              <a:rPr lang="zh-CN" altLang="en-US"/>
              <a:t>单击此处编辑母版标题样式</a:t>
            </a:r>
            <a:endParaRPr lang="zh-CN" altLang="en-US"/>
          </a:p>
        </p:txBody>
      </p:sp>
      <p:sp>
        <p:nvSpPr>
          <p:cNvPr id="3" name="副标题 2"/>
          <p:cNvSpPr>
            <a:spLocks noGrp="1"/>
          </p:cNvSpPr>
          <p:nvPr>
            <p:ph type="subTitle" idx="1"/>
            <p:custDataLst>
              <p:tags r:id="rId2"/>
            </p:custDataLst>
          </p:nvPr>
        </p:nvSpPr>
        <p:spPr>
          <a:xfrm>
            <a:off x="1062062" y="3364249"/>
            <a:ext cx="8681479" cy="1391282"/>
          </a:xfrm>
        </p:spPr>
        <p:txBody>
          <a:bodyPr lIns="90000" tIns="46800" rIns="90000" bIns="46800">
            <a:normAutofit/>
          </a:bodyPr>
          <a:lstStyle>
            <a:lvl1pPr marL="0" indent="0" algn="ctr">
              <a:lnSpc>
                <a:spcPct val="110000"/>
              </a:lnSpc>
              <a:buNone/>
              <a:defRPr sz="2126" spc="177"/>
            </a:lvl1pPr>
            <a:lvl2pPr marL="405051" indent="0" algn="ctr">
              <a:buNone/>
              <a:defRPr sz="1772"/>
            </a:lvl2pPr>
            <a:lvl3pPr marL="810101" indent="0" algn="ctr">
              <a:buNone/>
              <a:defRPr sz="1595"/>
            </a:lvl3pPr>
            <a:lvl4pPr marL="1215152" indent="0" algn="ctr">
              <a:buNone/>
              <a:defRPr sz="1418"/>
            </a:lvl4pPr>
            <a:lvl5pPr marL="1620203" indent="0" algn="ctr">
              <a:buNone/>
              <a:defRPr sz="1418"/>
            </a:lvl5pPr>
            <a:lvl6pPr marL="2025253" indent="0" algn="ctr">
              <a:buNone/>
              <a:defRPr sz="1418"/>
            </a:lvl6pPr>
            <a:lvl7pPr marL="2430304" indent="0" algn="ctr">
              <a:buNone/>
              <a:defRPr sz="1418"/>
            </a:lvl7pPr>
            <a:lvl8pPr marL="2835354" indent="0" algn="ctr">
              <a:buNone/>
              <a:defRPr sz="1418"/>
            </a:lvl8pPr>
            <a:lvl9pPr marL="3240405" indent="0" algn="ctr">
              <a:buNone/>
              <a:defRPr sz="1418"/>
            </a:lvl9pPr>
          </a:lstStyle>
          <a:p>
            <a:r>
              <a:rPr lang="zh-CN" altLang="en-US"/>
              <a:t>单击此处编辑母版副标题样式</a:t>
            </a:r>
            <a:endParaRPr lang="zh-CN" altLang="en-US"/>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539004" y="574882"/>
            <a:ext cx="9718026" cy="666727"/>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2"/>
            </p:custDataLst>
          </p:nvPr>
        </p:nvSpPr>
        <p:spPr>
          <a:xfrm>
            <a:off x="539004" y="1408290"/>
            <a:ext cx="9718026" cy="4497003"/>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hasCustomPrompt="1"/>
            <p:custDataLst>
              <p:tags r:id="rId1"/>
            </p:custDataLst>
          </p:nvPr>
        </p:nvSpPr>
        <p:spPr>
          <a:xfrm>
            <a:off x="1763725" y="3636382"/>
            <a:ext cx="6882671" cy="724555"/>
          </a:xfrm>
        </p:spPr>
        <p:txBody>
          <a:bodyPr lIns="90000" tIns="46800" rIns="90000" bIns="46800" anchor="b" anchorCtr="0">
            <a:normAutofit/>
          </a:bodyPr>
          <a:lstStyle>
            <a:lvl1pPr>
              <a:defRPr sz="3898"/>
            </a:lvl1pPr>
          </a:lstStyle>
          <a:p>
            <a:r>
              <a:rPr lang="zh-CN" altLang="en-US"/>
              <a:t>单击此处编辑标题</a:t>
            </a:r>
            <a:endParaRPr lang="zh-CN" altLang="en-US"/>
          </a:p>
        </p:txBody>
      </p:sp>
      <p:sp>
        <p:nvSpPr>
          <p:cNvPr id="3" name="文本占位符 2"/>
          <p:cNvSpPr>
            <a:spLocks noGrp="1"/>
          </p:cNvSpPr>
          <p:nvPr>
            <p:ph type="body" idx="1" hasCustomPrompt="1"/>
            <p:custDataLst>
              <p:tags r:id="rId2"/>
            </p:custDataLst>
          </p:nvPr>
        </p:nvSpPr>
        <p:spPr>
          <a:xfrm>
            <a:off x="1763725" y="4360937"/>
            <a:ext cx="6882671" cy="819802"/>
          </a:xfrm>
        </p:spPr>
        <p:txBody>
          <a:bodyPr lIns="90000" tIns="46800" rIns="90000" bIns="46800">
            <a:normAutofit/>
          </a:bodyPr>
          <a:lstStyle>
            <a:lvl1pPr marL="0" indent="0">
              <a:buNone/>
              <a:defRPr sz="1595">
                <a:solidFill>
                  <a:schemeClr val="tx1">
                    <a:lumMod val="65000"/>
                    <a:lumOff val="35000"/>
                  </a:schemeClr>
                </a:solidFill>
              </a:defRPr>
            </a:lvl1pPr>
            <a:lvl2pPr marL="405051" indent="0">
              <a:buNone/>
              <a:defRPr sz="1418">
                <a:solidFill>
                  <a:schemeClr val="tx1">
                    <a:tint val="75000"/>
                  </a:schemeClr>
                </a:solidFill>
              </a:defRPr>
            </a:lvl2pPr>
            <a:lvl3pPr marL="810101" indent="0">
              <a:buNone/>
              <a:defRPr sz="1418">
                <a:solidFill>
                  <a:schemeClr val="tx1">
                    <a:tint val="75000"/>
                  </a:schemeClr>
                </a:solidFill>
              </a:defRPr>
            </a:lvl3pPr>
            <a:lvl4pPr marL="1215152" indent="0">
              <a:buNone/>
              <a:defRPr sz="1418">
                <a:solidFill>
                  <a:schemeClr val="tx1">
                    <a:tint val="75000"/>
                  </a:schemeClr>
                </a:solidFill>
              </a:defRPr>
            </a:lvl4pPr>
            <a:lvl5pPr marL="1620203" indent="0">
              <a:buNone/>
              <a:defRPr sz="1418">
                <a:solidFill>
                  <a:schemeClr val="tx1">
                    <a:tint val="75000"/>
                  </a:schemeClr>
                </a:solidFill>
              </a:defRPr>
            </a:lvl5pPr>
            <a:lvl6pPr marL="2025253" indent="0">
              <a:buNone/>
              <a:defRPr sz="1418">
                <a:solidFill>
                  <a:schemeClr val="tx1">
                    <a:tint val="75000"/>
                  </a:schemeClr>
                </a:solidFill>
              </a:defRPr>
            </a:lvl6pPr>
            <a:lvl7pPr marL="2430304" indent="0">
              <a:buNone/>
              <a:defRPr sz="1418">
                <a:solidFill>
                  <a:schemeClr val="tx1">
                    <a:tint val="75000"/>
                  </a:schemeClr>
                </a:solidFill>
              </a:defRPr>
            </a:lvl7pPr>
            <a:lvl8pPr marL="2835354" indent="0">
              <a:buNone/>
              <a:defRPr sz="1418">
                <a:solidFill>
                  <a:schemeClr val="tx1">
                    <a:tint val="75000"/>
                  </a:schemeClr>
                </a:solidFill>
              </a:defRPr>
            </a:lvl8pPr>
            <a:lvl9pPr marL="3240405" indent="0">
              <a:buNone/>
              <a:defRPr sz="1418">
                <a:solidFill>
                  <a:schemeClr val="tx1">
                    <a:tint val="75000"/>
                  </a:schemeClr>
                </a:solidFill>
              </a:defRPr>
            </a:lvl9pPr>
          </a:lstStyle>
          <a:p>
            <a:pPr lvl="0"/>
            <a:r>
              <a:rPr lang="zh-CN" altLang="en-US"/>
              <a:t>单击此处编辑文本</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539004" y="574882"/>
            <a:ext cx="9718026" cy="666727"/>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2"/>
            </p:custDataLst>
          </p:nvPr>
        </p:nvSpPr>
        <p:spPr>
          <a:xfrm>
            <a:off x="539004" y="1418495"/>
            <a:ext cx="4586321" cy="4486799"/>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3"/>
            </p:custDataLst>
          </p:nvPr>
        </p:nvSpPr>
        <p:spPr>
          <a:xfrm>
            <a:off x="5680277" y="1418495"/>
            <a:ext cx="4586321" cy="4486799"/>
          </a:xfrm>
        </p:spPr>
        <p:txBody>
          <a:bodyPr lIns="90000" tIns="46800" rIns="90000" bIns="4680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539004" y="574882"/>
            <a:ext cx="9718026" cy="666727"/>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2"/>
            </p:custDataLst>
          </p:nvPr>
        </p:nvSpPr>
        <p:spPr>
          <a:xfrm>
            <a:off x="539004" y="1350462"/>
            <a:ext cx="4733032" cy="360577"/>
          </a:xfrm>
        </p:spPr>
        <p:txBody>
          <a:bodyPr lIns="101600" tIns="38100" rIns="76200" bIns="38100" anchor="t" anchorCtr="0">
            <a:normAutofit/>
          </a:bodyPr>
          <a:lstStyle>
            <a:lvl1pPr marL="0" indent="0">
              <a:lnSpc>
                <a:spcPct val="100000"/>
              </a:lnSpc>
              <a:buNone/>
              <a:defRPr sz="1772" b="1" spc="177">
                <a:solidFill>
                  <a:schemeClr val="tx1">
                    <a:lumMod val="75000"/>
                    <a:lumOff val="25000"/>
                  </a:schemeClr>
                </a:solidFill>
              </a:defRPr>
            </a:lvl1pPr>
            <a:lvl2pPr marL="405051" indent="0">
              <a:buNone/>
              <a:defRPr sz="1772" b="1"/>
            </a:lvl2pPr>
            <a:lvl3pPr marL="810101" indent="0">
              <a:buNone/>
              <a:defRPr sz="1595" b="1"/>
            </a:lvl3pPr>
            <a:lvl4pPr marL="1215152" indent="0">
              <a:buNone/>
              <a:defRPr sz="1418" b="1"/>
            </a:lvl4pPr>
            <a:lvl5pPr marL="1620203" indent="0">
              <a:buNone/>
              <a:defRPr sz="1418" b="1"/>
            </a:lvl5pPr>
            <a:lvl6pPr marL="2025253" indent="0">
              <a:buNone/>
              <a:defRPr sz="1418" b="1"/>
            </a:lvl6pPr>
            <a:lvl7pPr marL="2430304" indent="0">
              <a:buNone/>
              <a:defRPr sz="1418" b="1"/>
            </a:lvl7pPr>
            <a:lvl8pPr marL="2835354" indent="0">
              <a:buNone/>
              <a:defRPr sz="1418" b="1"/>
            </a:lvl8pPr>
            <a:lvl9pPr marL="3240405" indent="0">
              <a:buNone/>
              <a:defRPr sz="1418" b="1"/>
            </a:lvl9pPr>
          </a:lstStyle>
          <a:p>
            <a:pPr lvl="0"/>
            <a:r>
              <a:rPr lang="zh-CN" altLang="en-US"/>
              <a:t>单击此处编辑文本</a:t>
            </a:r>
            <a:endParaRPr lang="zh-CN" altLang="en-US"/>
          </a:p>
        </p:txBody>
      </p:sp>
      <p:sp>
        <p:nvSpPr>
          <p:cNvPr id="4" name="内容占位符 3"/>
          <p:cNvSpPr>
            <a:spLocks noGrp="1"/>
          </p:cNvSpPr>
          <p:nvPr>
            <p:ph sz="half" idx="2"/>
            <p:custDataLst>
              <p:tags r:id="rId3"/>
            </p:custDataLst>
          </p:nvPr>
        </p:nvSpPr>
        <p:spPr>
          <a:xfrm>
            <a:off x="539004" y="1751858"/>
            <a:ext cx="4733032" cy="4153435"/>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4"/>
            </p:custDataLst>
          </p:nvPr>
        </p:nvSpPr>
        <p:spPr>
          <a:xfrm>
            <a:off x="5524485" y="1343402"/>
            <a:ext cx="4733032" cy="360577"/>
          </a:xfrm>
        </p:spPr>
        <p:txBody>
          <a:bodyPr vert="horz" lIns="101600" tIns="38100" rIns="76200" bIns="38100" rtlCol="0" anchor="t" anchorCtr="0">
            <a:normAutofit/>
          </a:bodyPr>
          <a:lstStyle>
            <a:lvl1pPr marL="0" indent="0">
              <a:lnSpc>
                <a:spcPct val="100000"/>
              </a:lnSpc>
              <a:buNone/>
              <a:defRPr sz="1772" b="1" spc="177">
                <a:solidFill>
                  <a:schemeClr val="tx1">
                    <a:lumMod val="75000"/>
                    <a:lumOff val="25000"/>
                  </a:schemeClr>
                </a:solidFill>
              </a:defRPr>
            </a:lvl1pPr>
            <a:lvl2pPr marL="405051" indent="0">
              <a:buNone/>
              <a:defRPr sz="1772" b="1"/>
            </a:lvl2pPr>
            <a:lvl3pPr marL="810101" indent="0">
              <a:buNone/>
              <a:defRPr sz="1595" b="1"/>
            </a:lvl3pPr>
            <a:lvl4pPr marL="1215152" indent="0">
              <a:buNone/>
              <a:defRPr sz="1418" b="1"/>
            </a:lvl4pPr>
            <a:lvl5pPr marL="1620203" indent="0">
              <a:buNone/>
              <a:defRPr sz="1418" b="1"/>
            </a:lvl5pPr>
            <a:lvl6pPr marL="2025253" indent="0">
              <a:buNone/>
              <a:defRPr sz="1418" b="1"/>
            </a:lvl6pPr>
            <a:lvl7pPr marL="2430304" indent="0">
              <a:buNone/>
              <a:defRPr sz="1418" b="1"/>
            </a:lvl7pPr>
            <a:lvl8pPr marL="2835354" indent="0">
              <a:buNone/>
              <a:defRPr sz="1418" b="1"/>
            </a:lvl8pPr>
            <a:lvl9pPr marL="3240405" indent="0">
              <a:buNone/>
              <a:defRPr sz="1418"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5"/>
            </p:custDataLst>
          </p:nvPr>
        </p:nvSpPr>
        <p:spPr>
          <a:xfrm>
            <a:off x="5524485" y="1751858"/>
            <a:ext cx="4733032" cy="4153435"/>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539004" y="574882"/>
            <a:ext cx="9718026" cy="666727"/>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7272D93A-2E87-41AA-AFB2-5BA3DB11C2E9}"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3F0C697-95C2-4A28-A2BD-284144B657BB}" type="slidenum">
              <a:rPr lang="zh-CN" altLang="en-US" smtClean="0"/>
              <a:t/>
            </a:fld>
            <a:endParaRPr lang="zh-CN" altLang="en-US"/>
          </a:p>
        </p:txBody>
      </p:sp>
    </p:spTree>
  </p:cSld>
  <p:clrMapOvr>
    <a:masterClrMapping/>
  </p:clrMapOvr>
  <p:transition advClick="0" advTm="0">
    <p:push dir="d"/>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图片与标题">
    <p:spTree>
      <p:nvGrpSpPr>
        <p:cNvPr id="1" name=""/>
        <p:cNvGrpSpPr/>
        <p:nvPr/>
      </p:nvGrpSpPr>
      <p:grpSpPr>
        <a:xfrm>
          <a:off x="0" y="0"/>
          <a:ext cx="0" cy="0"/>
        </a:xfrm>
      </p:grpSpPr>
      <p:sp>
        <p:nvSpPr>
          <p:cNvPr id="3" name="图片占位符 2"/>
          <p:cNvSpPr>
            <a:spLocks noGrp="1"/>
          </p:cNvSpPr>
          <p:nvPr>
            <p:ph type="pic" idx="1"/>
            <p:custDataLst>
              <p:tags r:id="rId1"/>
            </p:custDataLst>
          </p:nvPr>
        </p:nvSpPr>
        <p:spPr>
          <a:xfrm>
            <a:off x="539004" y="1469520"/>
            <a:ext cx="4636179" cy="4354133"/>
          </a:xfrm>
        </p:spPr>
        <p:txBody>
          <a:bodyPr vert="horz" lIns="90000" tIns="46800" rIns="90000" bIns="46800" rtlCol="0">
            <a:normAutofit/>
          </a:bodyPr>
          <a:lstStyle>
            <a:lvl1pPr>
              <a:buNone/>
              <a:defRPr sz="1418"/>
            </a:lvl1pPr>
          </a:lstStyle>
          <a:p>
            <a:pPr lvl="0"/>
            <a:endParaRPr lang="zh-CN" altLang="en-US"/>
          </a:p>
        </p:txBody>
      </p:sp>
      <p:sp>
        <p:nvSpPr>
          <p:cNvPr id="4" name="文本占位符 3"/>
          <p:cNvSpPr>
            <a:spLocks noGrp="1"/>
          </p:cNvSpPr>
          <p:nvPr>
            <p:ph type="body" sz="half" idx="2"/>
            <p:custDataLst>
              <p:tags r:id="rId2"/>
            </p:custDataLst>
          </p:nvPr>
        </p:nvSpPr>
        <p:spPr>
          <a:xfrm>
            <a:off x="5626057" y="1469520"/>
            <a:ext cx="4630972" cy="4354133"/>
          </a:xfrm>
        </p:spPr>
        <p:txBody>
          <a:bodyPr vert="horz" lIns="90000" tIns="46800" rIns="90000" bIns="46800" rtlCol="0">
            <a:normAutofit/>
          </a:bodyPr>
          <a:lstStyle>
            <a:lvl1pPr>
              <a:buNone/>
              <a:defRPr sz="1418"/>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
            </a:fld>
            <a:endParaRPr lang="zh-CN" altLang="en-US"/>
          </a:p>
        </p:txBody>
      </p:sp>
      <p:sp>
        <p:nvSpPr>
          <p:cNvPr id="6" name="页脚占位符 5"/>
          <p:cNvSpPr>
            <a:spLocks noGrp="1"/>
          </p:cNvSpPr>
          <p:nvPr>
            <p:ph type="ftr" sz="quarter" idx="11"/>
            <p:custDataLst>
              <p:tags r:id="rId4"/>
            </p:custDataLst>
          </p:nvPr>
        </p:nvSpPr>
        <p:spPr/>
        <p:txBody>
          <a:bodyPr/>
          <a:lstStyle/>
          <a:p>
            <a:endParaRPr lang="zh-CN" altLang="en-US"/>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
            </a:fld>
            <a:endParaRPr lang="zh-CN" altLang="en-US"/>
          </a:p>
        </p:txBody>
      </p:sp>
      <p:sp>
        <p:nvSpPr>
          <p:cNvPr id="9" name="标题 8"/>
          <p:cNvSpPr>
            <a:spLocks noGrp="1"/>
          </p:cNvSpPr>
          <p:nvPr>
            <p:ph type="title"/>
            <p:custDataLst>
              <p:tags r:id="rId6"/>
            </p:custDataLst>
          </p:nvPr>
        </p:nvSpPr>
        <p:spPr>
          <a:xfrm>
            <a:off x="539004" y="574882"/>
            <a:ext cx="9718026" cy="666727"/>
          </a:xfrm>
        </p:spPr>
        <p:txBody>
          <a:bodyPr/>
          <a:lstStyle/>
          <a:p>
            <a:r>
              <a:rPr lang="zh-CN" altLang="en-US"/>
              <a:t>单击此处编辑母版标题样式</a:t>
            </a:r>
            <a:endParaRPr lang="zh-CN" altLang="en-US"/>
          </a:p>
        </p:txBody>
      </p:sp>
    </p:spTree>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hasCustomPrompt="1"/>
            <p:custDataLst>
              <p:tags r:id="rId1"/>
            </p:custDataLst>
          </p:nvPr>
        </p:nvSpPr>
        <p:spPr>
          <a:xfrm>
            <a:off x="9067393" y="864023"/>
            <a:ext cx="924919" cy="4752129"/>
          </a:xfrm>
        </p:spPr>
        <p:txBody>
          <a:bodyPr vert="eaVert" lIns="90000" tIns="46800" rIns="90000" bIns="46800" rtlCol="0" anchor="ctr" anchorCtr="0">
            <a:normAutofit/>
          </a:bodyPr>
          <a:lstStyle>
            <a:lvl1pPr>
              <a:buNone/>
              <a:defRPr sz="2481"/>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2"/>
            </p:custDataLst>
          </p:nvPr>
        </p:nvSpPr>
        <p:spPr>
          <a:xfrm>
            <a:off x="810101" y="864023"/>
            <a:ext cx="8123338" cy="4752129"/>
          </a:xfrm>
        </p:spPr>
        <p:txBody>
          <a:bodyPr vert="eaVert" lIns="46800" tIns="46800" rIns="46800" bIns="46800"/>
          <a:lstStyle>
            <a:lvl1pPr marL="202525" indent="-202525">
              <a:spcAft>
                <a:spcPts val="886"/>
              </a:spcAft>
              <a:defRPr spc="266"/>
            </a:lvl1pPr>
            <a:lvl2pPr marL="607576" indent="-202525">
              <a:defRPr spc="266"/>
            </a:lvl2pPr>
            <a:lvl3pPr marL="1012627" indent="-202525">
              <a:defRPr spc="266"/>
            </a:lvl3pPr>
            <a:lvl4pPr marL="1417677" indent="-202525">
              <a:defRPr spc="266"/>
            </a:lvl4pPr>
            <a:lvl5pPr marL="1822728" indent="-202525">
              <a:defRPr spc="266"/>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7" name="内容占位符 6"/>
          <p:cNvSpPr>
            <a:spLocks noGrp="1"/>
          </p:cNvSpPr>
          <p:nvPr>
            <p:ph sz="quarter" idx="13"/>
            <p:custDataLst>
              <p:tags r:id="rId4"/>
            </p:custDataLst>
          </p:nvPr>
        </p:nvSpPr>
        <p:spPr>
          <a:xfrm>
            <a:off x="539004" y="731358"/>
            <a:ext cx="9721215" cy="51807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末尾幻灯片">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2" name="标题 1"/>
          <p:cNvSpPr>
            <a:spLocks noGrp="1"/>
          </p:cNvSpPr>
          <p:nvPr>
            <p:ph type="title" hasCustomPrompt="1"/>
            <p:custDataLst>
              <p:tags r:id="rId4"/>
            </p:custDataLst>
          </p:nvPr>
        </p:nvSpPr>
        <p:spPr>
          <a:xfrm>
            <a:off x="1062062" y="2347150"/>
            <a:ext cx="8681479" cy="962672"/>
          </a:xfrm>
        </p:spPr>
        <p:txBody>
          <a:bodyPr vert="horz" lIns="90000" tIns="46800" rIns="90000" bIns="46800" rtlCol="0" anchor="t" anchorCtr="0">
            <a:normAutofit/>
          </a:bodyPr>
          <a:lstStyle>
            <a:lvl1pPr algn="ctr">
              <a:defRPr sz="5316"/>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5"/>
            </p:custDataLst>
          </p:nvPr>
        </p:nvSpPr>
        <p:spPr>
          <a:xfrm>
            <a:off x="1062062" y="3364249"/>
            <a:ext cx="8681479" cy="445618"/>
          </a:xfrm>
        </p:spPr>
        <p:txBody>
          <a:bodyPr lIns="90000" tIns="46800" rIns="90000" bIns="46800">
            <a:normAutofit/>
          </a:bodyPr>
          <a:lstStyle>
            <a:lvl1pPr algn="ctr">
              <a:lnSpc>
                <a:spcPct val="110000"/>
              </a:lnSpc>
              <a:buNone/>
              <a:defRPr sz="2126" spc="177"/>
            </a:lvl1pPr>
          </a:lstStyle>
          <a:p>
            <a:pPr lvl="0"/>
            <a:r>
              <a:rPr lang="zh-CN" altLang="en-US"/>
              <a:t>单击此处编辑母版文本样式</a:t>
            </a:r>
            <a:endParaRPr lang="zh-CN" alt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53232" y="4164113"/>
            <a:ext cx="9181148" cy="1287035"/>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53232" y="2746575"/>
            <a:ext cx="9181148" cy="1417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7272D93A-2E87-41AA-AFB2-5BA3DB11C2E9}"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3F0C697-95C2-4A28-A2BD-284144B657BB}" type="slidenum">
              <a:rPr lang="zh-CN" altLang="en-US" smtClean="0"/>
              <a:t/>
            </a:fld>
            <a:endParaRPr lang="zh-CN" altLang="en-US"/>
          </a:p>
        </p:txBody>
      </p:sp>
    </p:spTree>
  </p:cSld>
  <p:clrMapOvr>
    <a:masterClrMapping/>
  </p:clrMapOvr>
  <p:transition advClick="0" advTm="0">
    <p:push dir="d"/>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540068" y="1512041"/>
            <a:ext cx="4770596" cy="42766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5490686" y="1512041"/>
            <a:ext cx="4770596" cy="42766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7272D93A-2E87-41AA-AFB2-5BA3DB11C2E9}"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3F0C697-95C2-4A28-A2BD-284144B657BB}" type="slidenum">
              <a:rPr lang="zh-CN" altLang="en-US" smtClean="0"/>
              <a:t/>
            </a:fld>
            <a:endParaRPr lang="zh-CN" altLang="en-US"/>
          </a:p>
        </p:txBody>
      </p:sp>
    </p:spTree>
  </p:cSld>
  <p:clrMapOvr>
    <a:masterClrMapping/>
  </p:clrMapOvr>
  <p:transition advClick="0" advTm="0">
    <p:push dir="d"/>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540068" y="1450540"/>
            <a:ext cx="4772472" cy="6045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540068" y="2055056"/>
            <a:ext cx="4772472" cy="373360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5486936" y="1450540"/>
            <a:ext cx="4774347" cy="6045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5486936" y="2055056"/>
            <a:ext cx="4774347" cy="373360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7272D93A-2E87-41AA-AFB2-5BA3DB11C2E9}" type="datetimeFigureOut">
              <a:rPr lang="zh-CN" altLang="en-US" smtClean="0"/>
              <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3F0C697-95C2-4A28-A2BD-284144B657BB}" type="slidenum">
              <a:rPr lang="zh-CN" altLang="en-US" smtClean="0"/>
              <a:t/>
            </a:fld>
            <a:endParaRPr lang="zh-CN" altLang="en-US"/>
          </a:p>
        </p:txBody>
      </p:sp>
    </p:spTree>
  </p:cSld>
  <p:clrMapOvr>
    <a:masterClrMapping/>
  </p:clrMapOvr>
  <p:transition advClick="0" advTm="0">
    <p:push dir="d"/>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7272D93A-2E87-41AA-AFB2-5BA3DB11C2E9}"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3F0C697-95C2-4A28-A2BD-284144B657BB}" type="slidenum">
              <a:rPr lang="zh-CN" altLang="en-US" smtClean="0"/>
              <a:t/>
            </a:fld>
            <a:endParaRPr lang="zh-CN" altLang="en-US"/>
          </a:p>
        </p:txBody>
      </p:sp>
    </p:spTree>
  </p:cSld>
  <p:clrMapOvr>
    <a:masterClrMapping/>
  </p:clrMapOvr>
  <p:transition advClick="0" advTm="0">
    <p:push dir="d"/>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7272D93A-2E87-41AA-AFB2-5BA3DB11C2E9}" type="datetimeFigureOut">
              <a:rPr lang="zh-CN" altLang="en-US" smtClean="0"/>
              <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3F0C697-95C2-4A28-A2BD-284144B657BB}" type="slidenum">
              <a:rPr lang="zh-CN" altLang="en-US" smtClean="0"/>
              <a:t/>
            </a:fld>
            <a:endParaRPr lang="zh-CN" altLang="en-US"/>
          </a:p>
        </p:txBody>
      </p:sp>
    </p:spTree>
  </p:cSld>
  <p:clrMapOvr>
    <a:masterClrMapping/>
  </p:clrMapOvr>
  <p:transition advClick="0" advTm="0">
    <p:push dir="d"/>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540068" y="258007"/>
            <a:ext cx="3553570" cy="1098030"/>
          </a:xfr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4223028" y="258007"/>
            <a:ext cx="6038255" cy="55306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540068" y="1356037"/>
            <a:ext cx="3553570" cy="443262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7272D93A-2E87-41AA-AFB2-5BA3DB11C2E9}"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3F0C697-95C2-4A28-A2BD-284144B657BB}" type="slidenum">
              <a:rPr lang="zh-CN" altLang="en-US" smtClean="0"/>
              <a:t/>
            </a:fld>
            <a:endParaRPr lang="zh-CN" altLang="en-US"/>
          </a:p>
        </p:txBody>
      </p:sp>
    </p:spTree>
  </p:cSld>
  <p:clrMapOvr>
    <a:masterClrMapping/>
  </p:clrMapOvr>
  <p:transition advClick="0" advTm="0">
    <p:push dir="d"/>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2117140" y="4536122"/>
            <a:ext cx="6480810" cy="535515"/>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2117140" y="579016"/>
            <a:ext cx="6480810" cy="388810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117140" y="5071637"/>
            <a:ext cx="6480810" cy="76052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7272D93A-2E87-41AA-AFB2-5BA3DB11C2E9}"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3F0C697-95C2-4A28-A2BD-284144B657BB}" type="slidenum">
              <a:rPr lang="zh-CN" altLang="en-US" smtClean="0"/>
              <a:t/>
            </a:fld>
            <a:endParaRPr lang="zh-CN" altLang="en-US"/>
          </a:p>
        </p:txBody>
      </p:sp>
    </p:spTree>
  </p:cSld>
  <p:clrMapOvr>
    <a:masterClrMapping/>
  </p:clrMapOvr>
  <p:transition advClick="0" advTm="0">
    <p:push dir="d"/>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slideLayout" Target="../slideLayouts/slideLayout12.xml" /><Relationship Id="rId13" Type="http://schemas.openxmlformats.org/officeDocument/2006/relationships/image" Target="../media/image1.png" /><Relationship Id="rId14"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13.xml" /><Relationship Id="rId10" Type="http://schemas.openxmlformats.org/officeDocument/2006/relationships/slideLayout" Target="../slideLayouts/slideLayout22.xml" /><Relationship Id="rId11" Type="http://schemas.openxmlformats.org/officeDocument/2006/relationships/slideLayout" Target="../slideLayouts/slideLayout23.xml" /><Relationship Id="rId12" Type="http://schemas.openxmlformats.org/officeDocument/2006/relationships/tags" Target="../tags/tag57.xml" /><Relationship Id="rId13" Type="http://schemas.openxmlformats.org/officeDocument/2006/relationships/tags" Target="../tags/tag58.xml" /><Relationship Id="rId14" Type="http://schemas.openxmlformats.org/officeDocument/2006/relationships/tags" Target="../tags/tag59.xml" /><Relationship Id="rId15" Type="http://schemas.openxmlformats.org/officeDocument/2006/relationships/tags" Target="../tags/tag60.xml" /><Relationship Id="rId16" Type="http://schemas.openxmlformats.org/officeDocument/2006/relationships/theme" Target="../theme/theme2.xml" /><Relationship Id="rId2" Type="http://schemas.openxmlformats.org/officeDocument/2006/relationships/slideLayout" Target="../slideLayouts/slideLayout14.xml" /><Relationship Id="rId3" Type="http://schemas.openxmlformats.org/officeDocument/2006/relationships/slideLayout" Target="../slideLayouts/slideLayout15.xml" /><Relationship Id="rId4" Type="http://schemas.openxmlformats.org/officeDocument/2006/relationships/slideLayout" Target="../slideLayouts/slideLayout16.xml" /><Relationship Id="rId5" Type="http://schemas.openxmlformats.org/officeDocument/2006/relationships/slideLayout" Target="../slideLayouts/slideLayout17.xml" /><Relationship Id="rId6" Type="http://schemas.openxmlformats.org/officeDocument/2006/relationships/slideLayout" Target="../slideLayouts/slideLayout18.xml" /><Relationship Id="rId7" Type="http://schemas.openxmlformats.org/officeDocument/2006/relationships/slideLayout" Target="../slideLayouts/slideLayout19.xml" /><Relationship Id="rId8" Type="http://schemas.openxmlformats.org/officeDocument/2006/relationships/slideLayout" Target="../slideLayouts/slideLayout20.xml" /><Relationship Id="rId9" Type="http://schemas.openxmlformats.org/officeDocument/2006/relationships/slideLayout" Target="../slideLayouts/slideLayout21.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rotWithShape="1">
          <a:blip r:embed="rId13"/>
          <a:stretch>
            <a:fillRect/>
          </a:stretch>
        </a:blipFill>
        <a:effectLst/>
      </p:bgPr>
    </p:bg>
    <p:spTree>
      <p:nvGrpSpPr>
        <p:cNvPr id="1" name=""/>
        <p:cNvGrpSpPr/>
        <p:nvPr/>
      </p:nvGrpSpPr>
      <p:grpSpPr>
        <a:xfrm>
          <a:off x="0" y="0"/>
          <a:ext cx="0" cy="0"/>
        </a:xfrm>
      </p:grpSpPr>
      <p:sp>
        <p:nvSpPr>
          <p:cNvPr id="2" name="标题占位符 1"/>
          <p:cNvSpPr>
            <a:spLocks noGrp="1"/>
          </p:cNvSpPr>
          <p:nvPr>
            <p:ph type="title"/>
          </p:nvPr>
        </p:nvSpPr>
        <p:spPr>
          <a:xfrm>
            <a:off x="540068" y="259508"/>
            <a:ext cx="9721215" cy="1080029"/>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540068" y="1512041"/>
            <a:ext cx="9721215" cy="4276616"/>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540067" y="6006163"/>
            <a:ext cx="2520315" cy="345009"/>
          </a:xfrm>
          <a:prstGeom prst="rect">
            <a:avLst/>
          </a:prstGeom>
        </p:spPr>
        <p:txBody>
          <a:bodyPr vert="horz" lIns="91440" tIns="45720" rIns="91440" bIns="45720" rtlCol="0" anchor="ctr"/>
          <a:lstStyle>
            <a:lvl1pPr algn="l">
              <a:defRPr sz="1200">
                <a:solidFill>
                  <a:schemeClr val="tx1">
                    <a:tint val="75000"/>
                  </a:schemeClr>
                </a:solidFill>
                <a:latin typeface="思源宋体" panose="02020400000000000000" charset="-122"/>
                <a:ea typeface="思源宋体" panose="02020400000000000000" charset="-122"/>
                <a:cs typeface="思源宋体" panose="02020400000000000000" charset="-122"/>
              </a:defRPr>
            </a:lvl1pPr>
          </a:lstStyle>
          <a:p>
            <a:fld id="{7272D93A-2E87-41AA-AFB2-5BA3DB11C2E9}" type="datetimeFigureOut">
              <a:rPr lang="zh-CN" altLang="en-US" smtClean="0"/>
              <a:t/>
            </a:fld>
            <a:endParaRPr lang="zh-CN" altLang="en-US"/>
          </a:p>
        </p:txBody>
      </p:sp>
      <p:sp>
        <p:nvSpPr>
          <p:cNvPr id="5" name="页脚占位符 4"/>
          <p:cNvSpPr>
            <a:spLocks noGrp="1"/>
          </p:cNvSpPr>
          <p:nvPr>
            <p:ph type="ftr" sz="quarter" idx="3"/>
          </p:nvPr>
        </p:nvSpPr>
        <p:spPr>
          <a:xfrm>
            <a:off x="3690461" y="6006163"/>
            <a:ext cx="3420428" cy="345009"/>
          </a:xfrm>
          <a:prstGeom prst="rect">
            <a:avLst/>
          </a:prstGeom>
        </p:spPr>
        <p:txBody>
          <a:bodyPr vert="horz" lIns="91440" tIns="45720" rIns="91440" bIns="45720" rtlCol="0" anchor="ctr"/>
          <a:lstStyle>
            <a:lvl1pPr algn="ctr">
              <a:defRPr sz="1200">
                <a:solidFill>
                  <a:schemeClr val="tx1">
                    <a:tint val="75000"/>
                  </a:schemeClr>
                </a:solidFill>
                <a:latin typeface="思源宋体" panose="02020400000000000000" charset="-122"/>
                <a:ea typeface="思源宋体" panose="02020400000000000000" charset="-122"/>
                <a:cs typeface="思源宋体" panose="02020400000000000000" charset="-122"/>
              </a:defRPr>
            </a:lvl1pPr>
          </a:lstStyle>
          <a:p>
            <a:endParaRPr lang="zh-CN" altLang="en-US"/>
          </a:p>
        </p:txBody>
      </p:sp>
      <p:sp>
        <p:nvSpPr>
          <p:cNvPr id="6" name="灯片编号占位符 5"/>
          <p:cNvSpPr>
            <a:spLocks noGrp="1"/>
          </p:cNvSpPr>
          <p:nvPr>
            <p:ph type="sldNum" sz="quarter" idx="4"/>
          </p:nvPr>
        </p:nvSpPr>
        <p:spPr>
          <a:xfrm>
            <a:off x="7740968" y="6006163"/>
            <a:ext cx="2520315" cy="345009"/>
          </a:xfrm>
          <a:prstGeom prst="rect">
            <a:avLst/>
          </a:prstGeom>
        </p:spPr>
        <p:txBody>
          <a:bodyPr vert="horz" lIns="91440" tIns="45720" rIns="91440" bIns="45720" rtlCol="0" anchor="ctr"/>
          <a:lstStyle>
            <a:lvl1pPr algn="r">
              <a:defRPr sz="1200">
                <a:solidFill>
                  <a:schemeClr val="tx1">
                    <a:tint val="75000"/>
                  </a:schemeClr>
                </a:solidFill>
                <a:latin typeface="思源宋体" panose="02020400000000000000" charset="-122"/>
                <a:ea typeface="思源宋体" panose="02020400000000000000" charset="-122"/>
                <a:cs typeface="思源宋体" panose="02020400000000000000" charset="-122"/>
              </a:defRPr>
            </a:lvl1pPr>
          </a:lstStyle>
          <a:p>
            <a:fld id="{53F0C697-95C2-4A28-A2BD-284144B657BB}" type="slidenum">
              <a:rPr lang="zh-CN" altLang="en-US" smtClean="0"/>
              <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advClick="0" advTm="0">
    <p:push dir="d"/>
  </p:transition>
  <p:timing/>
  <p:txStyles>
    <p:titleStyle>
      <a:lvl1pPr algn="ctr" defTabSz="914400" rtl="0" eaLnBrk="1" latinLnBrk="0" hangingPunct="1">
        <a:spcBef>
          <a:spcPct val="0"/>
        </a:spcBef>
        <a:buNone/>
        <a:defRPr sz="4400" kern="1200">
          <a:solidFill>
            <a:schemeClr val="tx1"/>
          </a:solidFill>
          <a:latin typeface="思源宋体" panose="02020400000000000000" charset="-122"/>
          <a:ea typeface="思源宋体" panose="02020400000000000000" charset="-122"/>
          <a:cs typeface="思源宋体" panose="02020400000000000000" charset="-122"/>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思源宋体" panose="02020400000000000000" charset="-122"/>
          <a:ea typeface="思源宋体" panose="02020400000000000000" charset="-122"/>
          <a:cs typeface="思源宋体" panose="02020400000000000000" charset="-122"/>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思源宋体" panose="02020400000000000000" charset="-122"/>
          <a:ea typeface="思源宋体" panose="02020400000000000000" charset="-122"/>
          <a:cs typeface="思源宋体" panose="02020400000000000000" charset="-122"/>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思源宋体" panose="02020400000000000000" charset="-122"/>
          <a:ea typeface="思源宋体" panose="02020400000000000000" charset="-122"/>
          <a:cs typeface="思源宋体" panose="02020400000000000000" charset="-122"/>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思源宋体" panose="02020400000000000000" charset="-122"/>
          <a:ea typeface="思源宋体" panose="02020400000000000000" charset="-122"/>
          <a:cs typeface="思源宋体" panose="02020400000000000000" charset="-122"/>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思源宋体" panose="02020400000000000000" charset="-122"/>
          <a:ea typeface="思源宋体" panose="02020400000000000000" charset="-122"/>
          <a:cs typeface="思源宋体" panose="02020400000000000000" charset="-122"/>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2"/>
        </a:solidFill>
        <a:effectLst/>
      </p:bgPr>
    </p:bg>
    <p:spTree>
      <p:nvGrpSpPr>
        <p:cNvPr id="1" name=""/>
        <p:cNvGrpSpPr/>
        <p:nvPr/>
      </p:nvGrpSpPr>
      <p:grpSpPr>
        <a:xfrm>
          <a:off x="0" y="0"/>
          <a:ext cx="0" cy="0"/>
        </a:xfrm>
      </p:grpSpPr>
      <p:sp>
        <p:nvSpPr>
          <p:cNvPr id="4" name="日期占位符 3"/>
          <p:cNvSpPr>
            <a:spLocks noGrp="1"/>
          </p:cNvSpPr>
          <p:nvPr>
            <p:ph type="dt" sz="half" idx="2"/>
            <p:custDataLst>
              <p:tags r:id="rId12"/>
            </p:custDataLst>
          </p:nvPr>
        </p:nvSpPr>
        <p:spPr>
          <a:xfrm>
            <a:off x="542194" y="5966523"/>
            <a:ext cx="2392031" cy="299347"/>
          </a:xfrm>
          <a:prstGeom prst="rect">
            <a:avLst/>
          </a:prstGeom>
        </p:spPr>
        <p:txBody>
          <a:bodyPr vert="horz" lIns="91440" tIns="45720" rIns="91440" bIns="45720" rtlCol="0" anchor="ctr">
            <a:normAutofit/>
          </a:bodyPr>
          <a:lstStyle>
            <a:defPPr>
              <a:defRPr lang="zh-CN"/>
            </a:defPPr>
            <a:lvl1pPr marL="0" algn="l" defTabSz="810101" rtl="0" eaLnBrk="1" latinLnBrk="0" hangingPunct="1">
              <a:defRPr sz="886" kern="1200" baseline="0">
                <a:solidFill>
                  <a:schemeClr val="tx1">
                    <a:tint val="75000"/>
                  </a:schemeClr>
                </a:solidFill>
                <a:latin typeface="+mn-lt"/>
                <a:ea typeface="+mn-ea"/>
                <a:cs typeface="+mn-cs"/>
              </a:defRPr>
            </a:lvl1pPr>
            <a:lvl2pPr marL="405051" algn="l" defTabSz="810101" rtl="0" eaLnBrk="1" latinLnBrk="0" hangingPunct="1">
              <a:defRPr sz="1595" kern="1200">
                <a:solidFill>
                  <a:schemeClr val="tx1"/>
                </a:solidFill>
                <a:latin typeface="+mn-lt"/>
                <a:ea typeface="+mn-ea"/>
                <a:cs typeface="+mn-cs"/>
              </a:defRPr>
            </a:lvl2pPr>
            <a:lvl3pPr marL="810101" algn="l" defTabSz="810101" rtl="0" eaLnBrk="1" latinLnBrk="0" hangingPunct="1">
              <a:defRPr sz="1595" kern="1200">
                <a:solidFill>
                  <a:schemeClr val="tx1"/>
                </a:solidFill>
                <a:latin typeface="+mn-lt"/>
                <a:ea typeface="+mn-ea"/>
                <a:cs typeface="+mn-cs"/>
              </a:defRPr>
            </a:lvl3pPr>
            <a:lvl4pPr marL="1215152" algn="l" defTabSz="810101" rtl="0" eaLnBrk="1" latinLnBrk="0" hangingPunct="1">
              <a:defRPr sz="1595" kern="1200">
                <a:solidFill>
                  <a:schemeClr val="tx1"/>
                </a:solidFill>
                <a:latin typeface="+mn-lt"/>
                <a:ea typeface="+mn-ea"/>
                <a:cs typeface="+mn-cs"/>
              </a:defRPr>
            </a:lvl4pPr>
            <a:lvl5pPr marL="1620203" algn="l" defTabSz="810101" rtl="0" eaLnBrk="1" latinLnBrk="0" hangingPunct="1">
              <a:defRPr sz="1595" kern="1200">
                <a:solidFill>
                  <a:schemeClr val="tx1"/>
                </a:solidFill>
                <a:latin typeface="+mn-lt"/>
                <a:ea typeface="+mn-ea"/>
                <a:cs typeface="+mn-cs"/>
              </a:defRPr>
            </a:lvl5pPr>
            <a:lvl6pPr marL="2025253" algn="l" defTabSz="810101" rtl="0" eaLnBrk="1" latinLnBrk="0" hangingPunct="1">
              <a:defRPr sz="1595" kern="1200">
                <a:solidFill>
                  <a:schemeClr val="tx1"/>
                </a:solidFill>
                <a:latin typeface="+mn-lt"/>
                <a:ea typeface="+mn-ea"/>
                <a:cs typeface="+mn-cs"/>
              </a:defRPr>
            </a:lvl6pPr>
            <a:lvl7pPr marL="2430304" algn="l" defTabSz="810101" rtl="0" eaLnBrk="1" latinLnBrk="0" hangingPunct="1">
              <a:defRPr sz="1595" kern="1200">
                <a:solidFill>
                  <a:schemeClr val="tx1"/>
                </a:solidFill>
                <a:latin typeface="+mn-lt"/>
                <a:ea typeface="+mn-ea"/>
                <a:cs typeface="+mn-cs"/>
              </a:defRPr>
            </a:lvl7pPr>
            <a:lvl8pPr marL="2835354" algn="l" defTabSz="810101" rtl="0" eaLnBrk="1" latinLnBrk="0" hangingPunct="1">
              <a:defRPr sz="1595" kern="1200">
                <a:solidFill>
                  <a:schemeClr val="tx1"/>
                </a:solidFill>
                <a:latin typeface="+mn-lt"/>
                <a:ea typeface="+mn-ea"/>
                <a:cs typeface="+mn-cs"/>
              </a:defRPr>
            </a:lvl8pPr>
            <a:lvl9pPr marL="3240405" algn="l" defTabSz="810101" rtl="0" eaLnBrk="1" latinLnBrk="0" hangingPunct="1">
              <a:defRPr sz="1595" kern="1200">
                <a:solidFill>
                  <a:schemeClr val="tx1"/>
                </a:solidFill>
                <a:latin typeface="+mn-lt"/>
                <a:ea typeface="+mn-ea"/>
                <a:cs typeface="+mn-cs"/>
              </a:defRPr>
            </a:lvl9p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3"/>
            <p:custDataLst>
              <p:tags r:id="rId13"/>
            </p:custDataLst>
          </p:nvPr>
        </p:nvSpPr>
        <p:spPr>
          <a:xfrm>
            <a:off x="3646519" y="5966523"/>
            <a:ext cx="3508313" cy="299347"/>
          </a:xfrm>
          <a:prstGeom prst="rect">
            <a:avLst/>
          </a:prstGeom>
        </p:spPr>
        <p:txBody>
          <a:bodyPr vert="horz" lIns="91440" tIns="45720" rIns="91440" bIns="45720" rtlCol="0" anchor="ctr">
            <a:normAutofit/>
          </a:bodyPr>
          <a:lstStyle>
            <a:defPPr>
              <a:defRPr lang="zh-CN"/>
            </a:defPPr>
            <a:lvl1pPr marL="0" algn="ctr" defTabSz="810101" rtl="0" eaLnBrk="1" latinLnBrk="0" hangingPunct="1">
              <a:defRPr sz="886" kern="1200" baseline="0">
                <a:solidFill>
                  <a:schemeClr val="tx1">
                    <a:tint val="75000"/>
                  </a:schemeClr>
                </a:solidFill>
                <a:latin typeface="+mn-lt"/>
                <a:ea typeface="+mn-ea"/>
                <a:cs typeface="+mn-cs"/>
              </a:defRPr>
            </a:lvl1pPr>
            <a:lvl2pPr marL="405051" algn="l" defTabSz="810101" rtl="0" eaLnBrk="1" latinLnBrk="0" hangingPunct="1">
              <a:defRPr sz="1595" kern="1200">
                <a:solidFill>
                  <a:schemeClr val="tx1"/>
                </a:solidFill>
                <a:latin typeface="+mn-lt"/>
                <a:ea typeface="+mn-ea"/>
                <a:cs typeface="+mn-cs"/>
              </a:defRPr>
            </a:lvl2pPr>
            <a:lvl3pPr marL="810101" algn="l" defTabSz="810101" rtl="0" eaLnBrk="1" latinLnBrk="0" hangingPunct="1">
              <a:defRPr sz="1595" kern="1200">
                <a:solidFill>
                  <a:schemeClr val="tx1"/>
                </a:solidFill>
                <a:latin typeface="+mn-lt"/>
                <a:ea typeface="+mn-ea"/>
                <a:cs typeface="+mn-cs"/>
              </a:defRPr>
            </a:lvl3pPr>
            <a:lvl4pPr marL="1215152" algn="l" defTabSz="810101" rtl="0" eaLnBrk="1" latinLnBrk="0" hangingPunct="1">
              <a:defRPr sz="1595" kern="1200">
                <a:solidFill>
                  <a:schemeClr val="tx1"/>
                </a:solidFill>
                <a:latin typeface="+mn-lt"/>
                <a:ea typeface="+mn-ea"/>
                <a:cs typeface="+mn-cs"/>
              </a:defRPr>
            </a:lvl4pPr>
            <a:lvl5pPr marL="1620203" algn="l" defTabSz="810101" rtl="0" eaLnBrk="1" latinLnBrk="0" hangingPunct="1">
              <a:defRPr sz="1595" kern="1200">
                <a:solidFill>
                  <a:schemeClr val="tx1"/>
                </a:solidFill>
                <a:latin typeface="+mn-lt"/>
                <a:ea typeface="+mn-ea"/>
                <a:cs typeface="+mn-cs"/>
              </a:defRPr>
            </a:lvl5pPr>
            <a:lvl6pPr marL="2025253" algn="l" defTabSz="810101" rtl="0" eaLnBrk="1" latinLnBrk="0" hangingPunct="1">
              <a:defRPr sz="1595" kern="1200">
                <a:solidFill>
                  <a:schemeClr val="tx1"/>
                </a:solidFill>
                <a:latin typeface="+mn-lt"/>
                <a:ea typeface="+mn-ea"/>
                <a:cs typeface="+mn-cs"/>
              </a:defRPr>
            </a:lvl6pPr>
            <a:lvl7pPr marL="2430304" algn="l" defTabSz="810101" rtl="0" eaLnBrk="1" latinLnBrk="0" hangingPunct="1">
              <a:defRPr sz="1595" kern="1200">
                <a:solidFill>
                  <a:schemeClr val="tx1"/>
                </a:solidFill>
                <a:latin typeface="+mn-lt"/>
                <a:ea typeface="+mn-ea"/>
                <a:cs typeface="+mn-cs"/>
              </a:defRPr>
            </a:lvl7pPr>
            <a:lvl8pPr marL="2835354" algn="l" defTabSz="810101" rtl="0" eaLnBrk="1" latinLnBrk="0" hangingPunct="1">
              <a:defRPr sz="1595" kern="1200">
                <a:solidFill>
                  <a:schemeClr val="tx1"/>
                </a:solidFill>
                <a:latin typeface="+mn-lt"/>
                <a:ea typeface="+mn-ea"/>
                <a:cs typeface="+mn-cs"/>
              </a:defRPr>
            </a:lvl8pPr>
            <a:lvl9pPr marL="3240405" algn="l" defTabSz="810101" rtl="0" eaLnBrk="1" latinLnBrk="0" hangingPunct="1">
              <a:defRPr sz="1595" kern="1200">
                <a:solidFill>
                  <a:schemeClr val="tx1"/>
                </a:solidFill>
                <a:latin typeface="+mn-lt"/>
                <a:ea typeface="+mn-ea"/>
                <a:cs typeface="+mn-cs"/>
              </a:defRPr>
            </a:lvl9pPr>
          </a:lstStyle>
          <a:p>
            <a:endParaRPr lang="zh-CN" altLang="en-US"/>
          </a:p>
        </p:txBody>
      </p:sp>
      <p:sp>
        <p:nvSpPr>
          <p:cNvPr id="6" name="灯片编号占位符 5"/>
          <p:cNvSpPr>
            <a:spLocks noGrp="1"/>
          </p:cNvSpPr>
          <p:nvPr>
            <p:ph type="sldNum" sz="quarter" idx="4"/>
            <p:custDataLst>
              <p:tags r:id="rId14"/>
            </p:custDataLst>
          </p:nvPr>
        </p:nvSpPr>
        <p:spPr>
          <a:xfrm>
            <a:off x="7864999" y="5966523"/>
            <a:ext cx="2392031" cy="299347"/>
          </a:xfrm>
          <a:prstGeom prst="rect">
            <a:avLst/>
          </a:prstGeom>
        </p:spPr>
        <p:txBody>
          <a:bodyPr vert="horz" lIns="91440" tIns="45720" rIns="91440" bIns="45720" rtlCol="0" anchor="ctr">
            <a:normAutofit/>
          </a:bodyPr>
          <a:lstStyle>
            <a:defPPr>
              <a:defRPr lang="zh-CN"/>
            </a:defPPr>
            <a:lvl1pPr marL="0" algn="r" defTabSz="810101" rtl="0" eaLnBrk="1" latinLnBrk="0" hangingPunct="1">
              <a:defRPr sz="886" kern="1200" baseline="0">
                <a:solidFill>
                  <a:schemeClr val="tx1">
                    <a:tint val="75000"/>
                  </a:schemeClr>
                </a:solidFill>
                <a:latin typeface="+mn-lt"/>
                <a:ea typeface="+mn-ea"/>
                <a:cs typeface="+mn-cs"/>
              </a:defRPr>
            </a:lvl1pPr>
            <a:lvl2pPr marL="405051" algn="l" defTabSz="810101" rtl="0" eaLnBrk="1" latinLnBrk="0" hangingPunct="1">
              <a:defRPr sz="1595" kern="1200">
                <a:solidFill>
                  <a:schemeClr val="tx1"/>
                </a:solidFill>
                <a:latin typeface="+mn-lt"/>
                <a:ea typeface="+mn-ea"/>
                <a:cs typeface="+mn-cs"/>
              </a:defRPr>
            </a:lvl2pPr>
            <a:lvl3pPr marL="810101" algn="l" defTabSz="810101" rtl="0" eaLnBrk="1" latinLnBrk="0" hangingPunct="1">
              <a:defRPr sz="1595" kern="1200">
                <a:solidFill>
                  <a:schemeClr val="tx1"/>
                </a:solidFill>
                <a:latin typeface="+mn-lt"/>
                <a:ea typeface="+mn-ea"/>
                <a:cs typeface="+mn-cs"/>
              </a:defRPr>
            </a:lvl3pPr>
            <a:lvl4pPr marL="1215152" algn="l" defTabSz="810101" rtl="0" eaLnBrk="1" latinLnBrk="0" hangingPunct="1">
              <a:defRPr sz="1595" kern="1200">
                <a:solidFill>
                  <a:schemeClr val="tx1"/>
                </a:solidFill>
                <a:latin typeface="+mn-lt"/>
                <a:ea typeface="+mn-ea"/>
                <a:cs typeface="+mn-cs"/>
              </a:defRPr>
            </a:lvl4pPr>
            <a:lvl5pPr marL="1620203" algn="l" defTabSz="810101" rtl="0" eaLnBrk="1" latinLnBrk="0" hangingPunct="1">
              <a:defRPr sz="1595" kern="1200">
                <a:solidFill>
                  <a:schemeClr val="tx1"/>
                </a:solidFill>
                <a:latin typeface="+mn-lt"/>
                <a:ea typeface="+mn-ea"/>
                <a:cs typeface="+mn-cs"/>
              </a:defRPr>
            </a:lvl5pPr>
            <a:lvl6pPr marL="2025253" algn="l" defTabSz="810101" rtl="0" eaLnBrk="1" latinLnBrk="0" hangingPunct="1">
              <a:defRPr sz="1595" kern="1200">
                <a:solidFill>
                  <a:schemeClr val="tx1"/>
                </a:solidFill>
                <a:latin typeface="+mn-lt"/>
                <a:ea typeface="+mn-ea"/>
                <a:cs typeface="+mn-cs"/>
              </a:defRPr>
            </a:lvl6pPr>
            <a:lvl7pPr marL="2430304" algn="l" defTabSz="810101" rtl="0" eaLnBrk="1" latinLnBrk="0" hangingPunct="1">
              <a:defRPr sz="1595" kern="1200">
                <a:solidFill>
                  <a:schemeClr val="tx1"/>
                </a:solidFill>
                <a:latin typeface="+mn-lt"/>
                <a:ea typeface="+mn-ea"/>
                <a:cs typeface="+mn-cs"/>
              </a:defRPr>
            </a:lvl7pPr>
            <a:lvl8pPr marL="2835354" algn="l" defTabSz="810101" rtl="0" eaLnBrk="1" latinLnBrk="0" hangingPunct="1">
              <a:defRPr sz="1595" kern="1200">
                <a:solidFill>
                  <a:schemeClr val="tx1"/>
                </a:solidFill>
                <a:latin typeface="+mn-lt"/>
                <a:ea typeface="+mn-ea"/>
                <a:cs typeface="+mn-cs"/>
              </a:defRPr>
            </a:lvl8pPr>
            <a:lvl9pPr marL="3240405" algn="l" defTabSz="810101" rtl="0" eaLnBrk="1" latinLnBrk="0" hangingPunct="1">
              <a:defRPr sz="1595" kern="1200">
                <a:solidFill>
                  <a:schemeClr val="tx1"/>
                </a:solidFill>
                <a:latin typeface="+mn-lt"/>
                <a:ea typeface="+mn-ea"/>
                <a:cs typeface="+mn-cs"/>
              </a:defRPr>
            </a:lvl9pPr>
          </a:lstStyle>
          <a:p>
            <a:fld id="{49AE70B2-8BF9-45C0-BB95-33D1B9D3A854}" type="slidenum">
              <a:rPr lang="zh-CN" altLang="en-US" smtClean="0"/>
              <a:t>0</a:t>
            </a:fld>
            <a:endParaRPr lang="zh-CN" altLang="en-US"/>
          </a:p>
        </p:txBody>
      </p:sp>
      <p:sp>
        <p:nvSpPr>
          <p:cNvPr id="7" name="矩形 6"/>
          <p:cNvSpPr/>
          <p:nvPr userDrawn="1"/>
        </p:nvSpPr>
        <p:spPr>
          <a:xfrm>
            <a:off x="0" y="600"/>
            <a:ext cx="10802475" cy="64789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810101" rtl="0" eaLnBrk="1" latinLnBrk="0" hangingPunct="1">
              <a:defRPr sz="1595" kern="1200">
                <a:solidFill>
                  <a:schemeClr val="tx1"/>
                </a:solidFill>
                <a:latin typeface="+mn-lt"/>
                <a:ea typeface="+mn-ea"/>
                <a:cs typeface="+mn-cs"/>
              </a:defRPr>
            </a:lvl1pPr>
            <a:lvl2pPr marL="405051" algn="l" defTabSz="810101" rtl="0" eaLnBrk="1" latinLnBrk="0" hangingPunct="1">
              <a:defRPr sz="1595" kern="1200">
                <a:solidFill>
                  <a:schemeClr val="tx1"/>
                </a:solidFill>
                <a:latin typeface="+mn-lt"/>
                <a:ea typeface="+mn-ea"/>
                <a:cs typeface="+mn-cs"/>
              </a:defRPr>
            </a:lvl2pPr>
            <a:lvl3pPr marL="810101" algn="l" defTabSz="810101" rtl="0" eaLnBrk="1" latinLnBrk="0" hangingPunct="1">
              <a:defRPr sz="1595" kern="1200">
                <a:solidFill>
                  <a:schemeClr val="tx1"/>
                </a:solidFill>
                <a:latin typeface="+mn-lt"/>
                <a:ea typeface="+mn-ea"/>
                <a:cs typeface="+mn-cs"/>
              </a:defRPr>
            </a:lvl3pPr>
            <a:lvl4pPr marL="1215152" algn="l" defTabSz="810101" rtl="0" eaLnBrk="1" latinLnBrk="0" hangingPunct="1">
              <a:defRPr sz="1595" kern="1200">
                <a:solidFill>
                  <a:schemeClr val="tx1"/>
                </a:solidFill>
                <a:latin typeface="+mn-lt"/>
                <a:ea typeface="+mn-ea"/>
                <a:cs typeface="+mn-cs"/>
              </a:defRPr>
            </a:lvl4pPr>
            <a:lvl5pPr marL="1620203" algn="l" defTabSz="810101" rtl="0" eaLnBrk="1" latinLnBrk="0" hangingPunct="1">
              <a:defRPr sz="1595" kern="1200">
                <a:solidFill>
                  <a:schemeClr val="tx1"/>
                </a:solidFill>
                <a:latin typeface="+mn-lt"/>
                <a:ea typeface="+mn-ea"/>
                <a:cs typeface="+mn-cs"/>
              </a:defRPr>
            </a:lvl5pPr>
            <a:lvl6pPr marL="2025253" algn="l" defTabSz="810101" rtl="0" eaLnBrk="1" latinLnBrk="0" hangingPunct="1">
              <a:defRPr sz="1595" kern="1200">
                <a:solidFill>
                  <a:schemeClr val="tx1"/>
                </a:solidFill>
                <a:latin typeface="+mn-lt"/>
                <a:ea typeface="+mn-ea"/>
                <a:cs typeface="+mn-cs"/>
              </a:defRPr>
            </a:lvl6pPr>
            <a:lvl7pPr marL="2430304" algn="l" defTabSz="810101" rtl="0" eaLnBrk="1" latinLnBrk="0" hangingPunct="1">
              <a:defRPr sz="1595" kern="1200">
                <a:solidFill>
                  <a:schemeClr val="tx1"/>
                </a:solidFill>
                <a:latin typeface="+mn-lt"/>
                <a:ea typeface="+mn-ea"/>
                <a:cs typeface="+mn-cs"/>
              </a:defRPr>
            </a:lvl7pPr>
            <a:lvl8pPr marL="2835354" algn="l" defTabSz="810101" rtl="0" eaLnBrk="1" latinLnBrk="0" hangingPunct="1">
              <a:defRPr sz="1595" kern="1200">
                <a:solidFill>
                  <a:schemeClr val="tx1"/>
                </a:solidFill>
                <a:latin typeface="+mn-lt"/>
                <a:ea typeface="+mn-ea"/>
                <a:cs typeface="+mn-cs"/>
              </a:defRPr>
            </a:lvl8pPr>
            <a:lvl9pPr marL="3240405" algn="l" defTabSz="810101" rtl="0" eaLnBrk="1" latinLnBrk="0" hangingPunct="1">
              <a:defRPr sz="1595" kern="1200">
                <a:solidFill>
                  <a:schemeClr val="tx1"/>
                </a:solidFill>
                <a:latin typeface="+mn-lt"/>
                <a:ea typeface="+mn-ea"/>
                <a:cs typeface="+mn-cs"/>
              </a:defRPr>
            </a:lvl9pPr>
          </a:lstStyle>
          <a:p>
            <a:pPr algn="ctr"/>
            <a:endParaRPr lang="zh-CN" altLang="en-US"/>
          </a:p>
        </p:txBody>
      </p:sp>
    </p:spTree>
    <p:custDataLst>
      <p:tags r:id="rId15"/>
    </p:custData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xStyles>
    <p:titleStyle>
      <a:lvl1pPr algn="l" defTabSz="810101" rtl="0" eaLnBrk="1" fontAlgn="auto" latinLnBrk="0" hangingPunct="1">
        <a:lnSpc>
          <a:spcPct val="100000"/>
        </a:lnSpc>
        <a:spcBef>
          <a:spcPct val="0"/>
        </a:spcBef>
        <a:buNone/>
        <a:defRPr sz="3189" b="1" u="none" strike="noStrike" kern="1200" cap="none" spc="266" normalizeH="0" baseline="0">
          <a:solidFill>
            <a:schemeClr val="tx1">
              <a:lumMod val="85000"/>
              <a:lumOff val="15000"/>
            </a:schemeClr>
          </a:solidFill>
          <a:uFillTx/>
          <a:latin typeface="+mj-lt"/>
          <a:ea typeface="+mj-ea"/>
          <a:cs typeface="+mj-cs"/>
        </a:defRPr>
      </a:lvl1pPr>
    </p:titleStyle>
    <p:bodyStyle>
      <a:lvl1pPr marL="202525" indent="-202525" algn="l" defTabSz="810101" rtl="0" eaLnBrk="1" fontAlgn="auto" latinLnBrk="0" hangingPunct="1">
        <a:lnSpc>
          <a:spcPct val="130000"/>
        </a:lnSpc>
        <a:spcBef>
          <a:spcPct val="0"/>
        </a:spcBef>
        <a:spcAft>
          <a:spcPts val="886"/>
        </a:spcAft>
        <a:buFont typeface="Arial" panose="020b0604020202020204" pitchFamily="34" charset="0"/>
        <a:buChar char="●"/>
        <a:defRPr sz="1595" u="none" strike="noStrike" kern="1200" cap="none" spc="133" normalizeH="0" baseline="0">
          <a:solidFill>
            <a:schemeClr val="tx1">
              <a:lumMod val="65000"/>
              <a:lumOff val="35000"/>
            </a:schemeClr>
          </a:solidFill>
          <a:uFillTx/>
          <a:latin typeface="+mn-lt"/>
          <a:ea typeface="+mn-ea"/>
          <a:cs typeface="+mn-cs"/>
        </a:defRPr>
      </a:lvl1pPr>
      <a:lvl2pPr marL="607576" indent="-202525" algn="l" defTabSz="810101" rtl="0" eaLnBrk="1" fontAlgn="auto" latinLnBrk="0" hangingPunct="1">
        <a:lnSpc>
          <a:spcPct val="120000"/>
        </a:lnSpc>
        <a:spcBef>
          <a:spcPct val="0"/>
        </a:spcBef>
        <a:spcAft>
          <a:spcPts val="532"/>
        </a:spcAft>
        <a:buFont typeface="Arial" panose="020b0604020202020204" pitchFamily="34" charset="0"/>
        <a:buChar char="●"/>
        <a:tabLst>
          <a:tab pos="1426116"/>
        </a:tabLst>
        <a:defRPr sz="1418" u="none" strike="noStrike" kern="1200" cap="none" spc="133" normalizeH="0" baseline="0">
          <a:solidFill>
            <a:schemeClr val="tx1">
              <a:lumMod val="65000"/>
              <a:lumOff val="35000"/>
            </a:schemeClr>
          </a:solidFill>
          <a:uFillTx/>
          <a:latin typeface="+mn-lt"/>
          <a:ea typeface="+mn-ea"/>
          <a:cs typeface="+mn-cs"/>
        </a:defRPr>
      </a:lvl2pPr>
      <a:lvl3pPr marL="1012627" indent="-202525" algn="l" defTabSz="810101" rtl="0" eaLnBrk="1" fontAlgn="auto" latinLnBrk="0" hangingPunct="1">
        <a:lnSpc>
          <a:spcPct val="120000"/>
        </a:lnSpc>
        <a:spcBef>
          <a:spcPct val="0"/>
        </a:spcBef>
        <a:spcAft>
          <a:spcPts val="532"/>
        </a:spcAft>
        <a:buFont typeface="Arial" panose="020b0604020202020204" pitchFamily="34" charset="0"/>
        <a:buChar char="●"/>
        <a:defRPr sz="1418" u="none" strike="noStrike" kern="1200" cap="none" spc="133" normalizeH="0" baseline="0">
          <a:solidFill>
            <a:schemeClr val="tx1">
              <a:lumMod val="65000"/>
              <a:lumOff val="35000"/>
            </a:schemeClr>
          </a:solidFill>
          <a:uFillTx/>
          <a:latin typeface="+mn-lt"/>
          <a:ea typeface="+mn-ea"/>
          <a:cs typeface="+mn-cs"/>
        </a:defRPr>
      </a:lvl3pPr>
      <a:lvl4pPr marL="1417677" indent="-202525" algn="l" defTabSz="810101" rtl="0" eaLnBrk="1" fontAlgn="auto" latinLnBrk="0" hangingPunct="1">
        <a:lnSpc>
          <a:spcPct val="120000"/>
        </a:lnSpc>
        <a:spcBef>
          <a:spcPct val="0"/>
        </a:spcBef>
        <a:spcAft>
          <a:spcPts val="266"/>
        </a:spcAft>
        <a:buFont typeface="Wingdings" panose="05000000000000000000" charset="0"/>
        <a:buChar char=""/>
        <a:defRPr sz="1240" u="none" strike="noStrike" kern="1200" cap="none" spc="133" normalizeH="0" baseline="0">
          <a:solidFill>
            <a:schemeClr val="tx1">
              <a:lumMod val="65000"/>
              <a:lumOff val="35000"/>
            </a:schemeClr>
          </a:solidFill>
          <a:uFillTx/>
          <a:latin typeface="+mn-lt"/>
          <a:ea typeface="+mn-ea"/>
          <a:cs typeface="+mn-cs"/>
        </a:defRPr>
      </a:lvl4pPr>
      <a:lvl5pPr marL="1822728" indent="-202525" algn="l" defTabSz="810101" rtl="0" eaLnBrk="1" fontAlgn="auto" latinLnBrk="0" hangingPunct="1">
        <a:lnSpc>
          <a:spcPct val="120000"/>
        </a:lnSpc>
        <a:spcBef>
          <a:spcPct val="0"/>
        </a:spcBef>
        <a:spcAft>
          <a:spcPts val="266"/>
        </a:spcAft>
        <a:buFont typeface="Arial" panose="020b0604020202020204" pitchFamily="34" charset="0"/>
        <a:buChar char="•"/>
        <a:defRPr sz="1240" u="none" strike="noStrike" kern="1200" cap="none" spc="133" normalizeH="0" baseline="0">
          <a:solidFill>
            <a:schemeClr val="tx1">
              <a:lumMod val="65000"/>
              <a:lumOff val="35000"/>
            </a:schemeClr>
          </a:solidFill>
          <a:uFillTx/>
          <a:latin typeface="+mn-lt"/>
          <a:ea typeface="+mn-ea"/>
          <a:cs typeface="+mn-cs"/>
        </a:defRPr>
      </a:lvl5pPr>
      <a:lvl6pPr marL="2227779" indent="-202525" algn="l" defTabSz="810101" rtl="0" eaLnBrk="1" latinLnBrk="0" hangingPunct="1">
        <a:lnSpc>
          <a:spcPct val="90000"/>
        </a:lnSpc>
        <a:spcBef>
          <a:spcPts val="443"/>
        </a:spcBef>
        <a:buFont typeface="Arial" panose="020b0604020202020204" pitchFamily="34" charset="0"/>
        <a:buChar char="•"/>
        <a:defRPr sz="1595" kern="1200">
          <a:solidFill>
            <a:schemeClr val="tx1"/>
          </a:solidFill>
          <a:latin typeface="+mn-lt"/>
          <a:ea typeface="+mn-ea"/>
          <a:cs typeface="+mn-cs"/>
        </a:defRPr>
      </a:lvl6pPr>
      <a:lvl7pPr marL="2632829" indent="-202525" algn="l" defTabSz="810101" rtl="0" eaLnBrk="1" latinLnBrk="0" hangingPunct="1">
        <a:lnSpc>
          <a:spcPct val="90000"/>
        </a:lnSpc>
        <a:spcBef>
          <a:spcPts val="443"/>
        </a:spcBef>
        <a:buFont typeface="Arial" panose="020b0604020202020204" pitchFamily="34" charset="0"/>
        <a:buChar char="•"/>
        <a:defRPr sz="1595" kern="1200">
          <a:solidFill>
            <a:schemeClr val="tx1"/>
          </a:solidFill>
          <a:latin typeface="+mn-lt"/>
          <a:ea typeface="+mn-ea"/>
          <a:cs typeface="+mn-cs"/>
        </a:defRPr>
      </a:lvl7pPr>
      <a:lvl8pPr marL="3037880" indent="-202525" algn="l" defTabSz="810101" rtl="0" eaLnBrk="1" latinLnBrk="0" hangingPunct="1">
        <a:lnSpc>
          <a:spcPct val="90000"/>
        </a:lnSpc>
        <a:spcBef>
          <a:spcPts val="443"/>
        </a:spcBef>
        <a:buFont typeface="Arial" panose="020b0604020202020204" pitchFamily="34" charset="0"/>
        <a:buChar char="•"/>
        <a:defRPr sz="1595" kern="1200">
          <a:solidFill>
            <a:schemeClr val="tx1"/>
          </a:solidFill>
          <a:latin typeface="+mn-lt"/>
          <a:ea typeface="+mn-ea"/>
          <a:cs typeface="+mn-cs"/>
        </a:defRPr>
      </a:lvl8pPr>
      <a:lvl9pPr marL="3442931" indent="-202525" algn="l" defTabSz="810101" rtl="0" eaLnBrk="1" latinLnBrk="0" hangingPunct="1">
        <a:lnSpc>
          <a:spcPct val="90000"/>
        </a:lnSpc>
        <a:spcBef>
          <a:spcPts val="443"/>
        </a:spcBef>
        <a:buFont typeface="Arial" panose="020b0604020202020204" pitchFamily="34" charset="0"/>
        <a:buChar char="•"/>
        <a:defRPr sz="1595" kern="1200">
          <a:solidFill>
            <a:schemeClr val="tx1"/>
          </a:solidFill>
          <a:latin typeface="+mn-lt"/>
          <a:ea typeface="+mn-ea"/>
          <a:cs typeface="+mn-cs"/>
        </a:defRPr>
      </a:lvl9pPr>
    </p:bodyStyle>
    <p:otherStyle>
      <a:defPPr>
        <a:defRPr lang="zh-CN"/>
      </a:defPPr>
      <a:lvl1pPr marL="0" algn="l" defTabSz="810101" rtl="0" eaLnBrk="1" latinLnBrk="0" hangingPunct="1">
        <a:defRPr sz="1595" kern="1200">
          <a:solidFill>
            <a:schemeClr val="tx1"/>
          </a:solidFill>
          <a:latin typeface="+mn-lt"/>
          <a:ea typeface="+mn-ea"/>
          <a:cs typeface="+mn-cs"/>
        </a:defRPr>
      </a:lvl1pPr>
      <a:lvl2pPr marL="405051" algn="l" defTabSz="810101" rtl="0" eaLnBrk="1" latinLnBrk="0" hangingPunct="1">
        <a:defRPr sz="1595" kern="1200">
          <a:solidFill>
            <a:schemeClr val="tx1"/>
          </a:solidFill>
          <a:latin typeface="+mn-lt"/>
          <a:ea typeface="+mn-ea"/>
          <a:cs typeface="+mn-cs"/>
        </a:defRPr>
      </a:lvl2pPr>
      <a:lvl3pPr marL="810101" algn="l" defTabSz="810101" rtl="0" eaLnBrk="1" latinLnBrk="0" hangingPunct="1">
        <a:defRPr sz="1595" kern="1200">
          <a:solidFill>
            <a:schemeClr val="tx1"/>
          </a:solidFill>
          <a:latin typeface="+mn-lt"/>
          <a:ea typeface="+mn-ea"/>
          <a:cs typeface="+mn-cs"/>
        </a:defRPr>
      </a:lvl3pPr>
      <a:lvl4pPr marL="1215152" algn="l" defTabSz="810101" rtl="0" eaLnBrk="1" latinLnBrk="0" hangingPunct="1">
        <a:defRPr sz="1595" kern="1200">
          <a:solidFill>
            <a:schemeClr val="tx1"/>
          </a:solidFill>
          <a:latin typeface="+mn-lt"/>
          <a:ea typeface="+mn-ea"/>
          <a:cs typeface="+mn-cs"/>
        </a:defRPr>
      </a:lvl4pPr>
      <a:lvl5pPr marL="1620203" algn="l" defTabSz="810101" rtl="0" eaLnBrk="1" latinLnBrk="0" hangingPunct="1">
        <a:defRPr sz="1595" kern="1200">
          <a:solidFill>
            <a:schemeClr val="tx1"/>
          </a:solidFill>
          <a:latin typeface="+mn-lt"/>
          <a:ea typeface="+mn-ea"/>
          <a:cs typeface="+mn-cs"/>
        </a:defRPr>
      </a:lvl5pPr>
      <a:lvl6pPr marL="2025253" algn="l" defTabSz="810101" rtl="0" eaLnBrk="1" latinLnBrk="0" hangingPunct="1">
        <a:defRPr sz="1595" kern="1200">
          <a:solidFill>
            <a:schemeClr val="tx1"/>
          </a:solidFill>
          <a:latin typeface="+mn-lt"/>
          <a:ea typeface="+mn-ea"/>
          <a:cs typeface="+mn-cs"/>
        </a:defRPr>
      </a:lvl6pPr>
      <a:lvl7pPr marL="2430304" algn="l" defTabSz="810101" rtl="0" eaLnBrk="1" latinLnBrk="0" hangingPunct="1">
        <a:defRPr sz="1595" kern="1200">
          <a:solidFill>
            <a:schemeClr val="tx1"/>
          </a:solidFill>
          <a:latin typeface="+mn-lt"/>
          <a:ea typeface="+mn-ea"/>
          <a:cs typeface="+mn-cs"/>
        </a:defRPr>
      </a:lvl7pPr>
      <a:lvl8pPr marL="2835354" algn="l" defTabSz="810101" rtl="0" eaLnBrk="1" latinLnBrk="0" hangingPunct="1">
        <a:defRPr sz="1595" kern="1200">
          <a:solidFill>
            <a:schemeClr val="tx1"/>
          </a:solidFill>
          <a:latin typeface="+mn-lt"/>
          <a:ea typeface="+mn-ea"/>
          <a:cs typeface="+mn-cs"/>
        </a:defRPr>
      </a:lvl8pPr>
      <a:lvl9pPr marL="3240405" algn="l" defTabSz="810101" rtl="0" eaLnBrk="1" latinLnBrk="0" hangingPunct="1">
        <a:defRPr sz="1595"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2.xml" /><Relationship Id="rId10" Type="http://schemas.openxmlformats.org/officeDocument/2006/relationships/image" Target="../media/image9.png" /><Relationship Id="rId2" Type="http://schemas.openxmlformats.org/officeDocument/2006/relationships/notesSlide" Target="../notesSlides/notesSlide1.xml" /><Relationship Id="rId3" Type="http://schemas.openxmlformats.org/officeDocument/2006/relationships/image" Target="../media/image2.png" /><Relationship Id="rId4" Type="http://schemas.openxmlformats.org/officeDocument/2006/relationships/image" Target="../media/image3.png" /><Relationship Id="rId5" Type="http://schemas.openxmlformats.org/officeDocument/2006/relationships/image" Target="../media/image4.png" /><Relationship Id="rId6" Type="http://schemas.openxmlformats.org/officeDocument/2006/relationships/image" Target="../media/image5.png" /><Relationship Id="rId7" Type="http://schemas.openxmlformats.org/officeDocument/2006/relationships/image" Target="../media/image6.png" /><Relationship Id="rId8" Type="http://schemas.openxmlformats.org/officeDocument/2006/relationships/image" Target="../media/image7.png" /><Relationship Id="rId9" Type="http://schemas.openxmlformats.org/officeDocument/2006/relationships/image" Target="../media/image8.pn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10.xml" /><Relationship Id="rId3" Type="http://schemas.openxmlformats.org/officeDocument/2006/relationships/image" Target="../media/image2.png" /><Relationship Id="rId4" Type="http://schemas.openxmlformats.org/officeDocument/2006/relationships/image" Target="../media/image3.png" /><Relationship Id="rId5" Type="http://schemas.openxmlformats.org/officeDocument/2006/relationships/image" Target="../media/image4.png" /><Relationship Id="rId6" Type="http://schemas.openxmlformats.org/officeDocument/2006/relationships/image" Target="../media/image8.png" /><Relationship Id="rId7" Type="http://schemas.openxmlformats.org/officeDocument/2006/relationships/image" Target="../media/image9.pn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11.xml" /><Relationship Id="rId3" Type="http://schemas.openxmlformats.org/officeDocument/2006/relationships/image" Target="../media/image2.png" /><Relationship Id="rId4" Type="http://schemas.openxmlformats.org/officeDocument/2006/relationships/image" Target="../media/image3.png" /><Relationship Id="rId5" Type="http://schemas.openxmlformats.org/officeDocument/2006/relationships/image" Target="../media/image4.png" /><Relationship Id="rId6" Type="http://schemas.openxmlformats.org/officeDocument/2006/relationships/image" Target="../media/image8.png" /><Relationship Id="rId7" Type="http://schemas.openxmlformats.org/officeDocument/2006/relationships/image" Target="../media/image9.pn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12.xml" /><Relationship Id="rId3" Type="http://schemas.openxmlformats.org/officeDocument/2006/relationships/image" Target="../media/image8.png" /><Relationship Id="rId4" Type="http://schemas.openxmlformats.org/officeDocument/2006/relationships/tags" Target="../tags/tag64.xml" /><Relationship Id="rId5" Type="http://schemas.openxmlformats.org/officeDocument/2006/relationships/image" Target="../media/image9.pn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13.xml" /><Relationship Id="rId3" Type="http://schemas.openxmlformats.org/officeDocument/2006/relationships/image" Target="../media/image2.png" /><Relationship Id="rId4" Type="http://schemas.openxmlformats.org/officeDocument/2006/relationships/image" Target="../media/image3.png" /><Relationship Id="rId5" Type="http://schemas.openxmlformats.org/officeDocument/2006/relationships/image" Target="../media/image4.png" /><Relationship Id="rId6" Type="http://schemas.openxmlformats.org/officeDocument/2006/relationships/image" Target="../media/image8.png" /><Relationship Id="rId7" Type="http://schemas.openxmlformats.org/officeDocument/2006/relationships/image" Target="../media/image9.pn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12.xml" /><Relationship Id="rId10" Type="http://schemas.openxmlformats.org/officeDocument/2006/relationships/image" Target="../media/image9.png" /><Relationship Id="rId2" Type="http://schemas.openxmlformats.org/officeDocument/2006/relationships/notesSlide" Target="../notesSlides/notesSlide14.xml" /><Relationship Id="rId3" Type="http://schemas.openxmlformats.org/officeDocument/2006/relationships/image" Target="../media/image2.png" /><Relationship Id="rId4" Type="http://schemas.openxmlformats.org/officeDocument/2006/relationships/image" Target="../media/image3.png" /><Relationship Id="rId5" Type="http://schemas.openxmlformats.org/officeDocument/2006/relationships/image" Target="../media/image4.png" /><Relationship Id="rId6" Type="http://schemas.openxmlformats.org/officeDocument/2006/relationships/image" Target="../media/image8.png" /><Relationship Id="rId7" Type="http://schemas.openxmlformats.org/officeDocument/2006/relationships/image" Target="../media/image10.png" /><Relationship Id="rId8" Type="http://schemas.openxmlformats.org/officeDocument/2006/relationships/image" Target="../media/image11.png" /><Relationship Id="rId9" Type="http://schemas.openxmlformats.org/officeDocument/2006/relationships/image" Target="../media/image12.pn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12.xml" /><Relationship Id="rId10" Type="http://schemas.openxmlformats.org/officeDocument/2006/relationships/image" Target="../media/image9.png" /><Relationship Id="rId2" Type="http://schemas.openxmlformats.org/officeDocument/2006/relationships/notesSlide" Target="../notesSlides/notesSlide15.xml" /><Relationship Id="rId3" Type="http://schemas.openxmlformats.org/officeDocument/2006/relationships/image" Target="../media/image2.png" /><Relationship Id="rId4" Type="http://schemas.openxmlformats.org/officeDocument/2006/relationships/image" Target="../media/image3.png" /><Relationship Id="rId5" Type="http://schemas.openxmlformats.org/officeDocument/2006/relationships/image" Target="../media/image4.png" /><Relationship Id="rId6" Type="http://schemas.openxmlformats.org/officeDocument/2006/relationships/image" Target="../media/image5.png" /><Relationship Id="rId7" Type="http://schemas.openxmlformats.org/officeDocument/2006/relationships/image" Target="../media/image6.png" /><Relationship Id="rId8" Type="http://schemas.openxmlformats.org/officeDocument/2006/relationships/image" Target="../media/image7.png" /><Relationship Id="rId9" Type="http://schemas.openxmlformats.org/officeDocument/2006/relationships/image" Target="../media/image8.pn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6.xml" /><Relationship Id="rId3" Type="http://schemas.openxmlformats.org/officeDocument/2006/relationships/hyperlink" Target="https://www.ppthui.com/jingpin/" TargetMode="External" /><Relationship Id="rId4" Type="http://schemas.openxmlformats.org/officeDocument/2006/relationships/hyperlink" Target="https://www.ppthui.com/hangye/" TargetMode="External" /><Relationship Id="rId5" Type="http://schemas.openxmlformats.org/officeDocument/2006/relationships/hyperlink" Target="https://www.ppthui.com/gongzuo/" TargetMode="External" /><Relationship Id="rId6" Type="http://schemas.openxmlformats.org/officeDocument/2006/relationships/hyperlink" Target="https://www.ppthui.com/jieri/" TargetMode="External" /><Relationship Id="rId7" Type="http://schemas.openxmlformats.org/officeDocument/2006/relationships/hyperlink" Target="https://www.ppthui.com/beijing/" TargetMode="External" /><Relationship Id="rId8" Type="http://schemas.openxmlformats.org/officeDocument/2006/relationships/hyperlink" Target="https://www.ppthui.com/kejian/" TargetMode="External" /><Relationship Id="rId9" Type="http://schemas.openxmlformats.org/officeDocument/2006/relationships/image" Target="../media/image13.png"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19.xml" /><Relationship Id="rId10" Type="http://schemas.openxmlformats.org/officeDocument/2006/relationships/image" Target="../media/image13.png" /><Relationship Id="rId11" Type="http://schemas.openxmlformats.org/officeDocument/2006/relationships/hyperlink" Target="https://www.ppthui.com/jianjie/" TargetMode="External" /><Relationship Id="rId12" Type="http://schemas.openxmlformats.org/officeDocument/2006/relationships/hyperlink" Target="https://www.ppthui.com/shangwu/" TargetMode="External" /><Relationship Id="rId13" Type="http://schemas.openxmlformats.org/officeDocument/2006/relationships/hyperlink" Target="https://www.ppthui.com/fengjing/" TargetMode="External" /><Relationship Id="rId14" Type="http://schemas.openxmlformats.org/officeDocument/2006/relationships/hyperlink" Target="https://www.ppthui.com/shishang/" TargetMode="External" /><Relationship Id="rId15" Type="http://schemas.openxmlformats.org/officeDocument/2006/relationships/hyperlink" Target="https://www.ppthui.com/gudian/" TargetMode="External" /><Relationship Id="rId16" Type="http://schemas.openxmlformats.org/officeDocument/2006/relationships/hyperlink" Target="https://www.ppthui.com/aiqing/" TargetMode="External" /><Relationship Id="rId17" Type="http://schemas.openxmlformats.org/officeDocument/2006/relationships/hyperlink" Target="https://www.ppthui.com/dongman/" TargetMode="External" /><Relationship Id="rId18" Type="http://schemas.openxmlformats.org/officeDocument/2006/relationships/hyperlink" Target="https://www.ppthui.com/sheji/" TargetMode="External" /><Relationship Id="rId19" Type="http://schemas.openxmlformats.org/officeDocument/2006/relationships/hyperlink" Target="https://www.ppthui.com/search/&#20027;&#39064;&#29677;&#20250;.html" TargetMode="External" /><Relationship Id="rId2" Type="http://schemas.openxmlformats.org/officeDocument/2006/relationships/notesSlide" Target="../notesSlides/notesSlide17.xml" /><Relationship Id="rId20" Type="http://schemas.openxmlformats.org/officeDocument/2006/relationships/hyperlink" Target="https://www.ppthui.com/search/&#32972;&#26223;&#22270;&#29255;.html" TargetMode="External" /><Relationship Id="rId21" Type="http://schemas.openxmlformats.org/officeDocument/2006/relationships/hyperlink" Target="https://www.ppthui.com/dangzheng/" TargetMode="External" /><Relationship Id="rId22" Type="http://schemas.openxmlformats.org/officeDocument/2006/relationships/hyperlink" Target="https://www.ppthui.com/keji/" TargetMode="External" /><Relationship Id="rId23" Type="http://schemas.openxmlformats.org/officeDocument/2006/relationships/hyperlink" Target="https://www.ppthui.com/gongye/" TargetMode="External" /><Relationship Id="rId24" Type="http://schemas.openxmlformats.org/officeDocument/2006/relationships/hyperlink" Target="https://www.ppthui.com/yixue/" TargetMode="External" /><Relationship Id="rId25" Type="http://schemas.openxmlformats.org/officeDocument/2006/relationships/hyperlink" Target="https://www.ppthui.com/lvyou/" TargetMode="External" /><Relationship Id="rId26" Type="http://schemas.openxmlformats.org/officeDocument/2006/relationships/hyperlink" Target="https://www.ppthui.com/jinrong/" TargetMode="External" /><Relationship Id="rId27" Type="http://schemas.openxmlformats.org/officeDocument/2006/relationships/hyperlink" Target="https://www.ppthui.com/canyin/" TargetMode="External" /><Relationship Id="rId28" Type="http://schemas.openxmlformats.org/officeDocument/2006/relationships/hyperlink" Target="https://www.ppthui.com/jiaoyu/" TargetMode="External" /><Relationship Id="rId29" Type="http://schemas.openxmlformats.org/officeDocument/2006/relationships/hyperlink" Target="https://www.ppthui.com/search/&#25945;&#23398;&#35828;&#35838;.html" TargetMode="External" /><Relationship Id="rId3" Type="http://schemas.openxmlformats.org/officeDocument/2006/relationships/hyperlink" Target="https://www.ppthui.com" TargetMode="External" /><Relationship Id="rId30" Type="http://schemas.openxmlformats.org/officeDocument/2006/relationships/hyperlink" Target="https://www.ppthui.com/search/&#38144;&#21806;.html" TargetMode="External" /><Relationship Id="rId31" Type="http://schemas.openxmlformats.org/officeDocument/2006/relationships/hyperlink" Target="https://www.ppthui.com/huibao/" TargetMode="External" /><Relationship Id="rId32" Type="http://schemas.openxmlformats.org/officeDocument/2006/relationships/hyperlink" Target="https://www.ppthui.com/biye/" TargetMode="External" /><Relationship Id="rId33" Type="http://schemas.openxmlformats.org/officeDocument/2006/relationships/hyperlink" Target="https://www.ppthui.com/peixun/" TargetMode="External" /><Relationship Id="rId34" Type="http://schemas.openxmlformats.org/officeDocument/2006/relationships/hyperlink" Target="https://www.ppthui.com/shuzhi/" TargetMode="External" /><Relationship Id="rId35" Type="http://schemas.openxmlformats.org/officeDocument/2006/relationships/hyperlink" Target="https://www.ppthui.com/fenxi/" TargetMode="External" /><Relationship Id="rId36" Type="http://schemas.openxmlformats.org/officeDocument/2006/relationships/hyperlink" Target="https://www.ppthui.com/jianli/" TargetMode="External" /><Relationship Id="rId37" Type="http://schemas.openxmlformats.org/officeDocument/2006/relationships/hyperlink" Target="https://www.ppthui.com/gongsi/" TargetMode="External" /><Relationship Id="rId38" Type="http://schemas.openxmlformats.org/officeDocument/2006/relationships/hyperlink" Target="https://www.ppthui.com/search/&#24037;&#20316;&#24635;&#32467;.html" TargetMode="External" /><Relationship Id="rId39" Type="http://schemas.openxmlformats.org/officeDocument/2006/relationships/hyperlink" Target="https://www.ppthui.com/search/&#22242;&#38431;.html" TargetMode="External" /><Relationship Id="rId4" Type="http://schemas.openxmlformats.org/officeDocument/2006/relationships/hyperlink" Target="https://www.ppthui.com/jingpin/" TargetMode="External" /><Relationship Id="rId5" Type="http://schemas.openxmlformats.org/officeDocument/2006/relationships/hyperlink" Target="https://www.ppthui.com/hangye/" TargetMode="External" /><Relationship Id="rId6" Type="http://schemas.openxmlformats.org/officeDocument/2006/relationships/hyperlink" Target="https://www.ppthui.com/gongzuo/" TargetMode="External" /><Relationship Id="rId7" Type="http://schemas.openxmlformats.org/officeDocument/2006/relationships/hyperlink" Target="https://www.ppthui.com/jieri/" TargetMode="External" /><Relationship Id="rId8" Type="http://schemas.openxmlformats.org/officeDocument/2006/relationships/hyperlink" Target="http://www.ppthui.com/dangzheng/" TargetMode="External" /><Relationship Id="rId9" Type="http://schemas.openxmlformats.org/officeDocument/2006/relationships/hyperlink" Target="http://www.ppthui.com/jiaoyu/" TargetMode="Externa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2.xml" /><Relationship Id="rId3" Type="http://schemas.openxmlformats.org/officeDocument/2006/relationships/image" Target="../media/image8.png" /><Relationship Id="rId4" Type="http://schemas.openxmlformats.org/officeDocument/2006/relationships/image" Target="../media/image3.png" /><Relationship Id="rId5" Type="http://schemas.openxmlformats.org/officeDocument/2006/relationships/image" Target="../media/image4.png" /><Relationship Id="rId6" Type="http://schemas.openxmlformats.org/officeDocument/2006/relationships/image" Target="../media/image2.png" /><Relationship Id="rId7" Type="http://schemas.openxmlformats.org/officeDocument/2006/relationships/image" Target="../media/image9.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3.xml" /><Relationship Id="rId3" Type="http://schemas.openxmlformats.org/officeDocument/2006/relationships/image" Target="../media/image8.png" /><Relationship Id="rId4" Type="http://schemas.openxmlformats.org/officeDocument/2006/relationships/tags" Target="../tags/tag61.xml" /><Relationship Id="rId5" Type="http://schemas.openxmlformats.org/officeDocument/2006/relationships/image" Target="../media/image9.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4.xml" /><Relationship Id="rId3" Type="http://schemas.openxmlformats.org/officeDocument/2006/relationships/image" Target="../media/image2.png" /><Relationship Id="rId4" Type="http://schemas.openxmlformats.org/officeDocument/2006/relationships/image" Target="../media/image3.png" /><Relationship Id="rId5" Type="http://schemas.openxmlformats.org/officeDocument/2006/relationships/image" Target="../media/image4.png" /><Relationship Id="rId6" Type="http://schemas.openxmlformats.org/officeDocument/2006/relationships/image" Target="../media/image8.png" /><Relationship Id="rId7" Type="http://schemas.openxmlformats.org/officeDocument/2006/relationships/chart" Target="../charts/chart1.xml" /><Relationship Id="rId8" Type="http://schemas.openxmlformats.org/officeDocument/2006/relationships/image" Target="../media/image9.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5.xml" /><Relationship Id="rId3" Type="http://schemas.openxmlformats.org/officeDocument/2006/relationships/image" Target="../media/image2.png" /><Relationship Id="rId4" Type="http://schemas.openxmlformats.org/officeDocument/2006/relationships/image" Target="../media/image3.png" /><Relationship Id="rId5" Type="http://schemas.openxmlformats.org/officeDocument/2006/relationships/image" Target="../media/image4.png" /><Relationship Id="rId6" Type="http://schemas.openxmlformats.org/officeDocument/2006/relationships/image" Target="../media/image8.png" /><Relationship Id="rId7" Type="http://schemas.openxmlformats.org/officeDocument/2006/relationships/image" Target="../media/image9.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6.xml" /><Relationship Id="rId3" Type="http://schemas.openxmlformats.org/officeDocument/2006/relationships/image" Target="../media/image8.png" /><Relationship Id="rId4" Type="http://schemas.openxmlformats.org/officeDocument/2006/relationships/tags" Target="../tags/tag62.xml" /><Relationship Id="rId5" Type="http://schemas.openxmlformats.org/officeDocument/2006/relationships/image" Target="../media/image9.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7.xml" /><Relationship Id="rId3" Type="http://schemas.openxmlformats.org/officeDocument/2006/relationships/image" Target="../media/image2.png" /><Relationship Id="rId4" Type="http://schemas.openxmlformats.org/officeDocument/2006/relationships/image" Target="../media/image3.png" /><Relationship Id="rId5" Type="http://schemas.openxmlformats.org/officeDocument/2006/relationships/image" Target="../media/image4.png" /><Relationship Id="rId6" Type="http://schemas.openxmlformats.org/officeDocument/2006/relationships/image" Target="../media/image8.png" /><Relationship Id="rId7" Type="http://schemas.openxmlformats.org/officeDocument/2006/relationships/image" Target="../media/image9.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8.xml" /><Relationship Id="rId3" Type="http://schemas.openxmlformats.org/officeDocument/2006/relationships/image" Target="../media/image2.png" /><Relationship Id="rId4" Type="http://schemas.openxmlformats.org/officeDocument/2006/relationships/image" Target="../media/image3.png" /><Relationship Id="rId5" Type="http://schemas.openxmlformats.org/officeDocument/2006/relationships/image" Target="../media/image4.png" /><Relationship Id="rId6" Type="http://schemas.openxmlformats.org/officeDocument/2006/relationships/image" Target="../media/image8.png" /><Relationship Id="rId7" Type="http://schemas.openxmlformats.org/officeDocument/2006/relationships/image" Target="../media/image9.pn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9.xml" /><Relationship Id="rId3" Type="http://schemas.openxmlformats.org/officeDocument/2006/relationships/image" Target="../media/image8.png" /><Relationship Id="rId4" Type="http://schemas.openxmlformats.org/officeDocument/2006/relationships/tags" Target="../tags/tag63.xml" /><Relationship Id="rId5" Type="http://schemas.openxmlformats.org/officeDocument/2006/relationships/image" Target="../media/image9.png"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rotWithShape="1">
          <a:blip r:embed="rId10"/>
          <a:stretch>
            <a:fillRect/>
          </a:stretch>
        </a:blipFill>
        <a:effectLst/>
      </p:bgPr>
    </p:bg>
    <p:spTree>
      <p:nvGrpSpPr>
        <p:cNvPr id="1" name=""/>
        <p:cNvGrpSpPr/>
        <p:nvPr/>
      </p:nvGrpSpPr>
      <p:grpSpPr>
        <a:xfrm>
          <a:off x="0" y="0"/>
          <a:ext cx="0" cy="0"/>
        </a:xfrm>
      </p:grpSpPr>
      <p:pic>
        <p:nvPicPr>
          <p:cNvPr id="4" name="图片 3" descr="矢量智能对象-1"/>
          <p:cNvPicPr>
            <a:picLocks noChangeAspect="1"/>
          </p:cNvPicPr>
          <p:nvPr/>
        </p:nvPicPr>
        <p:blipFill>
          <a:blip r:embed="rId3"/>
          <a:stretch>
            <a:fillRect/>
          </a:stretch>
        </p:blipFill>
        <p:spPr>
          <a:xfrm>
            <a:off x="8992235" y="4163695"/>
            <a:ext cx="1811020" cy="2323465"/>
          </a:xfrm>
          <a:prstGeom prst="rect">
            <a:avLst/>
          </a:prstGeom>
        </p:spPr>
      </p:pic>
      <p:pic>
        <p:nvPicPr>
          <p:cNvPr id="5" name="图片 4" descr="矢量智能对象"/>
          <p:cNvPicPr>
            <a:picLocks noChangeAspect="1"/>
          </p:cNvPicPr>
          <p:nvPr/>
        </p:nvPicPr>
        <p:blipFill>
          <a:blip r:embed="rId4"/>
          <a:stretch>
            <a:fillRect/>
          </a:stretch>
        </p:blipFill>
        <p:spPr>
          <a:xfrm>
            <a:off x="3175" y="3943985"/>
            <a:ext cx="1965960" cy="2457450"/>
          </a:xfrm>
          <a:prstGeom prst="rect">
            <a:avLst/>
          </a:prstGeom>
        </p:spPr>
      </p:pic>
      <p:pic>
        <p:nvPicPr>
          <p:cNvPr id="6" name="图片 5" descr="矢量智能对象-3"/>
          <p:cNvPicPr>
            <a:picLocks noChangeAspect="1"/>
          </p:cNvPicPr>
          <p:nvPr/>
        </p:nvPicPr>
        <p:blipFill>
          <a:blip r:embed="rId5"/>
          <a:stretch>
            <a:fillRect/>
          </a:stretch>
        </p:blipFill>
        <p:spPr>
          <a:xfrm>
            <a:off x="1969135" y="5869305"/>
            <a:ext cx="1706245" cy="434975"/>
          </a:xfrm>
          <a:prstGeom prst="rect">
            <a:avLst/>
          </a:prstGeom>
        </p:spPr>
      </p:pic>
      <p:grpSp>
        <p:nvGrpSpPr>
          <p:cNvPr id="15" name="组合 14"/>
          <p:cNvGrpSpPr/>
          <p:nvPr/>
        </p:nvGrpSpPr>
        <p:grpSpPr>
          <a:xfrm>
            <a:off x="2898140" y="2860040"/>
            <a:ext cx="5551170" cy="647700"/>
            <a:chOff x="4951" y="4531"/>
            <a:chExt cx="8742" cy="1020"/>
          </a:xfrm>
        </p:grpSpPr>
        <p:pic>
          <p:nvPicPr>
            <p:cNvPr id="12" name="图片 11" descr="矩形 4"/>
            <p:cNvPicPr/>
            <p:nvPr/>
          </p:nvPicPr>
          <p:blipFill>
            <a:blip r:embed="rId6"/>
            <a:stretch>
              <a:fillRect/>
            </a:stretch>
          </p:blipFill>
          <p:spPr>
            <a:xfrm>
              <a:off x="5198" y="4531"/>
              <a:ext cx="8261" cy="1020"/>
            </a:xfrm>
            <a:prstGeom prst="rect">
              <a:avLst/>
            </a:prstGeom>
          </p:spPr>
        </p:pic>
        <p:pic>
          <p:nvPicPr>
            <p:cNvPr id="13" name="图片 12" descr="矩形 5 拷贝"/>
            <p:cNvPicPr/>
            <p:nvPr/>
          </p:nvPicPr>
          <p:blipFill>
            <a:blip r:embed="rId7"/>
            <a:stretch>
              <a:fillRect/>
            </a:stretch>
          </p:blipFill>
          <p:spPr>
            <a:xfrm>
              <a:off x="13559" y="4531"/>
              <a:ext cx="135" cy="1020"/>
            </a:xfrm>
            <a:prstGeom prst="rect">
              <a:avLst/>
            </a:prstGeom>
          </p:spPr>
        </p:pic>
        <p:pic>
          <p:nvPicPr>
            <p:cNvPr id="14" name="图片 13" descr="矩形 5 拷贝"/>
            <p:cNvPicPr/>
            <p:nvPr/>
          </p:nvPicPr>
          <p:blipFill>
            <a:blip r:embed="rId7"/>
            <a:stretch>
              <a:fillRect/>
            </a:stretch>
          </p:blipFill>
          <p:spPr>
            <a:xfrm>
              <a:off x="4951" y="4531"/>
              <a:ext cx="135" cy="1020"/>
            </a:xfrm>
            <a:prstGeom prst="rect">
              <a:avLst/>
            </a:prstGeom>
          </p:spPr>
        </p:pic>
      </p:grpSp>
      <p:pic>
        <p:nvPicPr>
          <p:cNvPr id="18" name="图片 17" descr="矢量智能对象-2"/>
          <p:cNvPicPr>
            <a:picLocks noChangeAspect="1"/>
          </p:cNvPicPr>
          <p:nvPr/>
        </p:nvPicPr>
        <p:blipFill>
          <a:blip r:embed="rId8"/>
          <a:stretch>
            <a:fillRect/>
          </a:stretch>
        </p:blipFill>
        <p:spPr>
          <a:xfrm>
            <a:off x="4016375" y="4290695"/>
            <a:ext cx="3322320" cy="2068830"/>
          </a:xfrm>
          <a:prstGeom prst="rect">
            <a:avLst/>
          </a:prstGeom>
        </p:spPr>
      </p:pic>
      <p:pic>
        <p:nvPicPr>
          <p:cNvPr id="2" name="图片 1" descr="矩形 6"/>
          <p:cNvPicPr/>
          <p:nvPr/>
        </p:nvPicPr>
        <p:blipFill>
          <a:blip r:embed="rId9"/>
          <a:stretch>
            <a:fillRect/>
          </a:stretch>
        </p:blipFill>
        <p:spPr>
          <a:xfrm>
            <a:off x="3175" y="6313170"/>
            <a:ext cx="10800000" cy="182880"/>
          </a:xfrm>
          <a:prstGeom prst="rect">
            <a:avLst/>
          </a:prstGeom>
        </p:spPr>
      </p:pic>
      <p:sp>
        <p:nvSpPr>
          <p:cNvPr id="24" name="文本框 23"/>
          <p:cNvSpPr txBox="1"/>
          <p:nvPr/>
        </p:nvSpPr>
        <p:spPr>
          <a:xfrm>
            <a:off x="1706245" y="1436370"/>
            <a:ext cx="7941945" cy="1014730"/>
          </a:xfrm>
          <a:prstGeom prst="rect">
            <a:avLst/>
          </a:prstGeom>
          <a:noFill/>
        </p:spPr>
        <p:txBody>
          <a:bodyPr wrap="square" rtlCol="0">
            <a:spAutoFit/>
          </a:bodyPr>
          <a:lstStyle/>
          <a:p>
            <a:r>
              <a:rPr lang="zh-CN" altLang="en-US" sz="6000" b="1">
                <a:solidFill>
                  <a:srgbClr val="1C7B88"/>
                </a:solidFill>
                <a:latin typeface="思源宋体" panose="02020400000000000000" charset="-122"/>
                <a:ea typeface="思源宋体" panose="02020400000000000000" charset="-122"/>
                <a:cs typeface="思源宋体" panose="02020400000000000000" charset="-122"/>
              </a:rPr>
              <a:t>我的暑假生活通用模板</a:t>
            </a:r>
            <a:endParaRPr lang="zh-CN" altLang="en-US" sz="6000" b="1">
              <a:solidFill>
                <a:srgbClr val="1C7B88"/>
              </a:solidFill>
              <a:latin typeface="思源宋体" panose="02020400000000000000" charset="-122"/>
              <a:ea typeface="思源宋体" panose="02020400000000000000" charset="-122"/>
              <a:cs typeface="思源宋体" panose="02020400000000000000" charset="-122"/>
            </a:endParaRPr>
          </a:p>
        </p:txBody>
      </p:sp>
      <p:sp>
        <p:nvSpPr>
          <p:cNvPr id="25" name="文本框 24"/>
          <p:cNvSpPr txBox="1"/>
          <p:nvPr/>
        </p:nvSpPr>
        <p:spPr>
          <a:xfrm>
            <a:off x="3576243" y="2975838"/>
            <a:ext cx="4201948" cy="398780"/>
          </a:xfrm>
          <a:prstGeom prst="rect">
            <a:avLst/>
          </a:prstGeom>
          <a:noFill/>
        </p:spPr>
        <p:txBody>
          <a:bodyPr wrap="square" rtlCol="0">
            <a:spAutoFit/>
          </a:bodyPr>
          <a:lstStyle/>
          <a:p>
            <a:r>
              <a:rPr lang="zh-CN" altLang="en-US" sz="2000">
                <a:solidFill>
                  <a:srgbClr val="1C7B88"/>
                </a:solidFill>
                <a:latin typeface="思源宋体" panose="02020400000000000000" charset="-122"/>
                <a:ea typeface="思源宋体" panose="02020400000000000000" charset="-122"/>
                <a:cs typeface="思源宋体" panose="02020400000000000000" charset="-122"/>
              </a:rPr>
              <a:t>汇报人：</a:t>
            </a:r>
            <a:r>
              <a:rPr lang="en-US" altLang="zh-CN" sz="2000">
                <a:solidFill>
                  <a:srgbClr val="1C7B88"/>
                </a:solidFill>
                <a:latin typeface="思源宋体" panose="02020400000000000000" charset="-122"/>
                <a:ea typeface="思源宋体" panose="02020400000000000000" charset="-122"/>
                <a:cs typeface="思源宋体" panose="02020400000000000000" charset="-122"/>
              </a:rPr>
              <a:t>PPT</a:t>
            </a:r>
            <a:r>
              <a:rPr lang="zh-CN" altLang="en-US" sz="2000">
                <a:solidFill>
                  <a:srgbClr val="1C7B88"/>
                </a:solidFill>
                <a:latin typeface="思源宋体" panose="02020400000000000000" charset="-122"/>
                <a:ea typeface="思源宋体" panose="02020400000000000000" charset="-122"/>
                <a:cs typeface="思源宋体" panose="02020400000000000000" charset="-122"/>
              </a:rPr>
              <a:t>汇</a:t>
            </a:r>
            <a:r>
              <a:rPr lang="en-US" altLang="zh-CN" sz="2000">
                <a:solidFill>
                  <a:srgbClr val="1C7B88"/>
                </a:solidFill>
                <a:latin typeface="思源宋体" panose="02020400000000000000" charset="-122"/>
                <a:ea typeface="思源宋体" panose="02020400000000000000" charset="-122"/>
                <a:cs typeface="思源宋体" panose="02020400000000000000" charset="-122"/>
              </a:rPr>
              <a:t>    </a:t>
            </a:r>
            <a:r>
              <a:rPr lang="zh-CN" altLang="en-US" sz="2000">
                <a:solidFill>
                  <a:srgbClr val="1C7B88"/>
                </a:solidFill>
                <a:latin typeface="思源宋体" panose="02020400000000000000" charset="-122"/>
                <a:ea typeface="思源宋体" panose="02020400000000000000" charset="-122"/>
                <a:cs typeface="思源宋体" panose="02020400000000000000" charset="-122"/>
              </a:rPr>
              <a:t>部门：设计部</a:t>
            </a:r>
            <a:endParaRPr lang="zh-CN" altLang="en-US" sz="2000">
              <a:solidFill>
                <a:srgbClr val="1C7B88"/>
              </a:solidFill>
              <a:latin typeface="思源宋体" panose="02020400000000000000" charset="-122"/>
              <a:ea typeface="思源宋体" panose="02020400000000000000" charset="-122"/>
              <a:cs typeface="思源宋体" panose="02020400000000000000" charset="-122"/>
            </a:endParaRPr>
          </a:p>
        </p:txBody>
      </p:sp>
    </p:spTree>
  </p:cSld>
  <p:clrMapOvr>
    <a:masterClrMapping/>
  </p:clrMapOvr>
  <mc:AlternateContent>
    <mc:Choice xmlns:p14="http://schemas.microsoft.com/office/powerpoint/2010/main" Requires="p14">
      <p:transition spd="slow" advClick="0" advTm="0" p14:dur="1750">
        <p:randomBar dir="vert"/>
      </p:transition>
    </mc:Choice>
    <mc:Fallback>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00"/>
                                        <p:tgtEl>
                                          <p:spTgt spid="24"/>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barn(inVertical)">
                                      <p:cBhvr>
                                        <p:cTn id="15" dur="500"/>
                                        <p:tgtEl>
                                          <p:spTgt spid="25"/>
                                        </p:tgtEl>
                                      </p:cBhvr>
                                    </p:animEffect>
                                  </p:childTnLst>
                                </p:cTn>
                              </p:par>
                            </p:childTnLst>
                          </p:cTn>
                        </p:par>
                      </p:childTnLst>
                    </p:cTn>
                  </p:par>
                  <p:par>
                    <p:cTn id="16" fill="hold" nodeType="clickPar">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000" fill="hold">
                                          <p:stCondLst>
                                            <p:cond delay="0"/>
                                          </p:stCondLst>
                                        </p:cTn>
                                        <p:tgtEl>
                                          <p:spTgt spid="4"/>
                                        </p:tgtEl>
                                        <p:attrNameLst>
                                          <p:attrName>style.visibility</p:attrName>
                                        </p:attrNameLst>
                                      </p:cBhvr>
                                      <p:to>
                                        <p:strVal val="visible"/>
                                      </p:to>
                                    </p:set>
                                    <p:animEffect transition="in" filter="wipe(down)">
                                      <p:cBhvr>
                                        <p:cTn id="20" dur="1000"/>
                                        <p:tgtEl>
                                          <p:spTgt spid="4"/>
                                        </p:tgtEl>
                                      </p:cBhvr>
                                    </p:animEffect>
                                  </p:childTnLst>
                                </p:cTn>
                              </p:par>
                              <p:par>
                                <p:cTn id="21" presetID="22" presetClass="entr" presetSubtype="4" fill="hold" nodeType="withEffect">
                                  <p:stCondLst>
                                    <p:cond delay="0"/>
                                  </p:stCondLst>
                                  <p:childTnLst>
                                    <p:set>
                                      <p:cBhvr>
                                        <p:cTn id="22" dur="1000" fill="hold">
                                          <p:stCondLst>
                                            <p:cond delay="0"/>
                                          </p:stCondLst>
                                        </p:cTn>
                                        <p:tgtEl>
                                          <p:spTgt spid="5"/>
                                        </p:tgtEl>
                                        <p:attrNameLst>
                                          <p:attrName>style.visibility</p:attrName>
                                        </p:attrNameLst>
                                      </p:cBhvr>
                                      <p:to>
                                        <p:strVal val="visible"/>
                                      </p:to>
                                    </p:set>
                                    <p:animEffect transition="in" filter="wipe(down)">
                                      <p:cBhvr>
                                        <p:cTn id="23" dur="1000"/>
                                        <p:tgtEl>
                                          <p:spTgt spid="5"/>
                                        </p:tgtEl>
                                      </p:cBhvr>
                                    </p:animEffect>
                                  </p:childTnLst>
                                </p:cTn>
                              </p:par>
                              <p:par>
                                <p:cTn id="24" presetID="22" presetClass="entr" presetSubtype="4" fill="hold" nodeType="withEffect">
                                  <p:stCondLst>
                                    <p:cond delay="0"/>
                                  </p:stCondLst>
                                  <p:childTnLst>
                                    <p:set>
                                      <p:cBhvr>
                                        <p:cTn id="25" dur="1000" fill="hold">
                                          <p:stCondLst>
                                            <p:cond delay="0"/>
                                          </p:stCondLst>
                                        </p:cTn>
                                        <p:tgtEl>
                                          <p:spTgt spid="6"/>
                                        </p:tgtEl>
                                        <p:attrNameLst>
                                          <p:attrName>style.visibility</p:attrName>
                                        </p:attrNameLst>
                                      </p:cBhvr>
                                      <p:to>
                                        <p:strVal val="visible"/>
                                      </p:to>
                                    </p:set>
                                    <p:animEffect transition="in" filter="wipe(down)">
                                      <p:cBhvr>
                                        <p:cTn id="26" dur="1000"/>
                                        <p:tgtEl>
                                          <p:spTgt spid="6"/>
                                        </p:tgtEl>
                                      </p:cBhvr>
                                    </p:animEffect>
                                  </p:childTnLst>
                                </p:cTn>
                              </p:par>
                              <p:par>
                                <p:cTn id="27" presetID="22" presetClass="entr" presetSubtype="4" fill="hold" nodeType="withEffect">
                                  <p:stCondLst>
                                    <p:cond delay="0"/>
                                  </p:stCondLst>
                                  <p:childTnLst>
                                    <p:set>
                                      <p:cBhvr>
                                        <p:cTn id="28" dur="1000" fill="hold">
                                          <p:stCondLst>
                                            <p:cond delay="0"/>
                                          </p:stCondLst>
                                        </p:cTn>
                                        <p:tgtEl>
                                          <p:spTgt spid="18"/>
                                        </p:tgtEl>
                                        <p:attrNameLst>
                                          <p:attrName>style.visibility</p:attrName>
                                        </p:attrNameLst>
                                      </p:cBhvr>
                                      <p:to>
                                        <p:strVal val="visible"/>
                                      </p:to>
                                    </p:set>
                                    <p:animEffect transition="in" filter="wipe(down)">
                                      <p:cBhvr>
                                        <p:cTn id="2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Lst>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rotWithShape="1">
          <a:blip r:embed="rId7"/>
          <a:stretch>
            <a:fillRect/>
          </a:stretch>
        </a:blipFill>
        <a:effectLst/>
      </p:bgPr>
    </p:bg>
    <p:spTree>
      <p:nvGrpSpPr>
        <p:cNvPr id="1" name=""/>
        <p:cNvGrpSpPr/>
        <p:nvPr/>
      </p:nvGrpSpPr>
      <p:grpSpPr>
        <a:xfrm>
          <a:off x="0" y="0"/>
          <a:ext cx="0" cy="0"/>
        </a:xfrm>
      </p:grpSpPr>
      <p:pic>
        <p:nvPicPr>
          <p:cNvPr id="4" name="图片 3" descr="矢量智能对象-1"/>
          <p:cNvPicPr>
            <a:picLocks noChangeAspect="1"/>
          </p:cNvPicPr>
          <p:nvPr/>
        </p:nvPicPr>
        <p:blipFill>
          <a:blip r:embed="rId3"/>
          <a:stretch>
            <a:fillRect/>
          </a:stretch>
        </p:blipFill>
        <p:spPr>
          <a:xfrm>
            <a:off x="8992235" y="4172585"/>
            <a:ext cx="1811020" cy="2323465"/>
          </a:xfrm>
          <a:prstGeom prst="rect">
            <a:avLst/>
          </a:prstGeom>
        </p:spPr>
      </p:pic>
      <p:pic>
        <p:nvPicPr>
          <p:cNvPr id="5" name="图片 4" descr="矢量智能对象"/>
          <p:cNvPicPr>
            <a:picLocks noChangeAspect="1"/>
          </p:cNvPicPr>
          <p:nvPr/>
        </p:nvPicPr>
        <p:blipFill>
          <a:blip r:embed="rId4"/>
          <a:stretch>
            <a:fillRect/>
          </a:stretch>
        </p:blipFill>
        <p:spPr>
          <a:xfrm>
            <a:off x="3175" y="3952875"/>
            <a:ext cx="1965960" cy="2457450"/>
          </a:xfrm>
          <a:prstGeom prst="rect">
            <a:avLst/>
          </a:prstGeom>
        </p:spPr>
      </p:pic>
      <p:pic>
        <p:nvPicPr>
          <p:cNvPr id="6" name="图片 5" descr="矢量智能对象-3"/>
          <p:cNvPicPr>
            <a:picLocks noChangeAspect="1"/>
          </p:cNvPicPr>
          <p:nvPr/>
        </p:nvPicPr>
        <p:blipFill>
          <a:blip r:embed="rId5"/>
          <a:stretch>
            <a:fillRect/>
          </a:stretch>
        </p:blipFill>
        <p:spPr>
          <a:xfrm>
            <a:off x="1969135" y="5878195"/>
            <a:ext cx="1706245" cy="434975"/>
          </a:xfrm>
          <a:prstGeom prst="rect">
            <a:avLst/>
          </a:prstGeom>
        </p:spPr>
      </p:pic>
      <p:pic>
        <p:nvPicPr>
          <p:cNvPr id="2" name="图片 1" descr="矩形 6"/>
          <p:cNvPicPr/>
          <p:nvPr/>
        </p:nvPicPr>
        <p:blipFill>
          <a:blip r:embed="rId6"/>
          <a:stretch>
            <a:fillRect/>
          </a:stretch>
        </p:blipFill>
        <p:spPr>
          <a:xfrm>
            <a:off x="3175" y="6313170"/>
            <a:ext cx="10800000" cy="182880"/>
          </a:xfrm>
          <a:prstGeom prst="rect">
            <a:avLst/>
          </a:prstGeom>
        </p:spPr>
      </p:pic>
      <p:sp>
        <p:nvSpPr>
          <p:cNvPr id="43" name="矩形 42"/>
          <p:cNvSpPr/>
          <p:nvPr/>
        </p:nvSpPr>
        <p:spPr>
          <a:xfrm>
            <a:off x="363220" y="287655"/>
            <a:ext cx="10080625" cy="59048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宋体" panose="02020400000000000000" charset="-122"/>
              <a:ea typeface="思源宋体" panose="02020400000000000000" charset="-122"/>
              <a:cs typeface="思源宋体" panose="02020400000000000000" charset="-122"/>
            </a:endParaRPr>
          </a:p>
        </p:txBody>
      </p:sp>
      <p:grpSp>
        <p:nvGrpSpPr>
          <p:cNvPr id="3" name="组合 2"/>
          <p:cNvGrpSpPr/>
          <p:nvPr/>
        </p:nvGrpSpPr>
        <p:grpSpPr>
          <a:xfrm>
            <a:off x="4737908" y="1464183"/>
            <a:ext cx="5404131" cy="3398041"/>
            <a:chOff x="9215" y="3176"/>
            <a:chExt cx="8510" cy="5351"/>
          </a:xfrm>
        </p:grpSpPr>
        <p:sp>
          <p:nvSpPr>
            <p:cNvPr id="24" name="椭圆 23"/>
            <p:cNvSpPr/>
            <p:nvPr/>
          </p:nvSpPr>
          <p:spPr>
            <a:xfrm>
              <a:off x="9215" y="3280"/>
              <a:ext cx="769" cy="769"/>
            </a:xfrm>
            <a:prstGeom prst="ellipse">
              <a:avLst/>
            </a:prstGeom>
            <a:solidFill>
              <a:srgbClr val="1C7B8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2400">
                  <a:latin typeface="思源宋体" panose="02020400000000000000" charset="-122"/>
                  <a:ea typeface="思源宋体" panose="02020400000000000000" charset="-122"/>
                  <a:cs typeface="思源宋体" panose="02020400000000000000" charset="-122"/>
                </a:rPr>
                <a:t>1</a:t>
              </a:r>
              <a:endParaRPr lang="en-US" altLang="zh-CN" sz="2400">
                <a:latin typeface="思源宋体" panose="02020400000000000000" charset="-122"/>
                <a:ea typeface="思源宋体" panose="02020400000000000000" charset="-122"/>
                <a:cs typeface="思源宋体" panose="02020400000000000000" charset="-122"/>
              </a:endParaRPr>
            </a:p>
          </p:txBody>
        </p:sp>
        <p:sp>
          <p:nvSpPr>
            <p:cNvPr id="20" name="椭圆 19"/>
            <p:cNvSpPr/>
            <p:nvPr/>
          </p:nvSpPr>
          <p:spPr>
            <a:xfrm>
              <a:off x="9215" y="4742"/>
              <a:ext cx="769" cy="769"/>
            </a:xfrm>
            <a:prstGeom prst="ellipse">
              <a:avLst/>
            </a:prstGeom>
            <a:solidFill>
              <a:srgbClr val="1C7B8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2400">
                  <a:latin typeface="思源宋体" panose="02020400000000000000" charset="-122"/>
                  <a:ea typeface="思源宋体" panose="02020400000000000000" charset="-122"/>
                  <a:cs typeface="思源宋体" panose="02020400000000000000" charset="-122"/>
                </a:rPr>
                <a:t>2</a:t>
              </a:r>
              <a:endParaRPr lang="en-US" altLang="zh-CN" sz="2400">
                <a:latin typeface="思源宋体" panose="02020400000000000000" charset="-122"/>
                <a:ea typeface="思源宋体" panose="02020400000000000000" charset="-122"/>
                <a:cs typeface="思源宋体" panose="02020400000000000000" charset="-122"/>
              </a:endParaRPr>
            </a:p>
          </p:txBody>
        </p:sp>
        <p:sp>
          <p:nvSpPr>
            <p:cNvPr id="16" name="椭圆 15"/>
            <p:cNvSpPr/>
            <p:nvPr/>
          </p:nvSpPr>
          <p:spPr>
            <a:xfrm>
              <a:off x="9215" y="6205"/>
              <a:ext cx="769" cy="769"/>
            </a:xfrm>
            <a:prstGeom prst="ellipse">
              <a:avLst/>
            </a:prstGeom>
            <a:solidFill>
              <a:srgbClr val="1C7B8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2400">
                  <a:latin typeface="思源宋体" panose="02020400000000000000" charset="-122"/>
                  <a:ea typeface="思源宋体" panose="02020400000000000000" charset="-122"/>
                  <a:cs typeface="思源宋体" panose="02020400000000000000" charset="-122"/>
                </a:rPr>
                <a:t>3</a:t>
              </a:r>
              <a:endParaRPr lang="en-US" altLang="zh-CN" sz="2400">
                <a:latin typeface="思源宋体" panose="02020400000000000000" charset="-122"/>
                <a:ea typeface="思源宋体" panose="02020400000000000000" charset="-122"/>
                <a:cs typeface="思源宋体" panose="02020400000000000000" charset="-122"/>
              </a:endParaRPr>
            </a:p>
          </p:txBody>
        </p:sp>
        <p:sp>
          <p:nvSpPr>
            <p:cNvPr id="12" name="椭圆 11"/>
            <p:cNvSpPr/>
            <p:nvPr/>
          </p:nvSpPr>
          <p:spPr>
            <a:xfrm>
              <a:off x="9215" y="7667"/>
              <a:ext cx="769" cy="769"/>
            </a:xfrm>
            <a:prstGeom prst="ellipse">
              <a:avLst/>
            </a:prstGeom>
            <a:solidFill>
              <a:srgbClr val="1C7B8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2400">
                  <a:latin typeface="思源宋体" panose="02020400000000000000" charset="-122"/>
                  <a:ea typeface="思源宋体" panose="02020400000000000000" charset="-122"/>
                  <a:cs typeface="思源宋体" panose="02020400000000000000" charset="-122"/>
                </a:rPr>
                <a:t>4</a:t>
              </a:r>
              <a:endParaRPr lang="en-US" altLang="zh-CN" sz="2400">
                <a:latin typeface="思源宋体" panose="02020400000000000000" charset="-122"/>
                <a:ea typeface="思源宋体" panose="02020400000000000000" charset="-122"/>
                <a:cs typeface="思源宋体" panose="02020400000000000000" charset="-122"/>
              </a:endParaRPr>
            </a:p>
          </p:txBody>
        </p:sp>
        <p:grpSp>
          <p:nvGrpSpPr>
            <p:cNvPr id="33" name="组合 32"/>
            <p:cNvGrpSpPr/>
            <p:nvPr/>
          </p:nvGrpSpPr>
          <p:grpSpPr>
            <a:xfrm>
              <a:off x="10180" y="3176"/>
              <a:ext cx="7546" cy="951"/>
              <a:chOff x="874712" y="3379525"/>
              <a:chExt cx="4791529" cy="603964"/>
            </a:xfrm>
          </p:grpSpPr>
          <p:sp>
            <p:nvSpPr>
              <p:cNvPr id="34" name="矩形 33"/>
              <p:cNvSpPr/>
              <p:nvPr/>
            </p:nvSpPr>
            <p:spPr>
              <a:xfrm>
                <a:off x="874712" y="3669557"/>
                <a:ext cx="4791529" cy="313932"/>
              </a:xfrm>
              <a:prstGeom prst="rect">
                <a:avLst/>
              </a:prstGeom>
            </p:spPr>
            <p:txBody>
              <a:bodyPr wrap="square">
                <a:spAutoFit/>
                <a:scene3d>
                  <a:camera prst="orthographicFront"/>
                  <a:lightRig rig="threePt" dir="t"/>
                </a:scene3d>
                <a:sp3d contourW="12700"/>
              </a:bodyPr>
              <a:lstStyle/>
              <a:p>
                <a:pPr>
                  <a:lnSpc>
                    <a:spcPct val="120000"/>
                  </a:lnSpc>
                </a:pPr>
                <a:r>
                  <a:rPr lang="zh-CN" altLang="en-US" sz="1200">
                    <a:solidFill>
                      <a:schemeClr val="tx1">
                        <a:lumMod val="50000"/>
                        <a:lumOff val="50000"/>
                      </a:schemeClr>
                    </a:solidFill>
                    <a:latin typeface="思源宋体" panose="02020400000000000000" charset="-122"/>
                    <a:ea typeface="思源宋体" panose="02020400000000000000" charset="-122"/>
                    <a:cs typeface="思源宋体" panose="02020400000000000000" charset="-122"/>
                  </a:rPr>
                  <a:t>用户可以在投影仪或者计算机上进行演示也可以将演示文稿出来</a:t>
                </a:r>
                <a:endParaRPr lang="zh-CN" altLang="en-US" sz="1200">
                  <a:solidFill>
                    <a:schemeClr val="tx1">
                      <a:lumMod val="50000"/>
                      <a:lumOff val="50000"/>
                    </a:schemeClr>
                  </a:solidFill>
                  <a:latin typeface="思源宋体" panose="02020400000000000000" charset="-122"/>
                  <a:ea typeface="思源宋体" panose="02020400000000000000" charset="-122"/>
                  <a:cs typeface="思源宋体" panose="02020400000000000000" charset="-122"/>
                </a:endParaRPr>
              </a:p>
            </p:txBody>
          </p:sp>
          <p:sp>
            <p:nvSpPr>
              <p:cNvPr id="35" name="矩形 34"/>
              <p:cNvSpPr/>
              <p:nvPr/>
            </p:nvSpPr>
            <p:spPr>
              <a:xfrm>
                <a:off x="874712" y="3379525"/>
                <a:ext cx="2241974" cy="362343"/>
              </a:xfrm>
              <a:prstGeom prst="rect">
                <a:avLst/>
              </a:prstGeom>
            </p:spPr>
            <p:txBody>
              <a:bodyPr wrap="square">
                <a:spAutoFit/>
                <a:scene3d>
                  <a:camera prst="orthographicFront"/>
                  <a:lightRig rig="threePt" dir="t"/>
                </a:scene3d>
                <a:sp3d contourW="12700"/>
              </a:bodyPr>
              <a:lstStyle/>
              <a:p>
                <a:pPr>
                  <a:lnSpc>
                    <a:spcPct val="120000"/>
                  </a:lnSpc>
                </a:pPr>
                <a:r>
                  <a:rPr lang="zh-CN" altLang="en-US" sz="1600" b="1">
                    <a:solidFill>
                      <a:schemeClr val="tx1">
                        <a:lumMod val="75000"/>
                        <a:lumOff val="25000"/>
                      </a:schemeClr>
                    </a:solidFill>
                    <a:latin typeface="思源宋体" panose="02020400000000000000" charset="-122"/>
                    <a:ea typeface="思源宋体" panose="02020400000000000000" charset="-122"/>
                    <a:cs typeface="思源宋体" panose="02020400000000000000" charset="-122"/>
                  </a:rPr>
                  <a:t>标题文字添加</a:t>
                </a:r>
                <a:endParaRPr lang="zh-CN" altLang="en-US" sz="1600" b="1">
                  <a:solidFill>
                    <a:schemeClr val="tx1">
                      <a:lumMod val="75000"/>
                      <a:lumOff val="25000"/>
                    </a:schemeClr>
                  </a:solidFill>
                  <a:latin typeface="思源宋体" panose="02020400000000000000" charset="-122"/>
                  <a:ea typeface="思源宋体" panose="02020400000000000000" charset="-122"/>
                  <a:cs typeface="思源宋体" panose="02020400000000000000" charset="-122"/>
                </a:endParaRPr>
              </a:p>
            </p:txBody>
          </p:sp>
        </p:grpSp>
        <p:grpSp>
          <p:nvGrpSpPr>
            <p:cNvPr id="36" name="组合 35"/>
            <p:cNvGrpSpPr/>
            <p:nvPr/>
          </p:nvGrpSpPr>
          <p:grpSpPr>
            <a:xfrm>
              <a:off x="10180" y="4651"/>
              <a:ext cx="7546" cy="951"/>
              <a:chOff x="874712" y="3387780"/>
              <a:chExt cx="4791529" cy="603964"/>
            </a:xfrm>
          </p:grpSpPr>
          <p:sp>
            <p:nvSpPr>
              <p:cNvPr id="37" name="矩形 36"/>
              <p:cNvSpPr/>
              <p:nvPr/>
            </p:nvSpPr>
            <p:spPr>
              <a:xfrm>
                <a:off x="874712" y="3677812"/>
                <a:ext cx="4791529" cy="313932"/>
              </a:xfrm>
              <a:prstGeom prst="rect">
                <a:avLst/>
              </a:prstGeom>
            </p:spPr>
            <p:txBody>
              <a:bodyPr wrap="square">
                <a:spAutoFit/>
                <a:scene3d>
                  <a:camera prst="orthographicFront"/>
                  <a:lightRig rig="threePt" dir="t"/>
                </a:scene3d>
                <a:sp3d contourW="12700"/>
              </a:bodyPr>
              <a:lstStyle/>
              <a:p>
                <a:pPr>
                  <a:lnSpc>
                    <a:spcPct val="120000"/>
                  </a:lnSpc>
                </a:pPr>
                <a:r>
                  <a:rPr lang="zh-CN" altLang="en-US" sz="1200">
                    <a:solidFill>
                      <a:schemeClr val="tx1">
                        <a:lumMod val="50000"/>
                        <a:lumOff val="50000"/>
                      </a:schemeClr>
                    </a:solidFill>
                    <a:latin typeface="思源宋体" panose="02020400000000000000" charset="-122"/>
                    <a:ea typeface="思源宋体" panose="02020400000000000000" charset="-122"/>
                    <a:cs typeface="思源宋体" panose="02020400000000000000" charset="-122"/>
                  </a:rPr>
                  <a:t>用户可以在投影仪或者计算机上进行演示也可以将演示文稿出来</a:t>
                </a:r>
                <a:endParaRPr lang="zh-CN" altLang="en-US" sz="1200">
                  <a:solidFill>
                    <a:schemeClr val="tx1">
                      <a:lumMod val="50000"/>
                      <a:lumOff val="50000"/>
                    </a:schemeClr>
                  </a:solidFill>
                  <a:latin typeface="思源宋体" panose="02020400000000000000" charset="-122"/>
                  <a:ea typeface="思源宋体" panose="02020400000000000000" charset="-122"/>
                  <a:cs typeface="思源宋体" panose="02020400000000000000" charset="-122"/>
                </a:endParaRPr>
              </a:p>
            </p:txBody>
          </p:sp>
          <p:sp>
            <p:nvSpPr>
              <p:cNvPr id="38" name="矩形 37"/>
              <p:cNvSpPr/>
              <p:nvPr/>
            </p:nvSpPr>
            <p:spPr>
              <a:xfrm>
                <a:off x="874712" y="3387780"/>
                <a:ext cx="2241974" cy="362343"/>
              </a:xfrm>
              <a:prstGeom prst="rect">
                <a:avLst/>
              </a:prstGeom>
            </p:spPr>
            <p:txBody>
              <a:bodyPr wrap="square">
                <a:spAutoFit/>
                <a:scene3d>
                  <a:camera prst="orthographicFront"/>
                  <a:lightRig rig="threePt" dir="t"/>
                </a:scene3d>
                <a:sp3d contourW="12700"/>
              </a:bodyPr>
              <a:lstStyle/>
              <a:p>
                <a:pPr>
                  <a:lnSpc>
                    <a:spcPct val="120000"/>
                  </a:lnSpc>
                </a:pPr>
                <a:r>
                  <a:rPr lang="zh-CN" altLang="en-US" sz="1600" b="1">
                    <a:solidFill>
                      <a:schemeClr val="tx1">
                        <a:lumMod val="75000"/>
                        <a:lumOff val="25000"/>
                      </a:schemeClr>
                    </a:solidFill>
                    <a:latin typeface="思源宋体" panose="02020400000000000000" charset="-122"/>
                    <a:ea typeface="思源宋体" panose="02020400000000000000" charset="-122"/>
                    <a:cs typeface="思源宋体" panose="02020400000000000000" charset="-122"/>
                  </a:rPr>
                  <a:t>标题文字添加</a:t>
                </a:r>
                <a:endParaRPr lang="zh-CN" altLang="en-US" sz="1600" b="1">
                  <a:solidFill>
                    <a:schemeClr val="tx1">
                      <a:lumMod val="75000"/>
                      <a:lumOff val="25000"/>
                    </a:schemeClr>
                  </a:solidFill>
                  <a:latin typeface="思源宋体" panose="02020400000000000000" charset="-122"/>
                  <a:ea typeface="思源宋体" panose="02020400000000000000" charset="-122"/>
                  <a:cs typeface="思源宋体" panose="02020400000000000000" charset="-122"/>
                </a:endParaRPr>
              </a:p>
            </p:txBody>
          </p:sp>
        </p:grpSp>
        <p:grpSp>
          <p:nvGrpSpPr>
            <p:cNvPr id="39" name="组合 38"/>
            <p:cNvGrpSpPr/>
            <p:nvPr/>
          </p:nvGrpSpPr>
          <p:grpSpPr>
            <a:xfrm>
              <a:off x="10180" y="6114"/>
              <a:ext cx="7546" cy="951"/>
              <a:chOff x="874712" y="3387780"/>
              <a:chExt cx="4791529" cy="603964"/>
            </a:xfrm>
          </p:grpSpPr>
          <p:sp>
            <p:nvSpPr>
              <p:cNvPr id="40" name="矩形 39"/>
              <p:cNvSpPr/>
              <p:nvPr/>
            </p:nvSpPr>
            <p:spPr>
              <a:xfrm>
                <a:off x="874712" y="3677812"/>
                <a:ext cx="4791529" cy="313932"/>
              </a:xfrm>
              <a:prstGeom prst="rect">
                <a:avLst/>
              </a:prstGeom>
            </p:spPr>
            <p:txBody>
              <a:bodyPr wrap="square">
                <a:spAutoFit/>
                <a:scene3d>
                  <a:camera prst="orthographicFront"/>
                  <a:lightRig rig="threePt" dir="t"/>
                </a:scene3d>
                <a:sp3d contourW="12700"/>
              </a:bodyPr>
              <a:lstStyle/>
              <a:p>
                <a:pPr>
                  <a:lnSpc>
                    <a:spcPct val="120000"/>
                  </a:lnSpc>
                </a:pPr>
                <a:r>
                  <a:rPr lang="zh-CN" altLang="en-US" sz="1200">
                    <a:solidFill>
                      <a:schemeClr val="tx1">
                        <a:lumMod val="50000"/>
                        <a:lumOff val="50000"/>
                      </a:schemeClr>
                    </a:solidFill>
                    <a:latin typeface="思源宋体" panose="02020400000000000000" charset="-122"/>
                    <a:ea typeface="思源宋体" panose="02020400000000000000" charset="-122"/>
                    <a:cs typeface="思源宋体" panose="02020400000000000000" charset="-122"/>
                  </a:rPr>
                  <a:t>用户可以在投影仪或者计算机上进行演示也可以将演示文稿出来</a:t>
                </a:r>
                <a:endParaRPr lang="zh-CN" altLang="en-US" sz="1200">
                  <a:solidFill>
                    <a:schemeClr val="tx1">
                      <a:lumMod val="50000"/>
                      <a:lumOff val="50000"/>
                    </a:schemeClr>
                  </a:solidFill>
                  <a:latin typeface="思源宋体" panose="02020400000000000000" charset="-122"/>
                  <a:ea typeface="思源宋体" panose="02020400000000000000" charset="-122"/>
                  <a:cs typeface="思源宋体" panose="02020400000000000000" charset="-122"/>
                </a:endParaRPr>
              </a:p>
            </p:txBody>
          </p:sp>
          <p:sp>
            <p:nvSpPr>
              <p:cNvPr id="41" name="矩形 40"/>
              <p:cNvSpPr/>
              <p:nvPr/>
            </p:nvSpPr>
            <p:spPr>
              <a:xfrm>
                <a:off x="874712" y="3387780"/>
                <a:ext cx="2241974" cy="362343"/>
              </a:xfrm>
              <a:prstGeom prst="rect">
                <a:avLst/>
              </a:prstGeom>
            </p:spPr>
            <p:txBody>
              <a:bodyPr wrap="square">
                <a:spAutoFit/>
                <a:scene3d>
                  <a:camera prst="orthographicFront"/>
                  <a:lightRig rig="threePt" dir="t"/>
                </a:scene3d>
                <a:sp3d contourW="12700"/>
              </a:bodyPr>
              <a:lstStyle/>
              <a:p>
                <a:pPr>
                  <a:lnSpc>
                    <a:spcPct val="120000"/>
                  </a:lnSpc>
                </a:pPr>
                <a:r>
                  <a:rPr lang="zh-CN" altLang="en-US" sz="1600" b="1">
                    <a:solidFill>
                      <a:schemeClr val="tx1">
                        <a:lumMod val="75000"/>
                        <a:lumOff val="25000"/>
                      </a:schemeClr>
                    </a:solidFill>
                    <a:latin typeface="思源宋体" panose="02020400000000000000" charset="-122"/>
                    <a:ea typeface="思源宋体" panose="02020400000000000000" charset="-122"/>
                    <a:cs typeface="思源宋体" panose="02020400000000000000" charset="-122"/>
                  </a:rPr>
                  <a:t>标题文字添加</a:t>
                </a:r>
                <a:endParaRPr lang="zh-CN" altLang="en-US" sz="1600" b="1">
                  <a:solidFill>
                    <a:schemeClr val="tx1">
                      <a:lumMod val="75000"/>
                      <a:lumOff val="25000"/>
                    </a:schemeClr>
                  </a:solidFill>
                  <a:latin typeface="思源宋体" panose="02020400000000000000" charset="-122"/>
                  <a:ea typeface="思源宋体" panose="02020400000000000000" charset="-122"/>
                  <a:cs typeface="思源宋体" panose="02020400000000000000" charset="-122"/>
                </a:endParaRPr>
              </a:p>
            </p:txBody>
          </p:sp>
        </p:grpSp>
        <p:grpSp>
          <p:nvGrpSpPr>
            <p:cNvPr id="42" name="组合 41"/>
            <p:cNvGrpSpPr/>
            <p:nvPr/>
          </p:nvGrpSpPr>
          <p:grpSpPr>
            <a:xfrm>
              <a:off x="10180" y="7576"/>
              <a:ext cx="7546" cy="951"/>
              <a:chOff x="874712" y="3387780"/>
              <a:chExt cx="4791529" cy="603964"/>
            </a:xfrm>
          </p:grpSpPr>
          <p:sp>
            <p:nvSpPr>
              <p:cNvPr id="7" name="矩形 6"/>
              <p:cNvSpPr/>
              <p:nvPr/>
            </p:nvSpPr>
            <p:spPr>
              <a:xfrm>
                <a:off x="874712" y="3677812"/>
                <a:ext cx="4791529" cy="313932"/>
              </a:xfrm>
              <a:prstGeom prst="rect">
                <a:avLst/>
              </a:prstGeom>
            </p:spPr>
            <p:txBody>
              <a:bodyPr wrap="square">
                <a:spAutoFit/>
                <a:scene3d>
                  <a:camera prst="orthographicFront"/>
                  <a:lightRig rig="threePt" dir="t"/>
                </a:scene3d>
                <a:sp3d contourW="12700"/>
              </a:bodyPr>
              <a:lstStyle/>
              <a:p>
                <a:pPr>
                  <a:lnSpc>
                    <a:spcPct val="120000"/>
                  </a:lnSpc>
                </a:pPr>
                <a:r>
                  <a:rPr lang="zh-CN" altLang="en-US" sz="1200">
                    <a:solidFill>
                      <a:schemeClr val="tx1">
                        <a:lumMod val="50000"/>
                        <a:lumOff val="50000"/>
                      </a:schemeClr>
                    </a:solidFill>
                    <a:latin typeface="思源宋体" panose="02020400000000000000" charset="-122"/>
                    <a:ea typeface="思源宋体" panose="02020400000000000000" charset="-122"/>
                    <a:cs typeface="思源宋体" panose="02020400000000000000" charset="-122"/>
                  </a:rPr>
                  <a:t>用户可以在投影仪或者计算机上进行演示也可以将演示文稿出来</a:t>
                </a:r>
                <a:endParaRPr lang="zh-CN" altLang="en-US" sz="1200">
                  <a:solidFill>
                    <a:schemeClr val="tx1">
                      <a:lumMod val="50000"/>
                      <a:lumOff val="50000"/>
                    </a:schemeClr>
                  </a:solidFill>
                  <a:latin typeface="思源宋体" panose="02020400000000000000" charset="-122"/>
                  <a:ea typeface="思源宋体" panose="02020400000000000000" charset="-122"/>
                  <a:cs typeface="思源宋体" panose="02020400000000000000" charset="-122"/>
                </a:endParaRPr>
              </a:p>
            </p:txBody>
          </p:sp>
          <p:sp>
            <p:nvSpPr>
              <p:cNvPr id="44" name="矩形 43"/>
              <p:cNvSpPr/>
              <p:nvPr/>
            </p:nvSpPr>
            <p:spPr>
              <a:xfrm>
                <a:off x="874712" y="3387780"/>
                <a:ext cx="2241974" cy="362343"/>
              </a:xfrm>
              <a:prstGeom prst="rect">
                <a:avLst/>
              </a:prstGeom>
            </p:spPr>
            <p:txBody>
              <a:bodyPr wrap="square">
                <a:spAutoFit/>
                <a:scene3d>
                  <a:camera prst="orthographicFront"/>
                  <a:lightRig rig="threePt" dir="t"/>
                </a:scene3d>
                <a:sp3d contourW="12700"/>
              </a:bodyPr>
              <a:lstStyle/>
              <a:p>
                <a:pPr>
                  <a:lnSpc>
                    <a:spcPct val="120000"/>
                  </a:lnSpc>
                </a:pPr>
                <a:r>
                  <a:rPr lang="zh-CN" altLang="en-US" sz="1600" b="1">
                    <a:solidFill>
                      <a:schemeClr val="tx1">
                        <a:lumMod val="75000"/>
                        <a:lumOff val="25000"/>
                      </a:schemeClr>
                    </a:solidFill>
                    <a:latin typeface="思源宋体" panose="02020400000000000000" charset="-122"/>
                    <a:ea typeface="思源宋体" panose="02020400000000000000" charset="-122"/>
                    <a:cs typeface="思源宋体" panose="02020400000000000000" charset="-122"/>
                  </a:rPr>
                  <a:t>标题文字添加</a:t>
                </a:r>
                <a:endParaRPr lang="zh-CN" altLang="en-US" sz="1600" b="1">
                  <a:solidFill>
                    <a:schemeClr val="tx1">
                      <a:lumMod val="75000"/>
                      <a:lumOff val="25000"/>
                    </a:schemeClr>
                  </a:solidFill>
                  <a:latin typeface="思源宋体" panose="02020400000000000000" charset="-122"/>
                  <a:ea typeface="思源宋体" panose="02020400000000000000" charset="-122"/>
                  <a:cs typeface="思源宋体" panose="02020400000000000000" charset="-122"/>
                </a:endParaRPr>
              </a:p>
            </p:txBody>
          </p:sp>
        </p:grpSp>
      </p:grpSp>
      <p:sp>
        <p:nvSpPr>
          <p:cNvPr id="8" name="椭圆 7"/>
          <p:cNvSpPr/>
          <p:nvPr/>
        </p:nvSpPr>
        <p:spPr>
          <a:xfrm>
            <a:off x="1017270" y="1530350"/>
            <a:ext cx="2952115" cy="2952115"/>
          </a:xfrm>
          <a:prstGeom prst="ellipse">
            <a:avLst/>
          </a:prstGeom>
          <a:solidFill>
            <a:srgbClr val="1C7B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宋体" panose="02020400000000000000" charset="-122"/>
              <a:ea typeface="思源宋体" panose="02020400000000000000" charset="-122"/>
              <a:cs typeface="思源宋体" panose="02020400000000000000" charset="-122"/>
            </a:endParaRPr>
          </a:p>
        </p:txBody>
      </p:sp>
      <p:sp>
        <p:nvSpPr>
          <p:cNvPr id="9" name="椭圆 8"/>
          <p:cNvSpPr/>
          <p:nvPr/>
        </p:nvSpPr>
        <p:spPr>
          <a:xfrm>
            <a:off x="3116572" y="3096824"/>
            <a:ext cx="1161708" cy="1161708"/>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latin typeface="思源宋体" panose="02020400000000000000" charset="-122"/>
              <a:ea typeface="思源宋体" panose="02020400000000000000" charset="-122"/>
              <a:cs typeface="思源宋体" panose="02020400000000000000" charset="-122"/>
            </a:endParaRPr>
          </a:p>
        </p:txBody>
      </p:sp>
      <p:sp>
        <p:nvSpPr>
          <p:cNvPr id="10" name="椭圆 9"/>
          <p:cNvSpPr/>
          <p:nvPr/>
        </p:nvSpPr>
        <p:spPr>
          <a:xfrm>
            <a:off x="2924047" y="4500781"/>
            <a:ext cx="385049" cy="385049"/>
          </a:xfrm>
          <a:prstGeom prst="ellipse">
            <a:avLst/>
          </a:prstGeom>
          <a:solidFill>
            <a:srgbClr val="FBE01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latin typeface="思源宋体" panose="02020400000000000000" charset="-122"/>
              <a:ea typeface="思源宋体" panose="02020400000000000000" charset="-122"/>
              <a:cs typeface="思源宋体" panose="02020400000000000000" charset="-122"/>
            </a:endParaRPr>
          </a:p>
        </p:txBody>
      </p:sp>
    </p:spTree>
  </p:cSld>
  <p:clrMapOvr>
    <a:masterClrMapping/>
  </p:clrMapOvr>
  <mc:AlternateContent>
    <mc:Choice xmlns:p14="http://schemas.microsoft.com/office/powerpoint/2010/main" Requires="p14">
      <p:transition spd="slow" advClick="0" advTm="0" p14:dur="1750">
        <p:randomBar dir="vert"/>
      </p:transition>
    </mc:Choice>
    <mc:Fallback>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par>
                          <p:cTn id="8" fill="hold" nodeType="afterGroup">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animEffect transition="in" filter="fade">
                                      <p:cBhvr>
                                        <p:cTn id="18" dur="500"/>
                                        <p:tgtEl>
                                          <p:spTgt spid="10"/>
                                        </p:tgtEl>
                                      </p:cBhvr>
                                    </p:animEffect>
                                  </p:childTnLst>
                                </p:cTn>
                              </p:par>
                            </p:childTnLst>
                          </p:cTn>
                        </p:par>
                      </p:childTnLst>
                    </p:cTn>
                  </p:par>
                  <p:par>
                    <p:cTn id="19" fill="hold" nodeType="clickPar">
                      <p:stCondLst>
                        <p:cond delay="indefinite"/>
                        <p:cond evt="onBegin" delay="0">
                          <p:tn val="18"/>
                        </p:cond>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rotWithShape="1">
          <a:blip r:embed="rId7"/>
          <a:stretch>
            <a:fillRect/>
          </a:stretch>
        </a:blipFill>
        <a:effectLst/>
      </p:bgPr>
    </p:bg>
    <p:spTree>
      <p:nvGrpSpPr>
        <p:cNvPr id="1" name=""/>
        <p:cNvGrpSpPr/>
        <p:nvPr/>
      </p:nvGrpSpPr>
      <p:grpSpPr>
        <a:xfrm>
          <a:off x="0" y="0"/>
          <a:ext cx="0" cy="0"/>
        </a:xfrm>
      </p:grpSpPr>
      <p:pic>
        <p:nvPicPr>
          <p:cNvPr id="4" name="图片 3" descr="矢量智能对象-1"/>
          <p:cNvPicPr>
            <a:picLocks noChangeAspect="1"/>
          </p:cNvPicPr>
          <p:nvPr/>
        </p:nvPicPr>
        <p:blipFill>
          <a:blip r:embed="rId3"/>
          <a:stretch>
            <a:fillRect/>
          </a:stretch>
        </p:blipFill>
        <p:spPr>
          <a:xfrm>
            <a:off x="8992235" y="4172585"/>
            <a:ext cx="1811020" cy="2323465"/>
          </a:xfrm>
          <a:prstGeom prst="rect">
            <a:avLst/>
          </a:prstGeom>
        </p:spPr>
      </p:pic>
      <p:pic>
        <p:nvPicPr>
          <p:cNvPr id="5" name="图片 4" descr="矢量智能对象"/>
          <p:cNvPicPr>
            <a:picLocks noChangeAspect="1"/>
          </p:cNvPicPr>
          <p:nvPr/>
        </p:nvPicPr>
        <p:blipFill>
          <a:blip r:embed="rId4"/>
          <a:stretch>
            <a:fillRect/>
          </a:stretch>
        </p:blipFill>
        <p:spPr>
          <a:xfrm>
            <a:off x="3175" y="3952875"/>
            <a:ext cx="1965960" cy="2457450"/>
          </a:xfrm>
          <a:prstGeom prst="rect">
            <a:avLst/>
          </a:prstGeom>
        </p:spPr>
      </p:pic>
      <p:pic>
        <p:nvPicPr>
          <p:cNvPr id="6" name="图片 5" descr="矢量智能对象-3"/>
          <p:cNvPicPr>
            <a:picLocks noChangeAspect="1"/>
          </p:cNvPicPr>
          <p:nvPr/>
        </p:nvPicPr>
        <p:blipFill>
          <a:blip r:embed="rId5"/>
          <a:stretch>
            <a:fillRect/>
          </a:stretch>
        </p:blipFill>
        <p:spPr>
          <a:xfrm>
            <a:off x="1969135" y="5878195"/>
            <a:ext cx="1706245" cy="434975"/>
          </a:xfrm>
          <a:prstGeom prst="rect">
            <a:avLst/>
          </a:prstGeom>
        </p:spPr>
      </p:pic>
      <p:pic>
        <p:nvPicPr>
          <p:cNvPr id="2" name="图片 1" descr="矩形 6"/>
          <p:cNvPicPr/>
          <p:nvPr/>
        </p:nvPicPr>
        <p:blipFill>
          <a:blip r:embed="rId6"/>
          <a:stretch>
            <a:fillRect/>
          </a:stretch>
        </p:blipFill>
        <p:spPr>
          <a:xfrm>
            <a:off x="3175" y="6313170"/>
            <a:ext cx="10800000" cy="182880"/>
          </a:xfrm>
          <a:prstGeom prst="rect">
            <a:avLst/>
          </a:prstGeom>
        </p:spPr>
      </p:pic>
      <p:sp>
        <p:nvSpPr>
          <p:cNvPr id="43" name="矩形 42"/>
          <p:cNvSpPr/>
          <p:nvPr/>
        </p:nvSpPr>
        <p:spPr>
          <a:xfrm>
            <a:off x="363220" y="287655"/>
            <a:ext cx="10080625" cy="59048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宋体" panose="02020400000000000000" charset="-122"/>
              <a:ea typeface="思源宋体" panose="02020400000000000000" charset="-122"/>
              <a:cs typeface="思源宋体" panose="02020400000000000000" charset="-122"/>
            </a:endParaRPr>
          </a:p>
        </p:txBody>
      </p:sp>
      <p:sp>
        <p:nvSpPr>
          <p:cNvPr id="41" name="矩形 65"/>
          <p:cNvSpPr>
            <a:spLocks noChangeArrowheads="1"/>
          </p:cNvSpPr>
          <p:nvPr/>
        </p:nvSpPr>
        <p:spPr bwMode="auto">
          <a:xfrm>
            <a:off x="2990850" y="1012190"/>
            <a:ext cx="1078865"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eaLnBrk="1" hangingPunct="1"/>
            <a:r>
              <a:rPr lang="zh-CN" altLang="en-US" sz="1500">
                <a:solidFill>
                  <a:schemeClr val="tx1">
                    <a:lumMod val="75000"/>
                    <a:lumOff val="25000"/>
                  </a:schemeClr>
                </a:solidFill>
                <a:latin typeface="思源宋体" panose="02020400000000000000" charset="-122"/>
                <a:ea typeface="思源宋体" panose="02020400000000000000" charset="-122"/>
                <a:cs typeface="思源宋体" panose="02020400000000000000" charset="-122"/>
                <a:sym typeface="方正兰亭黑_GBK" panose="02000000000000000000" pitchFamily="2" charset="-122"/>
              </a:rPr>
              <a:t>添加标题</a:t>
            </a:r>
            <a:endParaRPr lang="zh-CN" altLang="en-US" sz="1500">
              <a:solidFill>
                <a:schemeClr val="tx1">
                  <a:lumMod val="75000"/>
                  <a:lumOff val="25000"/>
                </a:schemeClr>
              </a:solidFill>
              <a:latin typeface="思源宋体" panose="02020400000000000000" charset="-122"/>
              <a:ea typeface="思源宋体" panose="02020400000000000000" charset="-122"/>
              <a:cs typeface="思源宋体" panose="02020400000000000000" charset="-122"/>
              <a:sym typeface="方正兰亭黑_GBK" panose="02000000000000000000" pitchFamily="2" charset="-122"/>
            </a:endParaRPr>
          </a:p>
        </p:txBody>
      </p:sp>
      <p:sp>
        <p:nvSpPr>
          <p:cNvPr id="42" name="矩形 47"/>
          <p:cNvSpPr>
            <a:spLocks noChangeArrowheads="1"/>
          </p:cNvSpPr>
          <p:nvPr/>
        </p:nvSpPr>
        <p:spPr bwMode="auto">
          <a:xfrm>
            <a:off x="977265" y="1337945"/>
            <a:ext cx="3107690" cy="472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eaLnBrk="1" hangingPunct="1">
              <a:lnSpc>
                <a:spcPct val="120000"/>
              </a:lnSpc>
            </a:pPr>
            <a:r>
              <a:rPr lang="zh-CN" altLang="en-US" sz="1100">
                <a:solidFill>
                  <a:schemeClr val="tx1">
                    <a:lumMod val="75000"/>
                    <a:lumOff val="25000"/>
                  </a:schemeClr>
                </a:solidFill>
                <a:latin typeface="思源宋体" panose="02020400000000000000" charset="-122"/>
                <a:ea typeface="思源宋体" panose="02020400000000000000" charset="-122"/>
                <a:cs typeface="思源宋体" panose="02020400000000000000" charset="-122"/>
                <a:sym typeface="方正兰亭黑_GBK" panose="02000000000000000000" pitchFamily="2" charset="-122"/>
              </a:rPr>
              <a:t>在此录入上述图表的综合描述说明，在此录入上述图表的综合描述说明。</a:t>
            </a:r>
            <a:endParaRPr lang="zh-CN" altLang="en-US" sz="1100">
              <a:solidFill>
                <a:schemeClr val="tx1">
                  <a:lumMod val="75000"/>
                  <a:lumOff val="25000"/>
                </a:schemeClr>
              </a:solidFill>
              <a:latin typeface="思源宋体" panose="02020400000000000000" charset="-122"/>
              <a:ea typeface="思源宋体" panose="02020400000000000000" charset="-122"/>
              <a:cs typeface="思源宋体" panose="02020400000000000000" charset="-122"/>
              <a:sym typeface="方正兰亭黑_GBK" panose="02000000000000000000" pitchFamily="2" charset="-122"/>
            </a:endParaRPr>
          </a:p>
        </p:txBody>
      </p:sp>
      <p:sp>
        <p:nvSpPr>
          <p:cNvPr id="3" name="矩形 69"/>
          <p:cNvSpPr>
            <a:spLocks noChangeArrowheads="1"/>
          </p:cNvSpPr>
          <p:nvPr/>
        </p:nvSpPr>
        <p:spPr bwMode="auto">
          <a:xfrm>
            <a:off x="2065020" y="2221230"/>
            <a:ext cx="1078865"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eaLnBrk="1" hangingPunct="1"/>
            <a:r>
              <a:rPr lang="zh-CN" altLang="en-US" sz="1500">
                <a:solidFill>
                  <a:schemeClr val="tx1">
                    <a:lumMod val="75000"/>
                    <a:lumOff val="25000"/>
                  </a:schemeClr>
                </a:solidFill>
                <a:latin typeface="思源宋体" panose="02020400000000000000" charset="-122"/>
                <a:ea typeface="思源宋体" panose="02020400000000000000" charset="-122"/>
                <a:cs typeface="思源宋体" panose="02020400000000000000" charset="-122"/>
                <a:sym typeface="方正兰亭黑_GBK" panose="02000000000000000000" pitchFamily="2" charset="-122"/>
              </a:rPr>
              <a:t>添加标题</a:t>
            </a:r>
            <a:endParaRPr lang="zh-CN" altLang="en-US" sz="1500">
              <a:solidFill>
                <a:schemeClr val="tx1">
                  <a:lumMod val="75000"/>
                  <a:lumOff val="25000"/>
                </a:schemeClr>
              </a:solidFill>
              <a:latin typeface="思源宋体" panose="02020400000000000000" charset="-122"/>
              <a:ea typeface="思源宋体" panose="02020400000000000000" charset="-122"/>
              <a:cs typeface="思源宋体" panose="02020400000000000000" charset="-122"/>
              <a:sym typeface="方正兰亭黑_GBK" panose="02000000000000000000" pitchFamily="2" charset="-122"/>
            </a:endParaRPr>
          </a:p>
        </p:txBody>
      </p:sp>
      <p:sp>
        <p:nvSpPr>
          <p:cNvPr id="44" name="矩形 47"/>
          <p:cNvSpPr>
            <a:spLocks noChangeArrowheads="1"/>
          </p:cNvSpPr>
          <p:nvPr/>
        </p:nvSpPr>
        <p:spPr bwMode="auto">
          <a:xfrm>
            <a:off x="423545" y="2546350"/>
            <a:ext cx="2719705" cy="472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eaLnBrk="1" hangingPunct="1">
              <a:lnSpc>
                <a:spcPct val="120000"/>
              </a:lnSpc>
            </a:pPr>
            <a:r>
              <a:rPr lang="zh-CN" altLang="en-US" sz="1100">
                <a:solidFill>
                  <a:schemeClr val="tx1">
                    <a:lumMod val="75000"/>
                    <a:lumOff val="25000"/>
                  </a:schemeClr>
                </a:solidFill>
                <a:latin typeface="思源宋体" panose="02020400000000000000" charset="-122"/>
                <a:ea typeface="思源宋体" panose="02020400000000000000" charset="-122"/>
                <a:cs typeface="思源宋体" panose="02020400000000000000" charset="-122"/>
                <a:sym typeface="方正兰亭黑_GBK" panose="02000000000000000000" pitchFamily="2" charset="-122"/>
              </a:rPr>
              <a:t>在此录入上述图表的描述说明，在此录入上述图表的描述说明。</a:t>
            </a:r>
            <a:endParaRPr lang="zh-CN" altLang="en-US" sz="1100">
              <a:solidFill>
                <a:schemeClr val="tx1">
                  <a:lumMod val="75000"/>
                  <a:lumOff val="25000"/>
                </a:schemeClr>
              </a:solidFill>
              <a:latin typeface="思源宋体" panose="02020400000000000000" charset="-122"/>
              <a:ea typeface="思源宋体" panose="02020400000000000000" charset="-122"/>
              <a:cs typeface="思源宋体" panose="02020400000000000000" charset="-122"/>
              <a:sym typeface="方正兰亭黑_GBK" panose="02000000000000000000" pitchFamily="2" charset="-122"/>
            </a:endParaRPr>
          </a:p>
        </p:txBody>
      </p:sp>
      <p:sp>
        <p:nvSpPr>
          <p:cNvPr id="45" name="矩形 72"/>
          <p:cNvSpPr>
            <a:spLocks noChangeArrowheads="1"/>
          </p:cNvSpPr>
          <p:nvPr/>
        </p:nvSpPr>
        <p:spPr bwMode="auto">
          <a:xfrm>
            <a:off x="2065020" y="3486150"/>
            <a:ext cx="1078865"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eaLnBrk="1" hangingPunct="1"/>
            <a:r>
              <a:rPr lang="zh-CN" altLang="en-US" sz="1500">
                <a:solidFill>
                  <a:schemeClr val="tx1">
                    <a:lumMod val="75000"/>
                    <a:lumOff val="25000"/>
                  </a:schemeClr>
                </a:solidFill>
                <a:latin typeface="思源宋体" panose="02020400000000000000" charset="-122"/>
                <a:ea typeface="思源宋体" panose="02020400000000000000" charset="-122"/>
                <a:cs typeface="思源宋体" panose="02020400000000000000" charset="-122"/>
                <a:sym typeface="方正兰亭黑_GBK" panose="02000000000000000000" pitchFamily="2" charset="-122"/>
              </a:rPr>
              <a:t>添加标题</a:t>
            </a:r>
            <a:endParaRPr lang="zh-CN" altLang="en-US" sz="1500">
              <a:solidFill>
                <a:schemeClr val="tx1">
                  <a:lumMod val="75000"/>
                  <a:lumOff val="25000"/>
                </a:schemeClr>
              </a:solidFill>
              <a:latin typeface="思源宋体" panose="02020400000000000000" charset="-122"/>
              <a:ea typeface="思源宋体" panose="02020400000000000000" charset="-122"/>
              <a:cs typeface="思源宋体" panose="02020400000000000000" charset="-122"/>
              <a:sym typeface="方正兰亭黑_GBK" panose="02000000000000000000" pitchFamily="2" charset="-122"/>
            </a:endParaRPr>
          </a:p>
        </p:txBody>
      </p:sp>
      <p:sp>
        <p:nvSpPr>
          <p:cNvPr id="46" name="矩形 47"/>
          <p:cNvSpPr>
            <a:spLocks noChangeArrowheads="1"/>
          </p:cNvSpPr>
          <p:nvPr/>
        </p:nvSpPr>
        <p:spPr bwMode="auto">
          <a:xfrm>
            <a:off x="423545" y="3811905"/>
            <a:ext cx="2719705" cy="472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eaLnBrk="1" hangingPunct="1">
              <a:lnSpc>
                <a:spcPct val="120000"/>
              </a:lnSpc>
            </a:pPr>
            <a:r>
              <a:rPr lang="zh-CN" altLang="en-US" sz="1100">
                <a:solidFill>
                  <a:schemeClr val="tx1">
                    <a:lumMod val="75000"/>
                    <a:lumOff val="25000"/>
                  </a:schemeClr>
                </a:solidFill>
                <a:latin typeface="思源宋体" panose="02020400000000000000" charset="-122"/>
                <a:ea typeface="思源宋体" panose="02020400000000000000" charset="-122"/>
                <a:cs typeface="思源宋体" panose="02020400000000000000" charset="-122"/>
                <a:sym typeface="方正兰亭黑_GBK" panose="02000000000000000000" pitchFamily="2" charset="-122"/>
              </a:rPr>
              <a:t>在此录入上述图表的描述说明，在此录入上述图表的描述说明。</a:t>
            </a:r>
            <a:endParaRPr lang="zh-CN" altLang="en-US" sz="1100">
              <a:solidFill>
                <a:schemeClr val="tx1">
                  <a:lumMod val="75000"/>
                  <a:lumOff val="25000"/>
                </a:schemeClr>
              </a:solidFill>
              <a:latin typeface="思源宋体" panose="02020400000000000000" charset="-122"/>
              <a:ea typeface="思源宋体" panose="02020400000000000000" charset="-122"/>
              <a:cs typeface="思源宋体" panose="02020400000000000000" charset="-122"/>
              <a:sym typeface="方正兰亭黑_GBK" panose="02000000000000000000" pitchFamily="2" charset="-122"/>
            </a:endParaRPr>
          </a:p>
        </p:txBody>
      </p:sp>
      <p:sp>
        <p:nvSpPr>
          <p:cNvPr id="47" name="矩形 76"/>
          <p:cNvSpPr>
            <a:spLocks noChangeArrowheads="1"/>
          </p:cNvSpPr>
          <p:nvPr/>
        </p:nvSpPr>
        <p:spPr bwMode="auto">
          <a:xfrm>
            <a:off x="7794625" y="1692910"/>
            <a:ext cx="1078865"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500">
                <a:solidFill>
                  <a:schemeClr val="tx1">
                    <a:lumMod val="75000"/>
                    <a:lumOff val="25000"/>
                  </a:schemeClr>
                </a:solidFill>
                <a:latin typeface="思源宋体" panose="02020400000000000000" charset="-122"/>
                <a:ea typeface="思源宋体" panose="02020400000000000000" charset="-122"/>
                <a:cs typeface="思源宋体" panose="02020400000000000000" charset="-122"/>
                <a:sym typeface="方正兰亭黑_GBK" panose="02000000000000000000" pitchFamily="2" charset="-122"/>
              </a:rPr>
              <a:t>添加标题</a:t>
            </a:r>
            <a:endParaRPr lang="zh-CN" altLang="en-US" sz="1500">
              <a:solidFill>
                <a:schemeClr val="tx1">
                  <a:lumMod val="75000"/>
                  <a:lumOff val="25000"/>
                </a:schemeClr>
              </a:solidFill>
              <a:latin typeface="思源宋体" panose="02020400000000000000" charset="-122"/>
              <a:ea typeface="思源宋体" panose="02020400000000000000" charset="-122"/>
              <a:cs typeface="思源宋体" panose="02020400000000000000" charset="-122"/>
              <a:sym typeface="方正兰亭黑_GBK" panose="02000000000000000000" pitchFamily="2" charset="-122"/>
            </a:endParaRPr>
          </a:p>
        </p:txBody>
      </p:sp>
      <p:sp>
        <p:nvSpPr>
          <p:cNvPr id="48" name="矩形 47"/>
          <p:cNvSpPr>
            <a:spLocks noChangeArrowheads="1"/>
          </p:cNvSpPr>
          <p:nvPr/>
        </p:nvSpPr>
        <p:spPr bwMode="auto">
          <a:xfrm>
            <a:off x="7770495" y="2032635"/>
            <a:ext cx="2764155" cy="472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pPr>
            <a:r>
              <a:rPr lang="zh-CN" altLang="en-US" sz="1100">
                <a:solidFill>
                  <a:schemeClr val="tx1">
                    <a:lumMod val="75000"/>
                    <a:lumOff val="25000"/>
                  </a:schemeClr>
                </a:solidFill>
                <a:latin typeface="思源宋体" panose="02020400000000000000" charset="-122"/>
                <a:ea typeface="思源宋体" panose="02020400000000000000" charset="-122"/>
                <a:cs typeface="思源宋体" panose="02020400000000000000" charset="-122"/>
                <a:sym typeface="方正兰亭黑_GBK" panose="02000000000000000000" pitchFamily="2" charset="-122"/>
              </a:rPr>
              <a:t>在此录入上述图表的描述说明，在此录入上述图表的描述说明。</a:t>
            </a:r>
            <a:endParaRPr lang="zh-CN" altLang="en-US" sz="1100">
              <a:solidFill>
                <a:schemeClr val="tx1">
                  <a:lumMod val="75000"/>
                  <a:lumOff val="25000"/>
                </a:schemeClr>
              </a:solidFill>
              <a:latin typeface="思源宋体" panose="02020400000000000000" charset="-122"/>
              <a:ea typeface="思源宋体" panose="02020400000000000000" charset="-122"/>
              <a:cs typeface="思源宋体" panose="02020400000000000000" charset="-122"/>
              <a:sym typeface="方正兰亭黑_GBK" panose="02000000000000000000" pitchFamily="2" charset="-122"/>
            </a:endParaRPr>
          </a:p>
        </p:txBody>
      </p:sp>
      <p:sp>
        <p:nvSpPr>
          <p:cNvPr id="49" name="矩形 78"/>
          <p:cNvSpPr>
            <a:spLocks noChangeArrowheads="1"/>
          </p:cNvSpPr>
          <p:nvPr/>
        </p:nvSpPr>
        <p:spPr bwMode="auto">
          <a:xfrm>
            <a:off x="7786370" y="3194685"/>
            <a:ext cx="1078865"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500">
                <a:solidFill>
                  <a:schemeClr val="tx1">
                    <a:lumMod val="75000"/>
                    <a:lumOff val="25000"/>
                  </a:schemeClr>
                </a:solidFill>
                <a:latin typeface="思源宋体" panose="02020400000000000000" charset="-122"/>
                <a:ea typeface="思源宋体" panose="02020400000000000000" charset="-122"/>
                <a:cs typeface="思源宋体" panose="02020400000000000000" charset="-122"/>
                <a:sym typeface="方正兰亭黑_GBK" panose="02000000000000000000" pitchFamily="2" charset="-122"/>
              </a:rPr>
              <a:t>添加标题</a:t>
            </a:r>
            <a:endParaRPr lang="zh-CN" altLang="en-US" sz="1500">
              <a:solidFill>
                <a:schemeClr val="tx1">
                  <a:lumMod val="75000"/>
                  <a:lumOff val="25000"/>
                </a:schemeClr>
              </a:solidFill>
              <a:latin typeface="思源宋体" panose="02020400000000000000" charset="-122"/>
              <a:ea typeface="思源宋体" panose="02020400000000000000" charset="-122"/>
              <a:cs typeface="思源宋体" panose="02020400000000000000" charset="-122"/>
              <a:sym typeface="方正兰亭黑_GBK" panose="02000000000000000000" pitchFamily="2" charset="-122"/>
            </a:endParaRPr>
          </a:p>
        </p:txBody>
      </p:sp>
      <p:sp>
        <p:nvSpPr>
          <p:cNvPr id="51" name="矩形 47"/>
          <p:cNvSpPr>
            <a:spLocks noChangeArrowheads="1"/>
          </p:cNvSpPr>
          <p:nvPr/>
        </p:nvSpPr>
        <p:spPr bwMode="auto">
          <a:xfrm>
            <a:off x="7786370" y="3534410"/>
            <a:ext cx="2764155" cy="472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pPr>
            <a:r>
              <a:rPr lang="zh-CN" altLang="en-US" sz="1100">
                <a:solidFill>
                  <a:schemeClr val="tx1">
                    <a:lumMod val="75000"/>
                    <a:lumOff val="25000"/>
                  </a:schemeClr>
                </a:solidFill>
                <a:latin typeface="思源宋体" panose="02020400000000000000" charset="-122"/>
                <a:ea typeface="思源宋体" panose="02020400000000000000" charset="-122"/>
                <a:cs typeface="思源宋体" panose="02020400000000000000" charset="-122"/>
                <a:sym typeface="方正兰亭黑_GBK" panose="02000000000000000000" pitchFamily="2" charset="-122"/>
              </a:rPr>
              <a:t>在此录入上述图表的描述说明，在此录入上述图表的描述说明。</a:t>
            </a:r>
            <a:endParaRPr lang="zh-CN" altLang="en-US" sz="1100">
              <a:solidFill>
                <a:schemeClr val="tx1">
                  <a:lumMod val="75000"/>
                  <a:lumOff val="25000"/>
                </a:schemeClr>
              </a:solidFill>
              <a:latin typeface="思源宋体" panose="02020400000000000000" charset="-122"/>
              <a:ea typeface="思源宋体" panose="02020400000000000000" charset="-122"/>
              <a:cs typeface="思源宋体" panose="02020400000000000000" charset="-122"/>
              <a:sym typeface="方正兰亭黑_GBK" panose="02000000000000000000" pitchFamily="2" charset="-122"/>
            </a:endParaRPr>
          </a:p>
        </p:txBody>
      </p:sp>
      <p:sp>
        <p:nvSpPr>
          <p:cNvPr id="52" name="矩形 80"/>
          <p:cNvSpPr>
            <a:spLocks noChangeArrowheads="1"/>
          </p:cNvSpPr>
          <p:nvPr/>
        </p:nvSpPr>
        <p:spPr bwMode="auto">
          <a:xfrm>
            <a:off x="6748145" y="4573270"/>
            <a:ext cx="1080135"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500">
                <a:solidFill>
                  <a:schemeClr val="tx1">
                    <a:lumMod val="75000"/>
                    <a:lumOff val="25000"/>
                  </a:schemeClr>
                </a:solidFill>
                <a:latin typeface="思源宋体" panose="02020400000000000000" charset="-122"/>
                <a:ea typeface="思源宋体" panose="02020400000000000000" charset="-122"/>
                <a:cs typeface="思源宋体" panose="02020400000000000000" charset="-122"/>
                <a:sym typeface="方正兰亭黑_GBK" panose="02000000000000000000" pitchFamily="2" charset="-122"/>
              </a:rPr>
              <a:t>添加标题</a:t>
            </a:r>
            <a:endParaRPr lang="zh-CN" altLang="en-US" sz="1500">
              <a:solidFill>
                <a:schemeClr val="tx1">
                  <a:lumMod val="75000"/>
                  <a:lumOff val="25000"/>
                </a:schemeClr>
              </a:solidFill>
              <a:latin typeface="思源宋体" panose="02020400000000000000" charset="-122"/>
              <a:ea typeface="思源宋体" panose="02020400000000000000" charset="-122"/>
              <a:cs typeface="思源宋体" panose="02020400000000000000" charset="-122"/>
              <a:sym typeface="方正兰亭黑_GBK" panose="02000000000000000000" pitchFamily="2" charset="-122"/>
            </a:endParaRPr>
          </a:p>
        </p:txBody>
      </p:sp>
      <p:sp>
        <p:nvSpPr>
          <p:cNvPr id="53" name="矩形 47"/>
          <p:cNvSpPr>
            <a:spLocks noChangeArrowheads="1"/>
          </p:cNvSpPr>
          <p:nvPr/>
        </p:nvSpPr>
        <p:spPr bwMode="auto">
          <a:xfrm>
            <a:off x="6748145" y="4912995"/>
            <a:ext cx="3066415" cy="472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pPr>
            <a:r>
              <a:rPr lang="zh-CN" altLang="en-US" sz="1100">
                <a:solidFill>
                  <a:schemeClr val="tx1">
                    <a:lumMod val="75000"/>
                    <a:lumOff val="25000"/>
                  </a:schemeClr>
                </a:solidFill>
                <a:latin typeface="思源宋体" panose="02020400000000000000" charset="-122"/>
                <a:ea typeface="思源宋体" panose="02020400000000000000" charset="-122"/>
                <a:cs typeface="思源宋体" panose="02020400000000000000" charset="-122"/>
                <a:sym typeface="方正兰亭黑_GBK" panose="02000000000000000000" pitchFamily="2" charset="-122"/>
              </a:rPr>
              <a:t>在此录入上述图表的描述说明，在此录入上述图表的描述说明。</a:t>
            </a:r>
            <a:endParaRPr lang="zh-CN" altLang="en-US" sz="1100">
              <a:solidFill>
                <a:schemeClr val="tx1">
                  <a:lumMod val="75000"/>
                  <a:lumOff val="25000"/>
                </a:schemeClr>
              </a:solidFill>
              <a:latin typeface="思源宋体" panose="02020400000000000000" charset="-122"/>
              <a:ea typeface="思源宋体" panose="02020400000000000000" charset="-122"/>
              <a:cs typeface="思源宋体" panose="02020400000000000000" charset="-122"/>
              <a:sym typeface="方正兰亭黑_GBK" panose="02000000000000000000" pitchFamily="2" charset="-122"/>
            </a:endParaRPr>
          </a:p>
        </p:txBody>
      </p:sp>
      <p:grpSp>
        <p:nvGrpSpPr>
          <p:cNvPr id="64" name="组合 63"/>
          <p:cNvGrpSpPr/>
          <p:nvPr/>
        </p:nvGrpSpPr>
        <p:grpSpPr>
          <a:xfrm>
            <a:off x="3213735" y="1220470"/>
            <a:ext cx="4514215" cy="3822700"/>
            <a:chOff x="4935" y="1922"/>
            <a:chExt cx="7109" cy="6020"/>
          </a:xfrm>
        </p:grpSpPr>
        <p:sp>
          <p:nvSpPr>
            <p:cNvPr id="7" name="直接连接符 16"/>
            <p:cNvSpPr>
              <a:spLocks noChangeShapeType="1"/>
            </p:cNvSpPr>
            <p:nvPr/>
          </p:nvSpPr>
          <p:spPr bwMode="auto">
            <a:xfrm flipH="1">
              <a:off x="11162" y="5978"/>
              <a:ext cx="860" cy="0"/>
            </a:xfrm>
            <a:prstGeom prst="line">
              <a:avLst/>
            </a:prstGeom>
            <a:noFill/>
            <a:ln w="12700" cmpd="sng">
              <a:solidFill>
                <a:schemeClr val="bg1">
                  <a:lumMod val="50000"/>
                </a:schemeClr>
              </a:solidFill>
              <a:miter lim="800000"/>
            </a:ln>
            <a:extLst>
              <a:ext uri="{909E8E84-426E-40DD-AFC4-6F175D3DCCD1}">
                <a14:hiddenFill xmlns:a14="http://schemas.microsoft.com/office/drawing/2010/main">
                  <a:noFill/>
                </a14:hiddenFill>
              </a:ext>
            </a:extLst>
          </p:spPr>
          <p:txBody>
            <a:bodyPr lIns="68580" tIns="34290" rIns="68580" bIns="34290"/>
            <a:lstStyle/>
            <a:p>
              <a:endParaRPr lang="zh-CN" altLang="en-US">
                <a:solidFill>
                  <a:schemeClr val="tx1">
                    <a:lumMod val="65000"/>
                    <a:lumOff val="35000"/>
                  </a:schemeClr>
                </a:solidFill>
                <a:latin typeface="思源宋体" panose="02020400000000000000" charset="-122"/>
                <a:ea typeface="思源宋体" panose="02020400000000000000" charset="-122"/>
                <a:cs typeface="思源宋体" panose="02020400000000000000" charset="-122"/>
              </a:endParaRPr>
            </a:p>
          </p:txBody>
        </p:sp>
        <p:grpSp>
          <p:nvGrpSpPr>
            <p:cNvPr id="8" name="组合 19"/>
            <p:cNvGrpSpPr/>
            <p:nvPr/>
          </p:nvGrpSpPr>
          <p:grpSpPr>
            <a:xfrm flipH="1" flipV="1">
              <a:off x="8963" y="7670"/>
              <a:ext cx="1444" cy="272"/>
              <a:chExt cx="1505426" cy="262890"/>
            </a:xfrm>
          </p:grpSpPr>
          <p:sp>
            <p:nvSpPr>
              <p:cNvPr id="9" name="直接连接符 20"/>
              <p:cNvSpPr>
                <a:spLocks noChangeShapeType="1"/>
              </p:cNvSpPr>
              <p:nvPr/>
            </p:nvSpPr>
            <p:spPr bwMode="auto">
              <a:xfrm flipH="1" flipV="1">
                <a:off x="1154906" y="0"/>
                <a:ext cx="350520" cy="262890"/>
              </a:xfrm>
              <a:prstGeom prst="line">
                <a:avLst/>
              </a:prstGeom>
              <a:noFill/>
              <a:ln w="12700" cmpd="sng">
                <a:solidFill>
                  <a:schemeClr val="bg1">
                    <a:lumMod val="50000"/>
                  </a:schemeClr>
                </a:solidFill>
                <a:miter lim="800000"/>
              </a:ln>
              <a:extLst>
                <a:ext uri="{909E8E84-426E-40DD-AFC4-6F175D3DCCD1}">
                  <a14:hiddenFill xmlns:a14="http://schemas.microsoft.com/office/drawing/2010/main">
                    <a:noFill/>
                  </a14:hiddenFill>
                </a:ext>
              </a:extLst>
            </p:spPr>
            <p:txBody>
              <a:bodyPr/>
              <a:lstStyle/>
              <a:p>
                <a:endParaRPr lang="zh-CN" altLang="en-US">
                  <a:solidFill>
                    <a:schemeClr val="tx1">
                      <a:lumMod val="65000"/>
                      <a:lumOff val="35000"/>
                    </a:schemeClr>
                  </a:solidFill>
                  <a:latin typeface="思源宋体" panose="02020400000000000000" charset="-122"/>
                  <a:ea typeface="思源宋体" panose="02020400000000000000" charset="-122"/>
                  <a:cs typeface="思源宋体" panose="02020400000000000000" charset="-122"/>
                </a:endParaRPr>
              </a:p>
            </p:txBody>
          </p:sp>
          <p:sp>
            <p:nvSpPr>
              <p:cNvPr id="10" name="直接连接符 21"/>
              <p:cNvSpPr>
                <a:spLocks noChangeShapeType="1"/>
              </p:cNvSpPr>
              <p:nvPr/>
            </p:nvSpPr>
            <p:spPr bwMode="auto">
              <a:xfrm flipH="1">
                <a:off x="0" y="2381"/>
                <a:ext cx="1157287" cy="1"/>
              </a:xfrm>
              <a:prstGeom prst="line">
                <a:avLst/>
              </a:prstGeom>
              <a:noFill/>
              <a:ln w="12700" cmpd="sng">
                <a:solidFill>
                  <a:schemeClr val="bg1">
                    <a:lumMod val="50000"/>
                  </a:schemeClr>
                </a:solidFill>
                <a:miter lim="800000"/>
              </a:ln>
              <a:extLst>
                <a:ext uri="{909E8E84-426E-40DD-AFC4-6F175D3DCCD1}">
                  <a14:hiddenFill xmlns:a14="http://schemas.microsoft.com/office/drawing/2010/main">
                    <a:noFill/>
                  </a14:hiddenFill>
                </a:ext>
              </a:extLst>
            </p:spPr>
            <p:txBody>
              <a:bodyPr/>
              <a:lstStyle/>
              <a:p>
                <a:endParaRPr lang="zh-CN" altLang="en-US">
                  <a:solidFill>
                    <a:schemeClr val="tx1">
                      <a:lumMod val="65000"/>
                      <a:lumOff val="35000"/>
                    </a:schemeClr>
                  </a:solidFill>
                  <a:latin typeface="思源宋体" panose="02020400000000000000" charset="-122"/>
                  <a:ea typeface="思源宋体" panose="02020400000000000000" charset="-122"/>
                  <a:cs typeface="思源宋体" panose="02020400000000000000" charset="-122"/>
                </a:endParaRPr>
              </a:p>
            </p:txBody>
          </p:sp>
        </p:grpSp>
        <p:sp>
          <p:nvSpPr>
            <p:cNvPr id="11" name="直接连接符 17"/>
            <p:cNvSpPr>
              <a:spLocks noChangeShapeType="1"/>
            </p:cNvSpPr>
            <p:nvPr/>
          </p:nvSpPr>
          <p:spPr bwMode="auto">
            <a:xfrm flipH="1" flipV="1">
              <a:off x="4935" y="5978"/>
              <a:ext cx="878" cy="2"/>
            </a:xfrm>
            <a:prstGeom prst="line">
              <a:avLst/>
            </a:prstGeom>
            <a:noFill/>
            <a:ln w="12700" cmpd="sng">
              <a:solidFill>
                <a:schemeClr val="bg1">
                  <a:lumMod val="50000"/>
                </a:schemeClr>
              </a:solidFill>
              <a:miter lim="800000"/>
            </a:ln>
            <a:extLst>
              <a:ext uri="{909E8E84-426E-40DD-AFC4-6F175D3DCCD1}">
                <a14:hiddenFill xmlns:a14="http://schemas.microsoft.com/office/drawing/2010/main">
                  <a:noFill/>
                </a14:hiddenFill>
              </a:ext>
            </a:extLst>
          </p:spPr>
          <p:txBody>
            <a:bodyPr lIns="68580" tIns="34290" rIns="68580" bIns="34290"/>
            <a:lstStyle/>
            <a:p>
              <a:endParaRPr lang="zh-CN" altLang="en-US">
                <a:solidFill>
                  <a:schemeClr val="tx1">
                    <a:lumMod val="65000"/>
                    <a:lumOff val="35000"/>
                  </a:schemeClr>
                </a:solidFill>
                <a:latin typeface="思源宋体" panose="02020400000000000000" charset="-122"/>
                <a:ea typeface="思源宋体" panose="02020400000000000000" charset="-122"/>
                <a:cs typeface="思源宋体" panose="02020400000000000000" charset="-122"/>
              </a:endParaRPr>
            </a:p>
          </p:txBody>
        </p:sp>
        <p:sp>
          <p:nvSpPr>
            <p:cNvPr id="12" name="直接连接符 14"/>
            <p:cNvSpPr>
              <a:spLocks noChangeShapeType="1"/>
            </p:cNvSpPr>
            <p:nvPr/>
          </p:nvSpPr>
          <p:spPr bwMode="auto">
            <a:xfrm flipH="1">
              <a:off x="4935" y="4077"/>
              <a:ext cx="858" cy="0"/>
            </a:xfrm>
            <a:prstGeom prst="line">
              <a:avLst/>
            </a:prstGeom>
            <a:noFill/>
            <a:ln w="12700" cmpd="sng">
              <a:solidFill>
                <a:schemeClr val="bg1">
                  <a:lumMod val="50000"/>
                </a:schemeClr>
              </a:solidFill>
              <a:miter lim="800000"/>
            </a:ln>
            <a:extLst>
              <a:ext uri="{909E8E84-426E-40DD-AFC4-6F175D3DCCD1}">
                <a14:hiddenFill xmlns:a14="http://schemas.microsoft.com/office/drawing/2010/main">
                  <a:noFill/>
                </a14:hiddenFill>
              </a:ext>
            </a:extLst>
          </p:spPr>
          <p:txBody>
            <a:bodyPr lIns="68580" tIns="34290" rIns="68580" bIns="34290"/>
            <a:lstStyle/>
            <a:p>
              <a:endParaRPr lang="zh-CN" altLang="en-US">
                <a:solidFill>
                  <a:schemeClr val="tx1">
                    <a:lumMod val="65000"/>
                    <a:lumOff val="35000"/>
                  </a:schemeClr>
                </a:solidFill>
                <a:latin typeface="思源宋体" panose="02020400000000000000" charset="-122"/>
                <a:ea typeface="思源宋体" panose="02020400000000000000" charset="-122"/>
                <a:cs typeface="思源宋体" panose="02020400000000000000" charset="-122"/>
              </a:endParaRPr>
            </a:p>
          </p:txBody>
        </p:sp>
        <p:grpSp>
          <p:nvGrpSpPr>
            <p:cNvPr id="13" name="组合 13"/>
            <p:cNvGrpSpPr/>
            <p:nvPr/>
          </p:nvGrpSpPr>
          <p:grpSpPr>
            <a:xfrm>
              <a:off x="6313" y="1922"/>
              <a:ext cx="1707" cy="368"/>
              <a:chExt cx="1505426" cy="262890"/>
            </a:xfrm>
          </p:grpSpPr>
          <p:sp>
            <p:nvSpPr>
              <p:cNvPr id="14" name="直接连接符 9"/>
              <p:cNvSpPr>
                <a:spLocks noChangeShapeType="1"/>
              </p:cNvSpPr>
              <p:nvPr/>
            </p:nvSpPr>
            <p:spPr bwMode="auto">
              <a:xfrm flipH="1" flipV="1">
                <a:off x="1154906" y="0"/>
                <a:ext cx="350520" cy="262890"/>
              </a:xfrm>
              <a:prstGeom prst="line">
                <a:avLst/>
              </a:prstGeom>
              <a:noFill/>
              <a:ln w="12700" cmpd="sng">
                <a:solidFill>
                  <a:schemeClr val="bg1">
                    <a:lumMod val="50000"/>
                  </a:schemeClr>
                </a:solidFill>
                <a:miter lim="800000"/>
              </a:ln>
              <a:extLst>
                <a:ext uri="{909E8E84-426E-40DD-AFC4-6F175D3DCCD1}">
                  <a14:hiddenFill xmlns:a14="http://schemas.microsoft.com/office/drawing/2010/main">
                    <a:noFill/>
                  </a14:hiddenFill>
                </a:ext>
              </a:extLst>
            </p:spPr>
            <p:txBody>
              <a:bodyPr/>
              <a:lstStyle/>
              <a:p>
                <a:endParaRPr lang="zh-CN" altLang="en-US">
                  <a:solidFill>
                    <a:schemeClr val="tx1">
                      <a:lumMod val="65000"/>
                      <a:lumOff val="35000"/>
                    </a:schemeClr>
                  </a:solidFill>
                  <a:latin typeface="思源宋体" panose="02020400000000000000" charset="-122"/>
                  <a:ea typeface="思源宋体" panose="02020400000000000000" charset="-122"/>
                  <a:cs typeface="思源宋体" panose="02020400000000000000" charset="-122"/>
                </a:endParaRPr>
              </a:p>
            </p:txBody>
          </p:sp>
          <p:sp>
            <p:nvSpPr>
              <p:cNvPr id="15" name="直接连接符 14"/>
              <p:cNvSpPr>
                <a:spLocks noChangeShapeType="1"/>
              </p:cNvSpPr>
              <p:nvPr/>
            </p:nvSpPr>
            <p:spPr bwMode="auto">
              <a:xfrm flipH="1">
                <a:off x="0" y="2381"/>
                <a:ext cx="1157287" cy="1"/>
              </a:xfrm>
              <a:prstGeom prst="line">
                <a:avLst/>
              </a:prstGeom>
              <a:noFill/>
              <a:ln w="12700" cmpd="sng">
                <a:solidFill>
                  <a:schemeClr val="bg1">
                    <a:lumMod val="50000"/>
                  </a:schemeClr>
                </a:solidFill>
                <a:miter lim="800000"/>
              </a:ln>
              <a:extLst>
                <a:ext uri="{909E8E84-426E-40DD-AFC4-6F175D3DCCD1}">
                  <a14:hiddenFill xmlns:a14="http://schemas.microsoft.com/office/drawing/2010/main">
                    <a:noFill/>
                  </a14:hiddenFill>
                </a:ext>
              </a:extLst>
            </p:spPr>
            <p:txBody>
              <a:bodyPr/>
              <a:lstStyle/>
              <a:p>
                <a:endParaRPr lang="zh-CN" altLang="en-US">
                  <a:solidFill>
                    <a:schemeClr val="tx1">
                      <a:lumMod val="65000"/>
                      <a:lumOff val="35000"/>
                    </a:schemeClr>
                  </a:solidFill>
                  <a:latin typeface="思源宋体" panose="02020400000000000000" charset="-122"/>
                  <a:ea typeface="思源宋体" panose="02020400000000000000" charset="-122"/>
                  <a:cs typeface="思源宋体" panose="02020400000000000000" charset="-122"/>
                </a:endParaRPr>
              </a:p>
            </p:txBody>
          </p:sp>
        </p:grpSp>
        <p:sp>
          <p:nvSpPr>
            <p:cNvPr id="16" name="六边形 1"/>
            <p:cNvSpPr>
              <a:spLocks noChangeArrowheads="1"/>
            </p:cNvSpPr>
            <p:nvPr/>
          </p:nvSpPr>
          <p:spPr bwMode="auto">
            <a:xfrm>
              <a:off x="9495" y="3337"/>
              <a:ext cx="1689" cy="1475"/>
            </a:xfrm>
            <a:prstGeom prst="hexagon">
              <a:avLst>
                <a:gd name="adj" fmla="val 24998"/>
                <a:gd name="vf" fmla="val 115470"/>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chemeClr val="bg1"/>
                </a:solidFill>
                <a:latin typeface="思源宋体" panose="02020400000000000000" charset="-122"/>
                <a:ea typeface="思源宋体" panose="02020400000000000000" charset="-122"/>
                <a:cs typeface="思源宋体" panose="02020400000000000000" charset="-122"/>
                <a:sym typeface="Arial" panose="020b0604020202020204" pitchFamily="34" charset="0"/>
              </a:endParaRPr>
            </a:p>
          </p:txBody>
        </p:sp>
        <p:sp>
          <p:nvSpPr>
            <p:cNvPr id="18" name="六边形 7"/>
            <p:cNvSpPr>
              <a:spLocks noChangeArrowheads="1"/>
            </p:cNvSpPr>
            <p:nvPr/>
          </p:nvSpPr>
          <p:spPr bwMode="auto">
            <a:xfrm>
              <a:off x="7683" y="2255"/>
              <a:ext cx="1692" cy="1475"/>
            </a:xfrm>
            <a:prstGeom prst="hexagon">
              <a:avLst>
                <a:gd name="adj" fmla="val 24998"/>
                <a:gd name="vf" fmla="val 115470"/>
              </a:avLst>
            </a:prstGeom>
            <a:solidFill>
              <a:srgbClr val="1C7B8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chemeClr val="bg1"/>
                </a:solidFill>
                <a:latin typeface="思源宋体" panose="02020400000000000000" charset="-122"/>
                <a:ea typeface="思源宋体" panose="02020400000000000000" charset="-122"/>
                <a:cs typeface="思源宋体" panose="02020400000000000000" charset="-122"/>
                <a:sym typeface="Arial" panose="020b0604020202020204" pitchFamily="34" charset="0"/>
              </a:endParaRPr>
            </a:p>
          </p:txBody>
        </p:sp>
        <p:sp>
          <p:nvSpPr>
            <p:cNvPr id="21" name="六边形 5"/>
            <p:cNvSpPr>
              <a:spLocks noChangeArrowheads="1"/>
            </p:cNvSpPr>
            <p:nvPr/>
          </p:nvSpPr>
          <p:spPr bwMode="auto">
            <a:xfrm>
              <a:off x="9473" y="5241"/>
              <a:ext cx="1689" cy="1475"/>
            </a:xfrm>
            <a:prstGeom prst="hexagon">
              <a:avLst>
                <a:gd name="adj" fmla="val 24998"/>
                <a:gd name="vf" fmla="val 115470"/>
              </a:avLst>
            </a:prstGeom>
            <a:solidFill>
              <a:srgbClr val="1C7B8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chemeClr val="bg1"/>
                </a:solidFill>
                <a:latin typeface="思源宋体" panose="02020400000000000000" charset="-122"/>
                <a:ea typeface="思源宋体" panose="02020400000000000000" charset="-122"/>
                <a:cs typeface="思源宋体" panose="02020400000000000000" charset="-122"/>
                <a:sym typeface="Arial" panose="020b0604020202020204" pitchFamily="34" charset="0"/>
              </a:endParaRPr>
            </a:p>
          </p:txBody>
        </p:sp>
        <p:sp>
          <p:nvSpPr>
            <p:cNvPr id="24" name="六边形 4"/>
            <p:cNvSpPr>
              <a:spLocks noChangeArrowheads="1"/>
            </p:cNvSpPr>
            <p:nvPr/>
          </p:nvSpPr>
          <p:spPr bwMode="auto">
            <a:xfrm>
              <a:off x="5814" y="5243"/>
              <a:ext cx="1689" cy="1475"/>
            </a:xfrm>
            <a:prstGeom prst="hexagon">
              <a:avLst>
                <a:gd name="adj" fmla="val 24998"/>
                <a:gd name="vf" fmla="val 115470"/>
              </a:avLst>
            </a:prstGeom>
            <a:solidFill>
              <a:srgbClr val="1C7B8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chemeClr val="bg1"/>
                </a:solidFill>
                <a:latin typeface="思源宋体" panose="02020400000000000000" charset="-122"/>
                <a:ea typeface="思源宋体" panose="02020400000000000000" charset="-122"/>
                <a:cs typeface="思源宋体" panose="02020400000000000000" charset="-122"/>
                <a:sym typeface="Arial" panose="020b0604020202020204" pitchFamily="34" charset="0"/>
              </a:endParaRPr>
            </a:p>
          </p:txBody>
        </p:sp>
        <p:sp>
          <p:nvSpPr>
            <p:cNvPr id="27" name="六边形 3"/>
            <p:cNvSpPr>
              <a:spLocks noChangeArrowheads="1"/>
            </p:cNvSpPr>
            <p:nvPr/>
          </p:nvSpPr>
          <p:spPr bwMode="auto">
            <a:xfrm>
              <a:off x="5793" y="3337"/>
              <a:ext cx="1692" cy="1475"/>
            </a:xfrm>
            <a:prstGeom prst="hexagon">
              <a:avLst>
                <a:gd name="adj" fmla="val 24998"/>
                <a:gd name="vf" fmla="val 115470"/>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chemeClr val="bg1"/>
                </a:solidFill>
                <a:latin typeface="思源宋体" panose="02020400000000000000" charset="-122"/>
                <a:ea typeface="思源宋体" panose="02020400000000000000" charset="-122"/>
                <a:cs typeface="思源宋体" panose="02020400000000000000" charset="-122"/>
                <a:sym typeface="Arial" panose="020b0604020202020204" pitchFamily="34" charset="0"/>
              </a:endParaRPr>
            </a:p>
          </p:txBody>
        </p:sp>
        <p:sp>
          <p:nvSpPr>
            <p:cNvPr id="30" name="六边形 8"/>
            <p:cNvSpPr>
              <a:spLocks noChangeArrowheads="1"/>
            </p:cNvSpPr>
            <p:nvPr/>
          </p:nvSpPr>
          <p:spPr bwMode="auto">
            <a:xfrm>
              <a:off x="7646" y="6230"/>
              <a:ext cx="1692" cy="1478"/>
            </a:xfrm>
            <a:prstGeom prst="hexagon">
              <a:avLst>
                <a:gd name="adj" fmla="val 24998"/>
                <a:gd name="vf" fmla="val 115470"/>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chemeClr val="bg1"/>
                </a:solidFill>
                <a:latin typeface="思源宋体" panose="02020400000000000000" charset="-122"/>
                <a:ea typeface="思源宋体" panose="02020400000000000000" charset="-122"/>
                <a:cs typeface="思源宋体" panose="02020400000000000000" charset="-122"/>
                <a:sym typeface="Arial" panose="020b0604020202020204" pitchFamily="34" charset="0"/>
              </a:endParaRPr>
            </a:p>
          </p:txBody>
        </p:sp>
        <p:sp>
          <p:nvSpPr>
            <p:cNvPr id="33" name="六边形 6"/>
            <p:cNvSpPr>
              <a:spLocks noChangeArrowheads="1"/>
            </p:cNvSpPr>
            <p:nvPr/>
          </p:nvSpPr>
          <p:spPr bwMode="auto">
            <a:xfrm>
              <a:off x="7166" y="3881"/>
              <a:ext cx="2650" cy="2235"/>
            </a:xfrm>
            <a:prstGeom prst="hexagon">
              <a:avLst>
                <a:gd name="adj" fmla="val 24998"/>
                <a:gd name="vf" fmla="val 115470"/>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chemeClr val="tx1">
                    <a:lumMod val="65000"/>
                    <a:lumOff val="35000"/>
                  </a:schemeClr>
                </a:solidFill>
                <a:latin typeface="思源宋体" panose="02020400000000000000" charset="-122"/>
                <a:ea typeface="思源宋体" panose="02020400000000000000" charset="-122"/>
                <a:cs typeface="思源宋体" panose="02020400000000000000" charset="-122"/>
                <a:sym typeface="Arial" panose="020b0604020202020204" pitchFamily="34" charset="0"/>
              </a:endParaRPr>
            </a:p>
          </p:txBody>
        </p:sp>
        <p:grpSp>
          <p:nvGrpSpPr>
            <p:cNvPr id="34" name="组合 49"/>
            <p:cNvGrpSpPr/>
            <p:nvPr/>
          </p:nvGrpSpPr>
          <p:grpSpPr>
            <a:xfrm>
              <a:off x="7792" y="4504"/>
              <a:ext cx="1357" cy="909"/>
              <a:chExt cx="935038" cy="568325"/>
            </a:xfrm>
            <a:solidFill>
              <a:schemeClr val="bg1"/>
            </a:solidFill>
          </p:grpSpPr>
          <p:sp>
            <p:nvSpPr>
              <p:cNvPr id="35" name="Freeform 8"/>
              <p:cNvSpPr>
                <a:spLocks noChangeArrowheads="1"/>
              </p:cNvSpPr>
              <p:nvPr/>
            </p:nvSpPr>
            <p:spPr bwMode="auto">
              <a:xfrm>
                <a:off x="87313" y="485775"/>
                <a:ext cx="112713" cy="82550"/>
              </a:xfrm>
              <a:custGeom>
                <a:gdLst>
                  <a:gd name="T0" fmla="*/ 112713 w 30"/>
                  <a:gd name="T1" fmla="*/ 71293 h 22"/>
                  <a:gd name="T2" fmla="*/ 112713 w 30"/>
                  <a:gd name="T3" fmla="*/ 0 h 22"/>
                  <a:gd name="T4" fmla="*/ 3757 w 30"/>
                  <a:gd name="T5" fmla="*/ 82550 h 22"/>
                  <a:gd name="T6" fmla="*/ 101442 w 30"/>
                  <a:gd name="T7" fmla="*/ 82550 h 22"/>
                  <a:gd name="T8" fmla="*/ 112713 w 30"/>
                  <a:gd name="T9" fmla="*/ 71293 h 22"/>
                  <a:gd name="T10" fmla="*/ 0 60000 65536"/>
                  <a:gd name="T11" fmla="*/ 0 60000 65536"/>
                  <a:gd name="T12" fmla="*/ 0 60000 65536"/>
                  <a:gd name="T13" fmla="*/ 0 60000 65536"/>
                  <a:gd name="T14" fmla="*/ 0 60000 65536"/>
                  <a:gd name="T15" fmla="*/ 0 w 30"/>
                  <a:gd name="T16" fmla="*/ 0 h 22"/>
                  <a:gd name="T17" fmla="*/ 30 w 30"/>
                  <a:gd name="T18" fmla="*/ 22 h 22"/>
                </a:gdLst>
                <a:cxnLst>
                  <a:cxn ang="T10">
                    <a:pos x="T0" y="T1"/>
                  </a:cxn>
                  <a:cxn ang="T11">
                    <a:pos x="T2" y="T3"/>
                  </a:cxn>
                  <a:cxn ang="T12">
                    <a:pos x="T4" y="T5"/>
                  </a:cxn>
                  <a:cxn ang="T13">
                    <a:pos x="T6" y="T7"/>
                  </a:cxn>
                  <a:cxn ang="T14">
                    <a:pos x="T8" y="T9"/>
                  </a:cxn>
                </a:cxnLst>
                <a:rect l="T15" t="T16" r="T17" b="T18"/>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solidFill>
                    <a:schemeClr val="tx1">
                      <a:lumMod val="65000"/>
                      <a:lumOff val="35000"/>
                    </a:schemeClr>
                  </a:solidFill>
                  <a:latin typeface="思源宋体" panose="02020400000000000000" charset="-122"/>
                  <a:ea typeface="思源宋体" panose="02020400000000000000" charset="-122"/>
                  <a:cs typeface="思源宋体" panose="02020400000000000000" charset="-122"/>
                  <a:sym typeface="Arial" panose="020b0604020202020204" pitchFamily="34" charset="0"/>
                </a:endParaRPr>
              </a:p>
            </p:txBody>
          </p:sp>
          <p:sp>
            <p:nvSpPr>
              <p:cNvPr id="36" name="Freeform 9"/>
              <p:cNvSpPr>
                <a:spLocks noChangeArrowheads="1"/>
              </p:cNvSpPr>
              <p:nvPr/>
            </p:nvSpPr>
            <p:spPr bwMode="auto">
              <a:xfrm>
                <a:off x="235744" y="368300"/>
                <a:ext cx="120650" cy="200025"/>
              </a:xfrm>
              <a:custGeom>
                <a:gdLst>
                  <a:gd name="T0" fmla="*/ 109339 w 32"/>
                  <a:gd name="T1" fmla="*/ 200025 h 53"/>
                  <a:gd name="T2" fmla="*/ 120650 w 32"/>
                  <a:gd name="T3" fmla="*/ 188703 h 53"/>
                  <a:gd name="T4" fmla="*/ 120650 w 32"/>
                  <a:gd name="T5" fmla="*/ 0 h 53"/>
                  <a:gd name="T6" fmla="*/ 0 w 32"/>
                  <a:gd name="T7" fmla="*/ 86803 h 53"/>
                  <a:gd name="T8" fmla="*/ 0 w 32"/>
                  <a:gd name="T9" fmla="*/ 90577 h 53"/>
                  <a:gd name="T10" fmla="*/ 0 w 32"/>
                  <a:gd name="T11" fmla="*/ 188703 h 53"/>
                  <a:gd name="T12" fmla="*/ 7541 w 32"/>
                  <a:gd name="T13" fmla="*/ 200025 h 53"/>
                  <a:gd name="T14" fmla="*/ 109339 w 32"/>
                  <a:gd name="T15" fmla="*/ 200025 h 53"/>
                  <a:gd name="T16" fmla="*/ 0 60000 65536"/>
                  <a:gd name="T17" fmla="*/ 0 60000 65536"/>
                  <a:gd name="T18" fmla="*/ 0 60000 65536"/>
                  <a:gd name="T19" fmla="*/ 0 60000 65536"/>
                  <a:gd name="T20" fmla="*/ 0 60000 65536"/>
                  <a:gd name="T21" fmla="*/ 0 60000 65536"/>
                  <a:gd name="T22" fmla="*/ 0 60000 65536"/>
                  <a:gd name="T23" fmla="*/ 0 60000 65536"/>
                  <a:gd name="T24" fmla="*/ 0 w 32"/>
                  <a:gd name="T25" fmla="*/ 0 h 53"/>
                  <a:gd name="T26" fmla="*/ 32 w 32"/>
                  <a:gd name="T27" fmla="*/ 53 h 53"/>
                </a:gd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 h="52">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solidFill>
                    <a:schemeClr val="tx1">
                      <a:lumMod val="65000"/>
                      <a:lumOff val="35000"/>
                    </a:schemeClr>
                  </a:solidFill>
                  <a:latin typeface="思源宋体" panose="02020400000000000000" charset="-122"/>
                  <a:ea typeface="思源宋体" panose="02020400000000000000" charset="-122"/>
                  <a:cs typeface="思源宋体" panose="02020400000000000000" charset="-122"/>
                  <a:sym typeface="Arial" panose="020b0604020202020204" pitchFamily="34" charset="0"/>
                </a:endParaRPr>
              </a:p>
            </p:txBody>
          </p:sp>
          <p:sp>
            <p:nvSpPr>
              <p:cNvPr id="37" name="Freeform 10"/>
              <p:cNvSpPr>
                <a:spLocks noChangeArrowheads="1"/>
              </p:cNvSpPr>
              <p:nvPr/>
            </p:nvSpPr>
            <p:spPr bwMode="auto">
              <a:xfrm>
                <a:off x="392112" y="274637"/>
                <a:ext cx="120650" cy="293688"/>
              </a:xfrm>
              <a:custGeom>
                <a:gdLst>
                  <a:gd name="T0" fmla="*/ 109339 w 32"/>
                  <a:gd name="T1" fmla="*/ 293688 h 78"/>
                  <a:gd name="T2" fmla="*/ 120650 w 32"/>
                  <a:gd name="T3" fmla="*/ 282392 h 78"/>
                  <a:gd name="T4" fmla="*/ 120650 w 32"/>
                  <a:gd name="T5" fmla="*/ 33887 h 78"/>
                  <a:gd name="T6" fmla="*/ 86717 w 32"/>
                  <a:gd name="T7" fmla="*/ 0 h 78"/>
                  <a:gd name="T8" fmla="*/ 37703 w 32"/>
                  <a:gd name="T9" fmla="*/ 37652 h 78"/>
                  <a:gd name="T10" fmla="*/ 0 w 32"/>
                  <a:gd name="T11" fmla="*/ 64009 h 78"/>
                  <a:gd name="T12" fmla="*/ 0 w 32"/>
                  <a:gd name="T13" fmla="*/ 282392 h 78"/>
                  <a:gd name="T14" fmla="*/ 11311 w 32"/>
                  <a:gd name="T15" fmla="*/ 293688 h 78"/>
                  <a:gd name="T16" fmla="*/ 109339 w 32"/>
                  <a:gd name="T17" fmla="*/ 293688 h 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
                  <a:gd name="T28" fmla="*/ 0 h 78"/>
                  <a:gd name="T29" fmla="*/ 32 w 32"/>
                  <a:gd name="T30" fmla="*/ 78 h 78"/>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solidFill>
                    <a:schemeClr val="tx1">
                      <a:lumMod val="65000"/>
                      <a:lumOff val="35000"/>
                    </a:schemeClr>
                  </a:solidFill>
                  <a:latin typeface="思源宋体" panose="02020400000000000000" charset="-122"/>
                  <a:ea typeface="思源宋体" panose="02020400000000000000" charset="-122"/>
                  <a:cs typeface="思源宋体" panose="02020400000000000000" charset="-122"/>
                  <a:sym typeface="Arial" panose="020b0604020202020204" pitchFamily="34" charset="0"/>
                </a:endParaRPr>
              </a:p>
            </p:txBody>
          </p:sp>
          <p:sp>
            <p:nvSpPr>
              <p:cNvPr id="38" name="Freeform 11"/>
              <p:cNvSpPr>
                <a:spLocks noChangeArrowheads="1"/>
              </p:cNvSpPr>
              <p:nvPr/>
            </p:nvSpPr>
            <p:spPr bwMode="auto">
              <a:xfrm>
                <a:off x="548481" y="315912"/>
                <a:ext cx="120650" cy="252413"/>
              </a:xfrm>
              <a:custGeom>
                <a:gdLst>
                  <a:gd name="T0" fmla="*/ 113109 w 32"/>
                  <a:gd name="T1" fmla="*/ 252413 h 67"/>
                  <a:gd name="T2" fmla="*/ 120650 w 32"/>
                  <a:gd name="T3" fmla="*/ 241111 h 67"/>
                  <a:gd name="T4" fmla="*/ 120650 w 32"/>
                  <a:gd name="T5" fmla="*/ 0 h 67"/>
                  <a:gd name="T6" fmla="*/ 75406 w 32"/>
                  <a:gd name="T7" fmla="*/ 37674 h 67"/>
                  <a:gd name="T8" fmla="*/ 60325 w 32"/>
                  <a:gd name="T9" fmla="*/ 48976 h 67"/>
                  <a:gd name="T10" fmla="*/ 18852 w 32"/>
                  <a:gd name="T11" fmla="*/ 45208 h 67"/>
                  <a:gd name="T12" fmla="*/ 15081 w 32"/>
                  <a:gd name="T13" fmla="*/ 41441 h 67"/>
                  <a:gd name="T14" fmla="*/ 0 w 32"/>
                  <a:gd name="T15" fmla="*/ 26372 h 67"/>
                  <a:gd name="T16" fmla="*/ 0 w 32"/>
                  <a:gd name="T17" fmla="*/ 241111 h 67"/>
                  <a:gd name="T18" fmla="*/ 11311 w 32"/>
                  <a:gd name="T19" fmla="*/ 252413 h 67"/>
                  <a:gd name="T20" fmla="*/ 113109 w 32"/>
                  <a:gd name="T21" fmla="*/ 252413 h 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2"/>
                  <a:gd name="T34" fmla="*/ 0 h 67"/>
                  <a:gd name="T35" fmla="*/ 32 w 32"/>
                  <a:gd name="T36" fmla="*/ 67 h 67"/>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solidFill>
                    <a:schemeClr val="tx1">
                      <a:lumMod val="65000"/>
                      <a:lumOff val="35000"/>
                    </a:schemeClr>
                  </a:solidFill>
                  <a:latin typeface="思源宋体" panose="02020400000000000000" charset="-122"/>
                  <a:ea typeface="思源宋体" panose="02020400000000000000" charset="-122"/>
                  <a:cs typeface="思源宋体" panose="02020400000000000000" charset="-122"/>
                  <a:sym typeface="Arial" panose="020b0604020202020204" pitchFamily="34" charset="0"/>
                </a:endParaRPr>
              </a:p>
            </p:txBody>
          </p:sp>
          <p:sp>
            <p:nvSpPr>
              <p:cNvPr id="39" name="Freeform 12"/>
              <p:cNvSpPr>
                <a:spLocks noChangeArrowheads="1"/>
              </p:cNvSpPr>
              <p:nvPr/>
            </p:nvSpPr>
            <p:spPr bwMode="auto">
              <a:xfrm>
                <a:off x="704850" y="195262"/>
                <a:ext cx="120650" cy="373063"/>
              </a:xfrm>
              <a:custGeom>
                <a:gdLst>
                  <a:gd name="T0" fmla="*/ 109339 w 32"/>
                  <a:gd name="T1" fmla="*/ 373063 h 99"/>
                  <a:gd name="T2" fmla="*/ 120650 w 32"/>
                  <a:gd name="T3" fmla="*/ 361758 h 99"/>
                  <a:gd name="T4" fmla="*/ 120650 w 32"/>
                  <a:gd name="T5" fmla="*/ 0 h 99"/>
                  <a:gd name="T6" fmla="*/ 49014 w 32"/>
                  <a:gd name="T7" fmla="*/ 56525 h 99"/>
                  <a:gd name="T8" fmla="*/ 0 w 32"/>
                  <a:gd name="T9" fmla="*/ 94208 h 99"/>
                  <a:gd name="T10" fmla="*/ 0 w 32"/>
                  <a:gd name="T11" fmla="*/ 361758 h 99"/>
                  <a:gd name="T12" fmla="*/ 11311 w 32"/>
                  <a:gd name="T13" fmla="*/ 373063 h 99"/>
                  <a:gd name="T14" fmla="*/ 109339 w 32"/>
                  <a:gd name="T15" fmla="*/ 373063 h 99"/>
                  <a:gd name="T16" fmla="*/ 0 60000 65536"/>
                  <a:gd name="T17" fmla="*/ 0 60000 65536"/>
                  <a:gd name="T18" fmla="*/ 0 60000 65536"/>
                  <a:gd name="T19" fmla="*/ 0 60000 65536"/>
                  <a:gd name="T20" fmla="*/ 0 60000 65536"/>
                  <a:gd name="T21" fmla="*/ 0 60000 65536"/>
                  <a:gd name="T22" fmla="*/ 0 60000 65536"/>
                  <a:gd name="T23" fmla="*/ 0 60000 65536"/>
                  <a:gd name="T24" fmla="*/ 0 w 32"/>
                  <a:gd name="T25" fmla="*/ 0 h 99"/>
                  <a:gd name="T26" fmla="*/ 32 w 32"/>
                  <a:gd name="T27" fmla="*/ 99 h 99"/>
                </a:gd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solidFill>
                    <a:schemeClr val="tx1">
                      <a:lumMod val="65000"/>
                      <a:lumOff val="35000"/>
                    </a:schemeClr>
                  </a:solidFill>
                  <a:latin typeface="思源宋体" panose="02020400000000000000" charset="-122"/>
                  <a:ea typeface="思源宋体" panose="02020400000000000000" charset="-122"/>
                  <a:cs typeface="思源宋体" panose="02020400000000000000" charset="-122"/>
                  <a:sym typeface="Arial" panose="020b0604020202020204" pitchFamily="34" charset="0"/>
                </a:endParaRPr>
              </a:p>
            </p:txBody>
          </p:sp>
          <p:sp>
            <p:nvSpPr>
              <p:cNvPr id="40" name="Freeform 13"/>
              <p:cNvSpPr>
                <a:spLocks noChangeArrowheads="1"/>
              </p:cNvSpPr>
              <p:nvPr/>
            </p:nvSpPr>
            <p:spPr bwMode="auto">
              <a:xfrm>
                <a:off x="0" y="0"/>
                <a:ext cx="935038" cy="541338"/>
              </a:xfrm>
              <a:custGeom>
                <a:gdLst>
                  <a:gd name="T0" fmla="*/ 935038 w 248"/>
                  <a:gd name="T1" fmla="*/ 30074 h 144"/>
                  <a:gd name="T2" fmla="*/ 923727 w 248"/>
                  <a:gd name="T3" fmla="*/ 7519 h 144"/>
                  <a:gd name="T4" fmla="*/ 901105 w 248"/>
                  <a:gd name="T5" fmla="*/ 0 h 144"/>
                  <a:gd name="T6" fmla="*/ 867172 w 248"/>
                  <a:gd name="T7" fmla="*/ 0 h 144"/>
                  <a:gd name="T8" fmla="*/ 754063 w 248"/>
                  <a:gd name="T9" fmla="*/ 0 h 144"/>
                  <a:gd name="T10" fmla="*/ 742752 w 248"/>
                  <a:gd name="T11" fmla="*/ 3759 h 144"/>
                  <a:gd name="T12" fmla="*/ 738982 w 248"/>
                  <a:gd name="T13" fmla="*/ 3759 h 144"/>
                  <a:gd name="T14" fmla="*/ 720130 w 248"/>
                  <a:gd name="T15" fmla="*/ 30074 h 144"/>
                  <a:gd name="T16" fmla="*/ 742752 w 248"/>
                  <a:gd name="T17" fmla="*/ 60149 h 144"/>
                  <a:gd name="T18" fmla="*/ 754063 w 248"/>
                  <a:gd name="T19" fmla="*/ 63908 h 144"/>
                  <a:gd name="T20" fmla="*/ 791766 w 248"/>
                  <a:gd name="T21" fmla="*/ 63908 h 144"/>
                  <a:gd name="T22" fmla="*/ 810618 w 248"/>
                  <a:gd name="T23" fmla="*/ 63908 h 144"/>
                  <a:gd name="T24" fmla="*/ 776685 w 248"/>
                  <a:gd name="T25" fmla="*/ 90223 h 144"/>
                  <a:gd name="T26" fmla="*/ 712589 w 248"/>
                  <a:gd name="T27" fmla="*/ 146612 h 144"/>
                  <a:gd name="T28" fmla="*/ 674886 w 248"/>
                  <a:gd name="T29" fmla="*/ 176687 h 144"/>
                  <a:gd name="T30" fmla="*/ 625872 w 248"/>
                  <a:gd name="T31" fmla="*/ 214280 h 144"/>
                  <a:gd name="T32" fmla="*/ 595710 w 248"/>
                  <a:gd name="T33" fmla="*/ 236835 h 144"/>
                  <a:gd name="T34" fmla="*/ 565547 w 248"/>
                  <a:gd name="T35" fmla="*/ 206761 h 144"/>
                  <a:gd name="T36" fmla="*/ 550466 w 248"/>
                  <a:gd name="T37" fmla="*/ 195483 h 144"/>
                  <a:gd name="T38" fmla="*/ 512763 w 248"/>
                  <a:gd name="T39" fmla="*/ 157890 h 144"/>
                  <a:gd name="T40" fmla="*/ 505222 w 248"/>
                  <a:gd name="T41" fmla="*/ 150372 h 144"/>
                  <a:gd name="T42" fmla="*/ 463749 w 248"/>
                  <a:gd name="T43" fmla="*/ 146612 h 144"/>
                  <a:gd name="T44" fmla="*/ 429816 w 248"/>
                  <a:gd name="T45" fmla="*/ 172927 h 144"/>
                  <a:gd name="T46" fmla="*/ 392113 w 248"/>
                  <a:gd name="T47" fmla="*/ 203002 h 144"/>
                  <a:gd name="T48" fmla="*/ 365721 w 248"/>
                  <a:gd name="T49" fmla="*/ 218039 h 144"/>
                  <a:gd name="T50" fmla="*/ 354410 w 248"/>
                  <a:gd name="T51" fmla="*/ 229317 h 144"/>
                  <a:gd name="T52" fmla="*/ 233760 w 248"/>
                  <a:gd name="T53" fmla="*/ 319540 h 144"/>
                  <a:gd name="T54" fmla="*/ 229989 w 248"/>
                  <a:gd name="T55" fmla="*/ 323299 h 144"/>
                  <a:gd name="T56" fmla="*/ 192286 w 248"/>
                  <a:gd name="T57" fmla="*/ 349614 h 144"/>
                  <a:gd name="T58" fmla="*/ 33933 w 248"/>
                  <a:gd name="T59" fmla="*/ 466152 h 144"/>
                  <a:gd name="T60" fmla="*/ 15081 w 248"/>
                  <a:gd name="T61" fmla="*/ 481189 h 144"/>
                  <a:gd name="T62" fmla="*/ 11311 w 248"/>
                  <a:gd name="T63" fmla="*/ 526301 h 144"/>
                  <a:gd name="T64" fmla="*/ 41473 w 248"/>
                  <a:gd name="T65" fmla="*/ 537579 h 144"/>
                  <a:gd name="T66" fmla="*/ 56555 w 248"/>
                  <a:gd name="T67" fmla="*/ 533819 h 144"/>
                  <a:gd name="T68" fmla="*/ 192286 w 248"/>
                  <a:gd name="T69" fmla="*/ 428559 h 144"/>
                  <a:gd name="T70" fmla="*/ 229989 w 248"/>
                  <a:gd name="T71" fmla="*/ 402244 h 144"/>
                  <a:gd name="T72" fmla="*/ 233760 w 248"/>
                  <a:gd name="T73" fmla="*/ 402244 h 144"/>
                  <a:gd name="T74" fmla="*/ 354410 w 248"/>
                  <a:gd name="T75" fmla="*/ 308262 h 144"/>
                  <a:gd name="T76" fmla="*/ 369491 w 248"/>
                  <a:gd name="T77" fmla="*/ 300743 h 144"/>
                  <a:gd name="T78" fmla="*/ 392113 w 248"/>
                  <a:gd name="T79" fmla="*/ 281947 h 144"/>
                  <a:gd name="T80" fmla="*/ 429816 w 248"/>
                  <a:gd name="T81" fmla="*/ 251873 h 144"/>
                  <a:gd name="T82" fmla="*/ 478830 w 248"/>
                  <a:gd name="T83" fmla="*/ 214280 h 144"/>
                  <a:gd name="T84" fmla="*/ 512763 w 248"/>
                  <a:gd name="T85" fmla="*/ 248113 h 144"/>
                  <a:gd name="T86" fmla="*/ 550466 w 248"/>
                  <a:gd name="T87" fmla="*/ 285706 h 144"/>
                  <a:gd name="T88" fmla="*/ 565547 w 248"/>
                  <a:gd name="T89" fmla="*/ 296984 h 144"/>
                  <a:gd name="T90" fmla="*/ 569318 w 248"/>
                  <a:gd name="T91" fmla="*/ 304503 h 144"/>
                  <a:gd name="T92" fmla="*/ 610791 w 248"/>
                  <a:gd name="T93" fmla="*/ 308262 h 144"/>
                  <a:gd name="T94" fmla="*/ 625872 w 248"/>
                  <a:gd name="T95" fmla="*/ 296984 h 144"/>
                  <a:gd name="T96" fmla="*/ 674886 w 248"/>
                  <a:gd name="T97" fmla="*/ 259391 h 144"/>
                  <a:gd name="T98" fmla="*/ 712589 w 248"/>
                  <a:gd name="T99" fmla="*/ 229317 h 144"/>
                  <a:gd name="T100" fmla="*/ 761604 w 248"/>
                  <a:gd name="T101" fmla="*/ 191724 h 144"/>
                  <a:gd name="T102" fmla="*/ 867172 w 248"/>
                  <a:gd name="T103" fmla="*/ 101501 h 144"/>
                  <a:gd name="T104" fmla="*/ 870943 w 248"/>
                  <a:gd name="T105" fmla="*/ 97742 h 144"/>
                  <a:gd name="T106" fmla="*/ 870943 w 248"/>
                  <a:gd name="T107" fmla="*/ 172927 h 144"/>
                  <a:gd name="T108" fmla="*/ 901105 w 248"/>
                  <a:gd name="T109" fmla="*/ 203002 h 144"/>
                  <a:gd name="T110" fmla="*/ 935038 w 248"/>
                  <a:gd name="T111" fmla="*/ 172927 h 144"/>
                  <a:gd name="T112" fmla="*/ 935038 w 248"/>
                  <a:gd name="T113" fmla="*/ 30074 h 14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48"/>
                  <a:gd name="T172" fmla="*/ 0 h 144"/>
                  <a:gd name="T173" fmla="*/ 248 w 248"/>
                  <a:gd name="T174" fmla="*/ 144 h 144"/>
                </a:gd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solidFill>
                    <a:schemeClr val="tx1">
                      <a:lumMod val="65000"/>
                      <a:lumOff val="35000"/>
                    </a:schemeClr>
                  </a:solidFill>
                  <a:latin typeface="思源宋体" panose="02020400000000000000" charset="-122"/>
                  <a:ea typeface="思源宋体" panose="02020400000000000000" charset="-122"/>
                  <a:cs typeface="思源宋体" panose="02020400000000000000" charset="-122"/>
                  <a:sym typeface="Arial" panose="020b0604020202020204" pitchFamily="34" charset="0"/>
                </a:endParaRPr>
              </a:p>
            </p:txBody>
          </p:sp>
        </p:grpSp>
        <p:grpSp>
          <p:nvGrpSpPr>
            <p:cNvPr id="54" name="组合 61"/>
            <p:cNvGrpSpPr/>
            <p:nvPr/>
          </p:nvGrpSpPr>
          <p:grpSpPr>
            <a:xfrm flipH="1">
              <a:off x="10804" y="2988"/>
              <a:ext cx="1241" cy="368"/>
              <a:chExt cx="1505426" cy="262890"/>
            </a:xfrm>
          </p:grpSpPr>
          <p:sp>
            <p:nvSpPr>
              <p:cNvPr id="55" name="直接连接符 62"/>
              <p:cNvSpPr>
                <a:spLocks noChangeShapeType="1"/>
              </p:cNvSpPr>
              <p:nvPr/>
            </p:nvSpPr>
            <p:spPr bwMode="auto">
              <a:xfrm flipH="1" flipV="1">
                <a:off x="1154906" y="0"/>
                <a:ext cx="350520" cy="262890"/>
              </a:xfrm>
              <a:prstGeom prst="line">
                <a:avLst/>
              </a:prstGeom>
              <a:noFill/>
              <a:ln w="12700" cmpd="sng">
                <a:solidFill>
                  <a:schemeClr val="bg1">
                    <a:lumMod val="50000"/>
                  </a:schemeClr>
                </a:solidFill>
                <a:miter lim="800000"/>
              </a:ln>
              <a:extLst>
                <a:ext uri="{909E8E84-426E-40DD-AFC4-6F175D3DCCD1}">
                  <a14:hiddenFill xmlns:a14="http://schemas.microsoft.com/office/drawing/2010/main">
                    <a:noFill/>
                  </a14:hiddenFill>
                </a:ext>
              </a:extLst>
            </p:spPr>
            <p:txBody>
              <a:bodyPr/>
              <a:lstStyle/>
              <a:p>
                <a:endParaRPr lang="zh-CN" altLang="en-US">
                  <a:solidFill>
                    <a:schemeClr val="tx1">
                      <a:lumMod val="65000"/>
                      <a:lumOff val="35000"/>
                    </a:schemeClr>
                  </a:solidFill>
                  <a:latin typeface="思源宋体" panose="02020400000000000000" charset="-122"/>
                  <a:ea typeface="思源宋体" panose="02020400000000000000" charset="-122"/>
                  <a:cs typeface="思源宋体" panose="02020400000000000000" charset="-122"/>
                </a:endParaRPr>
              </a:p>
            </p:txBody>
          </p:sp>
          <p:sp>
            <p:nvSpPr>
              <p:cNvPr id="56" name="直接连接符 63"/>
              <p:cNvSpPr>
                <a:spLocks noChangeShapeType="1"/>
              </p:cNvSpPr>
              <p:nvPr/>
            </p:nvSpPr>
            <p:spPr bwMode="auto">
              <a:xfrm flipH="1">
                <a:off x="0" y="2381"/>
                <a:ext cx="1157287" cy="1"/>
              </a:xfrm>
              <a:prstGeom prst="line">
                <a:avLst/>
              </a:prstGeom>
              <a:noFill/>
              <a:ln w="12700" cmpd="sng">
                <a:solidFill>
                  <a:schemeClr val="bg1">
                    <a:lumMod val="50000"/>
                  </a:schemeClr>
                </a:solidFill>
                <a:miter lim="800000"/>
              </a:ln>
              <a:extLst>
                <a:ext uri="{909E8E84-426E-40DD-AFC4-6F175D3DCCD1}">
                  <a14:hiddenFill xmlns:a14="http://schemas.microsoft.com/office/drawing/2010/main">
                    <a:noFill/>
                  </a14:hiddenFill>
                </a:ext>
              </a:extLst>
            </p:spPr>
            <p:txBody>
              <a:bodyPr/>
              <a:lstStyle/>
              <a:p>
                <a:endParaRPr lang="zh-CN" altLang="en-US">
                  <a:solidFill>
                    <a:schemeClr val="tx1">
                      <a:lumMod val="65000"/>
                      <a:lumOff val="35000"/>
                    </a:schemeClr>
                  </a:solidFill>
                  <a:latin typeface="思源宋体" panose="02020400000000000000" charset="-122"/>
                  <a:ea typeface="思源宋体" panose="02020400000000000000" charset="-122"/>
                  <a:cs typeface="思源宋体" panose="02020400000000000000" charset="-122"/>
                </a:endParaRPr>
              </a:p>
            </p:txBody>
          </p:sp>
        </p:grpSp>
        <p:sp>
          <p:nvSpPr>
            <p:cNvPr id="58" name="文本框 57"/>
            <p:cNvSpPr txBox="1"/>
            <p:nvPr/>
          </p:nvSpPr>
          <p:spPr>
            <a:xfrm>
              <a:off x="8083" y="2581"/>
              <a:ext cx="892" cy="822"/>
            </a:xfrm>
            <a:prstGeom prst="rect">
              <a:avLst/>
            </a:prstGeom>
            <a:noFill/>
          </p:spPr>
          <p:txBody>
            <a:bodyPr wrap="none" rtlCol="0">
              <a:spAutoFit/>
            </a:bodyPr>
            <a:lstStyle/>
            <a:p>
              <a:r>
                <a:rPr lang="en-US" altLang="zh-CN" sz="2800">
                  <a:solidFill>
                    <a:schemeClr val="bg1"/>
                  </a:solidFill>
                  <a:latin typeface="思源宋体" panose="02020400000000000000" charset="-122"/>
                  <a:ea typeface="思源宋体" panose="02020400000000000000" charset="-122"/>
                  <a:cs typeface="思源宋体" panose="02020400000000000000" charset="-122"/>
                </a:rPr>
                <a:t>01</a:t>
              </a:r>
              <a:endParaRPr lang="en-US" altLang="zh-CN" sz="2800">
                <a:solidFill>
                  <a:schemeClr val="bg1"/>
                </a:solidFill>
                <a:latin typeface="思源宋体" panose="02020400000000000000" charset="-122"/>
                <a:ea typeface="思源宋体" panose="02020400000000000000" charset="-122"/>
                <a:cs typeface="思源宋体" panose="02020400000000000000" charset="-122"/>
              </a:endParaRPr>
            </a:p>
          </p:txBody>
        </p:sp>
        <p:sp>
          <p:nvSpPr>
            <p:cNvPr id="59" name="文本框 58"/>
            <p:cNvSpPr txBox="1"/>
            <p:nvPr/>
          </p:nvSpPr>
          <p:spPr>
            <a:xfrm>
              <a:off x="6213" y="3666"/>
              <a:ext cx="892" cy="822"/>
            </a:xfrm>
            <a:prstGeom prst="rect">
              <a:avLst/>
            </a:prstGeom>
            <a:noFill/>
          </p:spPr>
          <p:txBody>
            <a:bodyPr wrap="none" rtlCol="0">
              <a:spAutoFit/>
            </a:bodyPr>
            <a:lstStyle/>
            <a:p>
              <a:r>
                <a:rPr lang="en-US" altLang="zh-CN" sz="2800">
                  <a:solidFill>
                    <a:schemeClr val="bg1"/>
                  </a:solidFill>
                  <a:latin typeface="思源宋体" panose="02020400000000000000" charset="-122"/>
                  <a:ea typeface="思源宋体" panose="02020400000000000000" charset="-122"/>
                  <a:cs typeface="思源宋体" panose="02020400000000000000" charset="-122"/>
                </a:rPr>
                <a:t>02</a:t>
              </a:r>
              <a:endParaRPr lang="en-US" altLang="zh-CN" sz="2800">
                <a:solidFill>
                  <a:schemeClr val="bg1"/>
                </a:solidFill>
                <a:latin typeface="思源宋体" panose="02020400000000000000" charset="-122"/>
                <a:ea typeface="思源宋体" panose="02020400000000000000" charset="-122"/>
                <a:cs typeface="思源宋体" panose="02020400000000000000" charset="-122"/>
              </a:endParaRPr>
            </a:p>
          </p:txBody>
        </p:sp>
        <p:sp>
          <p:nvSpPr>
            <p:cNvPr id="60" name="文本框 59"/>
            <p:cNvSpPr txBox="1"/>
            <p:nvPr/>
          </p:nvSpPr>
          <p:spPr>
            <a:xfrm>
              <a:off x="6193" y="5570"/>
              <a:ext cx="892" cy="822"/>
            </a:xfrm>
            <a:prstGeom prst="rect">
              <a:avLst/>
            </a:prstGeom>
            <a:noFill/>
          </p:spPr>
          <p:txBody>
            <a:bodyPr wrap="none" rtlCol="0">
              <a:spAutoFit/>
            </a:bodyPr>
            <a:lstStyle/>
            <a:p>
              <a:r>
                <a:rPr lang="en-US" altLang="zh-CN" sz="2800">
                  <a:solidFill>
                    <a:schemeClr val="bg1"/>
                  </a:solidFill>
                  <a:latin typeface="思源宋体" panose="02020400000000000000" charset="-122"/>
                  <a:ea typeface="思源宋体" panose="02020400000000000000" charset="-122"/>
                  <a:cs typeface="思源宋体" panose="02020400000000000000" charset="-122"/>
                </a:rPr>
                <a:t>03</a:t>
              </a:r>
              <a:endParaRPr lang="en-US" altLang="zh-CN" sz="2800">
                <a:solidFill>
                  <a:schemeClr val="bg1"/>
                </a:solidFill>
                <a:latin typeface="思源宋体" panose="02020400000000000000" charset="-122"/>
                <a:ea typeface="思源宋体" panose="02020400000000000000" charset="-122"/>
                <a:cs typeface="思源宋体" panose="02020400000000000000" charset="-122"/>
              </a:endParaRPr>
            </a:p>
          </p:txBody>
        </p:sp>
        <p:sp>
          <p:nvSpPr>
            <p:cNvPr id="61" name="文本框 60"/>
            <p:cNvSpPr txBox="1"/>
            <p:nvPr/>
          </p:nvSpPr>
          <p:spPr>
            <a:xfrm>
              <a:off x="9893" y="3663"/>
              <a:ext cx="892" cy="822"/>
            </a:xfrm>
            <a:prstGeom prst="rect">
              <a:avLst/>
            </a:prstGeom>
            <a:noFill/>
          </p:spPr>
          <p:txBody>
            <a:bodyPr wrap="none" rtlCol="0">
              <a:spAutoFit/>
            </a:bodyPr>
            <a:lstStyle/>
            <a:p>
              <a:r>
                <a:rPr lang="en-US" altLang="zh-CN" sz="2800">
                  <a:solidFill>
                    <a:schemeClr val="bg1"/>
                  </a:solidFill>
                  <a:latin typeface="思源宋体" panose="02020400000000000000" charset="-122"/>
                  <a:ea typeface="思源宋体" panose="02020400000000000000" charset="-122"/>
                  <a:cs typeface="思源宋体" panose="02020400000000000000" charset="-122"/>
                </a:rPr>
                <a:t>06</a:t>
              </a:r>
              <a:endParaRPr lang="en-US" altLang="zh-CN" sz="2800">
                <a:solidFill>
                  <a:schemeClr val="bg1"/>
                </a:solidFill>
                <a:latin typeface="思源宋体" panose="02020400000000000000" charset="-122"/>
                <a:ea typeface="思源宋体" panose="02020400000000000000" charset="-122"/>
                <a:cs typeface="思源宋体" panose="02020400000000000000" charset="-122"/>
              </a:endParaRPr>
            </a:p>
          </p:txBody>
        </p:sp>
        <p:sp>
          <p:nvSpPr>
            <p:cNvPr id="62" name="文本框 61"/>
            <p:cNvSpPr txBox="1"/>
            <p:nvPr/>
          </p:nvSpPr>
          <p:spPr>
            <a:xfrm>
              <a:off x="9872" y="5570"/>
              <a:ext cx="892" cy="822"/>
            </a:xfrm>
            <a:prstGeom prst="rect">
              <a:avLst/>
            </a:prstGeom>
            <a:noFill/>
          </p:spPr>
          <p:txBody>
            <a:bodyPr wrap="none" rtlCol="0">
              <a:spAutoFit/>
            </a:bodyPr>
            <a:lstStyle/>
            <a:p>
              <a:r>
                <a:rPr lang="en-US" altLang="zh-CN" sz="2800">
                  <a:solidFill>
                    <a:schemeClr val="bg1"/>
                  </a:solidFill>
                  <a:latin typeface="思源宋体" panose="02020400000000000000" charset="-122"/>
                  <a:ea typeface="思源宋体" panose="02020400000000000000" charset="-122"/>
                  <a:cs typeface="思源宋体" panose="02020400000000000000" charset="-122"/>
                </a:rPr>
                <a:t>05</a:t>
              </a:r>
              <a:endParaRPr lang="en-US" altLang="zh-CN" sz="2800">
                <a:solidFill>
                  <a:schemeClr val="bg1"/>
                </a:solidFill>
                <a:latin typeface="思源宋体" panose="02020400000000000000" charset="-122"/>
                <a:ea typeface="思源宋体" panose="02020400000000000000" charset="-122"/>
                <a:cs typeface="思源宋体" panose="02020400000000000000" charset="-122"/>
              </a:endParaRPr>
            </a:p>
          </p:txBody>
        </p:sp>
        <p:sp>
          <p:nvSpPr>
            <p:cNvPr id="63" name="文本框 62"/>
            <p:cNvSpPr txBox="1"/>
            <p:nvPr/>
          </p:nvSpPr>
          <p:spPr>
            <a:xfrm>
              <a:off x="8045" y="6574"/>
              <a:ext cx="892" cy="822"/>
            </a:xfrm>
            <a:prstGeom prst="rect">
              <a:avLst/>
            </a:prstGeom>
            <a:noFill/>
          </p:spPr>
          <p:txBody>
            <a:bodyPr wrap="none" rtlCol="0">
              <a:spAutoFit/>
            </a:bodyPr>
            <a:lstStyle/>
            <a:p>
              <a:r>
                <a:rPr lang="en-US" altLang="zh-CN" sz="2800">
                  <a:solidFill>
                    <a:schemeClr val="bg1"/>
                  </a:solidFill>
                  <a:latin typeface="思源宋体" panose="02020400000000000000" charset="-122"/>
                  <a:ea typeface="思源宋体" panose="02020400000000000000" charset="-122"/>
                  <a:cs typeface="思源宋体" panose="02020400000000000000" charset="-122"/>
                </a:rPr>
                <a:t>04</a:t>
              </a:r>
              <a:endParaRPr lang="en-US" altLang="zh-CN" sz="2800">
                <a:solidFill>
                  <a:schemeClr val="bg1"/>
                </a:solidFill>
                <a:latin typeface="思源宋体" panose="02020400000000000000" charset="-122"/>
                <a:ea typeface="思源宋体" panose="02020400000000000000" charset="-122"/>
                <a:cs typeface="思源宋体" panose="02020400000000000000" charset="-122"/>
              </a:endParaRPr>
            </a:p>
          </p:txBody>
        </p:sp>
      </p:grpSp>
    </p:spTree>
  </p:cSld>
  <p:clrMapOvr>
    <a:masterClrMapping/>
  </p:clrMapOvr>
  <mc:AlternateContent>
    <mc:Choice xmlns:p14="http://schemas.microsoft.com/office/powerpoint/2010/main" Requires="p14">
      <p:transition spd="slow" advClick="0" advTm="0" p14:dur="1750">
        <p:randomBar dir="vert"/>
      </p:transition>
    </mc:Choice>
    <mc:Fallback>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down)">
                                      <p:cBhvr>
                                        <p:cTn id="7" dur="500"/>
                                        <p:tgtEl>
                                          <p:spTgt spid="64"/>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wipe(down)">
                                      <p:cBhvr>
                                        <p:cTn id="12" dur="500"/>
                                        <p:tgtEl>
                                          <p:spTgt spid="42"/>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down)">
                                      <p:cBhvr>
                                        <p:cTn id="15" dur="500"/>
                                        <p:tgtEl>
                                          <p:spTgt spid="41"/>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down)">
                                      <p:cBhvr>
                                        <p:cTn id="21" dur="500"/>
                                        <p:tgtEl>
                                          <p:spTgt spid="44"/>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45"/>
                                        </p:tgtEl>
                                        <p:attrNameLst>
                                          <p:attrName>style.visibility</p:attrName>
                                        </p:attrNameLst>
                                      </p:cBhvr>
                                      <p:to>
                                        <p:strVal val="visible"/>
                                      </p:to>
                                    </p:set>
                                    <p:animEffect transition="in" filter="wipe(down)">
                                      <p:cBhvr>
                                        <p:cTn id="24" dur="500"/>
                                        <p:tgtEl>
                                          <p:spTgt spid="45"/>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wipe(down)">
                                      <p:cBhvr>
                                        <p:cTn id="27" dur="500"/>
                                        <p:tgtEl>
                                          <p:spTgt spid="46"/>
                                        </p:tgtEl>
                                      </p:cBhvr>
                                    </p:animEffect>
                                  </p:childTnLst>
                                </p:cTn>
                              </p:par>
                            </p:childTnLst>
                          </p:cTn>
                        </p:par>
                      </p:childTnLst>
                    </p:cTn>
                  </p:par>
                  <p:par>
                    <p:cTn id="28" fill="hold" nodeType="clickPar">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down)">
                                      <p:cBhvr>
                                        <p:cTn id="32" dur="500"/>
                                        <p:tgtEl>
                                          <p:spTgt spid="47"/>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down)">
                                      <p:cBhvr>
                                        <p:cTn id="35" dur="500"/>
                                        <p:tgtEl>
                                          <p:spTgt spid="48"/>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wipe(down)">
                                      <p:cBhvr>
                                        <p:cTn id="38" dur="500"/>
                                        <p:tgtEl>
                                          <p:spTgt spid="49"/>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51"/>
                                        </p:tgtEl>
                                        <p:attrNameLst>
                                          <p:attrName>style.visibility</p:attrName>
                                        </p:attrNameLst>
                                      </p:cBhvr>
                                      <p:to>
                                        <p:strVal val="visible"/>
                                      </p:to>
                                    </p:set>
                                    <p:animEffect transition="in" filter="wipe(down)">
                                      <p:cBhvr>
                                        <p:cTn id="41" dur="500"/>
                                        <p:tgtEl>
                                          <p:spTgt spid="51"/>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wipe(down)">
                                      <p:cBhvr>
                                        <p:cTn id="44" dur="500"/>
                                        <p:tgtEl>
                                          <p:spTgt spid="52"/>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53"/>
                                        </p:tgtEl>
                                        <p:attrNameLst>
                                          <p:attrName>style.visibility</p:attrName>
                                        </p:attrNameLst>
                                      </p:cBhvr>
                                      <p:to>
                                        <p:strVal val="visible"/>
                                      </p:to>
                                    </p:set>
                                    <p:animEffect transition="in" filter="wipe(down)">
                                      <p:cBhvr>
                                        <p:cTn id="4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3" grpId="0"/>
      <p:bldP spid="44" grpId="0"/>
      <p:bldP spid="45" grpId="0"/>
      <p:bldP spid="46" grpId="0"/>
      <p:bldP spid="47" grpId="0"/>
      <p:bldP spid="48" grpId="0"/>
      <p:bldP spid="49" grpId="0"/>
      <p:bldP spid="51" grpId="0"/>
      <p:bldP spid="52" grpId="0"/>
      <p:bldP spid="53" grpId="0"/>
    </p:bldLst>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rotWithShape="1">
          <a:blip r:embed="rId5"/>
          <a:stretch>
            <a:fillRect/>
          </a:stretch>
        </a:blipFill>
        <a:effectLst/>
      </p:bgPr>
    </p:bg>
    <p:spTree>
      <p:nvGrpSpPr>
        <p:cNvPr id="1" name=""/>
        <p:cNvGrpSpPr/>
        <p:nvPr/>
      </p:nvGrpSpPr>
      <p:grpSpPr>
        <a:xfrm>
          <a:off x="0" y="0"/>
          <a:ext cx="0" cy="0"/>
        </a:xfrm>
      </p:grpSpPr>
      <p:pic>
        <p:nvPicPr>
          <p:cNvPr id="2" name="图片 1" descr="矩形 6"/>
          <p:cNvPicPr/>
          <p:nvPr/>
        </p:nvPicPr>
        <p:blipFill>
          <a:blip r:embed="rId3"/>
          <a:stretch>
            <a:fillRect/>
          </a:stretch>
        </p:blipFill>
        <p:spPr>
          <a:xfrm>
            <a:off x="3175" y="6313170"/>
            <a:ext cx="10800000" cy="182880"/>
          </a:xfrm>
          <a:prstGeom prst="rect">
            <a:avLst/>
          </a:prstGeom>
        </p:spPr>
      </p:pic>
      <p:sp>
        <p:nvSpPr>
          <p:cNvPr id="3" name="PA_椭圆 75"/>
          <p:cNvSpPr/>
          <p:nvPr>
            <p:custDataLst>
              <p:tags r:id="rId4"/>
            </p:custDataLst>
          </p:nvPr>
        </p:nvSpPr>
        <p:spPr>
          <a:xfrm>
            <a:off x="2442210" y="1558925"/>
            <a:ext cx="1767840" cy="1767840"/>
          </a:xfrm>
          <a:prstGeom prst="ellipse">
            <a:avLst/>
          </a:prstGeom>
          <a:solidFill>
            <a:srgbClr val="3CB19B">
              <a:alpha val="68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r>
              <a:rPr lang="en-US" altLang="zh-CN" sz="5400" kern="0" spc="300" noProof="0">
                <a:solidFill>
                  <a:prstClr val="white"/>
                </a:solidFill>
                <a:latin typeface="思源宋体" panose="02020400000000000000" charset="-122"/>
                <a:ea typeface="思源宋体" panose="02020400000000000000" charset="-122"/>
                <a:cs typeface="思源宋体" panose="02020400000000000000" charset="-122"/>
                <a:sym typeface="+mn-lt"/>
              </a:rPr>
              <a:t>04</a:t>
            </a:r>
            <a:endParaRPr kumimoji="0" lang="en-US" altLang="zh-CN" sz="5400" i="0" u="none" strike="noStrike" kern="0" cap="none" spc="300" normalizeH="0" baseline="0" noProof="0">
              <a:ln>
                <a:noFill/>
              </a:ln>
              <a:solidFill>
                <a:prstClr val="white"/>
              </a:solidFill>
              <a:effectLst/>
              <a:uLnTx/>
              <a:uFillTx/>
              <a:latin typeface="思源宋体" panose="02020400000000000000" charset="-122"/>
              <a:ea typeface="思源宋体" panose="02020400000000000000" charset="-122"/>
              <a:cs typeface="思源宋体" panose="02020400000000000000" charset="-122"/>
              <a:sym typeface="+mn-lt"/>
            </a:endParaRPr>
          </a:p>
        </p:txBody>
      </p:sp>
      <p:grpSp>
        <p:nvGrpSpPr>
          <p:cNvPr id="40" name="组合 39"/>
          <p:cNvGrpSpPr/>
          <p:nvPr/>
        </p:nvGrpSpPr>
        <p:grpSpPr>
          <a:xfrm>
            <a:off x="4976495" y="1863408"/>
            <a:ext cx="3183255" cy="1243965"/>
            <a:chOff x="7036" y="4336"/>
            <a:chExt cx="5013" cy="1959"/>
          </a:xfrm>
        </p:grpSpPr>
        <p:sp>
          <p:nvSpPr>
            <p:cNvPr id="30" name="TextBox 1"/>
            <p:cNvSpPr txBox="1"/>
            <p:nvPr/>
          </p:nvSpPr>
          <p:spPr>
            <a:xfrm>
              <a:off x="8118" y="4336"/>
              <a:ext cx="2848" cy="919"/>
            </a:xfrm>
            <a:prstGeom prst="rect">
              <a:avLst/>
            </a:prstGeom>
            <a:noFill/>
          </p:spPr>
          <p:txBody>
            <a:bodyPr wrap="none" rtlCol="0">
              <a:spAutoFit/>
            </a:bodyPr>
            <a:lstStyle/>
            <a:p>
              <a:pPr algn="ctr"/>
              <a:r>
                <a:rPr lang="zh-CN" altLang="en-US" sz="3200">
                  <a:solidFill>
                    <a:schemeClr val="tx1">
                      <a:lumMod val="75000"/>
                      <a:lumOff val="25000"/>
                    </a:schemeClr>
                  </a:solidFill>
                  <a:latin typeface="思源宋体" panose="02020400000000000000" charset="-122"/>
                  <a:ea typeface="思源宋体" panose="02020400000000000000" charset="-122"/>
                  <a:cs typeface="思源宋体" panose="02020400000000000000" charset="-122"/>
                </a:rPr>
                <a:t>我的感想</a:t>
              </a:r>
              <a:endParaRPr lang="zh-CN" altLang="en-US" sz="3200">
                <a:solidFill>
                  <a:schemeClr val="tx1">
                    <a:lumMod val="75000"/>
                    <a:lumOff val="25000"/>
                  </a:schemeClr>
                </a:solidFill>
                <a:latin typeface="思源宋体" panose="02020400000000000000" charset="-122"/>
                <a:ea typeface="思源宋体" panose="02020400000000000000" charset="-122"/>
                <a:cs typeface="思源宋体" panose="02020400000000000000" charset="-122"/>
              </a:endParaRPr>
            </a:p>
          </p:txBody>
        </p:sp>
        <p:sp>
          <p:nvSpPr>
            <p:cNvPr id="39" name="文本框 38"/>
            <p:cNvSpPr txBox="1"/>
            <p:nvPr/>
          </p:nvSpPr>
          <p:spPr>
            <a:xfrm>
              <a:off x="7036" y="5279"/>
              <a:ext cx="5013" cy="1016"/>
            </a:xfrm>
            <a:prstGeom prst="rect">
              <a:avLst/>
            </a:prstGeom>
            <a:noFill/>
          </p:spPr>
          <p:txBody>
            <a:bodyPr wrap="square" rtlCol="0">
              <a:spAutoFit/>
              <a:scene3d>
                <a:camera prst="orthographicFront"/>
                <a:lightRig rig="threePt" dir="t"/>
              </a:scene3d>
              <a:sp3d contourW="12700"/>
            </a:bodyPr>
            <a:lstStyle/>
            <a:p>
              <a:pPr marL="0" lvl="1" indent="0" algn="ctr">
                <a:buFont typeface="Arial" panose="020b0604020202020204" pitchFamily="34" charset="0"/>
                <a:buNone/>
              </a:pPr>
              <a:r>
                <a:rPr lang="zh-CN" altLang="en-US" sz="1200">
                  <a:solidFill>
                    <a:schemeClr val="tx1">
                      <a:lumMod val="75000"/>
                      <a:lumOff val="25000"/>
                    </a:schemeClr>
                  </a:solidFill>
                  <a:latin typeface="思源宋体" panose="02020400000000000000" charset="-122"/>
                  <a:ea typeface="思源宋体" panose="02020400000000000000" charset="-122"/>
                  <a:cs typeface="思源宋体" panose="02020400000000000000" charset="-122"/>
                  <a:sym typeface="Arial" panose="020b0604020202020204" pitchFamily="34" charset="0"/>
                </a:rPr>
                <a:t>添加相关标题文字添加相关标题文字添加相关标题文字添加相关标题文字添加相关标题文字</a:t>
              </a:r>
              <a:endParaRPr lang="zh-CN" altLang="en-US" sz="1200">
                <a:solidFill>
                  <a:schemeClr val="tx1">
                    <a:lumMod val="75000"/>
                    <a:lumOff val="25000"/>
                  </a:schemeClr>
                </a:solidFill>
                <a:latin typeface="思源宋体" panose="02020400000000000000" charset="-122"/>
                <a:ea typeface="思源宋体" panose="02020400000000000000" charset="-122"/>
                <a:cs typeface="思源宋体" panose="02020400000000000000" charset="-122"/>
                <a:sym typeface="Arial" panose="020b0604020202020204" pitchFamily="34" charset="0"/>
              </a:endParaRPr>
            </a:p>
          </p:txBody>
        </p:sp>
      </p:grpSp>
    </p:spTree>
  </p:cSld>
  <p:clrMapOvr>
    <a:masterClrMapping/>
  </p:clrMapOvr>
  <mc:AlternateContent>
    <mc:Choice xmlns:p14="http://schemas.microsoft.com/office/powerpoint/2010/main" Requires="p14">
      <p:transition spd="slow" advClick="0" advTm="0" p14:dur="1750">
        <p:randomBar dir="vert"/>
      </p:transition>
    </mc:Choice>
    <mc:Fallback>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childTnLst>
                          </p:cTn>
                        </p:par>
                      </p:childTnLst>
                    </p:cTn>
                  </p:par>
                  <p:par>
                    <p:cTn id="8" fill="hold" nodeType="clickPar">
                      <p:stCondLst>
                        <p:cond delay="indefinite"/>
                        <p:cond evt="onBegin" delay="0">
                          <p:tn val="7"/>
                        </p:cond>
                      </p:stCondLst>
                      <p:childTnLst>
                        <p:par>
                          <p:cTn id="9" fill="hold">
                            <p:stCondLst>
                              <p:cond delay="0"/>
                            </p:stCondLst>
                            <p:childTnLst>
                              <p:par>
                                <p:cTn id="10" presetID="29" presetClass="entr" presetSubtype="0" fill="hold" nodeType="click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1000" fill="hold"/>
                                        <p:tgtEl>
                                          <p:spTgt spid="40"/>
                                        </p:tgtEl>
                                        <p:attrNameLst>
                                          <p:attrName>ppt_x</p:attrName>
                                        </p:attrNameLst>
                                      </p:cBhvr>
                                      <p:tavLst>
                                        <p:tav tm="0">
                                          <p:val>
                                            <p:strVal val="#ppt_x-.2"/>
                                          </p:val>
                                        </p:tav>
                                        <p:tav tm="100000">
                                          <p:val>
                                            <p:strVal val="#ppt_x"/>
                                          </p:val>
                                        </p:tav>
                                      </p:tavLst>
                                    </p:anim>
                                    <p:anim calcmode="lin" valueType="num">
                                      <p:cBhvr>
                                        <p:cTn id="13" dur="1000" fill="hold"/>
                                        <p:tgtEl>
                                          <p:spTgt spid="40"/>
                                        </p:tgtEl>
                                        <p:attrNameLst>
                                          <p:attrName>ppt_y</p:attrName>
                                        </p:attrNameLst>
                                      </p:cBhvr>
                                      <p:tavLst>
                                        <p:tav tm="0">
                                          <p:val>
                                            <p:strVal val="#ppt_y"/>
                                          </p:val>
                                        </p:tav>
                                        <p:tav tm="100000">
                                          <p:val>
                                            <p:strVal val="#ppt_y"/>
                                          </p:val>
                                        </p:tav>
                                      </p:tavLst>
                                    </p:anim>
                                    <p:animEffect transition="in" filter="wipe(right)" prLst="gradientSize: 0.1">
                                      <p:cBhvr>
                                        <p:cTn id="14"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rotWithShape="1">
          <a:blip r:embed="rId7"/>
          <a:stretch>
            <a:fillRect/>
          </a:stretch>
        </a:blipFill>
        <a:effectLst/>
      </p:bgPr>
    </p:bg>
    <p:spTree>
      <p:nvGrpSpPr>
        <p:cNvPr id="1" name=""/>
        <p:cNvGrpSpPr/>
        <p:nvPr/>
      </p:nvGrpSpPr>
      <p:grpSpPr>
        <a:xfrm>
          <a:off x="0" y="0"/>
          <a:ext cx="0" cy="0"/>
        </a:xfrm>
      </p:grpSpPr>
      <p:pic>
        <p:nvPicPr>
          <p:cNvPr id="4" name="图片 3" descr="矢量智能对象-1"/>
          <p:cNvPicPr>
            <a:picLocks noChangeAspect="1"/>
          </p:cNvPicPr>
          <p:nvPr/>
        </p:nvPicPr>
        <p:blipFill>
          <a:blip r:embed="rId3"/>
          <a:stretch>
            <a:fillRect/>
          </a:stretch>
        </p:blipFill>
        <p:spPr>
          <a:xfrm>
            <a:off x="8992235" y="4172585"/>
            <a:ext cx="1811020" cy="2323465"/>
          </a:xfrm>
          <a:prstGeom prst="rect">
            <a:avLst/>
          </a:prstGeom>
        </p:spPr>
      </p:pic>
      <p:pic>
        <p:nvPicPr>
          <p:cNvPr id="5" name="图片 4" descr="矢量智能对象"/>
          <p:cNvPicPr>
            <a:picLocks noChangeAspect="1"/>
          </p:cNvPicPr>
          <p:nvPr/>
        </p:nvPicPr>
        <p:blipFill>
          <a:blip r:embed="rId4"/>
          <a:stretch>
            <a:fillRect/>
          </a:stretch>
        </p:blipFill>
        <p:spPr>
          <a:xfrm>
            <a:off x="3175" y="3952875"/>
            <a:ext cx="1965960" cy="2457450"/>
          </a:xfrm>
          <a:prstGeom prst="rect">
            <a:avLst/>
          </a:prstGeom>
        </p:spPr>
      </p:pic>
      <p:pic>
        <p:nvPicPr>
          <p:cNvPr id="6" name="图片 5" descr="矢量智能对象-3"/>
          <p:cNvPicPr>
            <a:picLocks noChangeAspect="1"/>
          </p:cNvPicPr>
          <p:nvPr/>
        </p:nvPicPr>
        <p:blipFill>
          <a:blip r:embed="rId5"/>
          <a:stretch>
            <a:fillRect/>
          </a:stretch>
        </p:blipFill>
        <p:spPr>
          <a:xfrm>
            <a:off x="1969135" y="5878195"/>
            <a:ext cx="1706245" cy="434975"/>
          </a:xfrm>
          <a:prstGeom prst="rect">
            <a:avLst/>
          </a:prstGeom>
        </p:spPr>
      </p:pic>
      <p:pic>
        <p:nvPicPr>
          <p:cNvPr id="2" name="图片 1" descr="矩形 6"/>
          <p:cNvPicPr/>
          <p:nvPr/>
        </p:nvPicPr>
        <p:blipFill>
          <a:blip r:embed="rId6"/>
          <a:stretch>
            <a:fillRect/>
          </a:stretch>
        </p:blipFill>
        <p:spPr>
          <a:xfrm>
            <a:off x="3175" y="6313170"/>
            <a:ext cx="10800000" cy="182880"/>
          </a:xfrm>
          <a:prstGeom prst="rect">
            <a:avLst/>
          </a:prstGeom>
        </p:spPr>
      </p:pic>
      <p:sp>
        <p:nvSpPr>
          <p:cNvPr id="43" name="矩形 42"/>
          <p:cNvSpPr/>
          <p:nvPr/>
        </p:nvSpPr>
        <p:spPr>
          <a:xfrm>
            <a:off x="363220" y="287655"/>
            <a:ext cx="10080625" cy="59048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宋体" panose="02020400000000000000" charset="-122"/>
              <a:ea typeface="思源宋体" panose="02020400000000000000" charset="-122"/>
              <a:cs typeface="思源宋体" panose="02020400000000000000" charset="-122"/>
            </a:endParaRPr>
          </a:p>
        </p:txBody>
      </p:sp>
      <p:grpSp>
        <p:nvGrpSpPr>
          <p:cNvPr id="16" name="组合 15"/>
          <p:cNvGrpSpPr/>
          <p:nvPr/>
        </p:nvGrpSpPr>
        <p:grpSpPr>
          <a:xfrm>
            <a:off x="660400" y="1393190"/>
            <a:ext cx="9482455" cy="2773045"/>
            <a:chOff x="1040" y="2207"/>
            <a:chExt cx="14933" cy="4367"/>
          </a:xfrm>
        </p:grpSpPr>
        <p:sp>
          <p:nvSpPr>
            <p:cNvPr id="30" name="Freeform: Shape 30"/>
            <p:cNvSpPr/>
            <p:nvPr/>
          </p:nvSpPr>
          <p:spPr bwMode="auto">
            <a:xfrm>
              <a:off x="1040" y="3561"/>
              <a:ext cx="3762" cy="3013"/>
            </a:xfrm>
            <a:custGeom>
              <a:gdLst>
                <a:gd name="T0" fmla="*/ 3360 w 3360"/>
                <a:gd name="T1" fmla="*/ 2115 h 2115"/>
                <a:gd name="T2" fmla="*/ 1680 w 3360"/>
                <a:gd name="T3" fmla="*/ 0 h 2115"/>
                <a:gd name="T4" fmla="*/ 0 w 3360"/>
                <a:gd name="T5" fmla="*/ 2115 h 2115"/>
                <a:gd name="T6" fmla="*/ 3360 w 3360"/>
                <a:gd name="T7" fmla="*/ 2115 h 2115"/>
              </a:gd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solidFill>
                  <a:schemeClr val="lt1"/>
                </a:solidFill>
                <a:latin typeface="思源宋体" panose="02020400000000000000" charset="-122"/>
                <a:ea typeface="思源宋体" panose="02020400000000000000" charset="-122"/>
                <a:cs typeface="思源宋体" panose="02020400000000000000" charset="-122"/>
              </a:endParaRPr>
            </a:p>
          </p:txBody>
        </p:sp>
        <p:sp>
          <p:nvSpPr>
            <p:cNvPr id="31" name="Freeform: Shape 31"/>
            <p:cNvSpPr/>
            <p:nvPr/>
          </p:nvSpPr>
          <p:spPr bwMode="auto">
            <a:xfrm>
              <a:off x="3274" y="3974"/>
              <a:ext cx="3762" cy="2599"/>
            </a:xfrm>
            <a:custGeom>
              <a:gdLst>
                <a:gd name="T0" fmla="*/ 3360 w 3360"/>
                <a:gd name="T1" fmla="*/ 2115 h 2115"/>
                <a:gd name="T2" fmla="*/ 1680 w 3360"/>
                <a:gd name="T3" fmla="*/ 0 h 2115"/>
                <a:gd name="T4" fmla="*/ 0 w 3360"/>
                <a:gd name="T5" fmla="*/ 2115 h 2115"/>
                <a:gd name="T6" fmla="*/ 3360 w 3360"/>
                <a:gd name="T7" fmla="*/ 2115 h 2115"/>
              </a:gd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rgbClr val="1C7B8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solidFill>
                  <a:schemeClr val="lt1"/>
                </a:solidFill>
                <a:latin typeface="思源宋体" panose="02020400000000000000" charset="-122"/>
                <a:ea typeface="思源宋体" panose="02020400000000000000" charset="-122"/>
                <a:cs typeface="思源宋体" panose="02020400000000000000" charset="-122"/>
              </a:endParaRPr>
            </a:p>
          </p:txBody>
        </p:sp>
        <p:sp>
          <p:nvSpPr>
            <p:cNvPr id="32" name="Freeform: Shape 32"/>
            <p:cNvSpPr/>
            <p:nvPr/>
          </p:nvSpPr>
          <p:spPr bwMode="auto">
            <a:xfrm>
              <a:off x="5508" y="2538"/>
              <a:ext cx="3762" cy="4036"/>
            </a:xfrm>
            <a:custGeom>
              <a:gdLst>
                <a:gd name="T0" fmla="*/ 3360 w 3360"/>
                <a:gd name="T1" fmla="*/ 2115 h 2115"/>
                <a:gd name="T2" fmla="*/ 1680 w 3360"/>
                <a:gd name="T3" fmla="*/ 0 h 2115"/>
                <a:gd name="T4" fmla="*/ 0 w 3360"/>
                <a:gd name="T5" fmla="*/ 2115 h 2115"/>
                <a:gd name="T6" fmla="*/ 3360 w 3360"/>
                <a:gd name="T7" fmla="*/ 2115 h 2115"/>
              </a:gd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rgbClr val="1C7B88">
                <a:alpha val="4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solidFill>
                  <a:schemeClr val="lt1"/>
                </a:solidFill>
                <a:latin typeface="思源宋体" panose="02020400000000000000" charset="-122"/>
                <a:ea typeface="思源宋体" panose="02020400000000000000" charset="-122"/>
                <a:cs typeface="思源宋体" panose="02020400000000000000" charset="-122"/>
              </a:endParaRPr>
            </a:p>
          </p:txBody>
        </p:sp>
        <p:sp>
          <p:nvSpPr>
            <p:cNvPr id="33" name="Freeform: Shape 33"/>
            <p:cNvSpPr/>
            <p:nvPr/>
          </p:nvSpPr>
          <p:spPr bwMode="auto">
            <a:xfrm>
              <a:off x="7742" y="4801"/>
              <a:ext cx="3762" cy="1773"/>
            </a:xfrm>
            <a:custGeom>
              <a:gdLst>
                <a:gd name="T0" fmla="*/ 3360 w 3360"/>
                <a:gd name="T1" fmla="*/ 2115 h 2115"/>
                <a:gd name="T2" fmla="*/ 1680 w 3360"/>
                <a:gd name="T3" fmla="*/ 0 h 2115"/>
                <a:gd name="T4" fmla="*/ 0 w 3360"/>
                <a:gd name="T5" fmla="*/ 2115 h 2115"/>
                <a:gd name="T6" fmla="*/ 3360 w 3360"/>
                <a:gd name="T7" fmla="*/ 2115 h 2115"/>
              </a:gd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rgbClr val="1C7B8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solidFill>
                  <a:schemeClr val="lt1"/>
                </a:solidFill>
                <a:latin typeface="思源宋体" panose="02020400000000000000" charset="-122"/>
                <a:ea typeface="思源宋体" panose="02020400000000000000" charset="-122"/>
                <a:cs typeface="思源宋体" panose="02020400000000000000" charset="-122"/>
              </a:endParaRPr>
            </a:p>
          </p:txBody>
        </p:sp>
        <p:sp>
          <p:nvSpPr>
            <p:cNvPr id="34" name="Freeform: Shape 34"/>
            <p:cNvSpPr/>
            <p:nvPr/>
          </p:nvSpPr>
          <p:spPr bwMode="auto">
            <a:xfrm>
              <a:off x="9976" y="3148"/>
              <a:ext cx="3762" cy="3426"/>
            </a:xfrm>
            <a:custGeom>
              <a:gdLst>
                <a:gd name="T0" fmla="*/ 3360 w 3360"/>
                <a:gd name="T1" fmla="*/ 2115 h 2115"/>
                <a:gd name="T2" fmla="*/ 1680 w 3360"/>
                <a:gd name="T3" fmla="*/ 0 h 2115"/>
                <a:gd name="T4" fmla="*/ 0 w 3360"/>
                <a:gd name="T5" fmla="*/ 2115 h 2115"/>
                <a:gd name="T6" fmla="*/ 3360 w 3360"/>
                <a:gd name="T7" fmla="*/ 2115 h 2115"/>
              </a:gd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rgbClr val="A6A6A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solidFill>
                  <a:schemeClr val="lt1"/>
                </a:solidFill>
                <a:latin typeface="思源宋体" panose="02020400000000000000" charset="-122"/>
                <a:ea typeface="思源宋体" panose="02020400000000000000" charset="-122"/>
                <a:cs typeface="思源宋体" panose="02020400000000000000" charset="-122"/>
              </a:endParaRPr>
            </a:p>
          </p:txBody>
        </p:sp>
        <p:sp>
          <p:nvSpPr>
            <p:cNvPr id="35" name="Freeform: Shape 35"/>
            <p:cNvSpPr/>
            <p:nvPr/>
          </p:nvSpPr>
          <p:spPr bwMode="auto">
            <a:xfrm>
              <a:off x="12211" y="4269"/>
              <a:ext cx="3762" cy="2304"/>
            </a:xfrm>
            <a:custGeom>
              <a:gdLst>
                <a:gd name="T0" fmla="*/ 3360 w 3360"/>
                <a:gd name="T1" fmla="*/ 2115 h 2115"/>
                <a:gd name="T2" fmla="*/ 1680 w 3360"/>
                <a:gd name="T3" fmla="*/ 0 h 2115"/>
                <a:gd name="T4" fmla="*/ 0 w 3360"/>
                <a:gd name="T5" fmla="*/ 2115 h 2115"/>
                <a:gd name="T6" fmla="*/ 3360 w 3360"/>
                <a:gd name="T7" fmla="*/ 2115 h 2115"/>
              </a:gd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rgbClr val="1C7B88">
                <a:alpha val="57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solidFill>
                  <a:schemeClr val="lt1"/>
                </a:solidFill>
                <a:latin typeface="思源宋体" panose="02020400000000000000" charset="-122"/>
                <a:ea typeface="思源宋体" panose="02020400000000000000" charset="-122"/>
                <a:cs typeface="思源宋体" panose="02020400000000000000" charset="-122"/>
              </a:endParaRPr>
            </a:p>
          </p:txBody>
        </p:sp>
        <p:sp>
          <p:nvSpPr>
            <p:cNvPr id="49" name="TextBox 49"/>
            <p:cNvSpPr txBox="1"/>
            <p:nvPr/>
          </p:nvSpPr>
          <p:spPr>
            <a:xfrm>
              <a:off x="2249" y="3184"/>
              <a:ext cx="1344" cy="414"/>
            </a:xfrm>
            <a:prstGeom prst="rect">
              <a:avLst/>
            </a:prstGeom>
            <a:noFill/>
          </p:spPr>
          <p:txBody>
            <a:bodyPr wrap="none">
              <a:normAutofit fontScale="87500" lnSpcReduction="10000"/>
              <a:scene3d>
                <a:camera prst="orthographicFront"/>
                <a:lightRig rig="threePt" dir="t"/>
              </a:scene3d>
              <a:sp3d contourW="12700"/>
            </a:bodyPr>
            <a:lstStyle/>
            <a:p>
              <a:pPr algn="ctr"/>
              <a:r>
                <a:rPr lang="en-US" sz="1400" b="1">
                  <a:solidFill>
                    <a:schemeClr val="tx1">
                      <a:lumMod val="75000"/>
                      <a:lumOff val="25000"/>
                    </a:schemeClr>
                  </a:solidFill>
                  <a:latin typeface="思源宋体" panose="02020400000000000000" charset="-122"/>
                  <a:ea typeface="思源宋体" panose="02020400000000000000" charset="-122"/>
                  <a:cs typeface="思源宋体" panose="02020400000000000000" charset="-122"/>
                </a:rPr>
                <a:t>70%</a:t>
              </a:r>
              <a:endParaRPr lang="en-US" sz="1400" b="1">
                <a:solidFill>
                  <a:schemeClr val="tx1">
                    <a:lumMod val="75000"/>
                    <a:lumOff val="25000"/>
                  </a:schemeClr>
                </a:solidFill>
                <a:latin typeface="思源宋体" panose="02020400000000000000" charset="-122"/>
                <a:ea typeface="思源宋体" panose="02020400000000000000" charset="-122"/>
                <a:cs typeface="思源宋体" panose="02020400000000000000" charset="-122"/>
              </a:endParaRPr>
            </a:p>
          </p:txBody>
        </p:sp>
        <p:sp>
          <p:nvSpPr>
            <p:cNvPr id="17" name="TextBox 50"/>
            <p:cNvSpPr txBox="1"/>
            <p:nvPr/>
          </p:nvSpPr>
          <p:spPr>
            <a:xfrm>
              <a:off x="4484" y="3628"/>
              <a:ext cx="1344" cy="414"/>
            </a:xfrm>
            <a:prstGeom prst="rect">
              <a:avLst/>
            </a:prstGeom>
            <a:noFill/>
          </p:spPr>
          <p:txBody>
            <a:bodyPr wrap="none">
              <a:normAutofit fontScale="87500" lnSpcReduction="10000"/>
              <a:scene3d>
                <a:camera prst="orthographicFront"/>
                <a:lightRig rig="threePt" dir="t"/>
              </a:scene3d>
              <a:sp3d contourW="12700"/>
            </a:bodyPr>
            <a:lstStyle/>
            <a:p>
              <a:pPr algn="ctr"/>
              <a:r>
                <a:rPr lang="en-US" sz="1400" b="1">
                  <a:solidFill>
                    <a:schemeClr val="tx1">
                      <a:lumMod val="75000"/>
                      <a:lumOff val="25000"/>
                    </a:schemeClr>
                  </a:solidFill>
                  <a:latin typeface="思源宋体" panose="02020400000000000000" charset="-122"/>
                  <a:ea typeface="思源宋体" panose="02020400000000000000" charset="-122"/>
                  <a:cs typeface="思源宋体" panose="02020400000000000000" charset="-122"/>
                </a:rPr>
                <a:t>60%</a:t>
              </a:r>
              <a:endParaRPr lang="en-US" sz="1400" b="1">
                <a:solidFill>
                  <a:schemeClr val="tx1">
                    <a:lumMod val="75000"/>
                    <a:lumOff val="25000"/>
                  </a:schemeClr>
                </a:solidFill>
                <a:latin typeface="思源宋体" panose="02020400000000000000" charset="-122"/>
                <a:ea typeface="思源宋体" panose="02020400000000000000" charset="-122"/>
                <a:cs typeface="思源宋体" panose="02020400000000000000" charset="-122"/>
              </a:endParaRPr>
            </a:p>
          </p:txBody>
        </p:sp>
        <p:sp>
          <p:nvSpPr>
            <p:cNvPr id="51" name="TextBox 51"/>
            <p:cNvSpPr txBox="1"/>
            <p:nvPr/>
          </p:nvSpPr>
          <p:spPr>
            <a:xfrm>
              <a:off x="6697" y="2207"/>
              <a:ext cx="1344" cy="414"/>
            </a:xfrm>
            <a:prstGeom prst="rect">
              <a:avLst/>
            </a:prstGeom>
            <a:noFill/>
          </p:spPr>
          <p:txBody>
            <a:bodyPr wrap="none">
              <a:normAutofit fontScale="87500" lnSpcReduction="10000"/>
              <a:scene3d>
                <a:camera prst="orthographicFront"/>
                <a:lightRig rig="threePt" dir="t"/>
              </a:scene3d>
              <a:sp3d contourW="12700"/>
            </a:bodyPr>
            <a:lstStyle/>
            <a:p>
              <a:pPr algn="ctr"/>
              <a:r>
                <a:rPr lang="en-US" sz="1400" b="1">
                  <a:solidFill>
                    <a:schemeClr val="tx1">
                      <a:lumMod val="75000"/>
                      <a:lumOff val="25000"/>
                    </a:schemeClr>
                  </a:solidFill>
                  <a:latin typeface="思源宋体" panose="02020400000000000000" charset="-122"/>
                  <a:ea typeface="思源宋体" panose="02020400000000000000" charset="-122"/>
                  <a:cs typeface="思源宋体" panose="02020400000000000000" charset="-122"/>
                </a:rPr>
                <a:t>90%</a:t>
              </a:r>
              <a:endParaRPr lang="en-US" sz="1400" b="1">
                <a:solidFill>
                  <a:schemeClr val="tx1">
                    <a:lumMod val="75000"/>
                    <a:lumOff val="25000"/>
                  </a:schemeClr>
                </a:solidFill>
                <a:latin typeface="思源宋体" panose="02020400000000000000" charset="-122"/>
                <a:ea typeface="思源宋体" panose="02020400000000000000" charset="-122"/>
                <a:cs typeface="思源宋体" panose="02020400000000000000" charset="-122"/>
              </a:endParaRPr>
            </a:p>
          </p:txBody>
        </p:sp>
        <p:sp>
          <p:nvSpPr>
            <p:cNvPr id="52" name="TextBox 52"/>
            <p:cNvSpPr txBox="1"/>
            <p:nvPr/>
          </p:nvSpPr>
          <p:spPr>
            <a:xfrm>
              <a:off x="8942" y="4467"/>
              <a:ext cx="1344" cy="414"/>
            </a:xfrm>
            <a:prstGeom prst="rect">
              <a:avLst/>
            </a:prstGeom>
            <a:noFill/>
          </p:spPr>
          <p:txBody>
            <a:bodyPr wrap="none">
              <a:normAutofit fontScale="87500" lnSpcReduction="10000"/>
              <a:scene3d>
                <a:camera prst="orthographicFront"/>
                <a:lightRig rig="threePt" dir="t"/>
              </a:scene3d>
              <a:sp3d contourW="12700"/>
            </a:bodyPr>
            <a:lstStyle/>
            <a:p>
              <a:pPr algn="ctr"/>
              <a:r>
                <a:rPr lang="en-US" sz="1400" b="1">
                  <a:solidFill>
                    <a:schemeClr val="tx1">
                      <a:lumMod val="75000"/>
                      <a:lumOff val="25000"/>
                    </a:schemeClr>
                  </a:solidFill>
                  <a:latin typeface="思源宋体" panose="02020400000000000000" charset="-122"/>
                  <a:ea typeface="思源宋体" panose="02020400000000000000" charset="-122"/>
                  <a:cs typeface="思源宋体" panose="02020400000000000000" charset="-122"/>
                </a:rPr>
                <a:t>45%</a:t>
              </a:r>
              <a:endParaRPr lang="en-US" sz="1400" b="1">
                <a:solidFill>
                  <a:schemeClr val="tx1">
                    <a:lumMod val="75000"/>
                    <a:lumOff val="25000"/>
                  </a:schemeClr>
                </a:solidFill>
                <a:latin typeface="思源宋体" panose="02020400000000000000" charset="-122"/>
                <a:ea typeface="思源宋体" panose="02020400000000000000" charset="-122"/>
                <a:cs typeface="思源宋体" panose="02020400000000000000" charset="-122"/>
              </a:endParaRPr>
            </a:p>
          </p:txBody>
        </p:sp>
        <p:sp>
          <p:nvSpPr>
            <p:cNvPr id="53" name="TextBox 53"/>
            <p:cNvSpPr txBox="1"/>
            <p:nvPr/>
          </p:nvSpPr>
          <p:spPr>
            <a:xfrm>
              <a:off x="11178" y="2873"/>
              <a:ext cx="1344" cy="414"/>
            </a:xfrm>
            <a:prstGeom prst="rect">
              <a:avLst/>
            </a:prstGeom>
            <a:noFill/>
          </p:spPr>
          <p:txBody>
            <a:bodyPr wrap="none">
              <a:normAutofit fontScale="87500" lnSpcReduction="10000"/>
              <a:scene3d>
                <a:camera prst="orthographicFront"/>
                <a:lightRig rig="threePt" dir="t"/>
              </a:scene3d>
              <a:sp3d contourW="12700"/>
            </a:bodyPr>
            <a:lstStyle/>
            <a:p>
              <a:pPr algn="ctr"/>
              <a:r>
                <a:rPr lang="en-US" sz="1400" b="1">
                  <a:solidFill>
                    <a:schemeClr val="tx1">
                      <a:lumMod val="75000"/>
                      <a:lumOff val="25000"/>
                    </a:schemeClr>
                  </a:solidFill>
                  <a:latin typeface="思源宋体" panose="02020400000000000000" charset="-122"/>
                  <a:ea typeface="思源宋体" panose="02020400000000000000" charset="-122"/>
                  <a:cs typeface="思源宋体" panose="02020400000000000000" charset="-122"/>
                </a:rPr>
                <a:t>80%</a:t>
              </a:r>
              <a:endParaRPr lang="en-US" sz="1400" b="1">
                <a:solidFill>
                  <a:schemeClr val="tx1">
                    <a:lumMod val="75000"/>
                    <a:lumOff val="25000"/>
                  </a:schemeClr>
                </a:solidFill>
                <a:latin typeface="思源宋体" panose="02020400000000000000" charset="-122"/>
                <a:ea typeface="思源宋体" panose="02020400000000000000" charset="-122"/>
                <a:cs typeface="思源宋体" panose="02020400000000000000" charset="-122"/>
              </a:endParaRPr>
            </a:p>
          </p:txBody>
        </p:sp>
        <p:sp>
          <p:nvSpPr>
            <p:cNvPr id="54" name="TextBox 54"/>
            <p:cNvSpPr txBox="1"/>
            <p:nvPr/>
          </p:nvSpPr>
          <p:spPr>
            <a:xfrm>
              <a:off x="13420" y="3914"/>
              <a:ext cx="1344" cy="414"/>
            </a:xfrm>
            <a:prstGeom prst="rect">
              <a:avLst/>
            </a:prstGeom>
            <a:noFill/>
          </p:spPr>
          <p:txBody>
            <a:bodyPr wrap="none">
              <a:normAutofit fontScale="87500" lnSpcReduction="10000"/>
              <a:scene3d>
                <a:camera prst="orthographicFront"/>
                <a:lightRig rig="threePt" dir="t"/>
              </a:scene3d>
              <a:sp3d contourW="12700"/>
            </a:bodyPr>
            <a:lstStyle/>
            <a:p>
              <a:pPr algn="ctr"/>
              <a:r>
                <a:rPr lang="en-US" sz="1400" b="1">
                  <a:solidFill>
                    <a:schemeClr val="tx1">
                      <a:lumMod val="75000"/>
                      <a:lumOff val="25000"/>
                    </a:schemeClr>
                  </a:solidFill>
                  <a:latin typeface="思源宋体" panose="02020400000000000000" charset="-122"/>
                  <a:ea typeface="思源宋体" panose="02020400000000000000" charset="-122"/>
                  <a:cs typeface="思源宋体" panose="02020400000000000000" charset="-122"/>
                </a:rPr>
                <a:t>50%</a:t>
              </a:r>
              <a:endParaRPr lang="en-US" sz="1400" b="1">
                <a:solidFill>
                  <a:schemeClr val="tx1">
                    <a:lumMod val="75000"/>
                    <a:lumOff val="25000"/>
                  </a:schemeClr>
                </a:solidFill>
                <a:latin typeface="思源宋体" panose="02020400000000000000" charset="-122"/>
                <a:ea typeface="思源宋体" panose="02020400000000000000" charset="-122"/>
                <a:cs typeface="思源宋体" panose="02020400000000000000" charset="-122"/>
              </a:endParaRPr>
            </a:p>
          </p:txBody>
        </p:sp>
      </p:grpSp>
      <p:sp>
        <p:nvSpPr>
          <p:cNvPr id="84" name="矩形 83"/>
          <p:cNvSpPr/>
          <p:nvPr/>
        </p:nvSpPr>
        <p:spPr>
          <a:xfrm>
            <a:off x="1208405" y="4239260"/>
            <a:ext cx="1275080" cy="34925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b="1">
                <a:solidFill>
                  <a:schemeClr val="tx1">
                    <a:lumMod val="75000"/>
                    <a:lumOff val="25000"/>
                  </a:schemeClr>
                </a:solidFill>
                <a:latin typeface="思源宋体" panose="02020400000000000000" charset="-122"/>
                <a:ea typeface="思源宋体" panose="02020400000000000000" charset="-122"/>
                <a:cs typeface="思源宋体" panose="02020400000000000000" charset="-122"/>
              </a:rPr>
              <a:t>文字添加</a:t>
            </a:r>
            <a:endParaRPr lang="zh-CN" altLang="en-US" sz="1400" b="1">
              <a:solidFill>
                <a:schemeClr val="tx1">
                  <a:lumMod val="75000"/>
                  <a:lumOff val="25000"/>
                </a:schemeClr>
              </a:solidFill>
              <a:latin typeface="思源宋体" panose="02020400000000000000" charset="-122"/>
              <a:ea typeface="思源宋体" panose="02020400000000000000" charset="-122"/>
              <a:cs typeface="思源宋体" panose="02020400000000000000" charset="-122"/>
            </a:endParaRPr>
          </a:p>
        </p:txBody>
      </p:sp>
      <p:sp>
        <p:nvSpPr>
          <p:cNvPr id="86" name="矩形 85"/>
          <p:cNvSpPr/>
          <p:nvPr/>
        </p:nvSpPr>
        <p:spPr>
          <a:xfrm>
            <a:off x="2626995" y="4231005"/>
            <a:ext cx="1275080" cy="34925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b="1">
                <a:solidFill>
                  <a:schemeClr val="tx1">
                    <a:lumMod val="75000"/>
                    <a:lumOff val="25000"/>
                  </a:schemeClr>
                </a:solidFill>
                <a:latin typeface="思源宋体" panose="02020400000000000000" charset="-122"/>
                <a:ea typeface="思源宋体" panose="02020400000000000000" charset="-122"/>
                <a:cs typeface="思源宋体" panose="02020400000000000000" charset="-122"/>
              </a:rPr>
              <a:t>文字添加</a:t>
            </a:r>
            <a:endParaRPr lang="zh-CN" altLang="en-US" sz="1400" b="1">
              <a:solidFill>
                <a:schemeClr val="tx1">
                  <a:lumMod val="75000"/>
                  <a:lumOff val="25000"/>
                </a:schemeClr>
              </a:solidFill>
              <a:latin typeface="思源宋体" panose="02020400000000000000" charset="-122"/>
              <a:ea typeface="思源宋体" panose="02020400000000000000" charset="-122"/>
              <a:cs typeface="思源宋体" panose="02020400000000000000" charset="-122"/>
            </a:endParaRPr>
          </a:p>
        </p:txBody>
      </p:sp>
      <p:sp>
        <p:nvSpPr>
          <p:cNvPr id="87" name="矩形 86"/>
          <p:cNvSpPr/>
          <p:nvPr/>
        </p:nvSpPr>
        <p:spPr>
          <a:xfrm>
            <a:off x="4045585" y="4231005"/>
            <a:ext cx="1275080" cy="34925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b="1">
                <a:solidFill>
                  <a:schemeClr val="tx1">
                    <a:lumMod val="75000"/>
                    <a:lumOff val="25000"/>
                  </a:schemeClr>
                </a:solidFill>
                <a:latin typeface="思源宋体" panose="02020400000000000000" charset="-122"/>
                <a:ea typeface="思源宋体" panose="02020400000000000000" charset="-122"/>
                <a:cs typeface="思源宋体" panose="02020400000000000000" charset="-122"/>
              </a:rPr>
              <a:t>文字添加</a:t>
            </a:r>
            <a:endParaRPr lang="zh-CN" altLang="en-US" sz="1400" b="1">
              <a:solidFill>
                <a:schemeClr val="tx1">
                  <a:lumMod val="75000"/>
                  <a:lumOff val="25000"/>
                </a:schemeClr>
              </a:solidFill>
              <a:latin typeface="思源宋体" panose="02020400000000000000" charset="-122"/>
              <a:ea typeface="思源宋体" panose="02020400000000000000" charset="-122"/>
              <a:cs typeface="思源宋体" panose="02020400000000000000" charset="-122"/>
            </a:endParaRPr>
          </a:p>
        </p:txBody>
      </p:sp>
      <p:sp>
        <p:nvSpPr>
          <p:cNvPr id="88" name="矩形 87"/>
          <p:cNvSpPr/>
          <p:nvPr/>
        </p:nvSpPr>
        <p:spPr>
          <a:xfrm>
            <a:off x="5464175" y="4239260"/>
            <a:ext cx="1275080" cy="34925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b="1">
                <a:solidFill>
                  <a:schemeClr val="tx1">
                    <a:lumMod val="75000"/>
                    <a:lumOff val="25000"/>
                  </a:schemeClr>
                </a:solidFill>
                <a:latin typeface="思源宋体" panose="02020400000000000000" charset="-122"/>
                <a:ea typeface="思源宋体" panose="02020400000000000000" charset="-122"/>
                <a:cs typeface="思源宋体" panose="02020400000000000000" charset="-122"/>
              </a:rPr>
              <a:t>文字添加</a:t>
            </a:r>
            <a:endParaRPr lang="zh-CN" altLang="en-US" sz="1400" b="1">
              <a:solidFill>
                <a:schemeClr val="tx1">
                  <a:lumMod val="75000"/>
                  <a:lumOff val="25000"/>
                </a:schemeClr>
              </a:solidFill>
              <a:latin typeface="思源宋体" panose="02020400000000000000" charset="-122"/>
              <a:ea typeface="思源宋体" panose="02020400000000000000" charset="-122"/>
              <a:cs typeface="思源宋体" panose="02020400000000000000" charset="-122"/>
            </a:endParaRPr>
          </a:p>
        </p:txBody>
      </p:sp>
      <p:sp>
        <p:nvSpPr>
          <p:cNvPr id="89" name="矩形 88"/>
          <p:cNvSpPr/>
          <p:nvPr/>
        </p:nvSpPr>
        <p:spPr>
          <a:xfrm>
            <a:off x="6883400" y="4248150"/>
            <a:ext cx="1275080" cy="34925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b="1">
                <a:solidFill>
                  <a:schemeClr val="tx1">
                    <a:lumMod val="75000"/>
                    <a:lumOff val="25000"/>
                  </a:schemeClr>
                </a:solidFill>
                <a:latin typeface="思源宋体" panose="02020400000000000000" charset="-122"/>
                <a:ea typeface="思源宋体" panose="02020400000000000000" charset="-122"/>
                <a:cs typeface="思源宋体" panose="02020400000000000000" charset="-122"/>
              </a:rPr>
              <a:t>文字添加</a:t>
            </a:r>
            <a:endParaRPr lang="zh-CN" altLang="en-US" sz="1400" b="1">
              <a:solidFill>
                <a:schemeClr val="tx1">
                  <a:lumMod val="75000"/>
                  <a:lumOff val="25000"/>
                </a:schemeClr>
              </a:solidFill>
              <a:latin typeface="思源宋体" panose="02020400000000000000" charset="-122"/>
              <a:ea typeface="思源宋体" panose="02020400000000000000" charset="-122"/>
              <a:cs typeface="思源宋体" panose="02020400000000000000" charset="-122"/>
            </a:endParaRPr>
          </a:p>
        </p:txBody>
      </p:sp>
      <p:sp>
        <p:nvSpPr>
          <p:cNvPr id="90" name="矩形 89"/>
          <p:cNvSpPr/>
          <p:nvPr/>
        </p:nvSpPr>
        <p:spPr>
          <a:xfrm>
            <a:off x="8301990" y="4248150"/>
            <a:ext cx="1275080" cy="34925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b="1">
                <a:solidFill>
                  <a:schemeClr val="tx1">
                    <a:lumMod val="75000"/>
                    <a:lumOff val="25000"/>
                  </a:schemeClr>
                </a:solidFill>
                <a:latin typeface="思源宋体" panose="02020400000000000000" charset="-122"/>
                <a:ea typeface="思源宋体" panose="02020400000000000000" charset="-122"/>
                <a:cs typeface="思源宋体" panose="02020400000000000000" charset="-122"/>
              </a:rPr>
              <a:t>文字添加</a:t>
            </a:r>
            <a:endParaRPr lang="zh-CN" altLang="en-US" sz="1400" b="1">
              <a:solidFill>
                <a:schemeClr val="tx1">
                  <a:lumMod val="75000"/>
                  <a:lumOff val="25000"/>
                </a:schemeClr>
              </a:solidFill>
              <a:latin typeface="思源宋体" panose="02020400000000000000" charset="-122"/>
              <a:ea typeface="思源宋体" panose="02020400000000000000" charset="-122"/>
              <a:cs typeface="思源宋体" panose="02020400000000000000" charset="-122"/>
            </a:endParaRPr>
          </a:p>
        </p:txBody>
      </p:sp>
      <p:sp>
        <p:nvSpPr>
          <p:cNvPr id="91" name="矩形 90"/>
          <p:cNvSpPr/>
          <p:nvPr/>
        </p:nvSpPr>
        <p:spPr>
          <a:xfrm>
            <a:off x="414655" y="4707890"/>
            <a:ext cx="9933940" cy="645160"/>
          </a:xfrm>
          <a:prstGeom prst="rect">
            <a:avLst/>
          </a:prstGeom>
        </p:spPr>
        <p:txBody>
          <a:bodyPr wrap="square">
            <a:spAutoFit/>
            <a:scene3d>
              <a:camera prst="orthographicFront"/>
              <a:lightRig rig="threePt" dir="t"/>
            </a:scene3d>
            <a:sp3d contourW="12700"/>
          </a:bodyPr>
          <a:lstStyle/>
          <a:p>
            <a:pPr algn="just">
              <a:lnSpc>
                <a:spcPct val="150000"/>
              </a:lnSpc>
            </a:pPr>
            <a:r>
              <a:rPr lang="zh-CN" altLang="en-US" sz="1200">
                <a:solidFill>
                  <a:schemeClr val="tx1">
                    <a:lumMod val="75000"/>
                    <a:lumOff val="25000"/>
                  </a:schemeClr>
                </a:solidFill>
                <a:latin typeface="思源宋体" panose="02020400000000000000" charset="-122"/>
                <a:ea typeface="思源宋体" panose="02020400000000000000" charset="-122"/>
                <a:cs typeface="思源宋体" panose="02020400000000000000" charset="-122"/>
              </a:rPr>
              <a:t>用户可以在投影仪或者计算机上进行演示也可以将演示文稿打印出来制作成胶片以便应用到更广泛的领域中用户可以在投影仪或者计算机上进行演示也可以将演示文稿打印出来制作成胶片以便应用到更广泛的领域中</a:t>
            </a:r>
            <a:endParaRPr lang="zh-CN" altLang="en-US" sz="1200">
              <a:solidFill>
                <a:schemeClr val="tx1">
                  <a:lumMod val="75000"/>
                  <a:lumOff val="25000"/>
                </a:schemeClr>
              </a:solidFill>
              <a:latin typeface="思源宋体" panose="02020400000000000000" charset="-122"/>
              <a:ea typeface="思源宋体" panose="02020400000000000000" charset="-122"/>
              <a:cs typeface="思源宋体" panose="02020400000000000000" charset="-122"/>
            </a:endParaRPr>
          </a:p>
        </p:txBody>
      </p:sp>
    </p:spTree>
  </p:cSld>
  <p:clrMapOvr>
    <a:masterClrMapping/>
  </p:clrMapOvr>
  <mc:AlternateContent>
    <mc:Choice xmlns:p14="http://schemas.microsoft.com/office/powerpoint/2010/main" Requires="p14">
      <p:transition spd="slow" advClick="0" advTm="0" p14:dur="1750">
        <p:randomBar dir="vert"/>
      </p:transition>
    </mc:Choice>
    <mc:Fallback>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500"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ppt_x</p:attrName>
                                        </p:attrNameLst>
                                      </p:cBhvr>
                                      <p:tavLst>
                                        <p:tav tm="0">
                                          <p:val>
                                            <p:strVal val="#ppt_x-.2"/>
                                          </p:val>
                                        </p:tav>
                                        <p:tav tm="100000">
                                          <p:val>
                                            <p:strVal val="#ppt_x"/>
                                          </p:val>
                                        </p:tav>
                                      </p:tavLst>
                                    </p:anim>
                                    <p:anim calcmode="lin" valueType="num">
                                      <p:cBhvr>
                                        <p:cTn id="8" dur="5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9" dur="500"/>
                                        <p:tgtEl>
                                          <p:spTgt spid="16"/>
                                        </p:tgtEl>
                                      </p:cBhvr>
                                    </p:animEffect>
                                  </p:childTnLst>
                                </p:cTn>
                              </p:par>
                            </p:childTnLst>
                          </p:cTn>
                        </p:par>
                      </p:childTnLst>
                    </p:cTn>
                  </p:par>
                  <p:par>
                    <p:cTn id="10" fill="hold" nodeType="clickPar">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84"/>
                                        </p:tgtEl>
                                        <p:attrNameLst>
                                          <p:attrName>style.visibility</p:attrName>
                                        </p:attrNameLst>
                                      </p:cBhvr>
                                      <p:to>
                                        <p:strVal val="visible"/>
                                      </p:to>
                                    </p:set>
                                    <p:animEffect transition="in" filter="wipe(down)">
                                      <p:cBhvr>
                                        <p:cTn id="14" dur="500"/>
                                        <p:tgtEl>
                                          <p:spTgt spid="84"/>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500"/>
                                        <p:tgtEl>
                                          <p:spTgt spid="86"/>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87"/>
                                        </p:tgtEl>
                                        <p:attrNameLst>
                                          <p:attrName>style.visibility</p:attrName>
                                        </p:attrNameLst>
                                      </p:cBhvr>
                                      <p:to>
                                        <p:strVal val="visible"/>
                                      </p:to>
                                    </p:set>
                                    <p:animEffect transition="in" filter="wipe(down)">
                                      <p:cBhvr>
                                        <p:cTn id="20" dur="500"/>
                                        <p:tgtEl>
                                          <p:spTgt spid="87"/>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88"/>
                                        </p:tgtEl>
                                        <p:attrNameLst>
                                          <p:attrName>style.visibility</p:attrName>
                                        </p:attrNameLst>
                                      </p:cBhvr>
                                      <p:to>
                                        <p:strVal val="visible"/>
                                      </p:to>
                                    </p:set>
                                    <p:animEffect transition="in" filter="wipe(down)">
                                      <p:cBhvr>
                                        <p:cTn id="23" dur="500"/>
                                        <p:tgtEl>
                                          <p:spTgt spid="88"/>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Effect transition="in" filter="wipe(down)">
                                      <p:cBhvr>
                                        <p:cTn id="26" dur="500"/>
                                        <p:tgtEl>
                                          <p:spTgt spid="89"/>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90"/>
                                        </p:tgtEl>
                                        <p:attrNameLst>
                                          <p:attrName>style.visibility</p:attrName>
                                        </p:attrNameLst>
                                      </p:cBhvr>
                                      <p:to>
                                        <p:strVal val="visible"/>
                                      </p:to>
                                    </p:set>
                                    <p:animEffect transition="in" filter="wipe(down)">
                                      <p:cBhvr>
                                        <p:cTn id="29" dur="500"/>
                                        <p:tgtEl>
                                          <p:spTgt spid="90"/>
                                        </p:tgtEl>
                                      </p:cBhvr>
                                    </p:animEffect>
                                  </p:childTnLst>
                                </p:cTn>
                              </p:par>
                            </p:childTnLst>
                          </p:cTn>
                        </p:par>
                      </p:childTnLst>
                    </p:cTn>
                  </p:par>
                  <p:par>
                    <p:cTn id="30" fill="hold" nodeType="clickPar">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91"/>
                                        </p:tgtEl>
                                        <p:attrNameLst>
                                          <p:attrName>style.visibility</p:attrName>
                                        </p:attrNameLst>
                                      </p:cBhvr>
                                      <p:to>
                                        <p:strVal val="visible"/>
                                      </p:to>
                                    </p:set>
                                    <p:animEffect transition="in" filter="wipe(down)">
                                      <p:cBhvr>
                                        <p:cTn id="34"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P spid="86" grpId="0"/>
      <p:bldP spid="87" grpId="0"/>
      <p:bldP spid="88" grpId="0"/>
      <p:bldP spid="89" grpId="0"/>
      <p:bldP spid="90" grpId="0"/>
      <p:bldP spid="91" grpId="0"/>
    </p:bldLst>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rotWithShape="1">
          <a:blip r:embed="rId10"/>
          <a:stretch>
            <a:fillRect/>
          </a:stretch>
        </a:blipFill>
        <a:effectLst/>
      </p:bgPr>
    </p:bg>
    <p:spTree>
      <p:nvGrpSpPr>
        <p:cNvPr id="1" name=""/>
        <p:cNvGrpSpPr/>
        <p:nvPr/>
      </p:nvGrpSpPr>
      <p:grpSpPr>
        <a:xfrm>
          <a:off x="0" y="0"/>
          <a:ext cx="0" cy="0"/>
        </a:xfrm>
      </p:grpSpPr>
      <p:pic>
        <p:nvPicPr>
          <p:cNvPr id="4" name="图片 3" descr="矢量智能对象-1"/>
          <p:cNvPicPr>
            <a:picLocks noChangeAspect="1"/>
          </p:cNvPicPr>
          <p:nvPr/>
        </p:nvPicPr>
        <p:blipFill>
          <a:blip r:embed="rId3"/>
          <a:stretch>
            <a:fillRect/>
          </a:stretch>
        </p:blipFill>
        <p:spPr>
          <a:xfrm>
            <a:off x="8992235" y="4172585"/>
            <a:ext cx="1811020" cy="2323465"/>
          </a:xfrm>
          <a:prstGeom prst="rect">
            <a:avLst/>
          </a:prstGeom>
        </p:spPr>
      </p:pic>
      <p:pic>
        <p:nvPicPr>
          <p:cNvPr id="5" name="图片 4" descr="矢量智能对象"/>
          <p:cNvPicPr>
            <a:picLocks noChangeAspect="1"/>
          </p:cNvPicPr>
          <p:nvPr/>
        </p:nvPicPr>
        <p:blipFill>
          <a:blip r:embed="rId4"/>
          <a:stretch>
            <a:fillRect/>
          </a:stretch>
        </p:blipFill>
        <p:spPr>
          <a:xfrm>
            <a:off x="3175" y="3952875"/>
            <a:ext cx="1965960" cy="2457450"/>
          </a:xfrm>
          <a:prstGeom prst="rect">
            <a:avLst/>
          </a:prstGeom>
        </p:spPr>
      </p:pic>
      <p:pic>
        <p:nvPicPr>
          <p:cNvPr id="6" name="图片 5" descr="矢量智能对象-3"/>
          <p:cNvPicPr>
            <a:picLocks noChangeAspect="1"/>
          </p:cNvPicPr>
          <p:nvPr/>
        </p:nvPicPr>
        <p:blipFill>
          <a:blip r:embed="rId5"/>
          <a:stretch>
            <a:fillRect/>
          </a:stretch>
        </p:blipFill>
        <p:spPr>
          <a:xfrm>
            <a:off x="1969135" y="5878195"/>
            <a:ext cx="1706245" cy="434975"/>
          </a:xfrm>
          <a:prstGeom prst="rect">
            <a:avLst/>
          </a:prstGeom>
        </p:spPr>
      </p:pic>
      <p:pic>
        <p:nvPicPr>
          <p:cNvPr id="2" name="图片 1" descr="矩形 6"/>
          <p:cNvPicPr/>
          <p:nvPr/>
        </p:nvPicPr>
        <p:blipFill>
          <a:blip r:embed="rId6"/>
          <a:stretch>
            <a:fillRect/>
          </a:stretch>
        </p:blipFill>
        <p:spPr>
          <a:xfrm>
            <a:off x="3175" y="6313170"/>
            <a:ext cx="10800000" cy="182880"/>
          </a:xfrm>
          <a:prstGeom prst="rect">
            <a:avLst/>
          </a:prstGeom>
        </p:spPr>
      </p:pic>
      <p:sp>
        <p:nvSpPr>
          <p:cNvPr id="43" name="矩形 42"/>
          <p:cNvSpPr/>
          <p:nvPr/>
        </p:nvSpPr>
        <p:spPr>
          <a:xfrm>
            <a:off x="363220" y="287655"/>
            <a:ext cx="10080625" cy="59048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宋体" panose="02020400000000000000" charset="-122"/>
              <a:ea typeface="思源宋体" panose="02020400000000000000" charset="-122"/>
              <a:cs typeface="思源宋体" panose="02020400000000000000" charset="-122"/>
            </a:endParaRPr>
          </a:p>
        </p:txBody>
      </p:sp>
      <p:sp>
        <p:nvSpPr>
          <p:cNvPr id="3" name="TextBox 18"/>
          <p:cNvSpPr txBox="1"/>
          <p:nvPr/>
        </p:nvSpPr>
        <p:spPr>
          <a:xfrm>
            <a:off x="7475762" y="1503468"/>
            <a:ext cx="2436189" cy="1138773"/>
          </a:xfrm>
          <a:prstGeom prst="rect">
            <a:avLst/>
          </a:prstGeom>
          <a:noFill/>
        </p:spPr>
        <p:txBody>
          <a:bodyPr wrap="square" lIns="0" tIns="0" rIns="0" bIns="0" numCol="1" spcCol="360000">
            <a:spAutoFit/>
          </a:bodyPr>
          <a:lstStyle/>
          <a:p>
            <a:pPr algn="just"/>
            <a:r>
              <a:rPr lang="zh-CN" altLang="en-US" sz="1400">
                <a:solidFill>
                  <a:schemeClr val="bg1">
                    <a:lumMod val="50000"/>
                  </a:schemeClr>
                </a:solidFill>
                <a:latin typeface="思源宋体" panose="02020400000000000000" charset="-122"/>
                <a:ea typeface="思源宋体" panose="02020400000000000000" charset="-122"/>
                <a:cs typeface="思源宋体" panose="02020400000000000000" charset="-122"/>
                <a:sym typeface="Arial" panose="020b0604020202020204" pitchFamily="34" charset="0"/>
              </a:rPr>
              <a:t>点击请替换文字内容</a:t>
            </a:r>
            <a:endParaRPr lang="zh-CN" altLang="en-US" sz="1400">
              <a:solidFill>
                <a:schemeClr val="bg1">
                  <a:lumMod val="50000"/>
                </a:schemeClr>
              </a:solidFill>
              <a:latin typeface="思源宋体" panose="02020400000000000000" charset="-122"/>
              <a:ea typeface="思源宋体" panose="02020400000000000000" charset="-122"/>
              <a:cs typeface="思源宋体" panose="02020400000000000000" charset="-122"/>
              <a:sym typeface="Arial" panose="020b0604020202020204" pitchFamily="34" charset="0"/>
            </a:endParaRPr>
          </a:p>
          <a:p>
            <a:pPr algn="just">
              <a:lnSpc>
                <a:spcPct val="150000"/>
              </a:lnSpc>
            </a:pPr>
            <a:r>
              <a:rPr lang="zh-CN" altLang="en-US" sz="800">
                <a:solidFill>
                  <a:schemeClr val="bg1">
                    <a:lumMod val="50000"/>
                  </a:schemeClr>
                </a:solidFill>
                <a:latin typeface="思源宋体" panose="02020400000000000000" charset="-122"/>
                <a:ea typeface="思源宋体" panose="02020400000000000000" charset="-122"/>
                <a:cs typeface="思源宋体" panose="02020400000000000000"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endParaRPr lang="zh-CN" altLang="en-US" sz="800">
              <a:solidFill>
                <a:schemeClr val="bg1">
                  <a:lumMod val="50000"/>
                </a:schemeClr>
              </a:solidFill>
              <a:latin typeface="思源宋体" panose="02020400000000000000" charset="-122"/>
              <a:ea typeface="思源宋体" panose="02020400000000000000" charset="-122"/>
              <a:cs typeface="思源宋体" panose="02020400000000000000" charset="-122"/>
              <a:sym typeface="Arial" panose="020b0604020202020204" pitchFamily="34" charset="0"/>
            </a:endParaRPr>
          </a:p>
        </p:txBody>
      </p:sp>
      <p:sp>
        <p:nvSpPr>
          <p:cNvPr id="7" name="TextBox 18"/>
          <p:cNvSpPr txBox="1"/>
          <p:nvPr/>
        </p:nvSpPr>
        <p:spPr>
          <a:xfrm>
            <a:off x="7475762" y="3548957"/>
            <a:ext cx="2436189" cy="1138773"/>
          </a:xfrm>
          <a:prstGeom prst="rect">
            <a:avLst/>
          </a:prstGeom>
          <a:noFill/>
        </p:spPr>
        <p:txBody>
          <a:bodyPr wrap="square" lIns="0" tIns="0" rIns="0" bIns="0" numCol="1" spcCol="360000">
            <a:spAutoFit/>
          </a:bodyPr>
          <a:lstStyle/>
          <a:p>
            <a:pPr algn="just"/>
            <a:r>
              <a:rPr lang="zh-CN" altLang="en-US" sz="1400">
                <a:solidFill>
                  <a:schemeClr val="bg1">
                    <a:lumMod val="50000"/>
                  </a:schemeClr>
                </a:solidFill>
                <a:latin typeface="思源宋体" panose="02020400000000000000" charset="-122"/>
                <a:ea typeface="思源宋体" panose="02020400000000000000" charset="-122"/>
                <a:cs typeface="思源宋体" panose="02020400000000000000" charset="-122"/>
                <a:sym typeface="Arial" panose="020b0604020202020204" pitchFamily="34" charset="0"/>
              </a:rPr>
              <a:t>点击请替换文字内容</a:t>
            </a:r>
            <a:endParaRPr lang="zh-CN" altLang="en-US" sz="1400">
              <a:solidFill>
                <a:schemeClr val="bg1">
                  <a:lumMod val="50000"/>
                </a:schemeClr>
              </a:solidFill>
              <a:latin typeface="思源宋体" panose="02020400000000000000" charset="-122"/>
              <a:ea typeface="思源宋体" panose="02020400000000000000" charset="-122"/>
              <a:cs typeface="思源宋体" panose="02020400000000000000" charset="-122"/>
              <a:sym typeface="Arial" panose="020b0604020202020204" pitchFamily="34" charset="0"/>
            </a:endParaRPr>
          </a:p>
          <a:p>
            <a:pPr algn="just">
              <a:lnSpc>
                <a:spcPct val="150000"/>
              </a:lnSpc>
            </a:pPr>
            <a:r>
              <a:rPr lang="zh-CN" altLang="en-US" sz="800">
                <a:solidFill>
                  <a:schemeClr val="bg1">
                    <a:lumMod val="50000"/>
                  </a:schemeClr>
                </a:solidFill>
                <a:latin typeface="思源宋体" panose="02020400000000000000" charset="-122"/>
                <a:ea typeface="思源宋体" panose="02020400000000000000" charset="-122"/>
                <a:cs typeface="思源宋体" panose="02020400000000000000"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endParaRPr lang="zh-CN" altLang="en-US" sz="800">
              <a:solidFill>
                <a:schemeClr val="bg1">
                  <a:lumMod val="50000"/>
                </a:schemeClr>
              </a:solidFill>
              <a:latin typeface="思源宋体" panose="02020400000000000000" charset="-122"/>
              <a:ea typeface="思源宋体" panose="02020400000000000000" charset="-122"/>
              <a:cs typeface="思源宋体" panose="02020400000000000000" charset="-122"/>
              <a:sym typeface="Arial" panose="020b0604020202020204" pitchFamily="34" charset="0"/>
            </a:endParaRPr>
          </a:p>
        </p:txBody>
      </p:sp>
      <p:sp>
        <p:nvSpPr>
          <p:cNvPr id="8" name="TextBox 18"/>
          <p:cNvSpPr txBox="1"/>
          <p:nvPr/>
        </p:nvSpPr>
        <p:spPr>
          <a:xfrm>
            <a:off x="910262" y="1446550"/>
            <a:ext cx="2436189" cy="1857375"/>
          </a:xfrm>
          <a:prstGeom prst="rect">
            <a:avLst/>
          </a:prstGeom>
          <a:noFill/>
        </p:spPr>
        <p:txBody>
          <a:bodyPr wrap="square" lIns="0" tIns="0" rIns="0" bIns="0" numCol="1" spcCol="360000">
            <a:spAutoFit/>
          </a:bodyPr>
          <a:lstStyle/>
          <a:p>
            <a:pPr algn="just">
              <a:lnSpc>
                <a:spcPct val="110000"/>
              </a:lnSpc>
            </a:pPr>
            <a:r>
              <a:rPr lang="zh-CN" altLang="en-US" sz="1400">
                <a:solidFill>
                  <a:schemeClr val="bg1">
                    <a:lumMod val="50000"/>
                  </a:schemeClr>
                </a:solidFill>
                <a:latin typeface="思源宋体" panose="02020400000000000000" charset="-122"/>
                <a:ea typeface="思源宋体" panose="02020400000000000000" charset="-122"/>
                <a:cs typeface="思源宋体" panose="02020400000000000000" charset="-122"/>
                <a:sym typeface="Arial" panose="020b0604020202020204" pitchFamily="34" charset="0"/>
              </a:rPr>
              <a:t>点击请替换文字内容</a:t>
            </a:r>
            <a:endParaRPr lang="zh-CN" altLang="en-US" sz="1400">
              <a:solidFill>
                <a:schemeClr val="bg1">
                  <a:lumMod val="50000"/>
                </a:schemeClr>
              </a:solidFill>
              <a:latin typeface="思源宋体" panose="02020400000000000000" charset="-122"/>
              <a:ea typeface="思源宋体" panose="02020400000000000000" charset="-122"/>
              <a:cs typeface="思源宋体" panose="02020400000000000000" charset="-122"/>
              <a:sym typeface="Arial" panose="020b0604020202020204" pitchFamily="34" charset="0"/>
            </a:endParaRPr>
          </a:p>
          <a:p>
            <a:pPr algn="just">
              <a:lnSpc>
                <a:spcPct val="110000"/>
              </a:lnSpc>
            </a:pPr>
            <a:r>
              <a:rPr lang="zh-CN" altLang="en-US" sz="1200">
                <a:solidFill>
                  <a:schemeClr val="bg1">
                    <a:lumMod val="65000"/>
                  </a:schemeClr>
                </a:solidFill>
                <a:latin typeface="思源宋体" panose="02020400000000000000" charset="-122"/>
                <a:ea typeface="思源宋体" panose="02020400000000000000" charset="-122"/>
                <a:cs typeface="思源宋体" panose="02020400000000000000"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endParaRPr lang="zh-CN" altLang="en-US" sz="1200">
              <a:solidFill>
                <a:schemeClr val="bg1">
                  <a:lumMod val="65000"/>
                </a:schemeClr>
              </a:solidFill>
              <a:latin typeface="思源宋体" panose="02020400000000000000" charset="-122"/>
              <a:ea typeface="思源宋体" panose="02020400000000000000" charset="-122"/>
              <a:cs typeface="思源宋体" panose="02020400000000000000" charset="-122"/>
              <a:sym typeface="Arial" panose="020b0604020202020204" pitchFamily="34" charset="0"/>
            </a:endParaRPr>
          </a:p>
        </p:txBody>
      </p:sp>
      <p:sp>
        <p:nvSpPr>
          <p:cNvPr id="9" name="TextBox 18"/>
          <p:cNvSpPr txBox="1"/>
          <p:nvPr/>
        </p:nvSpPr>
        <p:spPr>
          <a:xfrm>
            <a:off x="964236" y="3777719"/>
            <a:ext cx="2436189" cy="1138773"/>
          </a:xfrm>
          <a:prstGeom prst="rect">
            <a:avLst/>
          </a:prstGeom>
          <a:noFill/>
        </p:spPr>
        <p:txBody>
          <a:bodyPr wrap="square" lIns="0" tIns="0" rIns="0" bIns="0" numCol="1" spcCol="360000">
            <a:spAutoFit/>
          </a:bodyPr>
          <a:lstStyle/>
          <a:p>
            <a:pPr algn="just"/>
            <a:r>
              <a:rPr lang="zh-CN" altLang="en-US" sz="1400">
                <a:solidFill>
                  <a:schemeClr val="bg1">
                    <a:lumMod val="50000"/>
                  </a:schemeClr>
                </a:solidFill>
                <a:latin typeface="思源宋体" panose="02020400000000000000" charset="-122"/>
                <a:ea typeface="思源宋体" panose="02020400000000000000" charset="-122"/>
                <a:cs typeface="思源宋体" panose="02020400000000000000" charset="-122"/>
                <a:sym typeface="Arial" panose="020b0604020202020204" pitchFamily="34" charset="0"/>
              </a:rPr>
              <a:t>点击请替换文字内容</a:t>
            </a:r>
            <a:endParaRPr lang="zh-CN" altLang="en-US" sz="1400">
              <a:solidFill>
                <a:schemeClr val="bg1">
                  <a:lumMod val="50000"/>
                </a:schemeClr>
              </a:solidFill>
              <a:latin typeface="思源宋体" panose="02020400000000000000" charset="-122"/>
              <a:ea typeface="思源宋体" panose="02020400000000000000" charset="-122"/>
              <a:cs typeface="思源宋体" panose="02020400000000000000" charset="-122"/>
              <a:sym typeface="Arial" panose="020b0604020202020204" pitchFamily="34" charset="0"/>
            </a:endParaRPr>
          </a:p>
          <a:p>
            <a:pPr algn="just">
              <a:lnSpc>
                <a:spcPct val="150000"/>
              </a:lnSpc>
            </a:pPr>
            <a:r>
              <a:rPr lang="zh-CN" altLang="en-US" sz="800">
                <a:solidFill>
                  <a:schemeClr val="bg1">
                    <a:lumMod val="50000"/>
                  </a:schemeClr>
                </a:solidFill>
                <a:latin typeface="思源宋体" panose="02020400000000000000" charset="-122"/>
                <a:ea typeface="思源宋体" panose="02020400000000000000" charset="-122"/>
                <a:cs typeface="思源宋体" panose="02020400000000000000"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endParaRPr lang="zh-CN" altLang="en-US" sz="800">
              <a:solidFill>
                <a:schemeClr val="bg1">
                  <a:lumMod val="50000"/>
                </a:schemeClr>
              </a:solidFill>
              <a:latin typeface="思源宋体" panose="02020400000000000000" charset="-122"/>
              <a:ea typeface="思源宋体" panose="02020400000000000000" charset="-122"/>
              <a:cs typeface="思源宋体" panose="02020400000000000000" charset="-122"/>
              <a:sym typeface="Arial" panose="020b0604020202020204" pitchFamily="34" charset="0"/>
            </a:endParaRPr>
          </a:p>
        </p:txBody>
      </p:sp>
      <p:sp>
        <p:nvSpPr>
          <p:cNvPr id="10" name="Freeform 41"/>
          <p:cNvSpPr/>
          <p:nvPr/>
        </p:nvSpPr>
        <p:spPr>
          <a:xfrm>
            <a:off x="4199255" y="1816735"/>
            <a:ext cx="2379345" cy="2379980"/>
          </a:xfrm>
          <a:custGeom>
            <a:gdLst>
              <a:gd name="connsiteX0" fmla="*/ 304905 w 4551680"/>
              <a:gd name="connsiteY0" fmla="*/ 3413760 h 4551680"/>
              <a:gd name="connsiteX1" fmla="*/ 304905 w 4551680"/>
              <a:gd name="connsiteY1" fmla="*/ 1137920 h 4551680"/>
              <a:gd name="connsiteX2" fmla="*/ 2275840 w 4551680"/>
              <a:gd name="connsiteY2" fmla="*/ 0 h 4551680"/>
              <a:gd name="connsiteX3" fmla="*/ 2275840 w 4551680"/>
              <a:gd name="connsiteY3" fmla="*/ 2275840 h 4551680"/>
              <a:gd name="connsiteX4" fmla="*/ 304905 w 4551680"/>
              <a:gd name="connsiteY4" fmla="*/ 3413760 h 4551680"/>
            </a:gdLst>
            <a:cxnLst>
              <a:cxn ang="0">
                <a:pos x="connsiteX0" y="connsiteY0"/>
              </a:cxn>
              <a:cxn ang="0">
                <a:pos x="connsiteX1" y="connsiteY1"/>
              </a:cxn>
              <a:cxn ang="0">
                <a:pos x="connsiteX2" y="connsiteY2"/>
              </a:cxn>
              <a:cxn ang="0">
                <a:pos x="connsiteX3" y="connsiteY3"/>
              </a:cxn>
              <a:cxn ang="0">
                <a:pos x="connsiteX4" y="connsiteY4"/>
              </a:cxn>
            </a:cxnLst>
            <a:rect l="l" t="t" r="r" b="b"/>
            <a:pathLst>
              <a:path w="4551680" h="4551680">
                <a:moveTo>
                  <a:pt x="304905" y="3413760"/>
                </a:moveTo>
                <a:cubicBezTo>
                  <a:pt x="-101635" y="2709613"/>
                  <a:pt x="-101635" y="1842067"/>
                  <a:pt x="304905" y="1137920"/>
                </a:cubicBezTo>
                <a:cubicBezTo>
                  <a:pt x="711445" y="433773"/>
                  <a:pt x="1462761" y="0"/>
                  <a:pt x="2275840" y="0"/>
                </a:cubicBezTo>
                <a:lnTo>
                  <a:pt x="2275840" y="2275840"/>
                </a:lnTo>
                <a:lnTo>
                  <a:pt x="304905" y="3413760"/>
                </a:lnTo>
                <a:close/>
              </a:path>
            </a:pathLst>
          </a:custGeom>
          <a:solidFill>
            <a:schemeClr val="bg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25654" tIns="1086802" rIns="2599396" bIns="2423966" numCol="1" spcCol="1270" anchor="ctr" anchorCtr="0">
            <a:noAutofit/>
          </a:bodyPr>
          <a:lstStyle/>
          <a:p>
            <a:pPr algn="just" defTabSz="2437130">
              <a:lnSpc>
                <a:spcPct val="120000"/>
              </a:lnSpc>
              <a:spcAft>
                <a:spcPct val="35000"/>
              </a:spcAft>
            </a:pPr>
            <a:endParaRPr lang="en-US" altLang="en-GB" sz="950">
              <a:latin typeface="思源宋体" panose="02020400000000000000" charset="-122"/>
              <a:ea typeface="思源宋体" panose="02020400000000000000" charset="-122"/>
              <a:cs typeface="思源宋体" panose="02020400000000000000" charset="-122"/>
              <a:sym typeface="Arial" panose="020b0604020202020204" pitchFamily="34" charset="0"/>
            </a:endParaRPr>
          </a:p>
        </p:txBody>
      </p:sp>
      <p:sp>
        <p:nvSpPr>
          <p:cNvPr id="40" name="Freeform 39"/>
          <p:cNvSpPr/>
          <p:nvPr/>
        </p:nvSpPr>
        <p:spPr>
          <a:xfrm>
            <a:off x="4297680" y="1816735"/>
            <a:ext cx="2379345" cy="2379980"/>
          </a:xfrm>
          <a:custGeom>
            <a:gdLst>
              <a:gd name="connsiteX0" fmla="*/ 2275840 w 4551680"/>
              <a:gd name="connsiteY0" fmla="*/ 0 h 4551680"/>
              <a:gd name="connsiteX1" fmla="*/ 4246775 w 4551680"/>
              <a:gd name="connsiteY1" fmla="*/ 1137920 h 4551680"/>
              <a:gd name="connsiteX2" fmla="*/ 4246775 w 4551680"/>
              <a:gd name="connsiteY2" fmla="*/ 3413760 h 4551680"/>
              <a:gd name="connsiteX3" fmla="*/ 2275840 w 4551680"/>
              <a:gd name="connsiteY3" fmla="*/ 2275840 h 4551680"/>
              <a:gd name="connsiteX4" fmla="*/ 2275840 w 4551680"/>
              <a:gd name="connsiteY4" fmla="*/ 0 h 4551680"/>
            </a:gdLst>
            <a:cxnLst>
              <a:cxn ang="0">
                <a:pos x="connsiteX0" y="connsiteY0"/>
              </a:cxn>
              <a:cxn ang="0">
                <a:pos x="connsiteX1" y="connsiteY1"/>
              </a:cxn>
              <a:cxn ang="0">
                <a:pos x="connsiteX2" y="connsiteY2"/>
              </a:cxn>
              <a:cxn ang="0">
                <a:pos x="connsiteX3" y="connsiteY3"/>
              </a:cxn>
              <a:cxn ang="0">
                <a:pos x="connsiteX4" y="connsiteY4"/>
              </a:cxn>
            </a:cxnLst>
            <a:rect l="l" t="t" r="r" b="b"/>
            <a:pathLst>
              <a:path w="4551680" h="4551680">
                <a:moveTo>
                  <a:pt x="2275840" y="0"/>
                </a:moveTo>
                <a:cubicBezTo>
                  <a:pt x="3088919" y="0"/>
                  <a:pt x="3840236" y="433773"/>
                  <a:pt x="4246775" y="1137920"/>
                </a:cubicBezTo>
                <a:cubicBezTo>
                  <a:pt x="4653315" y="1842067"/>
                  <a:pt x="4653315" y="2709613"/>
                  <a:pt x="4246775" y="3413760"/>
                </a:cubicBezTo>
                <a:lnTo>
                  <a:pt x="2275840" y="2275840"/>
                </a:lnTo>
                <a:lnTo>
                  <a:pt x="2275840" y="0"/>
                </a:lnTo>
                <a:close/>
              </a:path>
            </a:pathLst>
          </a:custGeom>
          <a:solidFill>
            <a:srgbClr val="1C7B88"/>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99397" tIns="1086802" rIns="625652" bIns="2423966" numCol="1" spcCol="1270" anchor="ctr" anchorCtr="0">
            <a:noAutofit/>
          </a:bodyPr>
          <a:lstStyle/>
          <a:p>
            <a:pPr algn="just" defTabSz="2437130">
              <a:lnSpc>
                <a:spcPct val="120000"/>
              </a:lnSpc>
              <a:spcAft>
                <a:spcPct val="35000"/>
              </a:spcAft>
            </a:pPr>
            <a:endParaRPr lang="en-GB" sz="950">
              <a:latin typeface="思源宋体" panose="02020400000000000000" charset="-122"/>
              <a:ea typeface="思源宋体" panose="02020400000000000000" charset="-122"/>
              <a:cs typeface="思源宋体" panose="02020400000000000000" charset="-122"/>
              <a:sym typeface="Arial" panose="020b0604020202020204" pitchFamily="34" charset="0"/>
            </a:endParaRPr>
          </a:p>
        </p:txBody>
      </p:sp>
      <p:sp>
        <p:nvSpPr>
          <p:cNvPr id="41" name="Freeform 40"/>
          <p:cNvSpPr/>
          <p:nvPr/>
        </p:nvSpPr>
        <p:spPr>
          <a:xfrm>
            <a:off x="4248150" y="1901825"/>
            <a:ext cx="2379345" cy="2379980"/>
          </a:xfrm>
          <a:custGeom>
            <a:gdLst>
              <a:gd name="connsiteX0" fmla="*/ 4246775 w 4551680"/>
              <a:gd name="connsiteY0" fmla="*/ 3413760 h 4551680"/>
              <a:gd name="connsiteX1" fmla="*/ 2275840 w 4551680"/>
              <a:gd name="connsiteY1" fmla="*/ 4551680 h 4551680"/>
              <a:gd name="connsiteX2" fmla="*/ 304905 w 4551680"/>
              <a:gd name="connsiteY2" fmla="*/ 3413760 h 4551680"/>
              <a:gd name="connsiteX3" fmla="*/ 2275840 w 4551680"/>
              <a:gd name="connsiteY3" fmla="*/ 2275840 h 4551680"/>
              <a:gd name="connsiteX4" fmla="*/ 4246775 w 4551680"/>
              <a:gd name="connsiteY4" fmla="*/ 3413760 h 4551680"/>
            </a:gdLst>
            <a:cxnLst>
              <a:cxn ang="0">
                <a:pos x="connsiteX0" y="connsiteY0"/>
              </a:cxn>
              <a:cxn ang="0">
                <a:pos x="connsiteX1" y="connsiteY1"/>
              </a:cxn>
              <a:cxn ang="0">
                <a:pos x="connsiteX2" y="connsiteY2"/>
              </a:cxn>
              <a:cxn ang="0">
                <a:pos x="connsiteX3" y="connsiteY3"/>
              </a:cxn>
              <a:cxn ang="0">
                <a:pos x="connsiteX4" y="connsiteY4"/>
              </a:cxn>
            </a:cxnLst>
            <a:rect l="l" t="t" r="r" b="b"/>
            <a:pathLst>
              <a:path w="4551680" h="4551680">
                <a:moveTo>
                  <a:pt x="4246775" y="3413760"/>
                </a:moveTo>
                <a:cubicBezTo>
                  <a:pt x="3840235" y="4117907"/>
                  <a:pt x="3088919" y="4551680"/>
                  <a:pt x="2275840" y="4551680"/>
                </a:cubicBezTo>
                <a:cubicBezTo>
                  <a:pt x="1462761" y="4551680"/>
                  <a:pt x="711444" y="4117907"/>
                  <a:pt x="304905" y="3413760"/>
                </a:cubicBezTo>
                <a:lnTo>
                  <a:pt x="2275840" y="2275840"/>
                </a:lnTo>
                <a:lnTo>
                  <a:pt x="4246775" y="3413760"/>
                </a:lnTo>
                <a:close/>
              </a:path>
            </a:pathLst>
          </a:custGeom>
          <a:solidFill>
            <a:schemeClr val="tx1">
              <a:lumMod val="50000"/>
              <a:lumOff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29930" tIns="3201387" rIns="1172785" bIns="515634" numCol="1" spcCol="1270" anchor="ctr" anchorCtr="0">
            <a:noAutofit/>
          </a:bodyPr>
          <a:lstStyle/>
          <a:p>
            <a:pPr algn="just" defTabSz="3046730">
              <a:lnSpc>
                <a:spcPct val="120000"/>
              </a:lnSpc>
              <a:spcAft>
                <a:spcPct val="35000"/>
              </a:spcAft>
            </a:pPr>
            <a:endParaRPr lang="en-GB" sz="950">
              <a:latin typeface="思源宋体" panose="02020400000000000000" charset="-122"/>
              <a:ea typeface="思源宋体" panose="02020400000000000000" charset="-122"/>
              <a:cs typeface="思源宋体" panose="02020400000000000000" charset="-122"/>
              <a:sym typeface="Arial" panose="020b0604020202020204" pitchFamily="34" charset="0"/>
            </a:endParaRPr>
          </a:p>
        </p:txBody>
      </p:sp>
      <p:pic>
        <p:nvPicPr>
          <p:cNvPr id="27" name="图片 26" descr="矢量智能对象"/>
          <p:cNvPicPr>
            <a:picLocks noChangeAspect="1"/>
          </p:cNvPicPr>
          <p:nvPr/>
        </p:nvPicPr>
        <p:blipFill>
          <a:blip r:embed="rId7"/>
          <a:stretch>
            <a:fillRect/>
          </a:stretch>
        </p:blipFill>
        <p:spPr>
          <a:xfrm>
            <a:off x="5219065" y="3490595"/>
            <a:ext cx="438150" cy="472440"/>
          </a:xfrm>
          <a:prstGeom prst="rect">
            <a:avLst/>
          </a:prstGeom>
        </p:spPr>
      </p:pic>
      <p:pic>
        <p:nvPicPr>
          <p:cNvPr id="28" name="图片 27" descr="矢量智能对象-2"/>
          <p:cNvPicPr>
            <a:picLocks noChangeAspect="1"/>
          </p:cNvPicPr>
          <p:nvPr/>
        </p:nvPicPr>
        <p:blipFill>
          <a:blip r:embed="rId8"/>
          <a:stretch>
            <a:fillRect/>
          </a:stretch>
        </p:blipFill>
        <p:spPr>
          <a:xfrm>
            <a:off x="5841365" y="2404110"/>
            <a:ext cx="509270" cy="480695"/>
          </a:xfrm>
          <a:prstGeom prst="rect">
            <a:avLst/>
          </a:prstGeom>
        </p:spPr>
      </p:pic>
      <p:pic>
        <p:nvPicPr>
          <p:cNvPr id="29" name="图片 28" descr="矢量智能对象-1"/>
          <p:cNvPicPr>
            <a:picLocks noChangeAspect="1"/>
          </p:cNvPicPr>
          <p:nvPr/>
        </p:nvPicPr>
        <p:blipFill>
          <a:blip r:embed="rId9"/>
          <a:stretch>
            <a:fillRect/>
          </a:stretch>
        </p:blipFill>
        <p:spPr>
          <a:xfrm>
            <a:off x="4601210" y="2404110"/>
            <a:ext cx="515620" cy="480060"/>
          </a:xfrm>
          <a:prstGeom prst="rect">
            <a:avLst/>
          </a:prstGeom>
        </p:spPr>
      </p:pic>
    </p:spTree>
  </p:cSld>
  <p:clrMapOvr>
    <a:masterClrMapping/>
  </p:clrMapOvr>
  <mc:AlternateContent>
    <mc:Choice xmlns:p14="http://schemas.microsoft.com/office/powerpoint/2010/main" Requires="p14">
      <p:transition spd="slow" advClick="0" advTm="0" p14:dur="1750">
        <p:randomBar dir="vert"/>
      </p:transition>
    </mc:Choice>
    <mc:Fallback>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0-#ppt_w/2"/>
                                          </p:val>
                                        </p:tav>
                                        <p:tav tm="100000">
                                          <p:val>
                                            <p:strVal val="#ppt_x"/>
                                          </p:val>
                                        </p:tav>
                                      </p:tavLst>
                                    </p:anim>
                                    <p:anim calcmode="lin" valueType="num">
                                      <p:cBhvr additive="base">
                                        <p:cTn id="16" dur="500" fill="hold"/>
                                        <p:tgtEl>
                                          <p:spTgt spid="8"/>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P spid="9" grpId="0"/>
    </p:bldLst>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rotWithShape="1">
          <a:blip r:embed="rId10"/>
          <a:stretch>
            <a:fillRect/>
          </a:stretch>
        </a:blipFill>
        <a:effectLst/>
      </p:bgPr>
    </p:bg>
    <p:spTree>
      <p:nvGrpSpPr>
        <p:cNvPr id="1" name=""/>
        <p:cNvGrpSpPr/>
        <p:nvPr/>
      </p:nvGrpSpPr>
      <p:grpSpPr>
        <a:xfrm>
          <a:off x="0" y="0"/>
          <a:ext cx="0" cy="0"/>
        </a:xfrm>
      </p:grpSpPr>
      <p:pic>
        <p:nvPicPr>
          <p:cNvPr id="4" name="图片 3" descr="矢量智能对象-1"/>
          <p:cNvPicPr>
            <a:picLocks noChangeAspect="1"/>
          </p:cNvPicPr>
          <p:nvPr/>
        </p:nvPicPr>
        <p:blipFill>
          <a:blip r:embed="rId3"/>
          <a:stretch>
            <a:fillRect/>
          </a:stretch>
        </p:blipFill>
        <p:spPr>
          <a:xfrm>
            <a:off x="8992235" y="4163695"/>
            <a:ext cx="1811020" cy="2323465"/>
          </a:xfrm>
          <a:prstGeom prst="rect">
            <a:avLst/>
          </a:prstGeom>
        </p:spPr>
      </p:pic>
      <p:pic>
        <p:nvPicPr>
          <p:cNvPr id="5" name="图片 4" descr="矢量智能对象"/>
          <p:cNvPicPr>
            <a:picLocks noChangeAspect="1"/>
          </p:cNvPicPr>
          <p:nvPr/>
        </p:nvPicPr>
        <p:blipFill>
          <a:blip r:embed="rId4"/>
          <a:stretch>
            <a:fillRect/>
          </a:stretch>
        </p:blipFill>
        <p:spPr>
          <a:xfrm>
            <a:off x="3175" y="3943985"/>
            <a:ext cx="1965960" cy="2457450"/>
          </a:xfrm>
          <a:prstGeom prst="rect">
            <a:avLst/>
          </a:prstGeom>
        </p:spPr>
      </p:pic>
      <p:pic>
        <p:nvPicPr>
          <p:cNvPr id="6" name="图片 5" descr="矢量智能对象-3"/>
          <p:cNvPicPr>
            <a:picLocks noChangeAspect="1"/>
          </p:cNvPicPr>
          <p:nvPr/>
        </p:nvPicPr>
        <p:blipFill>
          <a:blip r:embed="rId5"/>
          <a:stretch>
            <a:fillRect/>
          </a:stretch>
        </p:blipFill>
        <p:spPr>
          <a:xfrm>
            <a:off x="1969135" y="5869305"/>
            <a:ext cx="1706245" cy="434975"/>
          </a:xfrm>
          <a:prstGeom prst="rect">
            <a:avLst/>
          </a:prstGeom>
        </p:spPr>
      </p:pic>
      <p:grpSp>
        <p:nvGrpSpPr>
          <p:cNvPr id="15" name="组合 14"/>
          <p:cNvGrpSpPr/>
          <p:nvPr/>
        </p:nvGrpSpPr>
        <p:grpSpPr>
          <a:xfrm>
            <a:off x="2898140" y="2860040"/>
            <a:ext cx="5551170" cy="647700"/>
            <a:chOff x="4951" y="4531"/>
            <a:chExt cx="8742" cy="1020"/>
          </a:xfrm>
        </p:grpSpPr>
        <p:pic>
          <p:nvPicPr>
            <p:cNvPr id="12" name="图片 11" descr="矩形 4"/>
            <p:cNvPicPr/>
            <p:nvPr/>
          </p:nvPicPr>
          <p:blipFill>
            <a:blip r:embed="rId6"/>
            <a:stretch>
              <a:fillRect/>
            </a:stretch>
          </p:blipFill>
          <p:spPr>
            <a:xfrm>
              <a:off x="5198" y="4531"/>
              <a:ext cx="8261" cy="1020"/>
            </a:xfrm>
            <a:prstGeom prst="rect">
              <a:avLst/>
            </a:prstGeom>
          </p:spPr>
        </p:pic>
        <p:pic>
          <p:nvPicPr>
            <p:cNvPr id="13" name="图片 12" descr="矩形 5 拷贝"/>
            <p:cNvPicPr/>
            <p:nvPr/>
          </p:nvPicPr>
          <p:blipFill>
            <a:blip r:embed="rId7"/>
            <a:stretch>
              <a:fillRect/>
            </a:stretch>
          </p:blipFill>
          <p:spPr>
            <a:xfrm>
              <a:off x="13559" y="4531"/>
              <a:ext cx="135" cy="1020"/>
            </a:xfrm>
            <a:prstGeom prst="rect">
              <a:avLst/>
            </a:prstGeom>
          </p:spPr>
        </p:pic>
        <p:pic>
          <p:nvPicPr>
            <p:cNvPr id="14" name="图片 13" descr="矩形 5 拷贝"/>
            <p:cNvPicPr/>
            <p:nvPr/>
          </p:nvPicPr>
          <p:blipFill>
            <a:blip r:embed="rId7"/>
            <a:stretch>
              <a:fillRect/>
            </a:stretch>
          </p:blipFill>
          <p:spPr>
            <a:xfrm>
              <a:off x="4951" y="4531"/>
              <a:ext cx="135" cy="1020"/>
            </a:xfrm>
            <a:prstGeom prst="rect">
              <a:avLst/>
            </a:prstGeom>
          </p:spPr>
        </p:pic>
      </p:grpSp>
      <p:pic>
        <p:nvPicPr>
          <p:cNvPr id="18" name="图片 17" descr="矢量智能对象-2"/>
          <p:cNvPicPr>
            <a:picLocks noChangeAspect="1"/>
          </p:cNvPicPr>
          <p:nvPr/>
        </p:nvPicPr>
        <p:blipFill>
          <a:blip r:embed="rId8"/>
          <a:stretch>
            <a:fillRect/>
          </a:stretch>
        </p:blipFill>
        <p:spPr>
          <a:xfrm>
            <a:off x="4016375" y="4290695"/>
            <a:ext cx="3322320" cy="2068830"/>
          </a:xfrm>
          <a:prstGeom prst="rect">
            <a:avLst/>
          </a:prstGeom>
        </p:spPr>
      </p:pic>
      <p:pic>
        <p:nvPicPr>
          <p:cNvPr id="2" name="图片 1" descr="矩形 6"/>
          <p:cNvPicPr/>
          <p:nvPr/>
        </p:nvPicPr>
        <p:blipFill>
          <a:blip r:embed="rId9"/>
          <a:stretch>
            <a:fillRect/>
          </a:stretch>
        </p:blipFill>
        <p:spPr>
          <a:xfrm>
            <a:off x="3175" y="6313170"/>
            <a:ext cx="10800000" cy="182880"/>
          </a:xfrm>
          <a:prstGeom prst="rect">
            <a:avLst/>
          </a:prstGeom>
        </p:spPr>
      </p:pic>
      <p:sp>
        <p:nvSpPr>
          <p:cNvPr id="24" name="文本框 23"/>
          <p:cNvSpPr txBox="1"/>
          <p:nvPr/>
        </p:nvSpPr>
        <p:spPr>
          <a:xfrm>
            <a:off x="3249295" y="1445260"/>
            <a:ext cx="4857750" cy="1014730"/>
          </a:xfrm>
          <a:prstGeom prst="rect">
            <a:avLst/>
          </a:prstGeom>
          <a:noFill/>
        </p:spPr>
        <p:txBody>
          <a:bodyPr wrap="square" rtlCol="0">
            <a:spAutoFit/>
          </a:bodyPr>
          <a:lstStyle/>
          <a:p>
            <a:pPr algn="ctr"/>
            <a:r>
              <a:rPr lang="zh-CN" altLang="en-US" sz="6000" b="1">
                <a:solidFill>
                  <a:srgbClr val="1C7B88"/>
                </a:solidFill>
                <a:latin typeface="思源宋体" panose="02020400000000000000" charset="-122"/>
                <a:ea typeface="思源宋体" panose="02020400000000000000" charset="-122"/>
                <a:cs typeface="思源宋体" panose="02020400000000000000" charset="-122"/>
              </a:rPr>
              <a:t>感谢您的观看</a:t>
            </a:r>
            <a:endParaRPr lang="zh-CN" altLang="en-US" sz="6000" b="1">
              <a:solidFill>
                <a:srgbClr val="1C7B88"/>
              </a:solidFill>
              <a:latin typeface="思源宋体" panose="02020400000000000000" charset="-122"/>
              <a:ea typeface="思源宋体" panose="02020400000000000000" charset="-122"/>
              <a:cs typeface="思源宋体" panose="02020400000000000000" charset="-122"/>
            </a:endParaRPr>
          </a:p>
        </p:txBody>
      </p:sp>
      <p:sp>
        <p:nvSpPr>
          <p:cNvPr id="25" name="文本框 24"/>
          <p:cNvSpPr txBox="1"/>
          <p:nvPr/>
        </p:nvSpPr>
        <p:spPr>
          <a:xfrm>
            <a:off x="3744491" y="2989866"/>
            <a:ext cx="4244022" cy="398780"/>
          </a:xfrm>
          <a:prstGeom prst="rect">
            <a:avLst/>
          </a:prstGeom>
          <a:noFill/>
        </p:spPr>
        <p:txBody>
          <a:bodyPr wrap="square" rtlCol="0">
            <a:spAutoFit/>
          </a:bodyPr>
          <a:lstStyle/>
          <a:p>
            <a:r>
              <a:rPr lang="zh-CN" altLang="en-US" sz="2000">
                <a:solidFill>
                  <a:srgbClr val="1C7B88"/>
                </a:solidFill>
                <a:latin typeface="思源宋体" panose="02020400000000000000" charset="-122"/>
                <a:ea typeface="思源宋体" panose="02020400000000000000" charset="-122"/>
                <a:cs typeface="思源宋体" panose="02020400000000000000" charset="-122"/>
              </a:rPr>
              <a:t>汇报人：</a:t>
            </a:r>
            <a:r>
              <a:rPr lang="en-US" altLang="zh-CN" sz="2000">
                <a:solidFill>
                  <a:srgbClr val="1C7B88"/>
                </a:solidFill>
                <a:latin typeface="思源宋体" panose="02020400000000000000" charset="-122"/>
                <a:ea typeface="思源宋体" panose="02020400000000000000" charset="-122"/>
                <a:cs typeface="思源宋体" panose="02020400000000000000" charset="-122"/>
              </a:rPr>
              <a:t>PPT</a:t>
            </a:r>
            <a:r>
              <a:rPr lang="zh-CN" altLang="en-US" sz="2000">
                <a:solidFill>
                  <a:srgbClr val="1C7B88"/>
                </a:solidFill>
                <a:latin typeface="思源宋体" panose="02020400000000000000" charset="-122"/>
                <a:ea typeface="思源宋体" panose="02020400000000000000" charset="-122"/>
                <a:cs typeface="思源宋体" panose="02020400000000000000" charset="-122"/>
              </a:rPr>
              <a:t>汇</a:t>
            </a:r>
            <a:r>
              <a:rPr lang="en-US" altLang="zh-CN" sz="2000">
                <a:solidFill>
                  <a:srgbClr val="1C7B88"/>
                </a:solidFill>
                <a:latin typeface="思源宋体" panose="02020400000000000000" charset="-122"/>
                <a:ea typeface="思源宋体" panose="02020400000000000000" charset="-122"/>
                <a:cs typeface="思源宋体" panose="02020400000000000000" charset="-122"/>
              </a:rPr>
              <a:t>     </a:t>
            </a:r>
            <a:r>
              <a:rPr lang="zh-CN" altLang="en-US" sz="2000">
                <a:solidFill>
                  <a:srgbClr val="1C7B88"/>
                </a:solidFill>
                <a:latin typeface="思源宋体" panose="02020400000000000000" charset="-122"/>
                <a:ea typeface="思源宋体" panose="02020400000000000000" charset="-122"/>
                <a:cs typeface="思源宋体" panose="02020400000000000000" charset="-122"/>
              </a:rPr>
              <a:t>部门：设计部</a:t>
            </a:r>
            <a:endParaRPr lang="zh-CN" altLang="en-US" sz="2000">
              <a:solidFill>
                <a:srgbClr val="1C7B88"/>
              </a:solidFill>
              <a:latin typeface="思源宋体" panose="02020400000000000000" charset="-122"/>
              <a:ea typeface="思源宋体" panose="02020400000000000000" charset="-122"/>
              <a:cs typeface="思源宋体" panose="02020400000000000000" charset="-122"/>
            </a:endParaRPr>
          </a:p>
        </p:txBody>
      </p:sp>
    </p:spTree>
  </p:cSld>
  <p:clrMapOvr>
    <a:masterClrMapping/>
  </p:clrMapOvr>
  <mc:AlternateContent>
    <mc:Choice xmlns:p14="http://schemas.microsoft.com/office/powerpoint/2010/main" Requires="p14">
      <p:transition spd="slow" advClick="0" advTm="0" p14:dur="1750">
        <p:randomBar dir="vert"/>
      </p:transition>
    </mc:Choice>
    <mc:Fallback>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00"/>
                                        <p:tgtEl>
                                          <p:spTgt spid="24"/>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barn(inVertical)">
                                      <p:cBhvr>
                                        <p:cTn id="15" dur="500"/>
                                        <p:tgtEl>
                                          <p:spTgt spid="25"/>
                                        </p:tgtEl>
                                      </p:cBhvr>
                                    </p:animEffect>
                                  </p:childTnLst>
                                </p:cTn>
                              </p:par>
                            </p:childTnLst>
                          </p:cTn>
                        </p:par>
                      </p:childTnLst>
                    </p:cTn>
                  </p:par>
                  <p:par>
                    <p:cTn id="16" fill="hold" nodeType="clickPar">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000" fill="hold">
                                          <p:stCondLst>
                                            <p:cond delay="0"/>
                                          </p:stCondLst>
                                        </p:cTn>
                                        <p:tgtEl>
                                          <p:spTgt spid="4"/>
                                        </p:tgtEl>
                                        <p:attrNameLst>
                                          <p:attrName>style.visibility</p:attrName>
                                        </p:attrNameLst>
                                      </p:cBhvr>
                                      <p:to>
                                        <p:strVal val="visible"/>
                                      </p:to>
                                    </p:set>
                                    <p:animEffect transition="in" filter="wipe(down)">
                                      <p:cBhvr>
                                        <p:cTn id="20" dur="1000"/>
                                        <p:tgtEl>
                                          <p:spTgt spid="4"/>
                                        </p:tgtEl>
                                      </p:cBhvr>
                                    </p:animEffect>
                                  </p:childTnLst>
                                </p:cTn>
                              </p:par>
                              <p:par>
                                <p:cTn id="21" presetID="22" presetClass="entr" presetSubtype="4" fill="hold" nodeType="withEffect">
                                  <p:stCondLst>
                                    <p:cond delay="0"/>
                                  </p:stCondLst>
                                  <p:childTnLst>
                                    <p:set>
                                      <p:cBhvr>
                                        <p:cTn id="22" dur="1000" fill="hold">
                                          <p:stCondLst>
                                            <p:cond delay="0"/>
                                          </p:stCondLst>
                                        </p:cTn>
                                        <p:tgtEl>
                                          <p:spTgt spid="5"/>
                                        </p:tgtEl>
                                        <p:attrNameLst>
                                          <p:attrName>style.visibility</p:attrName>
                                        </p:attrNameLst>
                                      </p:cBhvr>
                                      <p:to>
                                        <p:strVal val="visible"/>
                                      </p:to>
                                    </p:set>
                                    <p:animEffect transition="in" filter="wipe(down)">
                                      <p:cBhvr>
                                        <p:cTn id="23" dur="1000"/>
                                        <p:tgtEl>
                                          <p:spTgt spid="5"/>
                                        </p:tgtEl>
                                      </p:cBhvr>
                                    </p:animEffect>
                                  </p:childTnLst>
                                </p:cTn>
                              </p:par>
                              <p:par>
                                <p:cTn id="24" presetID="22" presetClass="entr" presetSubtype="4" fill="hold" nodeType="withEffect">
                                  <p:stCondLst>
                                    <p:cond delay="0"/>
                                  </p:stCondLst>
                                  <p:childTnLst>
                                    <p:set>
                                      <p:cBhvr>
                                        <p:cTn id="25" dur="1000" fill="hold">
                                          <p:stCondLst>
                                            <p:cond delay="0"/>
                                          </p:stCondLst>
                                        </p:cTn>
                                        <p:tgtEl>
                                          <p:spTgt spid="6"/>
                                        </p:tgtEl>
                                        <p:attrNameLst>
                                          <p:attrName>style.visibility</p:attrName>
                                        </p:attrNameLst>
                                      </p:cBhvr>
                                      <p:to>
                                        <p:strVal val="visible"/>
                                      </p:to>
                                    </p:set>
                                    <p:animEffect transition="in" filter="wipe(down)">
                                      <p:cBhvr>
                                        <p:cTn id="26" dur="1000"/>
                                        <p:tgtEl>
                                          <p:spTgt spid="6"/>
                                        </p:tgtEl>
                                      </p:cBhvr>
                                    </p:animEffect>
                                  </p:childTnLst>
                                </p:cTn>
                              </p:par>
                              <p:par>
                                <p:cTn id="27" presetID="22" presetClass="entr" presetSubtype="4" fill="hold" nodeType="withEffect">
                                  <p:stCondLst>
                                    <p:cond delay="0"/>
                                  </p:stCondLst>
                                  <p:childTnLst>
                                    <p:set>
                                      <p:cBhvr>
                                        <p:cTn id="28" dur="1000" fill="hold">
                                          <p:stCondLst>
                                            <p:cond delay="0"/>
                                          </p:stCondLst>
                                        </p:cTn>
                                        <p:tgtEl>
                                          <p:spTgt spid="18"/>
                                        </p:tgtEl>
                                        <p:attrNameLst>
                                          <p:attrName>style.visibility</p:attrName>
                                        </p:attrNameLst>
                                      </p:cBhvr>
                                      <p:to>
                                        <p:strVal val="visible"/>
                                      </p:to>
                                    </p:set>
                                    <p:animEffect transition="in" filter="wipe(down)">
                                      <p:cBhvr>
                                        <p:cTn id="2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Lst>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任意多边形 2"/>
          <p:cNvSpPr/>
          <p:nvPr/>
        </p:nvSpPr>
        <p:spPr>
          <a:xfrm>
            <a:off x="2841780" y="2919567"/>
            <a:ext cx="396434" cy="436501"/>
          </a:xfrm>
          <a:custGeom>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80968" tIns="40482" rIns="80968" bIns="40482" anchor="ctr"/>
          <a:lstStyle/>
          <a:p>
            <a:pPr algn="ctr" fontAlgn="base">
              <a:defRPr/>
            </a:pPr>
            <a:endParaRPr lang="zh-CN" altLang="en-US" sz="120" strike="noStrike" noProof="1">
              <a:solidFill>
                <a:prstClr val="white"/>
              </a:solidFill>
            </a:endParaRPr>
          </a:p>
        </p:txBody>
      </p:sp>
      <p:sp>
        <p:nvSpPr>
          <p:cNvPr id="4" name="矩形 3"/>
          <p:cNvSpPr/>
          <p:nvPr/>
        </p:nvSpPr>
        <p:spPr>
          <a:xfrm>
            <a:off x="3232941" y="2921676"/>
            <a:ext cx="6216421" cy="43650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19542" tIns="0" rIns="119542"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46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eiryo" panose="020b0604030504040204" pitchFamily="34" charset="-128"/>
              </a:rPr>
              <a:t>PPT</a:t>
            </a:r>
            <a:r>
              <a:rPr kumimoji="0" lang="zh-CN" altLang="en-US" sz="246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eiryo" panose="020b0604030504040204" pitchFamily="34" charset="-128"/>
              </a:rPr>
              <a:t>汇    </a:t>
            </a:r>
            <a:r>
              <a:rPr kumimoji="0" lang="en-US" altLang="zh-CN" sz="246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eiryo" panose="020b0604030504040204" pitchFamily="34" charset="-128"/>
              </a:rPr>
              <a:t>www.ppthui.com</a:t>
            </a:r>
            <a:endParaRPr kumimoji="0" lang="zh-CN" altLang="en-US" sz="246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eiryo" panose="020b0604030504040204" pitchFamily="34" charset="-128"/>
            </a:endParaRPr>
          </a:p>
        </p:txBody>
      </p:sp>
      <p:sp>
        <p:nvSpPr>
          <p:cNvPr id="7" name="矩形 6"/>
          <p:cNvSpPr/>
          <p:nvPr/>
        </p:nvSpPr>
        <p:spPr>
          <a:xfrm>
            <a:off x="1351990" y="2412427"/>
            <a:ext cx="6184790" cy="51452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46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上万精品</a:t>
            </a:r>
            <a:r>
              <a:rPr kumimoji="0" lang="en-US" altLang="zh-CN" sz="246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PPT</a:t>
            </a:r>
            <a:r>
              <a:rPr kumimoji="0" lang="zh-CN" altLang="en-US" sz="246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模板</a:t>
            </a:r>
            <a:r>
              <a:rPr kumimoji="0" lang="zh-CN" altLang="en-US" sz="2855"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全部免费</a:t>
            </a:r>
            <a:r>
              <a:rPr kumimoji="0" lang="zh-CN" altLang="en-US" sz="246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下载</a:t>
            </a:r>
            <a:endParaRPr kumimoji="0" lang="zh-CN" altLang="en-US" sz="246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endParaRPr>
          </a:p>
        </p:txBody>
      </p:sp>
      <p:sp>
        <p:nvSpPr>
          <p:cNvPr id="6" name="直角三角形 5"/>
          <p:cNvSpPr/>
          <p:nvPr/>
        </p:nvSpPr>
        <p:spPr>
          <a:xfrm>
            <a:off x="7536778" y="2409264"/>
            <a:ext cx="567237" cy="51768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0968" tIns="40482" rIns="80968" bIns="40482" anchor="ctr"/>
          <a:lstStyle/>
          <a:p>
            <a:pPr algn="ctr" fontAlgn="base">
              <a:defRPr/>
            </a:pPr>
            <a:endParaRPr lang="zh-CN" altLang="en-US" sz="120" strike="noStrike" noProof="1">
              <a:solidFill>
                <a:prstClr val="white"/>
              </a:solidFill>
            </a:endParaRPr>
          </a:p>
        </p:txBody>
      </p:sp>
      <p:sp>
        <p:nvSpPr>
          <p:cNvPr id="38917" name="矩形 11"/>
          <p:cNvSpPr/>
          <p:nvPr/>
        </p:nvSpPr>
        <p:spPr>
          <a:xfrm>
            <a:off x="2583466" y="3566936"/>
            <a:ext cx="5553237" cy="1123934"/>
          </a:xfrm>
          <a:prstGeom prst="rect">
            <a:avLst/>
          </a:prstGeom>
          <a:noFill/>
          <a:ln w="25400">
            <a:noFill/>
          </a:ln>
        </p:spPr>
        <p:txBody>
          <a:bodyPr lIns="80968" tIns="40482" rIns="80968" bIns="40482" anchor="ctr"/>
          <a:lstStyle/>
          <a:p>
            <a:pPr eaLnBrk="0" hangingPunct="0">
              <a:lnSpc>
                <a:spcPts val="2400"/>
              </a:lnSpc>
            </a:pPr>
            <a:r>
              <a:rPr lang="en-US" altLang="zh-CN" sz="935" b="1">
                <a:solidFill>
                  <a:srgbClr val="4A452A"/>
                </a:solidFill>
                <a:latin typeface="微软雅黑" panose="020b0503020204020204" charset="-122"/>
                <a:ea typeface="微软雅黑" panose="020b0503020204020204" charset="-122"/>
              </a:rPr>
              <a:t>PPT</a:t>
            </a:r>
            <a:r>
              <a:rPr lang="zh-CN" altLang="en-US" sz="935" b="1">
                <a:solidFill>
                  <a:srgbClr val="4A452A"/>
                </a:solidFill>
                <a:latin typeface="微软雅黑" panose="020b0503020204020204" charset="-122"/>
                <a:ea typeface="微软雅黑" panose="020b0503020204020204" charset="-122"/>
              </a:rPr>
              <a:t>模板下载：</a:t>
            </a:r>
            <a:r>
              <a:rPr lang="en-US" altLang="zh-CN" sz="935" b="1">
                <a:solidFill>
                  <a:srgbClr val="FFC000"/>
                </a:solidFill>
                <a:latin typeface="微软雅黑" panose="020b0503020204020204" charset="-122"/>
                <a:ea typeface="微软雅黑" panose="020b0503020204020204" charset="-122"/>
                <a:hlinkClick r:id="rId3"/>
              </a:rPr>
              <a:t>www.ppthui.com/muban/</a:t>
            </a:r>
            <a:r>
              <a:rPr lang="en-US" altLang="zh-CN" sz="935" b="1">
                <a:solidFill>
                  <a:srgbClr val="FFC000"/>
                </a:solidFill>
                <a:latin typeface="微软雅黑" panose="020b0503020204020204" charset="-122"/>
                <a:ea typeface="微软雅黑" panose="020b0503020204020204" charset="-122"/>
              </a:rPr>
              <a:t>            </a:t>
            </a:r>
            <a:r>
              <a:rPr lang="zh-CN" altLang="en-US" sz="935" b="1">
                <a:solidFill>
                  <a:srgbClr val="4A452A"/>
                </a:solidFill>
                <a:latin typeface="微软雅黑" panose="020b0503020204020204" charset="-122"/>
                <a:ea typeface="微软雅黑" panose="020b0503020204020204" charset="-122"/>
              </a:rPr>
              <a:t>行业</a:t>
            </a:r>
            <a:r>
              <a:rPr lang="en-US" altLang="zh-CN" sz="935" b="1">
                <a:solidFill>
                  <a:srgbClr val="4A452A"/>
                </a:solidFill>
                <a:latin typeface="微软雅黑" panose="020b0503020204020204" charset="-122"/>
                <a:ea typeface="微软雅黑" panose="020b0503020204020204" charset="-122"/>
              </a:rPr>
              <a:t>PPT</a:t>
            </a:r>
            <a:r>
              <a:rPr lang="zh-CN" altLang="en-US" sz="935" b="1">
                <a:solidFill>
                  <a:srgbClr val="4A452A"/>
                </a:solidFill>
                <a:latin typeface="微软雅黑" panose="020b0503020204020204" charset="-122"/>
                <a:ea typeface="微软雅黑" panose="020b0503020204020204" charset="-122"/>
              </a:rPr>
              <a:t>模板：</a:t>
            </a:r>
            <a:r>
              <a:rPr lang="en-US" altLang="zh-CN" sz="935" b="1">
                <a:solidFill>
                  <a:srgbClr val="4A452A"/>
                </a:solidFill>
                <a:latin typeface="微软雅黑" panose="020b0503020204020204" charset="-122"/>
                <a:ea typeface="微软雅黑" panose="020b0503020204020204" charset="-122"/>
                <a:hlinkClick r:id="rId4"/>
              </a:rPr>
              <a:t>www.ppthui.com/hangye/</a:t>
            </a:r>
            <a:endParaRPr lang="en-US" altLang="zh-CN" sz="935" b="1">
              <a:solidFill>
                <a:srgbClr val="4A452A"/>
              </a:solidFill>
              <a:latin typeface="微软雅黑" panose="020b0503020204020204" charset="-122"/>
              <a:ea typeface="微软雅黑" panose="020b0503020204020204" charset="-122"/>
            </a:endParaRPr>
          </a:p>
          <a:p>
            <a:pPr eaLnBrk="0" hangingPunct="0">
              <a:lnSpc>
                <a:spcPts val="2400"/>
              </a:lnSpc>
            </a:pPr>
            <a:r>
              <a:rPr lang="zh-CN" altLang="en-US" sz="935" b="1">
                <a:solidFill>
                  <a:srgbClr val="4A452A"/>
                </a:solidFill>
                <a:latin typeface="微软雅黑" panose="020b0503020204020204" charset="-122"/>
                <a:ea typeface="微软雅黑" panose="020b0503020204020204" charset="-122"/>
              </a:rPr>
              <a:t>工作</a:t>
            </a:r>
            <a:r>
              <a:rPr lang="en-US" altLang="zh-CN" sz="935" b="1">
                <a:solidFill>
                  <a:srgbClr val="4A452A"/>
                </a:solidFill>
                <a:latin typeface="微软雅黑" panose="020b0503020204020204" charset="-122"/>
                <a:ea typeface="微软雅黑" panose="020b0503020204020204" charset="-122"/>
              </a:rPr>
              <a:t>PPT</a:t>
            </a:r>
            <a:r>
              <a:rPr lang="zh-CN" altLang="en-US" sz="935" b="1">
                <a:solidFill>
                  <a:srgbClr val="4A452A"/>
                </a:solidFill>
                <a:latin typeface="微软雅黑" panose="020b0503020204020204" charset="-122"/>
                <a:ea typeface="微软雅黑" panose="020b0503020204020204" charset="-122"/>
              </a:rPr>
              <a:t>模板：</a:t>
            </a:r>
            <a:r>
              <a:rPr lang="en-US" altLang="zh-CN" sz="935" b="1">
                <a:solidFill>
                  <a:srgbClr val="4A452A"/>
                </a:solidFill>
                <a:latin typeface="微软雅黑" panose="020b0503020204020204" charset="-122"/>
                <a:ea typeface="微软雅黑" panose="020b0503020204020204" charset="-122"/>
                <a:hlinkClick r:id="rId5"/>
              </a:rPr>
              <a:t>www.ppthui.com/gongzuo/</a:t>
            </a:r>
            <a:r>
              <a:rPr lang="en-US" altLang="zh-CN" sz="935" b="1">
                <a:solidFill>
                  <a:srgbClr val="4A452A"/>
                </a:solidFill>
                <a:latin typeface="微软雅黑" panose="020b0503020204020204" charset="-122"/>
                <a:ea typeface="微软雅黑" panose="020b0503020204020204" charset="-122"/>
              </a:rPr>
              <a:t>         </a:t>
            </a:r>
            <a:r>
              <a:rPr lang="zh-CN" altLang="en-US" sz="935" b="1">
                <a:solidFill>
                  <a:srgbClr val="4A452A"/>
                </a:solidFill>
                <a:latin typeface="微软雅黑" panose="020b0503020204020204" charset="-122"/>
                <a:ea typeface="微软雅黑" panose="020b0503020204020204" charset="-122"/>
              </a:rPr>
              <a:t>节日</a:t>
            </a:r>
            <a:r>
              <a:rPr lang="en-US" altLang="zh-CN" sz="935" b="1">
                <a:solidFill>
                  <a:srgbClr val="4A452A"/>
                </a:solidFill>
                <a:latin typeface="微软雅黑" panose="020b0503020204020204" charset="-122"/>
                <a:ea typeface="微软雅黑" panose="020b0503020204020204" charset="-122"/>
              </a:rPr>
              <a:t>PPT</a:t>
            </a:r>
            <a:r>
              <a:rPr lang="zh-CN" altLang="en-US" sz="935" b="1">
                <a:solidFill>
                  <a:srgbClr val="4A452A"/>
                </a:solidFill>
                <a:latin typeface="微软雅黑" panose="020b0503020204020204" charset="-122"/>
                <a:ea typeface="微软雅黑" panose="020b0503020204020204" charset="-122"/>
              </a:rPr>
              <a:t>模板：</a:t>
            </a:r>
            <a:r>
              <a:rPr lang="en-US" altLang="zh-CN" sz="935" b="1">
                <a:solidFill>
                  <a:srgbClr val="4A452A"/>
                </a:solidFill>
                <a:latin typeface="微软雅黑" panose="020b0503020204020204" charset="-122"/>
                <a:ea typeface="微软雅黑" panose="020b0503020204020204" charset="-122"/>
                <a:hlinkClick r:id="rId6"/>
              </a:rPr>
              <a:t>www.ppthui.com/jieri/</a:t>
            </a:r>
            <a:endParaRPr lang="en-US" altLang="zh-CN" sz="935" b="1">
              <a:solidFill>
                <a:srgbClr val="4A452A"/>
              </a:solidFill>
              <a:latin typeface="微软雅黑" panose="020b0503020204020204" charset="-122"/>
              <a:ea typeface="微软雅黑" panose="020b0503020204020204" charset="-122"/>
            </a:endParaRPr>
          </a:p>
          <a:p>
            <a:pPr eaLnBrk="0" hangingPunct="0">
              <a:lnSpc>
                <a:spcPts val="2400"/>
              </a:lnSpc>
            </a:pPr>
            <a:r>
              <a:rPr lang="en-US" altLang="zh-CN" sz="935" b="1">
                <a:solidFill>
                  <a:srgbClr val="4A452A"/>
                </a:solidFill>
                <a:latin typeface="微软雅黑" panose="020b0503020204020204" charset="-122"/>
                <a:ea typeface="微软雅黑" panose="020b0503020204020204" charset="-122"/>
              </a:rPr>
              <a:t>PPT</a:t>
            </a:r>
            <a:r>
              <a:rPr lang="zh-CN" altLang="en-US" sz="935" b="1">
                <a:solidFill>
                  <a:srgbClr val="4A452A"/>
                </a:solidFill>
                <a:latin typeface="微软雅黑" panose="020b0503020204020204" charset="-122"/>
                <a:ea typeface="微软雅黑" panose="020b0503020204020204" charset="-122"/>
              </a:rPr>
              <a:t>背景图片：</a:t>
            </a:r>
            <a:r>
              <a:rPr lang="en-US" altLang="zh-CN" sz="935" b="1">
                <a:solidFill>
                  <a:srgbClr val="4A452A"/>
                </a:solidFill>
                <a:latin typeface="微软雅黑" panose="020b0503020204020204" charset="-122"/>
                <a:ea typeface="微软雅黑" panose="020b0503020204020204" charset="-122"/>
              </a:rPr>
              <a:t> </a:t>
            </a:r>
            <a:r>
              <a:rPr lang="en-US" altLang="zh-CN" sz="935" b="1">
                <a:solidFill>
                  <a:srgbClr val="4A452A"/>
                </a:solidFill>
                <a:latin typeface="微软雅黑" panose="020b0503020204020204" charset="-122"/>
                <a:ea typeface="微软雅黑" panose="020b0503020204020204" charset="-122"/>
                <a:hlinkClick r:id="rId7"/>
              </a:rPr>
              <a:t>www.ppthui.com/beijing/</a:t>
            </a:r>
            <a:r>
              <a:rPr lang="en-US" altLang="zh-CN" sz="935" b="1">
                <a:solidFill>
                  <a:srgbClr val="4A452A"/>
                </a:solidFill>
                <a:latin typeface="微软雅黑" panose="020b0503020204020204" charset="-122"/>
                <a:ea typeface="微软雅黑" panose="020b0503020204020204" charset="-122"/>
              </a:rPr>
              <a:t>            PPT</a:t>
            </a:r>
            <a:r>
              <a:rPr lang="zh-CN" altLang="en-US" sz="935" b="1">
                <a:solidFill>
                  <a:srgbClr val="4A452A"/>
                </a:solidFill>
                <a:latin typeface="微软雅黑" panose="020b0503020204020204" charset="-122"/>
                <a:ea typeface="微软雅黑" panose="020b0503020204020204" charset="-122"/>
              </a:rPr>
              <a:t>课件模板：</a:t>
            </a:r>
            <a:r>
              <a:rPr lang="en-US" altLang="zh-CN" sz="935" b="1">
                <a:solidFill>
                  <a:srgbClr val="4A452A"/>
                </a:solidFill>
                <a:latin typeface="微软雅黑" panose="020b0503020204020204" charset="-122"/>
                <a:ea typeface="微软雅黑" panose="020b0503020204020204" charset="-122"/>
                <a:hlinkClick r:id="rId8"/>
              </a:rPr>
              <a:t>www.ppthui.com/kejian/</a:t>
            </a:r>
            <a:endParaRPr lang="en-US" altLang="zh-CN" sz="935" b="1">
              <a:solidFill>
                <a:srgbClr val="4A452A"/>
              </a:solidFill>
              <a:latin typeface="微软雅黑" panose="020b0503020204020204" charset="-122"/>
              <a:ea typeface="微软雅黑" panose="020b0503020204020204" charset="-122"/>
            </a:endParaRPr>
          </a:p>
        </p:txBody>
      </p:sp>
      <p:pic>
        <p:nvPicPr>
          <p:cNvPr id="38918" name="Picture 2" descr="C:\Users\20999\Desktop\PPT宣传页背景.png"/>
          <p:cNvPicPr>
            <a:picLocks noChangeAspect="1"/>
          </p:cNvPicPr>
          <p:nvPr/>
        </p:nvPicPr>
        <p:blipFill>
          <a:blip r:embed="rId9"/>
          <a:stretch>
            <a:fillRect/>
          </a:stretch>
        </p:blipFill>
        <p:spPr>
          <a:xfrm>
            <a:off x="4095397" y="1066027"/>
            <a:ext cx="2530430" cy="1265215"/>
          </a:xfrm>
          <a:prstGeom prst="rect">
            <a:avLst/>
          </a:prstGeom>
          <a:noFill/>
          <a:ln w="9525">
            <a:noFill/>
          </a:ln>
        </p:spPr>
      </p:pic>
    </p:spTree>
  </p:cSld>
  <p:clrMapOvr>
    <a:masterClrMapping/>
  </p:clrMapOvr>
  <p:transition spd="med" advClick="0" advTm="0">
    <p:push dir="r"/>
  </p:transition>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矩形 2"/>
          <p:cNvSpPr/>
          <p:nvPr/>
        </p:nvSpPr>
        <p:spPr>
          <a:xfrm>
            <a:off x="7876" y="189831"/>
            <a:ext cx="10792912" cy="6107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810101" rtl="0" eaLnBrk="1" latinLnBrk="0" hangingPunct="1">
              <a:defRPr sz="1595" kern="1200">
                <a:solidFill>
                  <a:srgbClr val="FFFFFF"/>
                </a:solidFill>
                <a:latin typeface="Arial"/>
                <a:ea typeface="+mn-ea"/>
                <a:cs typeface="+mn-cs"/>
              </a:defRPr>
            </a:lvl1pPr>
            <a:lvl2pPr marL="405051" algn="l" defTabSz="810101" rtl="0" eaLnBrk="1" latinLnBrk="0" hangingPunct="1">
              <a:defRPr sz="1595" kern="1200">
                <a:solidFill>
                  <a:srgbClr val="FFFFFF"/>
                </a:solidFill>
                <a:latin typeface="Arial"/>
                <a:ea typeface="+mn-ea"/>
                <a:cs typeface="+mn-cs"/>
              </a:defRPr>
            </a:lvl2pPr>
            <a:lvl3pPr marL="810101" algn="l" defTabSz="810101" rtl="0" eaLnBrk="1" latinLnBrk="0" hangingPunct="1">
              <a:defRPr sz="1595" kern="1200">
                <a:solidFill>
                  <a:srgbClr val="FFFFFF"/>
                </a:solidFill>
                <a:latin typeface="Arial"/>
                <a:ea typeface="+mn-ea"/>
                <a:cs typeface="+mn-cs"/>
              </a:defRPr>
            </a:lvl3pPr>
            <a:lvl4pPr marL="1215152" algn="l" defTabSz="810101" rtl="0" eaLnBrk="1" latinLnBrk="0" hangingPunct="1">
              <a:defRPr sz="1595" kern="1200">
                <a:solidFill>
                  <a:srgbClr val="FFFFFF"/>
                </a:solidFill>
                <a:latin typeface="Arial"/>
                <a:ea typeface="+mn-ea"/>
                <a:cs typeface="+mn-cs"/>
              </a:defRPr>
            </a:lvl4pPr>
            <a:lvl5pPr marL="1620203" algn="l" defTabSz="810101" rtl="0" eaLnBrk="1" latinLnBrk="0" hangingPunct="1">
              <a:defRPr sz="1595" kern="1200">
                <a:solidFill>
                  <a:srgbClr val="FFFFFF"/>
                </a:solidFill>
                <a:latin typeface="Arial"/>
                <a:ea typeface="+mn-ea"/>
                <a:cs typeface="+mn-cs"/>
              </a:defRPr>
            </a:lvl5pPr>
            <a:lvl6pPr marL="2025253" algn="l" defTabSz="810101" rtl="0" eaLnBrk="1" latinLnBrk="0" hangingPunct="1">
              <a:defRPr sz="1595" kern="1200">
                <a:solidFill>
                  <a:srgbClr val="FFFFFF"/>
                </a:solidFill>
                <a:latin typeface="Arial"/>
                <a:ea typeface="+mn-ea"/>
                <a:cs typeface="+mn-cs"/>
              </a:defRPr>
            </a:lvl6pPr>
            <a:lvl7pPr marL="2430304" algn="l" defTabSz="810101" rtl="0" eaLnBrk="1" latinLnBrk="0" hangingPunct="1">
              <a:defRPr sz="1595" kern="1200">
                <a:solidFill>
                  <a:srgbClr val="FFFFFF"/>
                </a:solidFill>
                <a:latin typeface="Arial"/>
                <a:ea typeface="+mn-ea"/>
                <a:cs typeface="+mn-cs"/>
              </a:defRPr>
            </a:lvl7pPr>
            <a:lvl8pPr marL="2835354" algn="l" defTabSz="810101" rtl="0" eaLnBrk="1" latinLnBrk="0" hangingPunct="1">
              <a:defRPr sz="1595" kern="1200">
                <a:solidFill>
                  <a:srgbClr val="FFFFFF"/>
                </a:solidFill>
                <a:latin typeface="Arial"/>
                <a:ea typeface="+mn-ea"/>
                <a:cs typeface="+mn-cs"/>
              </a:defRPr>
            </a:lvl8pPr>
            <a:lvl9pPr marL="3240405" algn="l" defTabSz="810101" rtl="0" eaLnBrk="1" latinLnBrk="0" hangingPunct="1">
              <a:defRPr sz="1595" kern="1200">
                <a:solidFill>
                  <a:srgbClr val="FFFFFF"/>
                </a:solidFill>
                <a:latin typeface="Arial"/>
                <a:ea typeface="+mn-ea"/>
                <a:cs typeface="+mn-cs"/>
              </a:defRPr>
            </a:lvl9pPr>
          </a:lstStyle>
          <a:p>
            <a:pPr algn="ctr"/>
            <a:endParaRPr lang="zh-CN" altLang="en-US"/>
          </a:p>
        </p:txBody>
      </p:sp>
      <p:sp>
        <p:nvSpPr>
          <p:cNvPr id="7" name="矩形 6"/>
          <p:cNvSpPr/>
          <p:nvPr/>
        </p:nvSpPr>
        <p:spPr>
          <a:xfrm>
            <a:off x="562" y="1633386"/>
            <a:ext cx="10800788" cy="109645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zh-CN"/>
            </a:defPPr>
            <a:lvl1pPr marL="0" algn="l" defTabSz="810101" rtl="0" eaLnBrk="1" latinLnBrk="0" hangingPunct="1">
              <a:defRPr sz="1595" kern="1200">
                <a:solidFill>
                  <a:srgbClr val="FFFFFF"/>
                </a:solidFill>
                <a:latin typeface="Arial"/>
                <a:ea typeface="+mn-ea"/>
                <a:cs typeface="+mn-cs"/>
              </a:defRPr>
            </a:lvl1pPr>
            <a:lvl2pPr marL="405051" algn="l" defTabSz="810101" rtl="0" eaLnBrk="1" latinLnBrk="0" hangingPunct="1">
              <a:defRPr sz="1595" kern="1200">
                <a:solidFill>
                  <a:srgbClr val="FFFFFF"/>
                </a:solidFill>
                <a:latin typeface="Arial"/>
                <a:ea typeface="+mn-ea"/>
                <a:cs typeface="+mn-cs"/>
              </a:defRPr>
            </a:lvl2pPr>
            <a:lvl3pPr marL="810101" algn="l" defTabSz="810101" rtl="0" eaLnBrk="1" latinLnBrk="0" hangingPunct="1">
              <a:defRPr sz="1595" kern="1200">
                <a:solidFill>
                  <a:srgbClr val="FFFFFF"/>
                </a:solidFill>
                <a:latin typeface="Arial"/>
                <a:ea typeface="+mn-ea"/>
                <a:cs typeface="+mn-cs"/>
              </a:defRPr>
            </a:lvl3pPr>
            <a:lvl4pPr marL="1215152" algn="l" defTabSz="810101" rtl="0" eaLnBrk="1" latinLnBrk="0" hangingPunct="1">
              <a:defRPr sz="1595" kern="1200">
                <a:solidFill>
                  <a:srgbClr val="FFFFFF"/>
                </a:solidFill>
                <a:latin typeface="Arial"/>
                <a:ea typeface="+mn-ea"/>
                <a:cs typeface="+mn-cs"/>
              </a:defRPr>
            </a:lvl4pPr>
            <a:lvl5pPr marL="1620203" algn="l" defTabSz="810101" rtl="0" eaLnBrk="1" latinLnBrk="0" hangingPunct="1">
              <a:defRPr sz="1595" kern="1200">
                <a:solidFill>
                  <a:srgbClr val="FFFFFF"/>
                </a:solidFill>
                <a:latin typeface="Arial"/>
                <a:ea typeface="+mn-ea"/>
                <a:cs typeface="+mn-cs"/>
              </a:defRPr>
            </a:lvl5pPr>
            <a:lvl6pPr marL="2025253" algn="l" defTabSz="810101" rtl="0" eaLnBrk="1" latinLnBrk="0" hangingPunct="1">
              <a:defRPr sz="1595" kern="1200">
                <a:solidFill>
                  <a:srgbClr val="FFFFFF"/>
                </a:solidFill>
                <a:latin typeface="Arial"/>
                <a:ea typeface="+mn-ea"/>
                <a:cs typeface="+mn-cs"/>
              </a:defRPr>
            </a:lvl6pPr>
            <a:lvl7pPr marL="2430304" algn="l" defTabSz="810101" rtl="0" eaLnBrk="1" latinLnBrk="0" hangingPunct="1">
              <a:defRPr sz="1595" kern="1200">
                <a:solidFill>
                  <a:srgbClr val="FFFFFF"/>
                </a:solidFill>
                <a:latin typeface="Arial"/>
                <a:ea typeface="+mn-ea"/>
                <a:cs typeface="+mn-cs"/>
              </a:defRPr>
            </a:lvl7pPr>
            <a:lvl8pPr marL="2835354" algn="l" defTabSz="810101" rtl="0" eaLnBrk="1" latinLnBrk="0" hangingPunct="1">
              <a:defRPr sz="1595" kern="1200">
                <a:solidFill>
                  <a:srgbClr val="FFFFFF"/>
                </a:solidFill>
                <a:latin typeface="Arial"/>
                <a:ea typeface="+mn-ea"/>
                <a:cs typeface="+mn-cs"/>
              </a:defRPr>
            </a:lvl8pPr>
            <a:lvl9pPr marL="3240405" algn="l" defTabSz="810101" rtl="0" eaLnBrk="1" latinLnBrk="0" hangingPunct="1">
              <a:defRPr sz="1595" kern="1200">
                <a:solidFill>
                  <a:srgbClr val="FFFFFF"/>
                </a:solidFill>
                <a:latin typeface="Arial"/>
                <a:ea typeface="+mn-ea"/>
                <a:cs typeface="+mn-cs"/>
              </a:defRPr>
            </a:lvl9pPr>
          </a:lstStyle>
          <a:p>
            <a:pPr marL="0" marR="0" indent="0" algn="ctr" defTabSz="810101"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481" b="1" i="0" u="none" strike="noStrike" kern="1200" cap="none" spc="177"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10000+套</a:t>
            </a:r>
            <a:r>
              <a:rPr kumimoji="0" lang="zh-CN" altLang="en-US" sz="2458" b="1" i="0" u="none" strike="noStrike" kern="1200" cap="none" spc="177"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精品</a:t>
            </a:r>
            <a:r>
              <a:rPr kumimoji="0" lang="en-US" altLang="zh-CN" sz="2458" b="1" i="0" u="none" strike="noStrike" kern="1200" cap="none" spc="177"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PPT</a:t>
            </a:r>
            <a:r>
              <a:rPr kumimoji="0" lang="zh-CN" altLang="en-US" sz="2458" b="1" i="0" u="none" strike="noStrike" kern="1200" cap="none" spc="177"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模板</a:t>
            </a:r>
            <a:r>
              <a:rPr kumimoji="0" lang="zh-CN" altLang="en-US" sz="2463" b="1" i="0" u="none" strike="noStrike" kern="1200" cap="none" spc="177" normalizeH="0" baseline="0" noProof="1">
                <a:solidFill>
                  <a:srgbClr val="FFC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全部免费</a:t>
            </a:r>
            <a:r>
              <a:rPr kumimoji="0" lang="zh-CN" altLang="en-US" sz="2458" b="1" i="0" u="none" strike="noStrike" kern="1200" cap="none" spc="177"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下载</a:t>
            </a:r>
            <a:endParaRPr kumimoji="0" lang="zh-CN" altLang="en-US" sz="2458" b="1" i="0" u="none" strike="noStrike" kern="1200" cap="none" spc="177"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endParaRPr>
          </a:p>
          <a:p>
            <a:pPr marL="0" marR="0" indent="0" algn="ctr" defTabSz="810101"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458" b="1" i="0" u="none" strike="noStrike" kern="1200" cap="none" spc="177"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www.ppthui.com</a:t>
            </a:r>
            <a:endParaRPr kumimoji="0" lang="en-US" altLang="zh-CN" sz="2458" b="1" i="0" u="none" strike="noStrike" kern="1200" cap="none" spc="177"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endParaRPr>
          </a:p>
        </p:txBody>
      </p:sp>
      <p:sp>
        <p:nvSpPr>
          <p:cNvPr id="38917" name="矩形 11"/>
          <p:cNvSpPr/>
          <p:nvPr/>
        </p:nvSpPr>
        <p:spPr>
          <a:xfrm>
            <a:off x="2475310" y="2961615"/>
            <a:ext cx="5847919" cy="1740593"/>
          </a:xfrm>
          <a:prstGeom prst="rect">
            <a:avLst/>
          </a:prstGeom>
          <a:noFill/>
          <a:ln w="25400">
            <a:noFill/>
          </a:ln>
        </p:spPr>
        <p:txBody>
          <a:bodyPr wrap="none" lIns="80962" tIns="40479" rIns="80962" bIns="40479" anchor="ctr">
            <a:noAutofit/>
          </a:bodyPr>
          <a:lstStyle>
            <a:defPPr>
              <a:defRPr lang="zh-CN"/>
            </a:defPPr>
            <a:lvl1pPr marL="0" algn="l" defTabSz="810101" rtl="0" eaLnBrk="1" latinLnBrk="0" hangingPunct="1">
              <a:defRPr sz="1595" kern="1200">
                <a:solidFill>
                  <a:schemeClr val="tx1"/>
                </a:solidFill>
                <a:latin typeface="+mn-lt"/>
                <a:ea typeface="+mn-ea"/>
                <a:cs typeface="+mn-cs"/>
              </a:defRPr>
            </a:lvl1pPr>
            <a:lvl2pPr marL="405051" algn="l" defTabSz="810101" rtl="0" eaLnBrk="1" latinLnBrk="0" hangingPunct="1">
              <a:defRPr sz="1595" kern="1200">
                <a:solidFill>
                  <a:schemeClr val="tx1"/>
                </a:solidFill>
                <a:latin typeface="+mn-lt"/>
                <a:ea typeface="+mn-ea"/>
                <a:cs typeface="+mn-cs"/>
              </a:defRPr>
            </a:lvl2pPr>
            <a:lvl3pPr marL="810101" algn="l" defTabSz="810101" rtl="0" eaLnBrk="1" latinLnBrk="0" hangingPunct="1">
              <a:defRPr sz="1595" kern="1200">
                <a:solidFill>
                  <a:schemeClr val="tx1"/>
                </a:solidFill>
                <a:latin typeface="+mn-lt"/>
                <a:ea typeface="+mn-ea"/>
                <a:cs typeface="+mn-cs"/>
              </a:defRPr>
            </a:lvl3pPr>
            <a:lvl4pPr marL="1215152" algn="l" defTabSz="810101" rtl="0" eaLnBrk="1" latinLnBrk="0" hangingPunct="1">
              <a:defRPr sz="1595" kern="1200">
                <a:solidFill>
                  <a:schemeClr val="tx1"/>
                </a:solidFill>
                <a:latin typeface="+mn-lt"/>
                <a:ea typeface="+mn-ea"/>
                <a:cs typeface="+mn-cs"/>
              </a:defRPr>
            </a:lvl4pPr>
            <a:lvl5pPr marL="1620203" algn="l" defTabSz="810101" rtl="0" eaLnBrk="1" latinLnBrk="0" hangingPunct="1">
              <a:defRPr sz="1595" kern="1200">
                <a:solidFill>
                  <a:schemeClr val="tx1"/>
                </a:solidFill>
                <a:latin typeface="+mn-lt"/>
                <a:ea typeface="+mn-ea"/>
                <a:cs typeface="+mn-cs"/>
              </a:defRPr>
            </a:lvl5pPr>
            <a:lvl6pPr marL="2025253" algn="l" defTabSz="810101" rtl="0" eaLnBrk="1" latinLnBrk="0" hangingPunct="1">
              <a:defRPr sz="1595" kern="1200">
                <a:solidFill>
                  <a:schemeClr val="tx1"/>
                </a:solidFill>
                <a:latin typeface="+mn-lt"/>
                <a:ea typeface="+mn-ea"/>
                <a:cs typeface="+mn-cs"/>
              </a:defRPr>
            </a:lvl6pPr>
            <a:lvl7pPr marL="2430304" algn="l" defTabSz="810101" rtl="0" eaLnBrk="1" latinLnBrk="0" hangingPunct="1">
              <a:defRPr sz="1595" kern="1200">
                <a:solidFill>
                  <a:schemeClr val="tx1"/>
                </a:solidFill>
                <a:latin typeface="+mn-lt"/>
                <a:ea typeface="+mn-ea"/>
                <a:cs typeface="+mn-cs"/>
              </a:defRPr>
            </a:lvl7pPr>
            <a:lvl8pPr marL="2835354" algn="l" defTabSz="810101" rtl="0" eaLnBrk="1" latinLnBrk="0" hangingPunct="1">
              <a:defRPr sz="1595" kern="1200">
                <a:solidFill>
                  <a:schemeClr val="tx1"/>
                </a:solidFill>
                <a:latin typeface="+mn-lt"/>
                <a:ea typeface="+mn-ea"/>
                <a:cs typeface="+mn-cs"/>
              </a:defRPr>
            </a:lvl8pPr>
            <a:lvl9pPr marL="3240405" algn="l" defTabSz="810101" rtl="0" eaLnBrk="1" latinLnBrk="0" hangingPunct="1">
              <a:defRPr sz="1595" kern="1200">
                <a:solidFill>
                  <a:schemeClr val="tx1"/>
                </a:solidFill>
                <a:latin typeface="+mn-lt"/>
                <a:ea typeface="+mn-ea"/>
                <a:cs typeface="+mn-cs"/>
              </a:defRPr>
            </a:lvl9pPr>
          </a:lstStyle>
          <a:p>
            <a:pPr algn="ctr" eaLnBrk="0" hangingPunct="0">
              <a:lnSpc>
                <a:spcPts val="2126"/>
              </a:lnSpc>
            </a:pPr>
            <a:r>
              <a:rPr lang="en-US" altLang="zh-CN" sz="2481" b="1">
                <a:solidFill>
                  <a:schemeClr val="accent4">
                    <a:lumMod val="75000"/>
                  </a:schemeClr>
                </a:solidFill>
                <a:latin typeface="微软雅黑" panose="020b0503020204020204" charset="-122"/>
                <a:ea typeface="微软雅黑" panose="020b0503020204020204" charset="-122"/>
                <a:cs typeface="微软雅黑" panose="020b0503020204020204" charset="-122"/>
                <a:sym typeface="+mn-ea"/>
                <a:hlinkClick r:id="rId3" action="ppaction://hlinkfile"/>
              </a:rPr>
              <a:t>PPT汇</a:t>
            </a:r>
            <a:endParaRPr lang="zh-CN" altLang="en-US" sz="2126" b="1" spc="177">
              <a:solidFill>
                <a:schemeClr val="tx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endParaRPr>
          </a:p>
          <a:p>
            <a:pPr algn="ctr" eaLnBrk="0" hangingPunct="0">
              <a:lnSpc>
                <a:spcPts val="2126"/>
              </a:lnSpc>
            </a:pPr>
            <a:endParaRPr lang="en-US" altLang="zh-CN" sz="2126" b="1">
              <a:solidFill>
                <a:schemeClr val="tx1"/>
              </a:solidFill>
              <a:latin typeface="+mn-ea"/>
              <a:cs typeface="+mn-ea"/>
            </a:endParaRPr>
          </a:p>
          <a:p>
            <a:pPr algn="l" eaLnBrk="0" hangingPunct="0">
              <a:lnSpc>
                <a:spcPts val="2126"/>
              </a:lnSpc>
            </a:pPr>
            <a:r>
              <a:rPr lang="en-US" altLang="zh-CN" sz="1063" b="1">
                <a:latin typeface="微软雅黑" panose="020b0503020204020204" charset="-122"/>
                <a:ea typeface="微软雅黑" panose="020b0503020204020204" charset="-122"/>
                <a:cs typeface="微软雅黑" panose="020b0503020204020204" charset="-122"/>
              </a:rPr>
              <a:t>PPT模板下载：</a:t>
            </a:r>
            <a:r>
              <a:rPr lang="en-US" altLang="zh-CN" sz="1063">
                <a:latin typeface="微软雅黑" panose="020b0503020204020204" charset="-122"/>
                <a:ea typeface="微软雅黑" panose="020b0503020204020204" charset="-122"/>
                <a:cs typeface="微软雅黑" panose="020b0503020204020204" charset="-122"/>
                <a:hlinkClick r:id="rId4"/>
              </a:rPr>
              <a:t>www.ppthui.com/muban/</a:t>
            </a:r>
            <a:r>
              <a:rPr lang="en-US" altLang="zh-CN" sz="1063" b="1">
                <a:solidFill>
                  <a:srgbClr val="FFC000"/>
                </a:solidFill>
                <a:latin typeface="微软雅黑" panose="020b0503020204020204" charset="-122"/>
                <a:ea typeface="微软雅黑" panose="020b0503020204020204" charset="-122"/>
                <a:cs typeface="微软雅黑" panose="020b0503020204020204" charset="-122"/>
              </a:rPr>
              <a:t>            </a:t>
            </a:r>
            <a:r>
              <a:rPr lang="en-US" altLang="zh-CN" sz="1063" b="1">
                <a:latin typeface="微软雅黑" panose="020b0503020204020204" charset="-122"/>
                <a:ea typeface="微软雅黑" panose="020b0503020204020204" charset="-122"/>
                <a:cs typeface="微软雅黑" panose="020b0503020204020204" charset="-122"/>
              </a:rPr>
              <a:t>行业PPT模板：</a:t>
            </a:r>
            <a:r>
              <a:rPr lang="en-US" altLang="zh-CN" sz="1063">
                <a:latin typeface="微软雅黑" panose="020b0503020204020204" charset="-122"/>
                <a:ea typeface="微软雅黑" panose="020b0503020204020204" charset="-122"/>
                <a:cs typeface="微软雅黑" panose="020b0503020204020204" charset="-122"/>
                <a:hlinkClick r:id="rId5"/>
              </a:rPr>
              <a:t>www.ppthui.com/hangye/</a:t>
            </a:r>
            <a:endParaRPr lang="en-US" altLang="zh-CN" sz="1063" b="1">
              <a:solidFill>
                <a:srgbClr val="4A452A"/>
              </a:solidFill>
              <a:latin typeface="微软雅黑" panose="020b0503020204020204" charset="-122"/>
              <a:ea typeface="微软雅黑" panose="020b0503020204020204" charset="-122"/>
              <a:cs typeface="微软雅黑" panose="020b0503020204020204" charset="-122"/>
            </a:endParaRPr>
          </a:p>
          <a:p>
            <a:pPr algn="l" eaLnBrk="0" hangingPunct="0">
              <a:lnSpc>
                <a:spcPts val="2126"/>
              </a:lnSpc>
            </a:pPr>
            <a:r>
              <a:rPr lang="en-US" altLang="zh-CN" sz="1063" b="1">
                <a:latin typeface="微软雅黑" panose="020b0503020204020204" charset="-122"/>
                <a:ea typeface="微软雅黑" panose="020b0503020204020204" charset="-122"/>
                <a:cs typeface="微软雅黑" panose="020b0503020204020204" charset="-122"/>
              </a:rPr>
              <a:t>工作PPT模板：</a:t>
            </a:r>
            <a:r>
              <a:rPr lang="en-US" altLang="zh-CN" sz="1063">
                <a:latin typeface="微软雅黑" panose="020b0503020204020204" charset="-122"/>
                <a:ea typeface="微软雅黑" panose="020b0503020204020204" charset="-122"/>
                <a:cs typeface="微软雅黑" panose="020b0503020204020204" charset="-122"/>
                <a:hlinkClick r:id="rId6"/>
              </a:rPr>
              <a:t>www.ppthui.com/gongzuo/</a:t>
            </a:r>
            <a:r>
              <a:rPr lang="en-US" altLang="zh-CN" sz="1063" b="1">
                <a:solidFill>
                  <a:srgbClr val="4A452A"/>
                </a:solidFill>
                <a:latin typeface="微软雅黑" panose="020b0503020204020204" charset="-122"/>
                <a:ea typeface="微软雅黑" panose="020b0503020204020204" charset="-122"/>
                <a:cs typeface="微软雅黑" panose="020b0503020204020204" charset="-122"/>
              </a:rPr>
              <a:t>         </a:t>
            </a:r>
            <a:r>
              <a:rPr lang="en-US" altLang="zh-CN" sz="1063" b="1">
                <a:latin typeface="微软雅黑" panose="020b0503020204020204" charset="-122"/>
                <a:ea typeface="微软雅黑" panose="020b0503020204020204" charset="-122"/>
                <a:cs typeface="微软雅黑" panose="020b0503020204020204" charset="-122"/>
              </a:rPr>
              <a:t>节日PPT模板：</a:t>
            </a:r>
            <a:r>
              <a:rPr lang="en-US" altLang="zh-CN" sz="1063">
                <a:latin typeface="微软雅黑" panose="020b0503020204020204" charset="-122"/>
                <a:ea typeface="微软雅黑" panose="020b0503020204020204" charset="-122"/>
                <a:cs typeface="微软雅黑" panose="020b0503020204020204" charset="-122"/>
                <a:hlinkClick r:id="rId7"/>
              </a:rPr>
              <a:t>www.ppthui.com/jieri/</a:t>
            </a:r>
            <a:endParaRPr lang="en-US" altLang="zh-CN" sz="1063" b="1">
              <a:solidFill>
                <a:srgbClr val="4A452A"/>
              </a:solidFill>
              <a:latin typeface="微软雅黑" panose="020b0503020204020204" charset="-122"/>
              <a:ea typeface="微软雅黑" panose="020b0503020204020204" charset="-122"/>
              <a:cs typeface="微软雅黑" panose="020b0503020204020204" charset="-122"/>
              <a:hlinkClick r:id="rId7"/>
            </a:endParaRPr>
          </a:p>
          <a:p>
            <a:pPr algn="l" eaLnBrk="0" hangingPunct="0">
              <a:lnSpc>
                <a:spcPts val="2126"/>
              </a:lnSpc>
            </a:pPr>
            <a:r>
              <a:rPr lang="en-US" altLang="zh-CN" sz="1063" b="1">
                <a:latin typeface="微软雅黑" panose="020b0503020204020204" charset="-122"/>
                <a:ea typeface="微软雅黑" panose="020b0503020204020204" charset="-122"/>
                <a:cs typeface="微软雅黑" panose="020b0503020204020204" charset="-122"/>
              </a:rPr>
              <a:t>党政军事PPT：</a:t>
            </a:r>
            <a:r>
              <a:rPr lang="en-US" altLang="zh-CN" sz="1063">
                <a:latin typeface="微软雅黑" panose="020b0503020204020204" charset="-122"/>
                <a:ea typeface="微软雅黑" panose="020b0503020204020204" charset="-122"/>
                <a:cs typeface="微软雅黑" panose="020b0503020204020204" charset="-122"/>
                <a:hlinkClick r:id="rId8"/>
              </a:rPr>
              <a:t>www.ppthui.com/dangzheng/</a:t>
            </a:r>
            <a:r>
              <a:rPr lang="en-US" altLang="zh-CN" sz="1063">
                <a:solidFill>
                  <a:srgbClr val="4A452A"/>
                </a:solidFill>
                <a:latin typeface="微软雅黑" panose="020b0503020204020204" charset="-122"/>
                <a:ea typeface="微软雅黑" panose="020b0503020204020204" charset="-122"/>
                <a:cs typeface="微软雅黑" panose="020b0503020204020204" charset="-122"/>
              </a:rPr>
              <a:t> </a:t>
            </a:r>
            <a:r>
              <a:rPr lang="en-US" altLang="zh-CN" sz="1063" b="1">
                <a:solidFill>
                  <a:srgbClr val="4A452A"/>
                </a:solidFill>
                <a:latin typeface="微软雅黑" panose="020b0503020204020204" charset="-122"/>
                <a:ea typeface="微软雅黑" panose="020b0503020204020204" charset="-122"/>
                <a:cs typeface="微软雅黑" panose="020b0503020204020204" charset="-122"/>
              </a:rPr>
              <a:t>    </a:t>
            </a:r>
            <a:r>
              <a:rPr lang="en-US" altLang="zh-CN" sz="1063" b="1">
                <a:latin typeface="微软雅黑" panose="020b0503020204020204" charset="-122"/>
                <a:ea typeface="微软雅黑" panose="020b0503020204020204" charset="-122"/>
                <a:cs typeface="微软雅黑" panose="020b0503020204020204" charset="-122"/>
              </a:rPr>
              <a:t>教育说课课件：</a:t>
            </a:r>
            <a:r>
              <a:rPr lang="en-US" altLang="zh-CN" sz="1063">
                <a:latin typeface="微软雅黑" panose="020b0503020204020204" charset="-122"/>
                <a:ea typeface="微软雅黑" panose="020b0503020204020204" charset="-122"/>
                <a:cs typeface="微软雅黑" panose="020b0503020204020204" charset="-122"/>
                <a:hlinkClick r:id="rId9"/>
              </a:rPr>
              <a:t>www.ppthui.com/jiaoyu/</a:t>
            </a:r>
            <a:endParaRPr lang="en-US" altLang="zh-CN" sz="1063">
              <a:latin typeface="微软雅黑" panose="020b0503020204020204" charset="-122"/>
              <a:ea typeface="微软雅黑" panose="020b0503020204020204" charset="-122"/>
              <a:cs typeface="微软雅黑" panose="020b0503020204020204" charset="-122"/>
              <a:hlinkClick r:id="rId9"/>
            </a:endParaRPr>
          </a:p>
        </p:txBody>
      </p:sp>
      <p:pic>
        <p:nvPicPr>
          <p:cNvPr id="38918" name="Picture 2" descr="C:\Users\20999\Desktop\PPT宣传页背景.png"/>
          <p:cNvPicPr>
            <a:picLocks noChangeAspect="1"/>
          </p:cNvPicPr>
          <p:nvPr/>
        </p:nvPicPr>
        <p:blipFill>
          <a:blip r:embed="rId10"/>
          <a:stretch>
            <a:fillRect/>
          </a:stretch>
        </p:blipFill>
        <p:spPr>
          <a:xfrm>
            <a:off x="4134286" y="288112"/>
            <a:ext cx="2530291" cy="1265146"/>
          </a:xfrm>
          <a:prstGeom prst="rect">
            <a:avLst/>
          </a:prstGeom>
          <a:noFill/>
          <a:ln w="9525">
            <a:noFill/>
          </a:ln>
        </p:spPr>
      </p:pic>
      <p:sp>
        <p:nvSpPr>
          <p:cNvPr id="2" name="文本框 1"/>
          <p:cNvSpPr txBox="1"/>
          <p:nvPr/>
        </p:nvSpPr>
        <p:spPr>
          <a:xfrm>
            <a:off x="1671397" y="4702208"/>
            <a:ext cx="7460245" cy="1212339"/>
          </a:xfrm>
          <a:prstGeom prst="rect">
            <a:avLst/>
          </a:prstGeom>
          <a:noFill/>
        </p:spPr>
        <p:txBody>
          <a:bodyPr wrap="square" rtlCol="0">
            <a:spAutoFit/>
          </a:bodyPr>
          <a:lstStyle>
            <a:defPPr>
              <a:defRPr lang="zh-CN"/>
            </a:defPPr>
            <a:lvl1pPr marL="0" algn="l" defTabSz="810101" rtl="0" eaLnBrk="1" latinLnBrk="0" hangingPunct="1">
              <a:defRPr sz="1595" kern="1200">
                <a:solidFill>
                  <a:schemeClr val="tx1"/>
                </a:solidFill>
                <a:latin typeface="+mn-lt"/>
                <a:ea typeface="+mn-ea"/>
                <a:cs typeface="+mn-cs"/>
              </a:defRPr>
            </a:lvl1pPr>
            <a:lvl2pPr marL="405051" algn="l" defTabSz="810101" rtl="0" eaLnBrk="1" latinLnBrk="0" hangingPunct="1">
              <a:defRPr sz="1595" kern="1200">
                <a:solidFill>
                  <a:schemeClr val="tx1"/>
                </a:solidFill>
                <a:latin typeface="+mn-lt"/>
                <a:ea typeface="+mn-ea"/>
                <a:cs typeface="+mn-cs"/>
              </a:defRPr>
            </a:lvl2pPr>
            <a:lvl3pPr marL="810101" algn="l" defTabSz="810101" rtl="0" eaLnBrk="1" latinLnBrk="0" hangingPunct="1">
              <a:defRPr sz="1595" kern="1200">
                <a:solidFill>
                  <a:schemeClr val="tx1"/>
                </a:solidFill>
                <a:latin typeface="+mn-lt"/>
                <a:ea typeface="+mn-ea"/>
                <a:cs typeface="+mn-cs"/>
              </a:defRPr>
            </a:lvl3pPr>
            <a:lvl4pPr marL="1215152" algn="l" defTabSz="810101" rtl="0" eaLnBrk="1" latinLnBrk="0" hangingPunct="1">
              <a:defRPr sz="1595" kern="1200">
                <a:solidFill>
                  <a:schemeClr val="tx1"/>
                </a:solidFill>
                <a:latin typeface="+mn-lt"/>
                <a:ea typeface="+mn-ea"/>
                <a:cs typeface="+mn-cs"/>
              </a:defRPr>
            </a:lvl4pPr>
            <a:lvl5pPr marL="1620203" algn="l" defTabSz="810101" rtl="0" eaLnBrk="1" latinLnBrk="0" hangingPunct="1">
              <a:defRPr sz="1595" kern="1200">
                <a:solidFill>
                  <a:schemeClr val="tx1"/>
                </a:solidFill>
                <a:latin typeface="+mn-lt"/>
                <a:ea typeface="+mn-ea"/>
                <a:cs typeface="+mn-cs"/>
              </a:defRPr>
            </a:lvl5pPr>
            <a:lvl6pPr marL="2025253" algn="l" defTabSz="810101" rtl="0" eaLnBrk="1" latinLnBrk="0" hangingPunct="1">
              <a:defRPr sz="1595" kern="1200">
                <a:solidFill>
                  <a:schemeClr val="tx1"/>
                </a:solidFill>
                <a:latin typeface="+mn-lt"/>
                <a:ea typeface="+mn-ea"/>
                <a:cs typeface="+mn-cs"/>
              </a:defRPr>
            </a:lvl6pPr>
            <a:lvl7pPr marL="2430304" algn="l" defTabSz="810101" rtl="0" eaLnBrk="1" latinLnBrk="0" hangingPunct="1">
              <a:defRPr sz="1595" kern="1200">
                <a:solidFill>
                  <a:schemeClr val="tx1"/>
                </a:solidFill>
                <a:latin typeface="+mn-lt"/>
                <a:ea typeface="+mn-ea"/>
                <a:cs typeface="+mn-cs"/>
              </a:defRPr>
            </a:lvl7pPr>
            <a:lvl8pPr marL="2835354" algn="l" defTabSz="810101" rtl="0" eaLnBrk="1" latinLnBrk="0" hangingPunct="1">
              <a:defRPr sz="1595" kern="1200">
                <a:solidFill>
                  <a:schemeClr val="tx1"/>
                </a:solidFill>
                <a:latin typeface="+mn-lt"/>
                <a:ea typeface="+mn-ea"/>
                <a:cs typeface="+mn-cs"/>
              </a:defRPr>
            </a:lvl8pPr>
            <a:lvl9pPr marL="3240405" algn="l" defTabSz="810101" rtl="0" eaLnBrk="1" latinLnBrk="0" hangingPunct="1">
              <a:defRPr sz="1595" kern="1200">
                <a:solidFill>
                  <a:schemeClr val="tx1"/>
                </a:solidFill>
                <a:latin typeface="+mn-lt"/>
                <a:ea typeface="+mn-ea"/>
                <a:cs typeface="+mn-cs"/>
              </a:defRPr>
            </a:lvl9pPr>
          </a:lstStyle>
          <a:p>
            <a:r>
              <a:rPr lang="en-US" altLang="zh-CN" sz="1063" b="1">
                <a:latin typeface="微软雅黑" panose="020b0503020204020204" charset="-122"/>
                <a:ea typeface="微软雅黑" panose="020b0503020204020204" charset="-122"/>
                <a:cs typeface="微软雅黑" panose="020b0503020204020204" charset="-122"/>
              </a:rPr>
              <a:t>PPT</a:t>
            </a:r>
            <a:r>
              <a:rPr lang="zh-CN" altLang="en-US" sz="1063" b="1">
                <a:latin typeface="微软雅黑" panose="020b0503020204020204" charset="-122"/>
                <a:ea typeface="微软雅黑" panose="020b0503020204020204" charset="-122"/>
                <a:cs typeface="微软雅黑" panose="020b0503020204020204" charset="-122"/>
              </a:rPr>
              <a:t>模板：</a:t>
            </a:r>
            <a:r>
              <a:rPr lang="zh-CN" altLang="en-US" sz="1063">
                <a:latin typeface="微软雅黑" panose="020b0503020204020204" charset="-122"/>
                <a:ea typeface="微软雅黑" panose="020b0503020204020204" charset="-122"/>
                <a:cs typeface="微软雅黑" panose="020b0503020204020204" charset="-122"/>
                <a:hlinkClick r:id="rId11" action="ppaction://hlinkfile"/>
              </a:rPr>
              <a:t>简洁模板</a:t>
            </a:r>
            <a:r>
              <a:rPr lang="zh-CN" altLang="en-US" sz="1063">
                <a:latin typeface="微软雅黑" panose="020b0503020204020204" charset="-122"/>
                <a:ea typeface="微软雅黑" panose="020b0503020204020204" charset="-122"/>
                <a:cs typeface="微软雅黑" panose="020b0503020204020204" charset="-122"/>
              </a:rPr>
              <a:t>丨</a:t>
            </a:r>
            <a:r>
              <a:rPr lang="zh-CN" altLang="en-US" sz="1063">
                <a:latin typeface="微软雅黑" panose="020b0503020204020204" charset="-122"/>
                <a:ea typeface="微软雅黑" panose="020b0503020204020204" charset="-122"/>
                <a:cs typeface="微软雅黑" panose="020b0503020204020204" charset="-122"/>
                <a:hlinkClick r:id="rId12" action="ppaction://hlinkfile"/>
              </a:rPr>
              <a:t>商务模板</a:t>
            </a:r>
            <a:r>
              <a:rPr lang="zh-CN" altLang="en-US" sz="1063">
                <a:latin typeface="微软雅黑" panose="020b0503020204020204" charset="-122"/>
                <a:ea typeface="微软雅黑" panose="020b0503020204020204" charset="-122"/>
                <a:cs typeface="微软雅黑" panose="020b0503020204020204" charset="-122"/>
              </a:rPr>
              <a:t>丨</a:t>
            </a:r>
            <a:r>
              <a:rPr lang="zh-CN" altLang="en-US" sz="1063">
                <a:latin typeface="微软雅黑" panose="020b0503020204020204" charset="-122"/>
                <a:ea typeface="微软雅黑" panose="020b0503020204020204" charset="-122"/>
                <a:cs typeface="微软雅黑" panose="020b0503020204020204" charset="-122"/>
                <a:hlinkClick r:id="rId13" action="ppaction://hlinkfile"/>
              </a:rPr>
              <a:t>自然风景</a:t>
            </a:r>
            <a:r>
              <a:rPr lang="zh-CN" altLang="en-US" sz="1063">
                <a:latin typeface="微软雅黑" panose="020b0503020204020204" charset="-122"/>
                <a:ea typeface="微软雅黑" panose="020b0503020204020204" charset="-122"/>
                <a:cs typeface="微软雅黑" panose="020b0503020204020204" charset="-122"/>
              </a:rPr>
              <a:t>丨</a:t>
            </a:r>
            <a:r>
              <a:rPr lang="zh-CN" altLang="en-US" sz="1063">
                <a:latin typeface="微软雅黑" panose="020b0503020204020204" charset="-122"/>
                <a:ea typeface="微软雅黑" panose="020b0503020204020204" charset="-122"/>
                <a:cs typeface="微软雅黑" panose="020b0503020204020204" charset="-122"/>
                <a:hlinkClick r:id="rId14" action="ppaction://hlinkfile"/>
              </a:rPr>
              <a:t>时尚模板</a:t>
            </a:r>
            <a:r>
              <a:rPr lang="zh-CN" altLang="en-US" sz="1063">
                <a:latin typeface="微软雅黑" panose="020b0503020204020204" charset="-122"/>
                <a:ea typeface="微软雅黑" panose="020b0503020204020204" charset="-122"/>
                <a:cs typeface="微软雅黑" panose="020b0503020204020204" charset="-122"/>
              </a:rPr>
              <a:t>丨</a:t>
            </a:r>
            <a:r>
              <a:rPr lang="zh-CN" altLang="en-US" sz="1063">
                <a:latin typeface="微软雅黑" panose="020b0503020204020204" charset="-122"/>
                <a:ea typeface="微软雅黑" panose="020b0503020204020204" charset="-122"/>
                <a:cs typeface="微软雅黑" panose="020b0503020204020204" charset="-122"/>
                <a:hlinkClick r:id="rId15" action="ppaction://hlinkfile"/>
              </a:rPr>
              <a:t>古典模板</a:t>
            </a:r>
            <a:r>
              <a:rPr lang="zh-CN" altLang="en-US" sz="1063">
                <a:latin typeface="微软雅黑" panose="020b0503020204020204" charset="-122"/>
                <a:ea typeface="微软雅黑" panose="020b0503020204020204" charset="-122"/>
                <a:cs typeface="微软雅黑" panose="020b0503020204020204" charset="-122"/>
              </a:rPr>
              <a:t>丨</a:t>
            </a:r>
            <a:r>
              <a:rPr lang="zh-CN" altLang="en-US" sz="1063">
                <a:latin typeface="微软雅黑" panose="020b0503020204020204" charset="-122"/>
                <a:ea typeface="微软雅黑" panose="020b0503020204020204" charset="-122"/>
                <a:cs typeface="微软雅黑" panose="020b0503020204020204" charset="-122"/>
                <a:hlinkClick r:id="rId16" action="ppaction://hlinkfile"/>
              </a:rPr>
              <a:t>浪漫爱情</a:t>
            </a:r>
            <a:r>
              <a:rPr lang="zh-CN" altLang="en-US" sz="1063">
                <a:latin typeface="微软雅黑" panose="020b0503020204020204" charset="-122"/>
                <a:ea typeface="微软雅黑" panose="020b0503020204020204" charset="-122"/>
                <a:cs typeface="微软雅黑" panose="020b0503020204020204" charset="-122"/>
              </a:rPr>
              <a:t>丨</a:t>
            </a:r>
            <a:r>
              <a:rPr lang="zh-CN" altLang="en-US" sz="1063">
                <a:latin typeface="微软雅黑" panose="020b0503020204020204" charset="-122"/>
                <a:ea typeface="微软雅黑" panose="020b0503020204020204" charset="-122"/>
                <a:cs typeface="微软雅黑" panose="020b0503020204020204" charset="-122"/>
                <a:hlinkClick r:id="rId17" action="ppaction://hlinkfile"/>
              </a:rPr>
              <a:t>卡通动漫</a:t>
            </a:r>
            <a:r>
              <a:rPr lang="zh-CN" altLang="en-US" sz="1063">
                <a:latin typeface="微软雅黑" panose="020b0503020204020204" charset="-122"/>
                <a:ea typeface="微软雅黑" panose="020b0503020204020204" charset="-122"/>
                <a:cs typeface="微软雅黑" panose="020b0503020204020204" charset="-122"/>
              </a:rPr>
              <a:t>丨</a:t>
            </a:r>
            <a:r>
              <a:rPr lang="zh-CN" altLang="en-US" sz="1063">
                <a:latin typeface="微软雅黑" panose="020b0503020204020204" charset="-122"/>
                <a:ea typeface="微软雅黑" panose="020b0503020204020204" charset="-122"/>
                <a:cs typeface="微软雅黑" panose="020b0503020204020204" charset="-122"/>
                <a:hlinkClick r:id="rId18" action="ppaction://hlinkfile"/>
              </a:rPr>
              <a:t>艺术设计</a:t>
            </a:r>
            <a:r>
              <a:rPr lang="zh-CN" altLang="en-US" sz="1063">
                <a:latin typeface="微软雅黑" panose="020b0503020204020204" charset="-122"/>
                <a:ea typeface="微软雅黑" panose="020b0503020204020204" charset="-122"/>
                <a:cs typeface="微软雅黑" panose="020b0503020204020204" charset="-122"/>
              </a:rPr>
              <a:t>丨</a:t>
            </a:r>
            <a:r>
              <a:rPr lang="zh-CN" altLang="en-US" sz="1063">
                <a:latin typeface="微软雅黑" panose="020b0503020204020204" charset="-122"/>
                <a:ea typeface="微软雅黑" panose="020b0503020204020204" charset="-122"/>
                <a:cs typeface="微软雅黑" panose="020b0503020204020204" charset="-122"/>
                <a:hlinkClick r:id="rId19" action="ppaction://hlinkfile"/>
              </a:rPr>
              <a:t>主题班会</a:t>
            </a:r>
            <a:r>
              <a:rPr lang="zh-CN" altLang="en-US" sz="1063">
                <a:latin typeface="微软雅黑" panose="020b0503020204020204" charset="-122"/>
                <a:ea typeface="微软雅黑" panose="020b0503020204020204" charset="-122"/>
                <a:cs typeface="微软雅黑" panose="020b0503020204020204" charset="-122"/>
              </a:rPr>
              <a:t>丨</a:t>
            </a:r>
            <a:r>
              <a:rPr lang="zh-CN" altLang="en-US" sz="1063">
                <a:latin typeface="微软雅黑" panose="020b0503020204020204" charset="-122"/>
                <a:ea typeface="微软雅黑" panose="020b0503020204020204" charset="-122"/>
                <a:cs typeface="微软雅黑" panose="020b0503020204020204" charset="-122"/>
                <a:hlinkClick r:id="rId20" action="ppaction://hlinkfile"/>
              </a:rPr>
              <a:t>背景图片</a:t>
            </a:r>
            <a:endParaRPr lang="zh-CN" altLang="en-US" sz="1063">
              <a:latin typeface="微软雅黑" panose="020b0503020204020204" charset="-122"/>
              <a:ea typeface="微软雅黑" panose="020b0503020204020204" charset="-122"/>
              <a:cs typeface="微软雅黑" panose="020b0503020204020204" charset="-122"/>
            </a:endParaRPr>
          </a:p>
          <a:p>
            <a:endParaRPr lang="zh-CN" altLang="en-US" sz="1063">
              <a:latin typeface="微软雅黑" panose="020b0503020204020204" charset="-122"/>
              <a:ea typeface="微软雅黑" panose="020b0503020204020204" charset="-122"/>
              <a:cs typeface="微软雅黑" panose="020b0503020204020204" charset="-122"/>
            </a:endParaRPr>
          </a:p>
          <a:p>
            <a:r>
              <a:rPr lang="zh-CN" altLang="en-US" sz="1063" b="1">
                <a:latin typeface="微软雅黑" panose="020b0503020204020204" charset="-122"/>
                <a:ea typeface="微软雅黑" panose="020b0503020204020204" charset="-122"/>
                <a:cs typeface="微软雅黑" panose="020b0503020204020204" charset="-122"/>
              </a:rPr>
              <a:t>行业</a:t>
            </a:r>
            <a:r>
              <a:rPr lang="en-US" altLang="zh-CN" sz="1063" b="1">
                <a:latin typeface="微软雅黑" panose="020b0503020204020204" charset="-122"/>
                <a:ea typeface="微软雅黑" panose="020b0503020204020204" charset="-122"/>
                <a:cs typeface="微软雅黑" panose="020b0503020204020204" charset="-122"/>
              </a:rPr>
              <a:t>PPT</a:t>
            </a:r>
            <a:r>
              <a:rPr lang="zh-CN" altLang="en-US" sz="1063" b="1">
                <a:latin typeface="微软雅黑" panose="020b0503020204020204" charset="-122"/>
                <a:ea typeface="微软雅黑" panose="020b0503020204020204" charset="-122"/>
                <a:cs typeface="微软雅黑" panose="020b0503020204020204" charset="-122"/>
              </a:rPr>
              <a:t>：</a:t>
            </a:r>
            <a:r>
              <a:rPr lang="zh-CN" altLang="en-US" sz="1063">
                <a:latin typeface="微软雅黑" panose="020b0503020204020204" charset="-122"/>
                <a:ea typeface="微软雅黑" panose="020b0503020204020204" charset="-122"/>
                <a:cs typeface="微软雅黑" panose="020b0503020204020204" charset="-122"/>
                <a:hlinkClick r:id="rId21" action="ppaction://hlinkfile"/>
              </a:rPr>
              <a:t>党政军事</a:t>
            </a:r>
            <a:r>
              <a:rPr lang="zh-CN" altLang="en-US" sz="1063">
                <a:latin typeface="微软雅黑" panose="020b0503020204020204" charset="-122"/>
                <a:ea typeface="微软雅黑" panose="020b0503020204020204" charset="-122"/>
                <a:cs typeface="微软雅黑" panose="020b0503020204020204" charset="-122"/>
              </a:rPr>
              <a:t>丨</a:t>
            </a:r>
            <a:r>
              <a:rPr lang="zh-CN" altLang="en-US" sz="1063">
                <a:latin typeface="微软雅黑" panose="020b0503020204020204" charset="-122"/>
                <a:ea typeface="微软雅黑" panose="020b0503020204020204" charset="-122"/>
                <a:cs typeface="微软雅黑" panose="020b0503020204020204" charset="-122"/>
                <a:hlinkClick r:id="rId22" action="ppaction://hlinkfile"/>
              </a:rPr>
              <a:t>科技模板</a:t>
            </a:r>
            <a:r>
              <a:rPr lang="zh-CN" altLang="en-US" sz="1063">
                <a:latin typeface="微软雅黑" panose="020b0503020204020204" charset="-122"/>
                <a:ea typeface="微软雅黑" panose="020b0503020204020204" charset="-122"/>
                <a:cs typeface="微软雅黑" panose="020b0503020204020204" charset="-122"/>
              </a:rPr>
              <a:t>丨</a:t>
            </a:r>
            <a:r>
              <a:rPr lang="zh-CN" altLang="en-US" sz="1063">
                <a:latin typeface="微软雅黑" panose="020b0503020204020204" charset="-122"/>
                <a:ea typeface="微软雅黑" panose="020b0503020204020204" charset="-122"/>
                <a:cs typeface="微软雅黑" panose="020b0503020204020204" charset="-122"/>
                <a:hlinkClick r:id="rId23" action="ppaction://hlinkfile"/>
              </a:rPr>
              <a:t>工业机械</a:t>
            </a:r>
            <a:r>
              <a:rPr lang="zh-CN" altLang="en-US" sz="1063">
                <a:latin typeface="微软雅黑" panose="020b0503020204020204" charset="-122"/>
                <a:ea typeface="微软雅黑" panose="020b0503020204020204" charset="-122"/>
                <a:cs typeface="微软雅黑" panose="020b0503020204020204" charset="-122"/>
              </a:rPr>
              <a:t>丨</a:t>
            </a:r>
            <a:r>
              <a:rPr lang="zh-CN" altLang="en-US" sz="1063">
                <a:latin typeface="微软雅黑" panose="020b0503020204020204" charset="-122"/>
                <a:ea typeface="微软雅黑" panose="020b0503020204020204" charset="-122"/>
                <a:cs typeface="微软雅黑" panose="020b0503020204020204" charset="-122"/>
                <a:hlinkClick r:id="rId24" action="ppaction://hlinkfile"/>
              </a:rPr>
              <a:t>医学医疗</a:t>
            </a:r>
            <a:r>
              <a:rPr lang="zh-CN" altLang="en-US" sz="1063">
                <a:latin typeface="微软雅黑" panose="020b0503020204020204" charset="-122"/>
                <a:ea typeface="微软雅黑" panose="020b0503020204020204" charset="-122"/>
                <a:cs typeface="微软雅黑" panose="020b0503020204020204" charset="-122"/>
              </a:rPr>
              <a:t>丨</a:t>
            </a:r>
            <a:r>
              <a:rPr lang="zh-CN" altLang="en-US" sz="1063">
                <a:latin typeface="微软雅黑" panose="020b0503020204020204" charset="-122"/>
                <a:ea typeface="微软雅黑" panose="020b0503020204020204" charset="-122"/>
                <a:cs typeface="微软雅黑" panose="020b0503020204020204" charset="-122"/>
                <a:hlinkClick r:id="rId25" action="ppaction://hlinkfile"/>
              </a:rPr>
              <a:t>旅游旅行</a:t>
            </a:r>
            <a:r>
              <a:rPr lang="zh-CN" altLang="en-US" sz="1063">
                <a:latin typeface="微软雅黑" panose="020b0503020204020204" charset="-122"/>
                <a:ea typeface="微软雅黑" panose="020b0503020204020204" charset="-122"/>
                <a:cs typeface="微软雅黑" panose="020b0503020204020204" charset="-122"/>
              </a:rPr>
              <a:t>丨</a:t>
            </a:r>
            <a:r>
              <a:rPr lang="zh-CN" altLang="en-US" sz="1063">
                <a:latin typeface="微软雅黑" panose="020b0503020204020204" charset="-122"/>
                <a:ea typeface="微软雅黑" panose="020b0503020204020204" charset="-122"/>
                <a:cs typeface="微软雅黑" panose="020b0503020204020204" charset="-122"/>
                <a:hlinkClick r:id="rId26" action="ppaction://hlinkfile"/>
              </a:rPr>
              <a:t>金融理财</a:t>
            </a:r>
            <a:r>
              <a:rPr lang="zh-CN" altLang="en-US" sz="1063">
                <a:latin typeface="微软雅黑" panose="020b0503020204020204" charset="-122"/>
                <a:ea typeface="微软雅黑" panose="020b0503020204020204" charset="-122"/>
                <a:cs typeface="微软雅黑" panose="020b0503020204020204" charset="-122"/>
              </a:rPr>
              <a:t>丨</a:t>
            </a:r>
            <a:r>
              <a:rPr lang="zh-CN" altLang="en-US" sz="1063">
                <a:latin typeface="微软雅黑" panose="020b0503020204020204" charset="-122"/>
                <a:ea typeface="微软雅黑" panose="020b0503020204020204" charset="-122"/>
                <a:cs typeface="微软雅黑" panose="020b0503020204020204" charset="-122"/>
                <a:hlinkClick r:id="rId27" action="ppaction://hlinkfile"/>
              </a:rPr>
              <a:t>餐饮美食</a:t>
            </a:r>
            <a:r>
              <a:rPr lang="zh-CN" altLang="en-US" sz="1063">
                <a:latin typeface="微软雅黑" panose="020b0503020204020204" charset="-122"/>
                <a:ea typeface="微软雅黑" panose="020b0503020204020204" charset="-122"/>
                <a:cs typeface="微软雅黑" panose="020b0503020204020204" charset="-122"/>
              </a:rPr>
              <a:t>丨</a:t>
            </a:r>
            <a:r>
              <a:rPr lang="zh-CN" altLang="en-US" sz="1063">
                <a:latin typeface="微软雅黑" panose="020b0503020204020204" charset="-122"/>
                <a:ea typeface="微软雅黑" panose="020b0503020204020204" charset="-122"/>
                <a:cs typeface="微软雅黑" panose="020b0503020204020204" charset="-122"/>
                <a:hlinkClick r:id="rId28" action="ppaction://hlinkfile"/>
              </a:rPr>
              <a:t>教育培训</a:t>
            </a:r>
            <a:r>
              <a:rPr lang="zh-CN" altLang="en-US" sz="1063">
                <a:latin typeface="微软雅黑" panose="020b0503020204020204" charset="-122"/>
                <a:ea typeface="微软雅黑" panose="020b0503020204020204" charset="-122"/>
                <a:cs typeface="微软雅黑" panose="020b0503020204020204" charset="-122"/>
              </a:rPr>
              <a:t>丨</a:t>
            </a:r>
            <a:r>
              <a:rPr lang="zh-CN" altLang="en-US" sz="1063">
                <a:latin typeface="微软雅黑" panose="020b0503020204020204" charset="-122"/>
                <a:ea typeface="微软雅黑" panose="020b0503020204020204" charset="-122"/>
                <a:cs typeface="微软雅黑" panose="020b0503020204020204" charset="-122"/>
                <a:hlinkClick r:id="rId29" action="ppaction://hlinkfile"/>
              </a:rPr>
              <a:t>教学说课</a:t>
            </a:r>
            <a:r>
              <a:rPr lang="zh-CN" altLang="en-US" sz="1063">
                <a:latin typeface="微软雅黑" panose="020b0503020204020204" charset="-122"/>
                <a:ea typeface="微软雅黑" panose="020b0503020204020204" charset="-122"/>
                <a:cs typeface="微软雅黑" panose="020b0503020204020204" charset="-122"/>
              </a:rPr>
              <a:t>丨</a:t>
            </a:r>
            <a:r>
              <a:rPr lang="zh-CN" altLang="en-US" sz="1063">
                <a:latin typeface="微软雅黑" panose="020b0503020204020204" charset="-122"/>
                <a:ea typeface="微软雅黑" panose="020b0503020204020204" charset="-122"/>
                <a:cs typeface="微软雅黑" panose="020b0503020204020204" charset="-122"/>
                <a:hlinkClick r:id="rId30" action="ppaction://hlinkfile"/>
              </a:rPr>
              <a:t>营销销售</a:t>
            </a:r>
            <a:endParaRPr lang="zh-CN" altLang="en-US" sz="1063">
              <a:latin typeface="微软雅黑" panose="020b0503020204020204" charset="-122"/>
              <a:ea typeface="微软雅黑" panose="020b0503020204020204" charset="-122"/>
              <a:cs typeface="微软雅黑" panose="020b0503020204020204" charset="-122"/>
            </a:endParaRPr>
          </a:p>
          <a:p>
            <a:endParaRPr lang="zh-CN" altLang="en-US" sz="1063">
              <a:latin typeface="微软雅黑" panose="020b0503020204020204" charset="-122"/>
              <a:ea typeface="微软雅黑" panose="020b0503020204020204" charset="-122"/>
              <a:cs typeface="微软雅黑" panose="020b0503020204020204" charset="-122"/>
            </a:endParaRPr>
          </a:p>
          <a:p>
            <a:r>
              <a:rPr lang="zh-CN" altLang="en-US" sz="1063" b="1">
                <a:latin typeface="微软雅黑" panose="020b0503020204020204" charset="-122"/>
                <a:ea typeface="微软雅黑" panose="020b0503020204020204" charset="-122"/>
                <a:cs typeface="微软雅黑" panose="020b0503020204020204" charset="-122"/>
              </a:rPr>
              <a:t>工作</a:t>
            </a:r>
            <a:r>
              <a:rPr lang="en-US" altLang="zh-CN" sz="1063" b="1">
                <a:latin typeface="微软雅黑" panose="020b0503020204020204" charset="-122"/>
                <a:ea typeface="微软雅黑" panose="020b0503020204020204" charset="-122"/>
                <a:cs typeface="微软雅黑" panose="020b0503020204020204" charset="-122"/>
              </a:rPr>
              <a:t>PPT</a:t>
            </a:r>
            <a:r>
              <a:rPr lang="zh-CN" altLang="en-US" sz="1063" b="1">
                <a:latin typeface="微软雅黑" panose="020b0503020204020204" charset="-122"/>
                <a:ea typeface="微软雅黑" panose="020b0503020204020204" charset="-122"/>
                <a:cs typeface="微软雅黑" panose="020b0503020204020204" charset="-122"/>
              </a:rPr>
              <a:t>：</a:t>
            </a:r>
            <a:r>
              <a:rPr lang="zh-CN" altLang="en-US" sz="1063">
                <a:latin typeface="微软雅黑" panose="020b0503020204020204" charset="-122"/>
                <a:ea typeface="微软雅黑" panose="020b0503020204020204" charset="-122"/>
                <a:cs typeface="微软雅黑" panose="020b0503020204020204" charset="-122"/>
                <a:hlinkClick r:id="rId31" action="ppaction://hlinkfile"/>
              </a:rPr>
              <a:t>工作汇报</a:t>
            </a:r>
            <a:r>
              <a:rPr lang="zh-CN" altLang="en-US" sz="1063">
                <a:latin typeface="微软雅黑" panose="020b0503020204020204" charset="-122"/>
                <a:ea typeface="微软雅黑" panose="020b0503020204020204" charset="-122"/>
                <a:cs typeface="微软雅黑" panose="020b0503020204020204" charset="-122"/>
              </a:rPr>
              <a:t>丨</a:t>
            </a:r>
            <a:r>
              <a:rPr lang="zh-CN" altLang="en-US" sz="1063">
                <a:latin typeface="微软雅黑" panose="020b0503020204020204" charset="-122"/>
                <a:ea typeface="微软雅黑" panose="020b0503020204020204" charset="-122"/>
                <a:cs typeface="微软雅黑" panose="020b0503020204020204" charset="-122"/>
                <a:hlinkClick r:id="rId32" action="ppaction://hlinkfile"/>
              </a:rPr>
              <a:t>毕业答辩</a:t>
            </a:r>
            <a:r>
              <a:rPr lang="zh-CN" altLang="en-US" sz="1063">
                <a:latin typeface="微软雅黑" panose="020b0503020204020204" charset="-122"/>
                <a:ea typeface="微软雅黑" panose="020b0503020204020204" charset="-122"/>
                <a:cs typeface="微软雅黑" panose="020b0503020204020204" charset="-122"/>
              </a:rPr>
              <a:t>丨</a:t>
            </a:r>
            <a:r>
              <a:rPr lang="zh-CN" altLang="en-US" sz="1063">
                <a:latin typeface="微软雅黑" panose="020b0503020204020204" charset="-122"/>
                <a:ea typeface="微软雅黑" panose="020b0503020204020204" charset="-122"/>
                <a:cs typeface="微软雅黑" panose="020b0503020204020204" charset="-122"/>
                <a:hlinkClick r:id="rId33" action="ppaction://hlinkfile"/>
              </a:rPr>
              <a:t>工作培训</a:t>
            </a:r>
            <a:r>
              <a:rPr lang="zh-CN" altLang="en-US" sz="1063">
                <a:latin typeface="微软雅黑" panose="020b0503020204020204" charset="-122"/>
                <a:ea typeface="微软雅黑" panose="020b0503020204020204" charset="-122"/>
                <a:cs typeface="微软雅黑" panose="020b0503020204020204" charset="-122"/>
              </a:rPr>
              <a:t>丨</a:t>
            </a:r>
            <a:r>
              <a:rPr lang="zh-CN" altLang="en-US" sz="1063">
                <a:latin typeface="微软雅黑" panose="020b0503020204020204" charset="-122"/>
                <a:ea typeface="微软雅黑" panose="020b0503020204020204" charset="-122"/>
                <a:cs typeface="微软雅黑" panose="020b0503020204020204" charset="-122"/>
                <a:hlinkClick r:id="rId34" action="ppaction://hlinkfile"/>
              </a:rPr>
              <a:t>述职报告</a:t>
            </a:r>
            <a:r>
              <a:rPr lang="zh-CN" altLang="en-US" sz="1063">
                <a:latin typeface="微软雅黑" panose="020b0503020204020204" charset="-122"/>
                <a:ea typeface="微软雅黑" panose="020b0503020204020204" charset="-122"/>
                <a:cs typeface="微软雅黑" panose="020b0503020204020204" charset="-122"/>
              </a:rPr>
              <a:t>丨</a:t>
            </a:r>
            <a:r>
              <a:rPr lang="zh-CN" altLang="en-US" sz="1063">
                <a:latin typeface="微软雅黑" panose="020b0503020204020204" charset="-122"/>
                <a:ea typeface="微软雅黑" panose="020b0503020204020204" charset="-122"/>
                <a:cs typeface="微软雅黑" panose="020b0503020204020204" charset="-122"/>
                <a:hlinkClick r:id="rId35" action="ppaction://hlinkfile"/>
              </a:rPr>
              <a:t>分析报告</a:t>
            </a:r>
            <a:r>
              <a:rPr lang="zh-CN" altLang="en-US" sz="1063">
                <a:latin typeface="微软雅黑" panose="020b0503020204020204" charset="-122"/>
                <a:ea typeface="微软雅黑" panose="020b0503020204020204" charset="-122"/>
                <a:cs typeface="微软雅黑" panose="020b0503020204020204" charset="-122"/>
              </a:rPr>
              <a:t>丨</a:t>
            </a:r>
            <a:r>
              <a:rPr lang="zh-CN" altLang="en-US" sz="1063">
                <a:latin typeface="微软雅黑" panose="020b0503020204020204" charset="-122"/>
                <a:ea typeface="微软雅黑" panose="020b0503020204020204" charset="-122"/>
                <a:cs typeface="微软雅黑" panose="020b0503020204020204" charset="-122"/>
                <a:hlinkClick r:id="rId36" action="ppaction://hlinkfile"/>
              </a:rPr>
              <a:t>个人简历</a:t>
            </a:r>
            <a:r>
              <a:rPr lang="zh-CN" altLang="en-US" sz="1063">
                <a:latin typeface="微软雅黑" panose="020b0503020204020204" charset="-122"/>
                <a:ea typeface="微软雅黑" panose="020b0503020204020204" charset="-122"/>
                <a:cs typeface="微软雅黑" panose="020b0503020204020204" charset="-122"/>
              </a:rPr>
              <a:t>丨</a:t>
            </a:r>
            <a:r>
              <a:rPr lang="zh-CN" altLang="en-US" sz="1063">
                <a:latin typeface="微软雅黑" panose="020b0503020204020204" charset="-122"/>
                <a:ea typeface="微软雅黑" panose="020b0503020204020204" charset="-122"/>
                <a:cs typeface="微软雅黑" panose="020b0503020204020204" charset="-122"/>
                <a:hlinkClick r:id="rId37" action="ppaction://hlinkfile"/>
              </a:rPr>
              <a:t>公司简介</a:t>
            </a:r>
            <a:r>
              <a:rPr lang="zh-CN" altLang="en-US" sz="1063">
                <a:latin typeface="微软雅黑" panose="020b0503020204020204" charset="-122"/>
                <a:ea typeface="微软雅黑" panose="020b0503020204020204" charset="-122"/>
                <a:cs typeface="微软雅黑" panose="020b0503020204020204" charset="-122"/>
              </a:rPr>
              <a:t>丨</a:t>
            </a:r>
            <a:r>
              <a:rPr lang="zh-CN" altLang="en-US" sz="1063">
                <a:latin typeface="微软雅黑" panose="020b0503020204020204" charset="-122"/>
                <a:ea typeface="微软雅黑" panose="020b0503020204020204" charset="-122"/>
                <a:cs typeface="微软雅黑" panose="020b0503020204020204" charset="-122"/>
                <a:hlinkClick r:id="rId26" action="ppaction://hlinkfile"/>
              </a:rPr>
              <a:t>商业金融</a:t>
            </a:r>
            <a:r>
              <a:rPr lang="zh-CN" altLang="en-US" sz="1063">
                <a:latin typeface="微软雅黑" panose="020b0503020204020204" charset="-122"/>
                <a:ea typeface="微软雅黑" panose="020b0503020204020204" charset="-122"/>
                <a:cs typeface="微软雅黑" panose="020b0503020204020204" charset="-122"/>
              </a:rPr>
              <a:t>丨</a:t>
            </a:r>
            <a:r>
              <a:rPr lang="zh-CN" altLang="en-US" sz="1063">
                <a:latin typeface="微软雅黑" panose="020b0503020204020204" charset="-122"/>
                <a:ea typeface="微软雅黑" panose="020b0503020204020204" charset="-122"/>
                <a:cs typeface="微软雅黑" panose="020b0503020204020204" charset="-122"/>
                <a:hlinkClick r:id="rId38" action="ppaction://hlinkfile"/>
              </a:rPr>
              <a:t>工作总结</a:t>
            </a:r>
            <a:r>
              <a:rPr lang="zh-CN" altLang="en-US" sz="1063">
                <a:latin typeface="微软雅黑" panose="020b0503020204020204" charset="-122"/>
                <a:ea typeface="微软雅黑" panose="020b0503020204020204" charset="-122"/>
                <a:cs typeface="微软雅黑" panose="020b0503020204020204" charset="-122"/>
              </a:rPr>
              <a:t>丨</a:t>
            </a:r>
            <a:r>
              <a:rPr lang="zh-CN" altLang="en-US" sz="1063">
                <a:latin typeface="微软雅黑" panose="020b0503020204020204" charset="-122"/>
                <a:ea typeface="微软雅黑" panose="020b0503020204020204" charset="-122"/>
                <a:cs typeface="微软雅黑" panose="020b0503020204020204" charset="-122"/>
                <a:hlinkClick r:id="rId39" action="ppaction://hlinkfile"/>
              </a:rPr>
              <a:t>团队管理</a:t>
            </a:r>
            <a:endParaRPr lang="zh-CN" altLang="en-US" sz="886">
              <a:latin typeface="微软雅黑" panose="020b0503020204020204" charset="-122"/>
              <a:ea typeface="微软雅黑" panose="020b0503020204020204" charset="-122"/>
              <a:cs typeface="微软雅黑" panose="020b0503020204020204" charset="-122"/>
            </a:endParaRPr>
          </a:p>
          <a:p>
            <a:endParaRPr lang="zh-CN" altLang="en-US" sz="797">
              <a:latin typeface="微软雅黑" panose="020b0503020204020204" charset="-122"/>
              <a:ea typeface="微软雅黑" panose="020b0503020204020204" charset="-122"/>
              <a:cs typeface="微软雅黑" panose="020b0503020204020204" charset="-122"/>
            </a:endParaRPr>
          </a:p>
          <a:p>
            <a:pPr algn="ctr"/>
            <a:r>
              <a:rPr lang="en-US" altLang="zh-CN" sz="124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hlinkClick r:id="rId3" action="ppaction://hlinkfile"/>
              </a:rPr>
              <a:t>More+</a:t>
            </a:r>
            <a:endParaRPr lang="en-US" altLang="zh-CN" sz="124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hlinkClick r:id="rId3" action="ppaction://hlinkfile"/>
            </a:endParaRPr>
          </a:p>
        </p:txBody>
      </p:sp>
    </p:spTree>
  </p:cSld>
  <p:clrMapOvr>
    <a:masterClrMapping/>
  </p:clrMapOvr>
  <p:transition spd="med" advClick="0" advTm="0">
    <p:push dir="r"/>
  </p:transition>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rotWithShape="1">
          <a:blip r:embed="rId7"/>
          <a:stretch>
            <a:fillRect/>
          </a:stretch>
        </a:blipFill>
        <a:effectLst/>
      </p:bgPr>
    </p:bg>
    <p:spTree>
      <p:nvGrpSpPr>
        <p:cNvPr id="1" name=""/>
        <p:cNvGrpSpPr/>
        <p:nvPr/>
      </p:nvGrpSpPr>
      <p:grpSpPr>
        <a:xfrm>
          <a:off x="0" y="0"/>
          <a:ext cx="0" cy="0"/>
        </a:xfrm>
      </p:grpSpPr>
      <p:pic>
        <p:nvPicPr>
          <p:cNvPr id="2" name="图片 1" descr="矩形 6"/>
          <p:cNvPicPr/>
          <p:nvPr/>
        </p:nvPicPr>
        <p:blipFill>
          <a:blip r:embed="rId3"/>
          <a:stretch>
            <a:fillRect/>
          </a:stretch>
        </p:blipFill>
        <p:spPr>
          <a:xfrm>
            <a:off x="3175" y="6313170"/>
            <a:ext cx="10800000" cy="182880"/>
          </a:xfrm>
          <a:prstGeom prst="rect">
            <a:avLst/>
          </a:prstGeom>
        </p:spPr>
      </p:pic>
      <p:sp>
        <p:nvSpPr>
          <p:cNvPr id="43" name="矩形 42"/>
          <p:cNvSpPr/>
          <p:nvPr/>
        </p:nvSpPr>
        <p:spPr>
          <a:xfrm>
            <a:off x="382270" y="287655"/>
            <a:ext cx="10080625" cy="59048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宋体" panose="02020400000000000000" charset="-122"/>
              <a:ea typeface="思源宋体" panose="02020400000000000000" charset="-122"/>
              <a:cs typeface="思源宋体" panose="02020400000000000000" charset="-122"/>
            </a:endParaRPr>
          </a:p>
        </p:txBody>
      </p:sp>
      <p:grpSp>
        <p:nvGrpSpPr>
          <p:cNvPr id="21" name="组合 20"/>
          <p:cNvGrpSpPr/>
          <p:nvPr/>
        </p:nvGrpSpPr>
        <p:grpSpPr>
          <a:xfrm>
            <a:off x="5163185" y="1487170"/>
            <a:ext cx="3874135" cy="460375"/>
            <a:chOff x="2046" y="3270"/>
            <a:chExt cx="6101" cy="725"/>
          </a:xfrm>
        </p:grpSpPr>
        <p:sp>
          <p:nvSpPr>
            <p:cNvPr id="10" name="文本框 9"/>
            <p:cNvSpPr txBox="1"/>
            <p:nvPr/>
          </p:nvSpPr>
          <p:spPr>
            <a:xfrm>
              <a:off x="2046" y="3270"/>
              <a:ext cx="816" cy="725"/>
            </a:xfrm>
            <a:prstGeom prst="rect">
              <a:avLst/>
            </a:prstGeom>
            <a:noFill/>
          </p:spPr>
          <p:txBody>
            <a:bodyPr wrap="none" rtlCol="0">
              <a:spAutoFit/>
            </a:bodyPr>
            <a:lstStyle/>
            <a:p>
              <a:r>
                <a:rPr lang="en-US" altLang="zh-CN" sz="2400">
                  <a:solidFill>
                    <a:schemeClr val="tx1">
                      <a:lumMod val="75000"/>
                      <a:lumOff val="25000"/>
                    </a:schemeClr>
                  </a:solidFill>
                  <a:latin typeface="思源宋体" panose="02020400000000000000" charset="-122"/>
                  <a:ea typeface="思源宋体" panose="02020400000000000000" charset="-122"/>
                  <a:cs typeface="思源宋体" panose="02020400000000000000" charset="-122"/>
                </a:rPr>
                <a:t>01</a:t>
              </a:r>
              <a:endParaRPr lang="en-US" altLang="zh-CN" sz="2400">
                <a:solidFill>
                  <a:schemeClr val="tx1">
                    <a:lumMod val="75000"/>
                    <a:lumOff val="25000"/>
                  </a:schemeClr>
                </a:solidFill>
                <a:latin typeface="思源宋体" panose="02020400000000000000" charset="-122"/>
                <a:ea typeface="思源宋体" panose="02020400000000000000" charset="-122"/>
                <a:cs typeface="思源宋体" panose="02020400000000000000" charset="-122"/>
              </a:endParaRPr>
            </a:p>
          </p:txBody>
        </p:sp>
        <p:sp>
          <p:nvSpPr>
            <p:cNvPr id="11" name="文本框 10"/>
            <p:cNvSpPr txBox="1"/>
            <p:nvPr/>
          </p:nvSpPr>
          <p:spPr>
            <a:xfrm>
              <a:off x="3473" y="3270"/>
              <a:ext cx="4674" cy="725"/>
            </a:xfrm>
            <a:prstGeom prst="rect">
              <a:avLst/>
            </a:prstGeom>
            <a:noFill/>
          </p:spPr>
          <p:txBody>
            <a:bodyPr wrap="square" rtlCol="0">
              <a:spAutoFit/>
            </a:bodyPr>
            <a:lstStyle/>
            <a:p>
              <a:r>
                <a:rPr lang="zh-CN" altLang="en-US" sz="2400">
                  <a:solidFill>
                    <a:schemeClr val="tx1">
                      <a:lumMod val="75000"/>
                      <a:lumOff val="25000"/>
                    </a:schemeClr>
                  </a:solidFill>
                  <a:latin typeface="思源宋体" panose="02020400000000000000" charset="-122"/>
                  <a:ea typeface="思源宋体" panose="02020400000000000000" charset="-122"/>
                  <a:cs typeface="思源宋体" panose="02020400000000000000" charset="-122"/>
                  <a:sym typeface="+mn-ea"/>
                </a:rPr>
                <a:t>我的生活</a:t>
              </a:r>
              <a:endParaRPr lang="zh-CN" altLang="en-US" sz="2400">
                <a:solidFill>
                  <a:schemeClr val="tx1">
                    <a:lumMod val="75000"/>
                    <a:lumOff val="25000"/>
                  </a:schemeClr>
                </a:solidFill>
                <a:latin typeface="思源宋体" panose="02020400000000000000" charset="-122"/>
                <a:ea typeface="思源宋体" panose="02020400000000000000" charset="-122"/>
                <a:cs typeface="思源宋体" panose="02020400000000000000" charset="-122"/>
                <a:sym typeface="+mn-ea"/>
              </a:endParaRPr>
            </a:p>
          </p:txBody>
        </p:sp>
      </p:grpSp>
      <p:grpSp>
        <p:nvGrpSpPr>
          <p:cNvPr id="17" name="组合 16"/>
          <p:cNvGrpSpPr/>
          <p:nvPr/>
        </p:nvGrpSpPr>
        <p:grpSpPr>
          <a:xfrm>
            <a:off x="5163185" y="2501900"/>
            <a:ext cx="3874135" cy="460375"/>
            <a:chOff x="2046" y="3270"/>
            <a:chExt cx="6101" cy="725"/>
          </a:xfrm>
        </p:grpSpPr>
        <p:sp>
          <p:nvSpPr>
            <p:cNvPr id="19" name="文本框 18"/>
            <p:cNvSpPr txBox="1"/>
            <p:nvPr/>
          </p:nvSpPr>
          <p:spPr>
            <a:xfrm>
              <a:off x="2046" y="3270"/>
              <a:ext cx="816" cy="725"/>
            </a:xfrm>
            <a:prstGeom prst="rect">
              <a:avLst/>
            </a:prstGeom>
            <a:noFill/>
          </p:spPr>
          <p:txBody>
            <a:bodyPr wrap="none" rtlCol="0">
              <a:spAutoFit/>
            </a:bodyPr>
            <a:lstStyle/>
            <a:p>
              <a:r>
                <a:rPr lang="en-US" altLang="zh-CN" sz="2400">
                  <a:solidFill>
                    <a:schemeClr val="tx1">
                      <a:lumMod val="75000"/>
                      <a:lumOff val="25000"/>
                    </a:schemeClr>
                  </a:solidFill>
                  <a:latin typeface="思源宋体" panose="02020400000000000000" charset="-122"/>
                  <a:ea typeface="思源宋体" panose="02020400000000000000" charset="-122"/>
                  <a:cs typeface="思源宋体" panose="02020400000000000000" charset="-122"/>
                </a:rPr>
                <a:t>02</a:t>
              </a:r>
              <a:endParaRPr lang="en-US" altLang="zh-CN" sz="2400">
                <a:solidFill>
                  <a:schemeClr val="tx1">
                    <a:lumMod val="75000"/>
                    <a:lumOff val="25000"/>
                  </a:schemeClr>
                </a:solidFill>
                <a:latin typeface="思源宋体" panose="02020400000000000000" charset="-122"/>
                <a:ea typeface="思源宋体" panose="02020400000000000000" charset="-122"/>
                <a:cs typeface="思源宋体" panose="02020400000000000000" charset="-122"/>
              </a:endParaRPr>
            </a:p>
          </p:txBody>
        </p:sp>
        <p:sp>
          <p:nvSpPr>
            <p:cNvPr id="20" name="文本框 19"/>
            <p:cNvSpPr txBox="1"/>
            <p:nvPr/>
          </p:nvSpPr>
          <p:spPr>
            <a:xfrm>
              <a:off x="3473" y="3270"/>
              <a:ext cx="4674" cy="725"/>
            </a:xfrm>
            <a:prstGeom prst="rect">
              <a:avLst/>
            </a:prstGeom>
            <a:noFill/>
          </p:spPr>
          <p:txBody>
            <a:bodyPr wrap="square" rtlCol="0">
              <a:spAutoFit/>
            </a:bodyPr>
            <a:lstStyle/>
            <a:p>
              <a:r>
                <a:rPr lang="zh-CN" altLang="en-US" sz="2400">
                  <a:solidFill>
                    <a:schemeClr val="tx1">
                      <a:lumMod val="75000"/>
                      <a:lumOff val="25000"/>
                    </a:schemeClr>
                  </a:solidFill>
                  <a:latin typeface="思源宋体" panose="02020400000000000000" charset="-122"/>
                  <a:ea typeface="思源宋体" panose="02020400000000000000" charset="-122"/>
                  <a:cs typeface="思源宋体" panose="02020400000000000000" charset="-122"/>
                  <a:sym typeface="+mn-ea"/>
                </a:rPr>
                <a:t>我的学习</a:t>
              </a:r>
              <a:endParaRPr lang="zh-CN" altLang="en-US" sz="2400">
                <a:solidFill>
                  <a:schemeClr val="tx1">
                    <a:lumMod val="75000"/>
                    <a:lumOff val="25000"/>
                  </a:schemeClr>
                </a:solidFill>
                <a:latin typeface="思源宋体" panose="02020400000000000000" charset="-122"/>
                <a:ea typeface="思源宋体" panose="02020400000000000000" charset="-122"/>
                <a:cs typeface="思源宋体" panose="02020400000000000000" charset="-122"/>
                <a:sym typeface="+mn-ea"/>
              </a:endParaRPr>
            </a:p>
          </p:txBody>
        </p:sp>
      </p:grpSp>
      <p:grpSp>
        <p:nvGrpSpPr>
          <p:cNvPr id="22" name="组合 21"/>
          <p:cNvGrpSpPr/>
          <p:nvPr/>
        </p:nvGrpSpPr>
        <p:grpSpPr>
          <a:xfrm>
            <a:off x="5163185" y="3516630"/>
            <a:ext cx="3874135" cy="460375"/>
            <a:chOff x="2046" y="3270"/>
            <a:chExt cx="6101" cy="725"/>
          </a:xfrm>
        </p:grpSpPr>
        <p:sp>
          <p:nvSpPr>
            <p:cNvPr id="23" name="文本框 22"/>
            <p:cNvSpPr txBox="1"/>
            <p:nvPr/>
          </p:nvSpPr>
          <p:spPr>
            <a:xfrm>
              <a:off x="2046" y="3270"/>
              <a:ext cx="816" cy="725"/>
            </a:xfrm>
            <a:prstGeom prst="rect">
              <a:avLst/>
            </a:prstGeom>
            <a:noFill/>
          </p:spPr>
          <p:txBody>
            <a:bodyPr wrap="none" rtlCol="0">
              <a:spAutoFit/>
            </a:bodyPr>
            <a:lstStyle/>
            <a:p>
              <a:r>
                <a:rPr lang="en-US" altLang="zh-CN" sz="2400">
                  <a:solidFill>
                    <a:schemeClr val="tx1">
                      <a:lumMod val="75000"/>
                      <a:lumOff val="25000"/>
                    </a:schemeClr>
                  </a:solidFill>
                  <a:latin typeface="思源宋体" panose="02020400000000000000" charset="-122"/>
                  <a:ea typeface="思源宋体" panose="02020400000000000000" charset="-122"/>
                  <a:cs typeface="思源宋体" panose="02020400000000000000" charset="-122"/>
                </a:rPr>
                <a:t>03</a:t>
              </a:r>
              <a:endParaRPr lang="en-US" altLang="zh-CN" sz="2400">
                <a:solidFill>
                  <a:schemeClr val="tx1">
                    <a:lumMod val="75000"/>
                    <a:lumOff val="25000"/>
                  </a:schemeClr>
                </a:solidFill>
                <a:latin typeface="思源宋体" panose="02020400000000000000" charset="-122"/>
                <a:ea typeface="思源宋体" panose="02020400000000000000" charset="-122"/>
                <a:cs typeface="思源宋体" panose="02020400000000000000" charset="-122"/>
              </a:endParaRPr>
            </a:p>
          </p:txBody>
        </p:sp>
        <p:sp>
          <p:nvSpPr>
            <p:cNvPr id="24" name="文本框 23"/>
            <p:cNvSpPr txBox="1"/>
            <p:nvPr/>
          </p:nvSpPr>
          <p:spPr>
            <a:xfrm>
              <a:off x="3473" y="3270"/>
              <a:ext cx="4674" cy="725"/>
            </a:xfrm>
            <a:prstGeom prst="rect">
              <a:avLst/>
            </a:prstGeom>
            <a:noFill/>
          </p:spPr>
          <p:txBody>
            <a:bodyPr wrap="square" rtlCol="0">
              <a:spAutoFit/>
            </a:bodyPr>
            <a:lstStyle/>
            <a:p>
              <a:r>
                <a:rPr lang="zh-CN" altLang="en-US" sz="2400">
                  <a:solidFill>
                    <a:schemeClr val="tx1">
                      <a:lumMod val="75000"/>
                      <a:lumOff val="25000"/>
                    </a:schemeClr>
                  </a:solidFill>
                  <a:latin typeface="思源宋体" panose="02020400000000000000" charset="-122"/>
                  <a:ea typeface="思源宋体" panose="02020400000000000000" charset="-122"/>
                  <a:cs typeface="思源宋体" panose="02020400000000000000" charset="-122"/>
                  <a:sym typeface="+mn-ea"/>
                </a:rPr>
                <a:t>我的娱乐</a:t>
              </a:r>
              <a:endParaRPr lang="zh-CN" altLang="en-US" sz="2400">
                <a:solidFill>
                  <a:schemeClr val="tx1">
                    <a:lumMod val="75000"/>
                    <a:lumOff val="25000"/>
                  </a:schemeClr>
                </a:solidFill>
                <a:latin typeface="思源宋体" panose="02020400000000000000" charset="-122"/>
                <a:ea typeface="思源宋体" panose="02020400000000000000" charset="-122"/>
                <a:cs typeface="思源宋体" panose="02020400000000000000" charset="-122"/>
                <a:sym typeface="+mn-ea"/>
              </a:endParaRPr>
            </a:p>
          </p:txBody>
        </p:sp>
      </p:grpSp>
      <p:grpSp>
        <p:nvGrpSpPr>
          <p:cNvPr id="25" name="组合 24"/>
          <p:cNvGrpSpPr/>
          <p:nvPr/>
        </p:nvGrpSpPr>
        <p:grpSpPr>
          <a:xfrm>
            <a:off x="5163185" y="4531360"/>
            <a:ext cx="3874135" cy="460375"/>
            <a:chOff x="2046" y="3270"/>
            <a:chExt cx="6101" cy="725"/>
          </a:xfrm>
        </p:grpSpPr>
        <p:sp>
          <p:nvSpPr>
            <p:cNvPr id="26" name="文本框 25"/>
            <p:cNvSpPr txBox="1"/>
            <p:nvPr/>
          </p:nvSpPr>
          <p:spPr>
            <a:xfrm>
              <a:off x="2046" y="3270"/>
              <a:ext cx="816" cy="725"/>
            </a:xfrm>
            <a:prstGeom prst="rect">
              <a:avLst/>
            </a:prstGeom>
            <a:noFill/>
          </p:spPr>
          <p:txBody>
            <a:bodyPr wrap="none" rtlCol="0">
              <a:spAutoFit/>
            </a:bodyPr>
            <a:lstStyle/>
            <a:p>
              <a:r>
                <a:rPr lang="en-US" altLang="zh-CN" sz="2400">
                  <a:solidFill>
                    <a:schemeClr val="tx1">
                      <a:lumMod val="75000"/>
                      <a:lumOff val="25000"/>
                    </a:schemeClr>
                  </a:solidFill>
                  <a:latin typeface="思源宋体" panose="02020400000000000000" charset="-122"/>
                  <a:ea typeface="思源宋体" panose="02020400000000000000" charset="-122"/>
                  <a:cs typeface="思源宋体" panose="02020400000000000000" charset="-122"/>
                </a:rPr>
                <a:t>04</a:t>
              </a:r>
              <a:endParaRPr lang="en-US" altLang="zh-CN" sz="2400">
                <a:solidFill>
                  <a:schemeClr val="tx1">
                    <a:lumMod val="75000"/>
                    <a:lumOff val="25000"/>
                  </a:schemeClr>
                </a:solidFill>
                <a:latin typeface="思源宋体" panose="02020400000000000000" charset="-122"/>
                <a:ea typeface="思源宋体" panose="02020400000000000000" charset="-122"/>
                <a:cs typeface="思源宋体" panose="02020400000000000000" charset="-122"/>
              </a:endParaRPr>
            </a:p>
          </p:txBody>
        </p:sp>
        <p:sp>
          <p:nvSpPr>
            <p:cNvPr id="28" name="文本框 27"/>
            <p:cNvSpPr txBox="1"/>
            <p:nvPr/>
          </p:nvSpPr>
          <p:spPr>
            <a:xfrm>
              <a:off x="3473" y="3270"/>
              <a:ext cx="4674" cy="725"/>
            </a:xfrm>
            <a:prstGeom prst="rect">
              <a:avLst/>
            </a:prstGeom>
            <a:noFill/>
          </p:spPr>
          <p:txBody>
            <a:bodyPr wrap="square" rtlCol="0">
              <a:spAutoFit/>
            </a:bodyPr>
            <a:lstStyle/>
            <a:p>
              <a:r>
                <a:rPr lang="zh-CN" altLang="en-US" sz="2400">
                  <a:solidFill>
                    <a:schemeClr val="tx1">
                      <a:lumMod val="75000"/>
                      <a:lumOff val="25000"/>
                    </a:schemeClr>
                  </a:solidFill>
                  <a:latin typeface="思源宋体" panose="02020400000000000000" charset="-122"/>
                  <a:ea typeface="思源宋体" panose="02020400000000000000" charset="-122"/>
                  <a:cs typeface="思源宋体" panose="02020400000000000000" charset="-122"/>
                  <a:sym typeface="+mn-ea"/>
                </a:rPr>
                <a:t>我的感想</a:t>
              </a:r>
              <a:endParaRPr lang="zh-CN" altLang="en-US" sz="2400">
                <a:solidFill>
                  <a:schemeClr val="tx1">
                    <a:lumMod val="75000"/>
                    <a:lumOff val="25000"/>
                  </a:schemeClr>
                </a:solidFill>
                <a:latin typeface="思源宋体" panose="02020400000000000000" charset="-122"/>
                <a:ea typeface="思源宋体" panose="02020400000000000000" charset="-122"/>
                <a:cs typeface="思源宋体" panose="02020400000000000000" charset="-122"/>
                <a:sym typeface="+mn-ea"/>
              </a:endParaRPr>
            </a:p>
          </p:txBody>
        </p:sp>
      </p:grpSp>
      <p:sp>
        <p:nvSpPr>
          <p:cNvPr id="27" name="文本框 26"/>
          <p:cNvSpPr txBox="1"/>
          <p:nvPr/>
        </p:nvSpPr>
        <p:spPr>
          <a:xfrm>
            <a:off x="1902460" y="2501900"/>
            <a:ext cx="1690370" cy="912495"/>
          </a:xfrm>
          <a:prstGeom prst="rect">
            <a:avLst/>
          </a:prstGeom>
          <a:noFill/>
        </p:spPr>
        <p:txBody>
          <a:bodyPr wrap="none" rtlCol="0">
            <a:spAutoFit/>
          </a:bodyPr>
          <a:lstStyle/>
          <a:p>
            <a:r>
              <a:rPr lang="zh-CN" altLang="en-US" sz="5335">
                <a:solidFill>
                  <a:schemeClr val="tx1">
                    <a:lumMod val="75000"/>
                    <a:lumOff val="25000"/>
                  </a:schemeClr>
                </a:solidFill>
                <a:latin typeface="思源宋体" panose="02020400000000000000" charset="-122"/>
                <a:ea typeface="思源宋体" panose="02020400000000000000" charset="-122"/>
                <a:cs typeface="思源宋体" panose="02020400000000000000" charset="-122"/>
              </a:rPr>
              <a:t>目 录</a:t>
            </a:r>
            <a:endParaRPr lang="zh-CN" altLang="en-US" sz="5335">
              <a:solidFill>
                <a:schemeClr val="tx1">
                  <a:lumMod val="75000"/>
                  <a:lumOff val="25000"/>
                </a:schemeClr>
              </a:solidFill>
              <a:latin typeface="思源宋体" panose="02020400000000000000" charset="-122"/>
              <a:ea typeface="思源宋体" panose="02020400000000000000" charset="-122"/>
              <a:cs typeface="思源宋体" panose="02020400000000000000" charset="-122"/>
            </a:endParaRPr>
          </a:p>
        </p:txBody>
      </p:sp>
      <p:pic>
        <p:nvPicPr>
          <p:cNvPr id="5" name="图片 4" descr="矢量智能对象"/>
          <p:cNvPicPr>
            <a:picLocks noChangeAspect="1"/>
          </p:cNvPicPr>
          <p:nvPr/>
        </p:nvPicPr>
        <p:blipFill>
          <a:blip r:embed="rId4"/>
          <a:stretch>
            <a:fillRect/>
          </a:stretch>
        </p:blipFill>
        <p:spPr>
          <a:xfrm>
            <a:off x="3175" y="3952875"/>
            <a:ext cx="1965960" cy="2457450"/>
          </a:xfrm>
          <a:prstGeom prst="rect">
            <a:avLst/>
          </a:prstGeom>
        </p:spPr>
      </p:pic>
      <p:pic>
        <p:nvPicPr>
          <p:cNvPr id="6" name="图片 5" descr="矢量智能对象-3"/>
          <p:cNvPicPr>
            <a:picLocks noChangeAspect="1"/>
          </p:cNvPicPr>
          <p:nvPr/>
        </p:nvPicPr>
        <p:blipFill>
          <a:blip r:embed="rId5"/>
          <a:stretch>
            <a:fillRect/>
          </a:stretch>
        </p:blipFill>
        <p:spPr>
          <a:xfrm>
            <a:off x="1969135" y="5878195"/>
            <a:ext cx="1706245" cy="434975"/>
          </a:xfrm>
          <a:prstGeom prst="rect">
            <a:avLst/>
          </a:prstGeom>
        </p:spPr>
      </p:pic>
      <p:pic>
        <p:nvPicPr>
          <p:cNvPr id="4" name="图片 3" descr="矢量智能对象-1"/>
          <p:cNvPicPr>
            <a:picLocks noChangeAspect="1"/>
          </p:cNvPicPr>
          <p:nvPr/>
        </p:nvPicPr>
        <p:blipFill>
          <a:blip r:embed="rId6"/>
          <a:stretch>
            <a:fillRect/>
          </a:stretch>
        </p:blipFill>
        <p:spPr>
          <a:xfrm>
            <a:off x="8992235" y="4172585"/>
            <a:ext cx="1811020" cy="2323465"/>
          </a:xfrm>
          <a:prstGeom prst="rect">
            <a:avLst/>
          </a:prstGeom>
        </p:spPr>
      </p:pic>
    </p:spTree>
  </p:cSld>
  <p:clrMapOvr>
    <a:masterClrMapping/>
  </p:clrMapOvr>
  <mc:AlternateContent>
    <mc:Choice xmlns:p14="http://schemas.microsoft.com/office/powerpoint/2010/main" Requires="p14">
      <p:transition spd="slow" advClick="0" advTm="0" p14:dur="1750">
        <p:randomBar dir="vert"/>
      </p:transition>
    </mc:Choice>
    <mc:Fallback>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linds(horizontal)">
                                      <p:cBhvr>
                                        <p:cTn id="7" dur="500"/>
                                        <p:tgtEl>
                                          <p:spTgt spid="43"/>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arn(inVertical)">
                                      <p:cBhvr>
                                        <p:cTn id="12" dur="500"/>
                                        <p:tgtEl>
                                          <p:spTgt spid="21"/>
                                        </p:tgtEl>
                                      </p:cBhvr>
                                    </p:animEffect>
                                  </p:childTnLst>
                                </p:cTn>
                              </p:par>
                            </p:childTnLst>
                          </p:cTn>
                        </p:par>
                      </p:childTnLst>
                    </p:cTn>
                  </p:par>
                  <p:par>
                    <p:cTn id="13" fill="hold" nodeType="clickPar">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arn(inVertical)">
                                      <p:cBhvr>
                                        <p:cTn id="17" dur="500"/>
                                        <p:tgtEl>
                                          <p:spTgt spid="17"/>
                                        </p:tgtEl>
                                      </p:cBhvr>
                                    </p:animEffect>
                                  </p:childTnLst>
                                </p:cTn>
                              </p:par>
                            </p:childTnLst>
                          </p:cTn>
                        </p:par>
                      </p:childTnLst>
                    </p:cTn>
                  </p:par>
                  <p:par>
                    <p:cTn id="18" fill="hold" nodeType="clickPar">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barn(inVertical)">
                                      <p:cBhvr>
                                        <p:cTn id="22" dur="500"/>
                                        <p:tgtEl>
                                          <p:spTgt spid="22"/>
                                        </p:tgtEl>
                                      </p:cBhvr>
                                    </p:animEffect>
                                  </p:childTnLst>
                                </p:cTn>
                              </p:par>
                            </p:childTnLst>
                          </p:cTn>
                        </p:par>
                      </p:childTnLst>
                    </p:cTn>
                  </p:par>
                  <p:par>
                    <p:cTn id="23" fill="hold" nodeType="clickPar">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barn(inVertical)">
                                      <p:cBhvr>
                                        <p:cTn id="27" dur="500"/>
                                        <p:tgtEl>
                                          <p:spTgt spid="25"/>
                                        </p:tgtEl>
                                      </p:cBhvr>
                                    </p:animEffect>
                                  </p:childTnLst>
                                </p:cTn>
                              </p:par>
                            </p:childTnLst>
                          </p:cTn>
                        </p:par>
                      </p:childTnLst>
                    </p:cTn>
                  </p:par>
                  <p:par>
                    <p:cTn id="28" fill="hold" nodeType="clickPar">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randombar(horizontal)">
                                      <p:cBhvr>
                                        <p:cTn id="32" dur="500"/>
                                        <p:tgtEl>
                                          <p:spTgt spid="27"/>
                                        </p:tgtEl>
                                      </p:cBhvr>
                                    </p:animEffect>
                                  </p:childTnLst>
                                </p:cTn>
                              </p:par>
                            </p:childTnLst>
                          </p:cTn>
                        </p:par>
                      </p:childTnLst>
                    </p:cTn>
                  </p:par>
                  <p:par>
                    <p:cTn id="33" fill="hold" nodeType="clickPar">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000" fill="hold">
                                          <p:stCondLst>
                                            <p:cond delay="0"/>
                                          </p:stCondLst>
                                        </p:cTn>
                                        <p:tgtEl>
                                          <p:spTgt spid="5"/>
                                        </p:tgtEl>
                                        <p:attrNameLst>
                                          <p:attrName>style.visibility</p:attrName>
                                        </p:attrNameLst>
                                      </p:cBhvr>
                                      <p:to>
                                        <p:strVal val="visible"/>
                                      </p:to>
                                    </p:set>
                                    <p:animEffect transition="in" filter="wipe(down)">
                                      <p:cBhvr>
                                        <p:cTn id="37" dur="1000"/>
                                        <p:tgtEl>
                                          <p:spTgt spid="5"/>
                                        </p:tgtEl>
                                      </p:cBhvr>
                                    </p:animEffect>
                                  </p:childTnLst>
                                </p:cTn>
                              </p:par>
                              <p:par>
                                <p:cTn id="38" presetID="22" presetClass="entr" presetSubtype="4" fill="hold" nodeType="withEffect">
                                  <p:stCondLst>
                                    <p:cond delay="0"/>
                                  </p:stCondLst>
                                  <p:childTnLst>
                                    <p:set>
                                      <p:cBhvr>
                                        <p:cTn id="39" dur="1000" fill="hold">
                                          <p:stCondLst>
                                            <p:cond delay="0"/>
                                          </p:stCondLst>
                                        </p:cTn>
                                        <p:tgtEl>
                                          <p:spTgt spid="6"/>
                                        </p:tgtEl>
                                        <p:attrNameLst>
                                          <p:attrName>style.visibility</p:attrName>
                                        </p:attrNameLst>
                                      </p:cBhvr>
                                      <p:to>
                                        <p:strVal val="visible"/>
                                      </p:to>
                                    </p:set>
                                    <p:animEffect transition="in" filter="wipe(down)">
                                      <p:cBhvr>
                                        <p:cTn id="40" dur="1000"/>
                                        <p:tgtEl>
                                          <p:spTgt spid="6"/>
                                        </p:tgtEl>
                                      </p:cBhvr>
                                    </p:animEffect>
                                  </p:childTnLst>
                                </p:cTn>
                              </p:par>
                              <p:par>
                                <p:cTn id="41" presetID="22" presetClass="entr" presetSubtype="4" fill="hold" nodeType="withEffect">
                                  <p:stCondLst>
                                    <p:cond delay="0"/>
                                  </p:stCondLst>
                                  <p:childTnLst>
                                    <p:set>
                                      <p:cBhvr>
                                        <p:cTn id="42" dur="1000" fill="hold">
                                          <p:stCondLst>
                                            <p:cond delay="0"/>
                                          </p:stCondLst>
                                        </p:cTn>
                                        <p:tgtEl>
                                          <p:spTgt spid="4"/>
                                        </p:tgtEl>
                                        <p:attrNameLst>
                                          <p:attrName>style.visibility</p:attrName>
                                        </p:attrNameLst>
                                      </p:cBhvr>
                                      <p:to>
                                        <p:strVal val="visible"/>
                                      </p:to>
                                    </p:set>
                                    <p:animEffect transition="in" filter="wipe(down)">
                                      <p:cBhvr>
                                        <p:cTn id="4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27" grpId="0"/>
    </p:bldLst>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rotWithShape="1">
          <a:blip r:embed="rId5"/>
          <a:stretch>
            <a:fillRect/>
          </a:stretch>
        </a:blipFill>
        <a:effectLst/>
      </p:bgPr>
    </p:bg>
    <p:spTree>
      <p:nvGrpSpPr>
        <p:cNvPr id="1" name=""/>
        <p:cNvGrpSpPr/>
        <p:nvPr/>
      </p:nvGrpSpPr>
      <p:grpSpPr>
        <a:xfrm>
          <a:off x="0" y="0"/>
          <a:ext cx="0" cy="0"/>
        </a:xfrm>
      </p:grpSpPr>
      <p:pic>
        <p:nvPicPr>
          <p:cNvPr id="2" name="图片 1" descr="矩形 6"/>
          <p:cNvPicPr/>
          <p:nvPr/>
        </p:nvPicPr>
        <p:blipFill>
          <a:blip r:embed="rId3"/>
          <a:stretch>
            <a:fillRect/>
          </a:stretch>
        </p:blipFill>
        <p:spPr>
          <a:xfrm>
            <a:off x="3175" y="6313170"/>
            <a:ext cx="10800000" cy="182880"/>
          </a:xfrm>
          <a:prstGeom prst="rect">
            <a:avLst/>
          </a:prstGeom>
        </p:spPr>
      </p:pic>
      <p:sp>
        <p:nvSpPr>
          <p:cNvPr id="3" name="PA_椭圆 75"/>
          <p:cNvSpPr/>
          <p:nvPr>
            <p:custDataLst>
              <p:tags r:id="rId4"/>
            </p:custDataLst>
          </p:nvPr>
        </p:nvSpPr>
        <p:spPr>
          <a:xfrm>
            <a:off x="2442210" y="1558925"/>
            <a:ext cx="1767840" cy="1767840"/>
          </a:xfrm>
          <a:prstGeom prst="ellipse">
            <a:avLst/>
          </a:prstGeom>
          <a:solidFill>
            <a:srgbClr val="43BDAD"/>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r>
              <a:rPr lang="en-US" altLang="zh-CN" sz="5400" kern="0" spc="300" noProof="0">
                <a:solidFill>
                  <a:prstClr val="white"/>
                </a:solidFill>
                <a:latin typeface="思源宋体" panose="02020400000000000000" charset="-122"/>
                <a:ea typeface="思源宋体" panose="02020400000000000000" charset="-122"/>
                <a:cs typeface="思源宋体" panose="02020400000000000000" charset="-122"/>
                <a:sym typeface="+mn-lt"/>
              </a:rPr>
              <a:t>01</a:t>
            </a:r>
            <a:endParaRPr kumimoji="0" lang="en-US" altLang="zh-CN" sz="5400" i="0" u="none" strike="noStrike" kern="0" cap="none" spc="300" normalizeH="0" baseline="0" noProof="0">
              <a:ln>
                <a:noFill/>
              </a:ln>
              <a:solidFill>
                <a:prstClr val="white"/>
              </a:solidFill>
              <a:effectLst/>
              <a:uLnTx/>
              <a:uFillTx/>
              <a:latin typeface="思源宋体" panose="02020400000000000000" charset="-122"/>
              <a:ea typeface="思源宋体" panose="02020400000000000000" charset="-122"/>
              <a:cs typeface="思源宋体" panose="02020400000000000000" charset="-122"/>
              <a:sym typeface="+mn-lt"/>
            </a:endParaRPr>
          </a:p>
        </p:txBody>
      </p:sp>
      <p:grpSp>
        <p:nvGrpSpPr>
          <p:cNvPr id="40" name="组合 39"/>
          <p:cNvGrpSpPr/>
          <p:nvPr/>
        </p:nvGrpSpPr>
        <p:grpSpPr>
          <a:xfrm>
            <a:off x="4932680" y="1820863"/>
            <a:ext cx="3183255" cy="1243965"/>
            <a:chOff x="7036" y="4336"/>
            <a:chExt cx="5013" cy="1959"/>
          </a:xfrm>
        </p:grpSpPr>
        <p:sp>
          <p:nvSpPr>
            <p:cNvPr id="30" name="TextBox 1"/>
            <p:cNvSpPr txBox="1"/>
            <p:nvPr/>
          </p:nvSpPr>
          <p:spPr>
            <a:xfrm>
              <a:off x="8119" y="4336"/>
              <a:ext cx="2848" cy="919"/>
            </a:xfrm>
            <a:prstGeom prst="rect">
              <a:avLst/>
            </a:prstGeom>
            <a:noFill/>
          </p:spPr>
          <p:txBody>
            <a:bodyPr wrap="none" rtlCol="0">
              <a:spAutoFit/>
            </a:bodyPr>
            <a:lstStyle/>
            <a:p>
              <a:pPr algn="ctr"/>
              <a:r>
                <a:rPr lang="zh-CN" altLang="en-US" sz="3200">
                  <a:solidFill>
                    <a:schemeClr val="tx1">
                      <a:lumMod val="75000"/>
                      <a:lumOff val="25000"/>
                    </a:schemeClr>
                  </a:solidFill>
                  <a:latin typeface="思源宋体" panose="02020400000000000000" charset="-122"/>
                  <a:ea typeface="思源宋体" panose="02020400000000000000" charset="-122"/>
                  <a:cs typeface="思源宋体" panose="02020400000000000000" charset="-122"/>
                </a:rPr>
                <a:t>我的生活</a:t>
              </a:r>
              <a:endParaRPr lang="zh-CN" altLang="en-US" sz="3200">
                <a:solidFill>
                  <a:schemeClr val="tx1">
                    <a:lumMod val="75000"/>
                    <a:lumOff val="25000"/>
                  </a:schemeClr>
                </a:solidFill>
                <a:latin typeface="思源宋体" panose="02020400000000000000" charset="-122"/>
                <a:ea typeface="思源宋体" panose="02020400000000000000" charset="-122"/>
                <a:cs typeface="思源宋体" panose="02020400000000000000" charset="-122"/>
              </a:endParaRPr>
            </a:p>
          </p:txBody>
        </p:sp>
        <p:sp>
          <p:nvSpPr>
            <p:cNvPr id="39" name="文本框 38"/>
            <p:cNvSpPr txBox="1"/>
            <p:nvPr/>
          </p:nvSpPr>
          <p:spPr>
            <a:xfrm>
              <a:off x="7036" y="5279"/>
              <a:ext cx="5013" cy="1016"/>
            </a:xfrm>
            <a:prstGeom prst="rect">
              <a:avLst/>
            </a:prstGeom>
            <a:noFill/>
          </p:spPr>
          <p:txBody>
            <a:bodyPr wrap="square" rtlCol="0">
              <a:spAutoFit/>
              <a:scene3d>
                <a:camera prst="orthographicFront"/>
                <a:lightRig rig="threePt" dir="t"/>
              </a:scene3d>
              <a:sp3d contourW="12700"/>
            </a:bodyPr>
            <a:lstStyle/>
            <a:p>
              <a:pPr marL="0" lvl="1" indent="0" algn="ctr">
                <a:buFont typeface="Arial" panose="020b0604020202020204" pitchFamily="34" charset="0"/>
                <a:buNone/>
              </a:pPr>
              <a:r>
                <a:rPr lang="zh-CN" altLang="en-US" sz="1200">
                  <a:solidFill>
                    <a:schemeClr val="tx1">
                      <a:lumMod val="75000"/>
                      <a:lumOff val="25000"/>
                    </a:schemeClr>
                  </a:solidFill>
                  <a:latin typeface="思源宋体" panose="02020400000000000000" charset="-122"/>
                  <a:ea typeface="思源宋体" panose="02020400000000000000" charset="-122"/>
                  <a:cs typeface="思源宋体" panose="02020400000000000000" charset="-122"/>
                  <a:sym typeface="Arial" panose="020b0604020202020204" pitchFamily="34" charset="0"/>
                </a:rPr>
                <a:t>添加相关标题文字添加相关标题文字添加相关标题文字添加相关标题文字添加相关标题文字</a:t>
              </a:r>
              <a:endParaRPr lang="zh-CN" altLang="en-US" sz="1200">
                <a:solidFill>
                  <a:schemeClr val="tx1">
                    <a:lumMod val="75000"/>
                    <a:lumOff val="25000"/>
                  </a:schemeClr>
                </a:solidFill>
                <a:latin typeface="思源宋体" panose="02020400000000000000" charset="-122"/>
                <a:ea typeface="思源宋体" panose="02020400000000000000" charset="-122"/>
                <a:cs typeface="思源宋体" panose="02020400000000000000" charset="-122"/>
                <a:sym typeface="Arial" panose="020b0604020202020204" pitchFamily="34" charset="0"/>
              </a:endParaRPr>
            </a:p>
          </p:txBody>
        </p:sp>
      </p:grpSp>
    </p:spTree>
  </p:cSld>
  <p:clrMapOvr>
    <a:masterClrMapping/>
  </p:clrMapOvr>
  <mc:AlternateContent>
    <mc:Choice xmlns:p14="http://schemas.microsoft.com/office/powerpoint/2010/main" Requires="p14">
      <p:transition spd="slow" advClick="0" advTm="0" p14:dur="1750">
        <p:randomBar dir="vert"/>
      </p:transition>
    </mc:Choice>
    <mc:Fallback>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childTnLst>
                          </p:cTn>
                        </p:par>
                      </p:childTnLst>
                    </p:cTn>
                  </p:par>
                  <p:par>
                    <p:cTn id="8" fill="hold" nodeType="clickPar">
                      <p:stCondLst>
                        <p:cond delay="indefinite"/>
                        <p:cond evt="onBegin" delay="0">
                          <p:tn val="7"/>
                        </p:cond>
                      </p:stCondLst>
                      <p:childTnLst>
                        <p:par>
                          <p:cTn id="9" fill="hold">
                            <p:stCondLst>
                              <p:cond delay="0"/>
                            </p:stCondLst>
                            <p:childTnLst>
                              <p:par>
                                <p:cTn id="10" presetID="29" presetClass="entr" presetSubtype="0" fill="hold" nodeType="click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1000" fill="hold"/>
                                        <p:tgtEl>
                                          <p:spTgt spid="40"/>
                                        </p:tgtEl>
                                        <p:attrNameLst>
                                          <p:attrName>ppt_x</p:attrName>
                                        </p:attrNameLst>
                                      </p:cBhvr>
                                      <p:tavLst>
                                        <p:tav tm="0">
                                          <p:val>
                                            <p:strVal val="#ppt_x-.2"/>
                                          </p:val>
                                        </p:tav>
                                        <p:tav tm="100000">
                                          <p:val>
                                            <p:strVal val="#ppt_x"/>
                                          </p:val>
                                        </p:tav>
                                      </p:tavLst>
                                    </p:anim>
                                    <p:anim calcmode="lin" valueType="num">
                                      <p:cBhvr>
                                        <p:cTn id="13" dur="1000" fill="hold"/>
                                        <p:tgtEl>
                                          <p:spTgt spid="40"/>
                                        </p:tgtEl>
                                        <p:attrNameLst>
                                          <p:attrName>ppt_y</p:attrName>
                                        </p:attrNameLst>
                                      </p:cBhvr>
                                      <p:tavLst>
                                        <p:tav tm="0">
                                          <p:val>
                                            <p:strVal val="#ppt_y"/>
                                          </p:val>
                                        </p:tav>
                                        <p:tav tm="100000">
                                          <p:val>
                                            <p:strVal val="#ppt_y"/>
                                          </p:val>
                                        </p:tav>
                                      </p:tavLst>
                                    </p:anim>
                                    <p:animEffect transition="in" filter="wipe(right)" prLst="gradientSize: 0.1">
                                      <p:cBhvr>
                                        <p:cTn id="14"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rotWithShape="1">
          <a:blip r:embed="rId8"/>
          <a:stretch>
            <a:fillRect/>
          </a:stretch>
        </a:blipFill>
        <a:effectLst/>
      </p:bgPr>
    </p:bg>
    <p:spTree>
      <p:nvGrpSpPr>
        <p:cNvPr id="1" name=""/>
        <p:cNvGrpSpPr/>
        <p:nvPr/>
      </p:nvGrpSpPr>
      <p:grpSpPr>
        <a:xfrm>
          <a:off x="0" y="0"/>
          <a:ext cx="0" cy="0"/>
        </a:xfrm>
      </p:grpSpPr>
      <p:pic>
        <p:nvPicPr>
          <p:cNvPr id="4" name="图片 3" descr="矢量智能对象-1"/>
          <p:cNvPicPr>
            <a:picLocks noChangeAspect="1"/>
          </p:cNvPicPr>
          <p:nvPr/>
        </p:nvPicPr>
        <p:blipFill>
          <a:blip r:embed="rId3"/>
          <a:stretch>
            <a:fillRect/>
          </a:stretch>
        </p:blipFill>
        <p:spPr>
          <a:xfrm>
            <a:off x="8992235" y="4172585"/>
            <a:ext cx="1811020" cy="2323465"/>
          </a:xfrm>
          <a:prstGeom prst="rect">
            <a:avLst/>
          </a:prstGeom>
        </p:spPr>
      </p:pic>
      <p:pic>
        <p:nvPicPr>
          <p:cNvPr id="5" name="图片 4" descr="矢量智能对象"/>
          <p:cNvPicPr>
            <a:picLocks noChangeAspect="1"/>
          </p:cNvPicPr>
          <p:nvPr/>
        </p:nvPicPr>
        <p:blipFill>
          <a:blip r:embed="rId4"/>
          <a:stretch>
            <a:fillRect/>
          </a:stretch>
        </p:blipFill>
        <p:spPr>
          <a:xfrm>
            <a:off x="3175" y="3952875"/>
            <a:ext cx="1965960" cy="2457450"/>
          </a:xfrm>
          <a:prstGeom prst="rect">
            <a:avLst/>
          </a:prstGeom>
        </p:spPr>
      </p:pic>
      <p:pic>
        <p:nvPicPr>
          <p:cNvPr id="6" name="图片 5" descr="矢量智能对象-3"/>
          <p:cNvPicPr>
            <a:picLocks noChangeAspect="1"/>
          </p:cNvPicPr>
          <p:nvPr/>
        </p:nvPicPr>
        <p:blipFill>
          <a:blip r:embed="rId5"/>
          <a:stretch>
            <a:fillRect/>
          </a:stretch>
        </p:blipFill>
        <p:spPr>
          <a:xfrm>
            <a:off x="1969135" y="5878195"/>
            <a:ext cx="1706245" cy="434975"/>
          </a:xfrm>
          <a:prstGeom prst="rect">
            <a:avLst/>
          </a:prstGeom>
        </p:spPr>
      </p:pic>
      <p:pic>
        <p:nvPicPr>
          <p:cNvPr id="2" name="图片 1" descr="矩形 6"/>
          <p:cNvPicPr/>
          <p:nvPr/>
        </p:nvPicPr>
        <p:blipFill>
          <a:blip r:embed="rId6"/>
          <a:stretch>
            <a:fillRect/>
          </a:stretch>
        </p:blipFill>
        <p:spPr>
          <a:xfrm>
            <a:off x="3175" y="6313170"/>
            <a:ext cx="10800000" cy="182880"/>
          </a:xfrm>
          <a:prstGeom prst="rect">
            <a:avLst/>
          </a:prstGeom>
        </p:spPr>
      </p:pic>
      <p:sp>
        <p:nvSpPr>
          <p:cNvPr id="43" name="矩形 42"/>
          <p:cNvSpPr/>
          <p:nvPr/>
        </p:nvSpPr>
        <p:spPr>
          <a:xfrm>
            <a:off x="363220" y="287655"/>
            <a:ext cx="10080625" cy="59048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宋体" panose="02020400000000000000" charset="-122"/>
              <a:ea typeface="思源宋体" panose="02020400000000000000" charset="-122"/>
              <a:cs typeface="思源宋体" panose="02020400000000000000" charset="-122"/>
            </a:endParaRPr>
          </a:p>
        </p:txBody>
      </p:sp>
      <p:graphicFrame>
        <p:nvGraphicFramePr>
          <p:cNvPr id="3" name="Chart 3"/>
          <p:cNvGraphicFramePr/>
          <p:nvPr/>
        </p:nvGraphicFramePr>
        <p:xfrm>
          <a:off x="479425" y="1233805"/>
          <a:ext cx="6344285" cy="2606040"/>
        </p:xfrm>
        <a:graphic>
          <a:graphicData uri="http://schemas.openxmlformats.org/drawingml/2006/chart">
            <c:chart xmlns:c="http://schemas.openxmlformats.org/drawingml/2006/chart" r:id="rId7"/>
          </a:graphicData>
        </a:graphic>
      </p:graphicFrame>
      <p:sp>
        <p:nvSpPr>
          <p:cNvPr id="33" name="TextBox 11"/>
          <p:cNvSpPr txBox="1"/>
          <p:nvPr/>
        </p:nvSpPr>
        <p:spPr>
          <a:xfrm>
            <a:off x="7197725" y="1391285"/>
            <a:ext cx="2990850" cy="2158365"/>
          </a:xfrm>
          <a:prstGeom prst="rect">
            <a:avLst/>
          </a:prstGeom>
          <a:noFill/>
        </p:spPr>
        <p:txBody>
          <a:bodyPr wrap="square" rtlCol="0">
            <a:spAutoFit/>
          </a:bodyPr>
          <a:lstStyle/>
          <a:p>
            <a:pPr marL="0" lvl="1" indent="0" algn="l">
              <a:lnSpc>
                <a:spcPct val="120000"/>
              </a:lnSpc>
              <a:buFont typeface="Arial" panose="020b0604020202020204" pitchFamily="34" charset="0"/>
              <a:buNone/>
            </a:pPr>
            <a:r>
              <a:rPr lang="zh-CN" altLang="en-US" sz="1400">
                <a:solidFill>
                  <a:schemeClr val="tx1">
                    <a:lumMod val="65000"/>
                    <a:lumOff val="35000"/>
                  </a:schemeClr>
                </a:solidFill>
                <a:latin typeface="思源宋体" panose="02020400000000000000" charset="-122"/>
                <a:ea typeface="思源宋体" panose="02020400000000000000" charset="-122"/>
                <a:cs typeface="思源宋体" panose="02020400000000000000" charset="-122"/>
                <a:sym typeface="Arial" panose="020b0604020202020204" pitchFamily="34" charset="0"/>
              </a:rPr>
              <a:t>添加相关标题文字添加相关标题文字添加相关标题文字添加相关标题文字添加相关标题文字添加相关标题文字添加相关标题文字添加相关标题文字添加相关标题文字添加相关标题文字添加相关标题文字添加相关标题文字添加相关标题文字添加相关标题文字</a:t>
            </a:r>
            <a:endParaRPr lang="zh-CN" altLang="en-US" sz="1400">
              <a:solidFill>
                <a:schemeClr val="tx1">
                  <a:lumMod val="65000"/>
                  <a:lumOff val="35000"/>
                </a:schemeClr>
              </a:solidFill>
              <a:latin typeface="思源宋体" panose="02020400000000000000" charset="-122"/>
              <a:ea typeface="思源宋体" panose="02020400000000000000" charset="-122"/>
              <a:cs typeface="思源宋体" panose="02020400000000000000" charset="-122"/>
              <a:sym typeface="Arial" panose="020b0604020202020204" pitchFamily="34" charset="0"/>
            </a:endParaRPr>
          </a:p>
        </p:txBody>
      </p:sp>
      <p:sp>
        <p:nvSpPr>
          <p:cNvPr id="34" name="TextBox 11"/>
          <p:cNvSpPr txBox="1"/>
          <p:nvPr/>
        </p:nvSpPr>
        <p:spPr>
          <a:xfrm>
            <a:off x="695960" y="4441190"/>
            <a:ext cx="9123045" cy="533400"/>
          </a:xfrm>
          <a:prstGeom prst="rect">
            <a:avLst/>
          </a:prstGeom>
          <a:noFill/>
        </p:spPr>
        <p:txBody>
          <a:bodyPr wrap="square" rtlCol="0">
            <a:spAutoFit/>
          </a:bodyPr>
          <a:lstStyle/>
          <a:p>
            <a:pPr marL="0" lvl="1" indent="0" algn="l">
              <a:lnSpc>
                <a:spcPct val="120000"/>
              </a:lnSpc>
              <a:buFont typeface="Arial" panose="020b0604020202020204" pitchFamily="34" charset="0"/>
              <a:buNone/>
            </a:pPr>
            <a:r>
              <a:rPr lang="zh-CN" altLang="en-US" sz="1200">
                <a:solidFill>
                  <a:schemeClr val="tx1">
                    <a:lumMod val="65000"/>
                    <a:lumOff val="35000"/>
                  </a:schemeClr>
                </a:solidFill>
                <a:latin typeface="思源宋体" panose="02020400000000000000" charset="-122"/>
                <a:ea typeface="思源宋体" panose="02020400000000000000" charset="-122"/>
                <a:cs typeface="思源宋体" panose="02020400000000000000" charset="-122"/>
                <a:sym typeface="Arial" panose="020b0604020202020204" pitchFamily="34" charset="0"/>
              </a:rPr>
              <a:t>添加相关标题文字添加相关标题文字添加相关标题文字添加相关标题文字添加相关标题文字添加相关标题文字添加相关标题文字添加相关标题文字添加相关标题文字添加相关标题文字添加相关标题文字添加相关标题文字添加相关标题文字添加相关标题文字</a:t>
            </a:r>
            <a:endParaRPr lang="zh-CN" altLang="en-US" sz="1200">
              <a:solidFill>
                <a:schemeClr val="tx1">
                  <a:lumMod val="65000"/>
                  <a:lumOff val="35000"/>
                </a:schemeClr>
              </a:solidFill>
              <a:latin typeface="思源宋体" panose="02020400000000000000" charset="-122"/>
              <a:ea typeface="思源宋体" panose="02020400000000000000" charset="-122"/>
              <a:cs typeface="思源宋体" panose="02020400000000000000" charset="-122"/>
              <a:sym typeface="Arial" panose="020b0604020202020204" pitchFamily="34" charset="0"/>
            </a:endParaRPr>
          </a:p>
        </p:txBody>
      </p:sp>
    </p:spTree>
  </p:cSld>
  <p:clrMapOvr>
    <a:masterClrMapping/>
  </p:clrMapOvr>
  <mc:AlternateContent>
    <mc:Choice xmlns:p14="http://schemas.microsoft.com/office/powerpoint/2010/main" Requires="p14">
      <p:transition spd="slow" advClick="0" advTm="0" p14:dur="1750">
        <p:randomBar dir="vert"/>
      </p:transition>
    </mc:Choice>
    <mc:Fallback>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ppt_x-.2"/>
                                          </p:val>
                                        </p:tav>
                                        <p:tav tm="100000">
                                          <p:val>
                                            <p:strVal val="#ppt_x"/>
                                          </p:val>
                                        </p:tav>
                                      </p:tavLst>
                                    </p:anim>
                                    <p:anim calcmode="lin" valueType="num">
                                      <p:cBhvr>
                                        <p:cTn id="8"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gtEl>
                                      </p:cBhvr>
                                    </p:animEffect>
                                  </p:childTnLst>
                                </p:cTn>
                              </p:par>
                            </p:childTnLst>
                          </p:cTn>
                        </p:par>
                      </p:childTnLst>
                    </p:cTn>
                  </p:par>
                  <p:par>
                    <p:cTn id="10" fill="hold" nodeType="clickPar">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wipe(down)">
                                      <p:cBhvr>
                                        <p:cTn id="14" dur="500"/>
                                        <p:tgtEl>
                                          <p:spTgt spid="33"/>
                                        </p:tgtEl>
                                      </p:cBhvr>
                                    </p:animEffect>
                                  </p:childTnLst>
                                </p:cTn>
                              </p:par>
                            </p:childTnLst>
                          </p:cTn>
                        </p:par>
                      </p:childTnLst>
                    </p:cTn>
                  </p:par>
                  <p:par>
                    <p:cTn id="15" fill="hold" nodeType="clickPar">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wipe(down)">
                                      <p:cBhvr>
                                        <p:cTn id="1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Graphic spid="3" grpId="0">
        <p:bldSub>
          <a:bldChart bld="series"/>
        </p:bldSub>
      </p:bldGraphic>
    </p:bldLst>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rotWithShape="1">
          <a:blip r:embed="rId7"/>
          <a:stretch>
            <a:fillRect/>
          </a:stretch>
        </a:blipFill>
        <a:effectLst/>
      </p:bgPr>
    </p:bg>
    <p:spTree>
      <p:nvGrpSpPr>
        <p:cNvPr id="1" name=""/>
        <p:cNvGrpSpPr/>
        <p:nvPr/>
      </p:nvGrpSpPr>
      <p:grpSpPr>
        <a:xfrm>
          <a:off x="0" y="0"/>
          <a:ext cx="0" cy="0"/>
        </a:xfrm>
      </p:grpSpPr>
      <p:pic>
        <p:nvPicPr>
          <p:cNvPr id="4" name="图片 3" descr="矢量智能对象-1"/>
          <p:cNvPicPr>
            <a:picLocks noChangeAspect="1"/>
          </p:cNvPicPr>
          <p:nvPr/>
        </p:nvPicPr>
        <p:blipFill>
          <a:blip r:embed="rId3"/>
          <a:stretch>
            <a:fillRect/>
          </a:stretch>
        </p:blipFill>
        <p:spPr>
          <a:xfrm>
            <a:off x="8992235" y="4172585"/>
            <a:ext cx="1811020" cy="2323465"/>
          </a:xfrm>
          <a:prstGeom prst="rect">
            <a:avLst/>
          </a:prstGeom>
        </p:spPr>
      </p:pic>
      <p:pic>
        <p:nvPicPr>
          <p:cNvPr id="5" name="图片 4" descr="矢量智能对象"/>
          <p:cNvPicPr>
            <a:picLocks noChangeAspect="1"/>
          </p:cNvPicPr>
          <p:nvPr/>
        </p:nvPicPr>
        <p:blipFill>
          <a:blip r:embed="rId4"/>
          <a:stretch>
            <a:fillRect/>
          </a:stretch>
        </p:blipFill>
        <p:spPr>
          <a:xfrm>
            <a:off x="3175" y="3952875"/>
            <a:ext cx="1965960" cy="2457450"/>
          </a:xfrm>
          <a:prstGeom prst="rect">
            <a:avLst/>
          </a:prstGeom>
        </p:spPr>
      </p:pic>
      <p:pic>
        <p:nvPicPr>
          <p:cNvPr id="6" name="图片 5" descr="矢量智能对象-3"/>
          <p:cNvPicPr>
            <a:picLocks noChangeAspect="1"/>
          </p:cNvPicPr>
          <p:nvPr/>
        </p:nvPicPr>
        <p:blipFill>
          <a:blip r:embed="rId5"/>
          <a:stretch>
            <a:fillRect/>
          </a:stretch>
        </p:blipFill>
        <p:spPr>
          <a:xfrm>
            <a:off x="1969135" y="5878195"/>
            <a:ext cx="1706245" cy="434975"/>
          </a:xfrm>
          <a:prstGeom prst="rect">
            <a:avLst/>
          </a:prstGeom>
        </p:spPr>
      </p:pic>
      <p:pic>
        <p:nvPicPr>
          <p:cNvPr id="2" name="图片 1" descr="矩形 6"/>
          <p:cNvPicPr/>
          <p:nvPr/>
        </p:nvPicPr>
        <p:blipFill>
          <a:blip r:embed="rId6"/>
          <a:stretch>
            <a:fillRect/>
          </a:stretch>
        </p:blipFill>
        <p:spPr>
          <a:xfrm>
            <a:off x="3175" y="6313170"/>
            <a:ext cx="10800000" cy="182880"/>
          </a:xfrm>
          <a:prstGeom prst="rect">
            <a:avLst/>
          </a:prstGeom>
        </p:spPr>
      </p:pic>
      <p:sp>
        <p:nvSpPr>
          <p:cNvPr id="43" name="矩形 42"/>
          <p:cNvSpPr/>
          <p:nvPr/>
        </p:nvSpPr>
        <p:spPr>
          <a:xfrm>
            <a:off x="363220" y="287655"/>
            <a:ext cx="10080625" cy="59048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宋体" panose="02020400000000000000" charset="-122"/>
              <a:ea typeface="思源宋体" panose="02020400000000000000" charset="-122"/>
              <a:cs typeface="思源宋体" panose="02020400000000000000" charset="-122"/>
            </a:endParaRPr>
          </a:p>
        </p:txBody>
      </p:sp>
      <p:sp>
        <p:nvSpPr>
          <p:cNvPr id="89" name="矩形 88"/>
          <p:cNvSpPr/>
          <p:nvPr/>
        </p:nvSpPr>
        <p:spPr>
          <a:xfrm>
            <a:off x="742315" y="833120"/>
            <a:ext cx="9317990" cy="460375"/>
          </a:xfrm>
          <a:prstGeom prst="rect">
            <a:avLst/>
          </a:prstGeom>
          <a:noFill/>
        </p:spPr>
        <p:txBody>
          <a:bodyPr wrap="square" rtlCol="0">
            <a:spAutoFit/>
          </a:bodyPr>
          <a:lstStyle/>
          <a:p>
            <a:pPr algn="ctr"/>
            <a:r>
              <a:rPr lang="zh-CN" altLang="en-US" sz="2400" b="1" spc="300">
                <a:solidFill>
                  <a:srgbClr val="1C7B88"/>
                </a:solidFill>
                <a:latin typeface="思源宋体" panose="02020400000000000000" charset="-122"/>
                <a:ea typeface="思源宋体" panose="02020400000000000000" charset="-122"/>
                <a:cs typeface="思源宋体" panose="02020400000000000000" charset="-122"/>
                <a:sym typeface="+mn-lt"/>
              </a:rPr>
              <a:t>请输入您的标题</a:t>
            </a:r>
            <a:endParaRPr lang="zh-CN" altLang="en-US" sz="2400" b="1" spc="300">
              <a:solidFill>
                <a:srgbClr val="1C7B88"/>
              </a:solidFill>
              <a:latin typeface="思源宋体" panose="02020400000000000000" charset="-122"/>
              <a:ea typeface="思源宋体" panose="02020400000000000000" charset="-122"/>
              <a:cs typeface="思源宋体" panose="02020400000000000000" charset="-122"/>
              <a:sym typeface="+mn-lt"/>
            </a:endParaRPr>
          </a:p>
        </p:txBody>
      </p:sp>
      <p:sp>
        <p:nvSpPr>
          <p:cNvPr id="90" name="矩形 89"/>
          <p:cNvSpPr/>
          <p:nvPr/>
        </p:nvSpPr>
        <p:spPr>
          <a:xfrm>
            <a:off x="2330450" y="1955800"/>
            <a:ext cx="7460615" cy="645160"/>
          </a:xfrm>
          <a:prstGeom prst="rect">
            <a:avLst/>
          </a:prstGeom>
          <a:noFill/>
        </p:spPr>
        <p:txBody>
          <a:bodyPr wrap="square">
            <a:spAutoFit/>
          </a:bodyPr>
          <a:lstStyle/>
          <a:p>
            <a:r>
              <a:rPr lang="zh-CN" altLang="en-US" spc="300">
                <a:solidFill>
                  <a:schemeClr val="tx1">
                    <a:lumMod val="65000"/>
                    <a:lumOff val="35000"/>
                  </a:schemeClr>
                </a:solidFill>
                <a:latin typeface="思源宋体" panose="02020400000000000000" charset="-122"/>
                <a:ea typeface="思源宋体" panose="02020400000000000000" charset="-122"/>
                <a:cs typeface="思源宋体" panose="02020400000000000000" charset="-122"/>
                <a:sym typeface="+mn-lt"/>
              </a:rPr>
              <a:t>近代以来久经磨难的中华民族迎来了从站起来、富起来到强起来的伟大飞跃，迎来了实现中华民族伟大复兴的光明前景；</a:t>
            </a:r>
            <a:endParaRPr lang="zh-CN" altLang="en-US" spc="300">
              <a:solidFill>
                <a:schemeClr val="tx1">
                  <a:lumMod val="65000"/>
                  <a:lumOff val="35000"/>
                </a:schemeClr>
              </a:solidFill>
              <a:latin typeface="思源宋体" panose="02020400000000000000" charset="-122"/>
              <a:ea typeface="思源宋体" panose="02020400000000000000" charset="-122"/>
              <a:cs typeface="思源宋体" panose="02020400000000000000" charset="-122"/>
              <a:sym typeface="+mn-lt"/>
            </a:endParaRPr>
          </a:p>
        </p:txBody>
      </p:sp>
      <p:sp>
        <p:nvSpPr>
          <p:cNvPr id="91" name="矩形: 圆角 90"/>
          <p:cNvSpPr/>
          <p:nvPr/>
        </p:nvSpPr>
        <p:spPr>
          <a:xfrm>
            <a:off x="719455" y="1749425"/>
            <a:ext cx="1059815" cy="1059815"/>
          </a:xfrm>
          <a:prstGeom prst="roundRect">
            <a:avLst/>
          </a:prstGeom>
          <a:solidFill>
            <a:srgbClr val="FBE01C"/>
          </a:solidFill>
          <a:ln w="101600">
            <a:solidFill>
              <a:srgbClr val="FBE01C">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a:latin typeface="思源宋体" panose="02020400000000000000" charset="-122"/>
                <a:ea typeface="思源宋体" panose="02020400000000000000" charset="-122"/>
                <a:cs typeface="思源宋体" panose="02020400000000000000" charset="-122"/>
                <a:sym typeface="+mn-lt"/>
              </a:rPr>
              <a:t>01</a:t>
            </a:r>
            <a:endParaRPr lang="en-US" altLang="zh-CN" sz="3200">
              <a:latin typeface="思源宋体" panose="02020400000000000000" charset="-122"/>
              <a:ea typeface="思源宋体" panose="02020400000000000000" charset="-122"/>
              <a:cs typeface="思源宋体" panose="02020400000000000000" charset="-122"/>
              <a:sym typeface="+mn-lt"/>
            </a:endParaRPr>
          </a:p>
        </p:txBody>
      </p:sp>
      <p:sp>
        <p:nvSpPr>
          <p:cNvPr id="92" name="矩形: 圆角 91"/>
          <p:cNvSpPr/>
          <p:nvPr/>
        </p:nvSpPr>
        <p:spPr>
          <a:xfrm>
            <a:off x="719455" y="3085465"/>
            <a:ext cx="1059815" cy="1059815"/>
          </a:xfrm>
          <a:prstGeom prst="roundRect">
            <a:avLst/>
          </a:prstGeom>
          <a:solidFill>
            <a:srgbClr val="1C7B88"/>
          </a:solidFill>
          <a:ln w="101600">
            <a:solidFill>
              <a:srgbClr val="1C7B88">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a:latin typeface="思源宋体" panose="02020400000000000000" charset="-122"/>
                <a:ea typeface="思源宋体" panose="02020400000000000000" charset="-122"/>
                <a:cs typeface="思源宋体" panose="02020400000000000000" charset="-122"/>
                <a:sym typeface="+mn-lt"/>
              </a:rPr>
              <a:t>02</a:t>
            </a:r>
            <a:endParaRPr lang="en-US" altLang="zh-CN" sz="3200">
              <a:latin typeface="思源宋体" panose="02020400000000000000" charset="-122"/>
              <a:ea typeface="思源宋体" panose="02020400000000000000" charset="-122"/>
              <a:cs typeface="思源宋体" panose="02020400000000000000" charset="-122"/>
              <a:sym typeface="+mn-lt"/>
            </a:endParaRPr>
          </a:p>
        </p:txBody>
      </p:sp>
      <p:sp>
        <p:nvSpPr>
          <p:cNvPr id="93" name="矩形: 圆角 92"/>
          <p:cNvSpPr/>
          <p:nvPr/>
        </p:nvSpPr>
        <p:spPr>
          <a:xfrm>
            <a:off x="719455" y="4421505"/>
            <a:ext cx="1059815" cy="1059815"/>
          </a:xfrm>
          <a:prstGeom prst="roundRect">
            <a:avLst/>
          </a:prstGeom>
          <a:solidFill>
            <a:srgbClr val="8A8B8F"/>
          </a:solidFill>
          <a:ln w="101600">
            <a:solidFill>
              <a:srgbClr val="A6A6A6">
                <a:alpha val="2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a:latin typeface="思源宋体" panose="02020400000000000000" charset="-122"/>
                <a:ea typeface="思源宋体" panose="02020400000000000000" charset="-122"/>
                <a:cs typeface="思源宋体" panose="02020400000000000000" charset="-122"/>
                <a:sym typeface="+mn-lt"/>
              </a:rPr>
              <a:t>03</a:t>
            </a:r>
            <a:endParaRPr lang="en-US" altLang="zh-CN" sz="3200">
              <a:latin typeface="思源宋体" panose="02020400000000000000" charset="-122"/>
              <a:ea typeface="思源宋体" panose="02020400000000000000" charset="-122"/>
              <a:cs typeface="思源宋体" panose="02020400000000000000" charset="-122"/>
              <a:sym typeface="+mn-lt"/>
            </a:endParaRPr>
          </a:p>
        </p:txBody>
      </p:sp>
      <p:sp>
        <p:nvSpPr>
          <p:cNvPr id="94" name="矩形 93"/>
          <p:cNvSpPr/>
          <p:nvPr/>
        </p:nvSpPr>
        <p:spPr>
          <a:xfrm>
            <a:off x="2330450" y="3291840"/>
            <a:ext cx="7460615" cy="645160"/>
          </a:xfrm>
          <a:prstGeom prst="rect">
            <a:avLst/>
          </a:prstGeom>
          <a:noFill/>
        </p:spPr>
        <p:txBody>
          <a:bodyPr wrap="square">
            <a:spAutoFit/>
          </a:bodyPr>
          <a:lstStyle/>
          <a:p>
            <a:r>
              <a:rPr lang="zh-CN" altLang="en-US" spc="300">
                <a:solidFill>
                  <a:schemeClr val="tx1">
                    <a:lumMod val="65000"/>
                    <a:lumOff val="35000"/>
                  </a:schemeClr>
                </a:solidFill>
                <a:latin typeface="思源宋体" panose="02020400000000000000" charset="-122"/>
                <a:ea typeface="思源宋体" panose="02020400000000000000" charset="-122"/>
                <a:cs typeface="思源宋体" panose="02020400000000000000" charset="-122"/>
                <a:sym typeface="+mn-lt"/>
              </a:rPr>
              <a:t>科学社会主义在二十一世纪的中国焕发出强大生机活力，在世界上高高举起了中国特色社会主义伟大旗帜；</a:t>
            </a:r>
            <a:endParaRPr lang="zh-CN" altLang="en-US" spc="300">
              <a:solidFill>
                <a:schemeClr val="tx1">
                  <a:lumMod val="65000"/>
                  <a:lumOff val="35000"/>
                </a:schemeClr>
              </a:solidFill>
              <a:latin typeface="思源宋体" panose="02020400000000000000" charset="-122"/>
              <a:ea typeface="思源宋体" panose="02020400000000000000" charset="-122"/>
              <a:cs typeface="思源宋体" panose="02020400000000000000" charset="-122"/>
              <a:sym typeface="+mn-lt"/>
            </a:endParaRPr>
          </a:p>
        </p:txBody>
      </p:sp>
      <p:sp>
        <p:nvSpPr>
          <p:cNvPr id="95" name="矩形 94"/>
          <p:cNvSpPr/>
          <p:nvPr/>
        </p:nvSpPr>
        <p:spPr>
          <a:xfrm>
            <a:off x="2301875" y="4421505"/>
            <a:ext cx="7460615" cy="1076325"/>
          </a:xfrm>
          <a:prstGeom prst="rect">
            <a:avLst/>
          </a:prstGeom>
          <a:noFill/>
        </p:spPr>
        <p:txBody>
          <a:bodyPr wrap="square">
            <a:spAutoFit/>
          </a:bodyPr>
          <a:lstStyle/>
          <a:p>
            <a:r>
              <a:rPr lang="zh-CN" altLang="en-US" sz="1600" spc="300">
                <a:solidFill>
                  <a:schemeClr val="tx1">
                    <a:lumMod val="65000"/>
                    <a:lumOff val="35000"/>
                  </a:schemeClr>
                </a:solidFill>
                <a:latin typeface="思源宋体" panose="02020400000000000000" charset="-122"/>
                <a:ea typeface="思源宋体" panose="02020400000000000000" charset="-122"/>
                <a:cs typeface="思源宋体" panose="02020400000000000000" charset="-122"/>
                <a:sym typeface="+mn-lt"/>
              </a:rPr>
              <a:t>中国特色社会主义道路、理论、制度、文化不断发展，拓展了发展中国家走向现代化的途径，给世界上那些既希望加快发展又希望保持自身独立性的国家和民族提供了全新选择，为解决人类问题贡献了中国智慧和中国方案。</a:t>
            </a:r>
            <a:endParaRPr lang="zh-CN" altLang="en-US" sz="1600" spc="300">
              <a:solidFill>
                <a:schemeClr val="tx1">
                  <a:lumMod val="65000"/>
                  <a:lumOff val="35000"/>
                </a:schemeClr>
              </a:solidFill>
              <a:latin typeface="思源宋体" panose="02020400000000000000" charset="-122"/>
              <a:ea typeface="思源宋体" panose="02020400000000000000" charset="-122"/>
              <a:cs typeface="思源宋体" panose="02020400000000000000" charset="-122"/>
              <a:sym typeface="+mn-lt"/>
            </a:endParaRPr>
          </a:p>
        </p:txBody>
      </p:sp>
      <p:sp>
        <p:nvSpPr>
          <p:cNvPr id="96" name="矩形: 圆角 95"/>
          <p:cNvSpPr/>
          <p:nvPr/>
        </p:nvSpPr>
        <p:spPr>
          <a:xfrm>
            <a:off x="2026285" y="1749425"/>
            <a:ext cx="8011795" cy="1059815"/>
          </a:xfrm>
          <a:prstGeom prst="roundRect">
            <a:avLst/>
          </a:prstGeom>
          <a:noFill/>
          <a:ln w="12700">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宋体" panose="02020400000000000000" charset="-122"/>
              <a:ea typeface="思源宋体" panose="02020400000000000000" charset="-122"/>
              <a:cs typeface="思源宋体" panose="02020400000000000000" charset="-122"/>
              <a:sym typeface="+mn-lt"/>
            </a:endParaRPr>
          </a:p>
        </p:txBody>
      </p:sp>
      <p:sp>
        <p:nvSpPr>
          <p:cNvPr id="97" name="矩形: 圆角 96"/>
          <p:cNvSpPr/>
          <p:nvPr/>
        </p:nvSpPr>
        <p:spPr>
          <a:xfrm>
            <a:off x="2025650" y="3085465"/>
            <a:ext cx="8011795" cy="1059815"/>
          </a:xfrm>
          <a:prstGeom prst="roundRect">
            <a:avLst/>
          </a:prstGeom>
          <a:noFill/>
          <a:ln w="12700">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宋体" panose="02020400000000000000" charset="-122"/>
              <a:ea typeface="思源宋体" panose="02020400000000000000" charset="-122"/>
              <a:cs typeface="思源宋体" panose="02020400000000000000" charset="-122"/>
              <a:sym typeface="+mn-lt"/>
            </a:endParaRPr>
          </a:p>
        </p:txBody>
      </p:sp>
      <p:sp>
        <p:nvSpPr>
          <p:cNvPr id="98" name="矩形: 圆角 97"/>
          <p:cNvSpPr/>
          <p:nvPr/>
        </p:nvSpPr>
        <p:spPr>
          <a:xfrm>
            <a:off x="2025650" y="4421505"/>
            <a:ext cx="8011795" cy="1059815"/>
          </a:xfrm>
          <a:prstGeom prst="roundRect">
            <a:avLst/>
          </a:prstGeom>
          <a:noFill/>
          <a:ln w="12700">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宋体" panose="02020400000000000000" charset="-122"/>
              <a:ea typeface="思源宋体" panose="02020400000000000000" charset="-122"/>
              <a:cs typeface="思源宋体" panose="02020400000000000000" charset="-122"/>
              <a:sym typeface="+mn-lt"/>
            </a:endParaRPr>
          </a:p>
        </p:txBody>
      </p:sp>
    </p:spTree>
  </p:cSld>
  <p:clrMapOvr>
    <a:masterClrMapping/>
  </p:clrMapOvr>
  <mc:AlternateContent>
    <mc:Choice xmlns:p14="http://schemas.microsoft.com/office/powerpoint/2010/main" Requires="p14">
      <p:transition spd="slow" advClick="0" advTm="0" p14:dur="1750">
        <p:randomBar dir="vert"/>
      </p:transition>
    </mc:Choice>
    <mc:Fallback>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500" fill="hold">
                                          <p:stCondLst>
                                            <p:cond delay="0"/>
                                          </p:stCondLst>
                                        </p:cTn>
                                        <p:tgtEl>
                                          <p:spTgt spid="89"/>
                                        </p:tgtEl>
                                        <p:attrNameLst>
                                          <p:attrName>style.visibility</p:attrName>
                                        </p:attrNameLst>
                                      </p:cBhvr>
                                      <p:to>
                                        <p:strVal val="visible"/>
                                      </p:to>
                                    </p:set>
                                    <p:anim calcmode="lin" valueType="num">
                                      <p:cBhvr>
                                        <p:cTn id="7" dur="500" fill="hold"/>
                                        <p:tgtEl>
                                          <p:spTgt spid="89"/>
                                        </p:tgtEl>
                                        <p:attrNameLst>
                                          <p:attrName>ppt_x</p:attrName>
                                        </p:attrNameLst>
                                      </p:cBhvr>
                                      <p:tavLst>
                                        <p:tav tm="0">
                                          <p:val>
                                            <p:strVal val="#ppt_x-.2"/>
                                          </p:val>
                                        </p:tav>
                                        <p:tav tm="100000">
                                          <p:val>
                                            <p:strVal val="#ppt_x"/>
                                          </p:val>
                                        </p:tav>
                                      </p:tavLst>
                                    </p:anim>
                                    <p:anim calcmode="lin" valueType="num">
                                      <p:cBhvr>
                                        <p:cTn id="8" dur="500" fill="hold"/>
                                        <p:tgtEl>
                                          <p:spTgt spid="89"/>
                                        </p:tgtEl>
                                        <p:attrNameLst>
                                          <p:attrName>ppt_y</p:attrName>
                                        </p:attrNameLst>
                                      </p:cBhvr>
                                      <p:tavLst>
                                        <p:tav tm="0">
                                          <p:val>
                                            <p:strVal val="#ppt_y"/>
                                          </p:val>
                                        </p:tav>
                                        <p:tav tm="100000">
                                          <p:val>
                                            <p:strVal val="#ppt_y"/>
                                          </p:val>
                                        </p:tav>
                                      </p:tavLst>
                                    </p:anim>
                                    <p:animEffect transition="in" filter="wipe(right)" prLst="gradientSize: 0.1">
                                      <p:cBhvr>
                                        <p:cTn id="9" dur="500"/>
                                        <p:tgtEl>
                                          <p:spTgt spid="89"/>
                                        </p:tgtEl>
                                      </p:cBhvr>
                                    </p:animEffect>
                                  </p:childTnLst>
                                </p:cTn>
                              </p:par>
                            </p:childTnLst>
                          </p:cTn>
                        </p:par>
                      </p:childTnLst>
                    </p:cTn>
                  </p:par>
                  <p:par>
                    <p:cTn id="10" fill="hold" nodeType="clickPar">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000" fill="hold">
                                          <p:stCondLst>
                                            <p:cond delay="0"/>
                                          </p:stCondLst>
                                        </p:cTn>
                                        <p:tgtEl>
                                          <p:spTgt spid="91"/>
                                        </p:tgtEl>
                                        <p:attrNameLst>
                                          <p:attrName>style.visibility</p:attrName>
                                        </p:attrNameLst>
                                      </p:cBhvr>
                                      <p:to>
                                        <p:strVal val="visible"/>
                                      </p:to>
                                    </p:set>
                                    <p:animEffect transition="in" filter="randombar(horizontal)">
                                      <p:cBhvr>
                                        <p:cTn id="14" dur="1000"/>
                                        <p:tgtEl>
                                          <p:spTgt spid="91"/>
                                        </p:tgtEl>
                                      </p:cBhvr>
                                    </p:animEffect>
                                  </p:childTnLst>
                                </p:cTn>
                              </p:par>
                            </p:childTnLst>
                          </p:cTn>
                        </p:par>
                      </p:childTnLst>
                    </p:cTn>
                  </p:par>
                  <p:par>
                    <p:cTn id="15" fill="hold" nodeType="clickPar">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000" fill="hold">
                                          <p:stCondLst>
                                            <p:cond delay="0"/>
                                          </p:stCondLst>
                                        </p:cTn>
                                        <p:tgtEl>
                                          <p:spTgt spid="92"/>
                                        </p:tgtEl>
                                        <p:attrNameLst>
                                          <p:attrName>style.visibility</p:attrName>
                                        </p:attrNameLst>
                                      </p:cBhvr>
                                      <p:to>
                                        <p:strVal val="visible"/>
                                      </p:to>
                                    </p:set>
                                    <p:animEffect transition="in" filter="randombar(horizontal)">
                                      <p:cBhvr>
                                        <p:cTn id="23" dur="1000"/>
                                        <p:tgtEl>
                                          <p:spTgt spid="92"/>
                                        </p:tgtEl>
                                      </p:cBhvr>
                                    </p:animEffect>
                                  </p:childTnLst>
                                </p:cTn>
                              </p:par>
                            </p:childTnLst>
                          </p:cTn>
                        </p:par>
                      </p:childTnLst>
                    </p:cTn>
                  </p:par>
                  <p:par>
                    <p:cTn id="24" fill="hold" nodeType="clickPar">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97"/>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000" fill="hold">
                                          <p:stCondLst>
                                            <p:cond delay="0"/>
                                          </p:stCondLst>
                                        </p:cTn>
                                        <p:tgtEl>
                                          <p:spTgt spid="93"/>
                                        </p:tgtEl>
                                        <p:attrNameLst>
                                          <p:attrName>style.visibility</p:attrName>
                                        </p:attrNameLst>
                                      </p:cBhvr>
                                      <p:to>
                                        <p:strVal val="visible"/>
                                      </p:to>
                                    </p:set>
                                    <p:animEffect transition="in" filter="randombar(horizontal)">
                                      <p:cBhvr>
                                        <p:cTn id="32" dur="1000"/>
                                        <p:tgtEl>
                                          <p:spTgt spid="93"/>
                                        </p:tgtEl>
                                      </p:cBhvr>
                                    </p:animEffect>
                                  </p:childTnLst>
                                </p:cTn>
                              </p:par>
                            </p:childTnLst>
                          </p:cTn>
                        </p:par>
                      </p:childTnLst>
                    </p:cTn>
                  </p:par>
                  <p:par>
                    <p:cTn id="33" fill="hold" nodeType="clickPar">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98"/>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9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9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p:bldP spid="90" grpId="0"/>
      <p:bldP spid="91" grpId="0" animBg="1"/>
      <p:bldP spid="92" grpId="0" animBg="1"/>
      <p:bldP spid="93" grpId="0" animBg="1"/>
      <p:bldP spid="94" grpId="0"/>
      <p:bldP spid="95" grpId="0"/>
      <p:bldP spid="96" grpId="0" animBg="1"/>
      <p:bldP spid="97" grpId="0" animBg="1"/>
      <p:bldP spid="98" grpId="0" animBg="1"/>
    </p:bldLst>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rotWithShape="1">
          <a:blip r:embed="rId5"/>
          <a:stretch>
            <a:fillRect/>
          </a:stretch>
        </a:blipFill>
        <a:effectLst/>
      </p:bgPr>
    </p:bg>
    <p:spTree>
      <p:nvGrpSpPr>
        <p:cNvPr id="1" name=""/>
        <p:cNvGrpSpPr/>
        <p:nvPr/>
      </p:nvGrpSpPr>
      <p:grpSpPr>
        <a:xfrm>
          <a:off x="0" y="0"/>
          <a:ext cx="0" cy="0"/>
        </a:xfrm>
      </p:grpSpPr>
      <p:pic>
        <p:nvPicPr>
          <p:cNvPr id="2" name="图片 1" descr="矩形 6"/>
          <p:cNvPicPr/>
          <p:nvPr/>
        </p:nvPicPr>
        <p:blipFill>
          <a:blip r:embed="rId3"/>
          <a:stretch>
            <a:fillRect/>
          </a:stretch>
        </p:blipFill>
        <p:spPr>
          <a:xfrm>
            <a:off x="3175" y="6313170"/>
            <a:ext cx="10800000" cy="182880"/>
          </a:xfrm>
          <a:prstGeom prst="rect">
            <a:avLst/>
          </a:prstGeom>
        </p:spPr>
      </p:pic>
      <p:sp>
        <p:nvSpPr>
          <p:cNvPr id="3" name="PA_椭圆 75"/>
          <p:cNvSpPr/>
          <p:nvPr>
            <p:custDataLst>
              <p:tags r:id="rId4"/>
            </p:custDataLst>
          </p:nvPr>
        </p:nvSpPr>
        <p:spPr>
          <a:xfrm>
            <a:off x="2442210" y="1558925"/>
            <a:ext cx="1767840" cy="1767840"/>
          </a:xfrm>
          <a:prstGeom prst="ellipse">
            <a:avLst/>
          </a:prstGeom>
          <a:solidFill>
            <a:srgbClr val="3CB19B">
              <a:alpha val="68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r>
              <a:rPr lang="en-US" altLang="zh-CN" sz="5400" kern="0" spc="300" noProof="0">
                <a:solidFill>
                  <a:prstClr val="white"/>
                </a:solidFill>
                <a:latin typeface="思源宋体" panose="02020400000000000000" charset="-122"/>
                <a:ea typeface="思源宋体" panose="02020400000000000000" charset="-122"/>
                <a:cs typeface="思源宋体" panose="02020400000000000000" charset="-122"/>
                <a:sym typeface="+mn-lt"/>
              </a:rPr>
              <a:t>02</a:t>
            </a:r>
            <a:endParaRPr kumimoji="0" lang="en-US" altLang="zh-CN" sz="5400" i="0" u="none" strike="noStrike" kern="0" cap="none" spc="300" normalizeH="0" baseline="0" noProof="0">
              <a:ln>
                <a:noFill/>
              </a:ln>
              <a:solidFill>
                <a:prstClr val="white"/>
              </a:solidFill>
              <a:effectLst/>
              <a:uLnTx/>
              <a:uFillTx/>
              <a:latin typeface="思源宋体" panose="02020400000000000000" charset="-122"/>
              <a:ea typeface="思源宋体" panose="02020400000000000000" charset="-122"/>
              <a:cs typeface="思源宋体" panose="02020400000000000000" charset="-122"/>
              <a:sym typeface="+mn-lt"/>
            </a:endParaRPr>
          </a:p>
        </p:txBody>
      </p:sp>
      <p:grpSp>
        <p:nvGrpSpPr>
          <p:cNvPr id="40" name="组合 39"/>
          <p:cNvGrpSpPr/>
          <p:nvPr/>
        </p:nvGrpSpPr>
        <p:grpSpPr>
          <a:xfrm>
            <a:off x="4976495" y="1863408"/>
            <a:ext cx="3183255" cy="1243965"/>
            <a:chOff x="7036" y="4336"/>
            <a:chExt cx="5013" cy="1959"/>
          </a:xfrm>
        </p:grpSpPr>
        <p:sp>
          <p:nvSpPr>
            <p:cNvPr id="30" name="TextBox 1"/>
            <p:cNvSpPr txBox="1"/>
            <p:nvPr/>
          </p:nvSpPr>
          <p:spPr>
            <a:xfrm>
              <a:off x="8118" y="4336"/>
              <a:ext cx="2848" cy="919"/>
            </a:xfrm>
            <a:prstGeom prst="rect">
              <a:avLst/>
            </a:prstGeom>
            <a:noFill/>
          </p:spPr>
          <p:txBody>
            <a:bodyPr wrap="none" rtlCol="0">
              <a:spAutoFit/>
            </a:bodyPr>
            <a:lstStyle/>
            <a:p>
              <a:pPr algn="ctr"/>
              <a:r>
                <a:rPr lang="zh-CN" altLang="en-US" sz="3200">
                  <a:solidFill>
                    <a:schemeClr val="tx1">
                      <a:lumMod val="75000"/>
                      <a:lumOff val="25000"/>
                    </a:schemeClr>
                  </a:solidFill>
                  <a:latin typeface="思源宋体" panose="02020400000000000000" charset="-122"/>
                  <a:ea typeface="思源宋体" panose="02020400000000000000" charset="-122"/>
                  <a:cs typeface="思源宋体" panose="02020400000000000000" charset="-122"/>
                </a:rPr>
                <a:t>我的学习</a:t>
              </a:r>
              <a:endParaRPr lang="zh-CN" altLang="en-US" sz="3200">
                <a:solidFill>
                  <a:schemeClr val="tx1">
                    <a:lumMod val="75000"/>
                    <a:lumOff val="25000"/>
                  </a:schemeClr>
                </a:solidFill>
                <a:latin typeface="思源宋体" panose="02020400000000000000" charset="-122"/>
                <a:ea typeface="思源宋体" panose="02020400000000000000" charset="-122"/>
                <a:cs typeface="思源宋体" panose="02020400000000000000" charset="-122"/>
              </a:endParaRPr>
            </a:p>
          </p:txBody>
        </p:sp>
        <p:sp>
          <p:nvSpPr>
            <p:cNvPr id="39" name="文本框 38"/>
            <p:cNvSpPr txBox="1"/>
            <p:nvPr/>
          </p:nvSpPr>
          <p:spPr>
            <a:xfrm>
              <a:off x="7036" y="5279"/>
              <a:ext cx="5013" cy="1016"/>
            </a:xfrm>
            <a:prstGeom prst="rect">
              <a:avLst/>
            </a:prstGeom>
            <a:noFill/>
          </p:spPr>
          <p:txBody>
            <a:bodyPr wrap="square" rtlCol="0">
              <a:spAutoFit/>
              <a:scene3d>
                <a:camera prst="orthographicFront"/>
                <a:lightRig rig="threePt" dir="t"/>
              </a:scene3d>
              <a:sp3d contourW="12700"/>
            </a:bodyPr>
            <a:lstStyle/>
            <a:p>
              <a:pPr marL="0" lvl="1" indent="0" algn="ctr">
                <a:buFont typeface="Arial" panose="020b0604020202020204" pitchFamily="34" charset="0"/>
                <a:buNone/>
              </a:pPr>
              <a:r>
                <a:rPr lang="zh-CN" altLang="en-US" sz="1200">
                  <a:solidFill>
                    <a:schemeClr val="tx1">
                      <a:lumMod val="75000"/>
                      <a:lumOff val="25000"/>
                    </a:schemeClr>
                  </a:solidFill>
                  <a:latin typeface="思源宋体" panose="02020400000000000000" charset="-122"/>
                  <a:ea typeface="思源宋体" panose="02020400000000000000" charset="-122"/>
                  <a:cs typeface="思源宋体" panose="02020400000000000000" charset="-122"/>
                  <a:sym typeface="Arial" panose="020b0604020202020204" pitchFamily="34" charset="0"/>
                </a:rPr>
                <a:t>添加相关标题文字添加相关标题文字添加相关标题文字添加相关标题文字添加相关标题文字</a:t>
              </a:r>
              <a:endParaRPr lang="zh-CN" altLang="en-US" sz="1200">
                <a:solidFill>
                  <a:schemeClr val="tx1">
                    <a:lumMod val="75000"/>
                    <a:lumOff val="25000"/>
                  </a:schemeClr>
                </a:solidFill>
                <a:latin typeface="思源宋体" panose="02020400000000000000" charset="-122"/>
                <a:ea typeface="思源宋体" panose="02020400000000000000" charset="-122"/>
                <a:cs typeface="思源宋体" panose="02020400000000000000" charset="-122"/>
                <a:sym typeface="Arial" panose="020b0604020202020204" pitchFamily="34" charset="0"/>
              </a:endParaRPr>
            </a:p>
          </p:txBody>
        </p:sp>
      </p:grpSp>
    </p:spTree>
  </p:cSld>
  <p:clrMapOvr>
    <a:masterClrMapping/>
  </p:clrMapOvr>
  <mc:AlternateContent>
    <mc:Choice xmlns:p14="http://schemas.microsoft.com/office/powerpoint/2010/main" Requires="p14">
      <p:transition spd="slow" advClick="0" advTm="0" p14:dur="1750">
        <p:randomBar dir="vert"/>
      </p:transition>
    </mc:Choice>
    <mc:Fallback>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childTnLst>
                          </p:cTn>
                        </p:par>
                      </p:childTnLst>
                    </p:cTn>
                  </p:par>
                  <p:par>
                    <p:cTn id="8" fill="hold" nodeType="clickPar">
                      <p:stCondLst>
                        <p:cond delay="indefinite"/>
                        <p:cond evt="onBegin" delay="0">
                          <p:tn val="7"/>
                        </p:cond>
                      </p:stCondLst>
                      <p:childTnLst>
                        <p:par>
                          <p:cTn id="9" fill="hold">
                            <p:stCondLst>
                              <p:cond delay="0"/>
                            </p:stCondLst>
                            <p:childTnLst>
                              <p:par>
                                <p:cTn id="10" presetID="29" presetClass="entr" presetSubtype="0" fill="hold" nodeType="click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1000" fill="hold"/>
                                        <p:tgtEl>
                                          <p:spTgt spid="40"/>
                                        </p:tgtEl>
                                        <p:attrNameLst>
                                          <p:attrName>ppt_x</p:attrName>
                                        </p:attrNameLst>
                                      </p:cBhvr>
                                      <p:tavLst>
                                        <p:tav tm="0">
                                          <p:val>
                                            <p:strVal val="#ppt_x-.2"/>
                                          </p:val>
                                        </p:tav>
                                        <p:tav tm="100000">
                                          <p:val>
                                            <p:strVal val="#ppt_x"/>
                                          </p:val>
                                        </p:tav>
                                      </p:tavLst>
                                    </p:anim>
                                    <p:anim calcmode="lin" valueType="num">
                                      <p:cBhvr>
                                        <p:cTn id="13" dur="1000" fill="hold"/>
                                        <p:tgtEl>
                                          <p:spTgt spid="40"/>
                                        </p:tgtEl>
                                        <p:attrNameLst>
                                          <p:attrName>ppt_y</p:attrName>
                                        </p:attrNameLst>
                                      </p:cBhvr>
                                      <p:tavLst>
                                        <p:tav tm="0">
                                          <p:val>
                                            <p:strVal val="#ppt_y"/>
                                          </p:val>
                                        </p:tav>
                                        <p:tav tm="100000">
                                          <p:val>
                                            <p:strVal val="#ppt_y"/>
                                          </p:val>
                                        </p:tav>
                                      </p:tavLst>
                                    </p:anim>
                                    <p:animEffect transition="in" filter="wipe(right)" prLst="gradientSize: 0.1">
                                      <p:cBhvr>
                                        <p:cTn id="14"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rotWithShape="1">
          <a:blip r:embed="rId7"/>
          <a:stretch>
            <a:fillRect/>
          </a:stretch>
        </a:blipFill>
        <a:effectLst/>
      </p:bgPr>
    </p:bg>
    <p:spTree>
      <p:nvGrpSpPr>
        <p:cNvPr id="1" name=""/>
        <p:cNvGrpSpPr/>
        <p:nvPr/>
      </p:nvGrpSpPr>
      <p:grpSpPr>
        <a:xfrm>
          <a:off x="0" y="0"/>
          <a:ext cx="0" cy="0"/>
        </a:xfrm>
      </p:grpSpPr>
      <p:pic>
        <p:nvPicPr>
          <p:cNvPr id="4" name="图片 3" descr="矢量智能对象-1"/>
          <p:cNvPicPr>
            <a:picLocks noChangeAspect="1"/>
          </p:cNvPicPr>
          <p:nvPr/>
        </p:nvPicPr>
        <p:blipFill>
          <a:blip r:embed="rId3"/>
          <a:stretch>
            <a:fillRect/>
          </a:stretch>
        </p:blipFill>
        <p:spPr>
          <a:xfrm>
            <a:off x="8992235" y="4172585"/>
            <a:ext cx="1811020" cy="2323465"/>
          </a:xfrm>
          <a:prstGeom prst="rect">
            <a:avLst/>
          </a:prstGeom>
        </p:spPr>
      </p:pic>
      <p:pic>
        <p:nvPicPr>
          <p:cNvPr id="5" name="图片 4" descr="矢量智能对象"/>
          <p:cNvPicPr>
            <a:picLocks noChangeAspect="1"/>
          </p:cNvPicPr>
          <p:nvPr/>
        </p:nvPicPr>
        <p:blipFill>
          <a:blip r:embed="rId4"/>
          <a:stretch>
            <a:fillRect/>
          </a:stretch>
        </p:blipFill>
        <p:spPr>
          <a:xfrm>
            <a:off x="3175" y="3952875"/>
            <a:ext cx="1965960" cy="2457450"/>
          </a:xfrm>
          <a:prstGeom prst="rect">
            <a:avLst/>
          </a:prstGeom>
        </p:spPr>
      </p:pic>
      <p:pic>
        <p:nvPicPr>
          <p:cNvPr id="6" name="图片 5" descr="矢量智能对象-3"/>
          <p:cNvPicPr>
            <a:picLocks noChangeAspect="1"/>
          </p:cNvPicPr>
          <p:nvPr/>
        </p:nvPicPr>
        <p:blipFill>
          <a:blip r:embed="rId5"/>
          <a:stretch>
            <a:fillRect/>
          </a:stretch>
        </p:blipFill>
        <p:spPr>
          <a:xfrm>
            <a:off x="1969135" y="5878195"/>
            <a:ext cx="1706245" cy="434975"/>
          </a:xfrm>
          <a:prstGeom prst="rect">
            <a:avLst/>
          </a:prstGeom>
        </p:spPr>
      </p:pic>
      <p:pic>
        <p:nvPicPr>
          <p:cNvPr id="2" name="图片 1" descr="矩形 6"/>
          <p:cNvPicPr/>
          <p:nvPr/>
        </p:nvPicPr>
        <p:blipFill>
          <a:blip r:embed="rId6"/>
          <a:stretch>
            <a:fillRect/>
          </a:stretch>
        </p:blipFill>
        <p:spPr>
          <a:xfrm>
            <a:off x="3175" y="6313170"/>
            <a:ext cx="10800000" cy="182880"/>
          </a:xfrm>
          <a:prstGeom prst="rect">
            <a:avLst/>
          </a:prstGeom>
        </p:spPr>
      </p:pic>
      <p:sp>
        <p:nvSpPr>
          <p:cNvPr id="43" name="矩形 42"/>
          <p:cNvSpPr/>
          <p:nvPr/>
        </p:nvSpPr>
        <p:spPr>
          <a:xfrm>
            <a:off x="363220" y="287655"/>
            <a:ext cx="10080625" cy="59048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宋体" panose="02020400000000000000" charset="-122"/>
              <a:ea typeface="思源宋体" panose="02020400000000000000" charset="-122"/>
              <a:cs typeface="思源宋体" panose="02020400000000000000" charset="-122"/>
            </a:endParaRPr>
          </a:p>
        </p:txBody>
      </p:sp>
      <p:sp>
        <p:nvSpPr>
          <p:cNvPr id="45" name="Oval 2"/>
          <p:cNvSpPr>
            <a:spLocks noChangeArrowheads="1"/>
          </p:cNvSpPr>
          <p:nvPr/>
        </p:nvSpPr>
        <p:spPr bwMode="auto">
          <a:xfrm>
            <a:off x="1206500" y="1868805"/>
            <a:ext cx="1299210" cy="1302385"/>
          </a:xfrm>
          <a:prstGeom prst="ellipse">
            <a:avLst/>
          </a:prstGeom>
          <a:solidFill>
            <a:srgbClr val="1C7B88"/>
          </a:solidFill>
          <a:ln>
            <a:noFill/>
          </a:ln>
        </p:spPr>
        <p:txBody>
          <a:bodyPr lIns="121918" tIns="60960" rIns="121918" bIns="60960"/>
          <a:lstStyle/>
          <a:p>
            <a:pPr defTabSz="1218565" fontAlgn="base">
              <a:spcBef>
                <a:spcPct val="0"/>
              </a:spcBef>
              <a:spcAft>
                <a:spcPct val="0"/>
              </a:spcAft>
            </a:pPr>
            <a:endParaRPr lang="zh-CN" altLang="en-US" sz="2400">
              <a:solidFill>
                <a:schemeClr val="bg1">
                  <a:lumMod val="85000"/>
                </a:schemeClr>
              </a:solidFill>
              <a:latin typeface="思源宋体" panose="02020400000000000000" charset="-122"/>
              <a:ea typeface="思源宋体" panose="02020400000000000000" charset="-122"/>
              <a:cs typeface="思源宋体" panose="02020400000000000000" charset="-122"/>
              <a:sym typeface="字魂59号-创粗黑" panose="00000500000000000000" pitchFamily="2" charset="-122"/>
            </a:endParaRPr>
          </a:p>
        </p:txBody>
      </p:sp>
      <p:sp>
        <p:nvSpPr>
          <p:cNvPr id="46" name="Freeform 3"/>
          <p:cNvSpPr/>
          <p:nvPr/>
        </p:nvSpPr>
        <p:spPr bwMode="auto">
          <a:xfrm>
            <a:off x="1864995" y="1593850"/>
            <a:ext cx="918210" cy="925195"/>
          </a:xfrm>
          <a:custGeom>
            <a:gdLst>
              <a:gd name="T0" fmla="*/ 184 w 184"/>
              <a:gd name="T1" fmla="*/ 185 h 185"/>
              <a:gd name="T2" fmla="*/ 0 w 184"/>
              <a:gd name="T3" fmla="*/ 0 h 185"/>
            </a:gdLst>
            <a:cxnLst>
              <a:cxn ang="0">
                <a:pos x="T0" y="T1"/>
              </a:cxn>
              <a:cxn ang="0">
                <a:pos x="T2" y="T3"/>
              </a:cxn>
            </a:cxnLst>
            <a:rect l="0" t="0" r="r" b="b"/>
            <a:pathLst>
              <a:path w="184" h="185">
                <a:moveTo>
                  <a:pt x="184" y="185"/>
                </a:moveTo>
                <a:cubicBezTo>
                  <a:pt x="184" y="83"/>
                  <a:pt x="102" y="0"/>
                  <a:pt x="0" y="0"/>
                </a:cubicBezTo>
              </a:path>
            </a:pathLst>
          </a:custGeom>
          <a:noFill/>
          <a:ln w="6350" cap="flat" cmpd="sng">
            <a:solidFill>
              <a:srgbClr val="A2897B"/>
            </a:solidFill>
            <a:round/>
            <a:headEnd type="triangle" w="med" len="med"/>
          </a:ln>
          <a:extLst>
            <a:ext uri="{909E8E84-426E-40DD-AFC4-6F175D3DCCD1}">
              <a14:hiddenFill xmlns:a14="http://schemas.microsoft.com/office/drawing/2010/main">
                <a:solidFill>
                  <a:srgbClr val="FFFFFF"/>
                </a:solidFill>
              </a14:hiddenFill>
            </a:ext>
          </a:extLst>
        </p:spPr>
        <p:txBody>
          <a:bodyPr lIns="121918" tIns="60960" rIns="121918" bIns="60960"/>
          <a:lstStyle/>
          <a:p>
            <a:pPr defTabSz="1218565" fontAlgn="base">
              <a:spcBef>
                <a:spcPct val="0"/>
              </a:spcBef>
              <a:spcAft>
                <a:spcPct val="0"/>
              </a:spcAft>
            </a:pPr>
            <a:endParaRPr lang="zh-CN" altLang="en-US" sz="2400">
              <a:solidFill>
                <a:schemeClr val="bg1">
                  <a:lumMod val="85000"/>
                </a:schemeClr>
              </a:solidFill>
              <a:latin typeface="思源宋体" panose="02020400000000000000" charset="-122"/>
              <a:ea typeface="思源宋体" panose="02020400000000000000" charset="-122"/>
              <a:cs typeface="思源宋体" panose="02020400000000000000" charset="-122"/>
              <a:sym typeface="字魂59号-创粗黑" panose="00000500000000000000" pitchFamily="2" charset="-122"/>
            </a:endParaRPr>
          </a:p>
        </p:txBody>
      </p:sp>
      <p:sp>
        <p:nvSpPr>
          <p:cNvPr id="47" name="Oval 4"/>
          <p:cNvSpPr>
            <a:spLocks noChangeArrowheads="1"/>
          </p:cNvSpPr>
          <p:nvPr/>
        </p:nvSpPr>
        <p:spPr bwMode="auto">
          <a:xfrm>
            <a:off x="5942965" y="1868805"/>
            <a:ext cx="1295400" cy="1302385"/>
          </a:xfrm>
          <a:prstGeom prst="ellipse">
            <a:avLst/>
          </a:prstGeom>
          <a:solidFill>
            <a:srgbClr val="1C7B88"/>
          </a:solidFill>
          <a:ln>
            <a:noFill/>
          </a:ln>
        </p:spPr>
        <p:txBody>
          <a:bodyPr lIns="121918" tIns="60960" rIns="121918" bIns="60960"/>
          <a:lstStyle/>
          <a:p>
            <a:pPr defTabSz="1218565" fontAlgn="base">
              <a:spcBef>
                <a:spcPct val="0"/>
              </a:spcBef>
              <a:spcAft>
                <a:spcPct val="0"/>
              </a:spcAft>
            </a:pPr>
            <a:endParaRPr lang="zh-CN" altLang="en-US" sz="2400">
              <a:solidFill>
                <a:schemeClr val="bg1">
                  <a:lumMod val="85000"/>
                </a:schemeClr>
              </a:solidFill>
              <a:latin typeface="思源宋体" panose="02020400000000000000" charset="-122"/>
              <a:ea typeface="思源宋体" panose="02020400000000000000" charset="-122"/>
              <a:cs typeface="思源宋体" panose="02020400000000000000" charset="-122"/>
              <a:sym typeface="字魂59号-创粗黑" panose="00000500000000000000" pitchFamily="2" charset="-122"/>
            </a:endParaRPr>
          </a:p>
        </p:txBody>
      </p:sp>
      <p:sp>
        <p:nvSpPr>
          <p:cNvPr id="48" name="Freeform 5"/>
          <p:cNvSpPr/>
          <p:nvPr/>
        </p:nvSpPr>
        <p:spPr bwMode="auto">
          <a:xfrm>
            <a:off x="6603365" y="1593850"/>
            <a:ext cx="918210" cy="925195"/>
          </a:xfrm>
          <a:custGeom>
            <a:gdLst>
              <a:gd name="T0" fmla="*/ 184 w 184"/>
              <a:gd name="T1" fmla="*/ 185 h 185"/>
              <a:gd name="T2" fmla="*/ 0 w 184"/>
              <a:gd name="T3" fmla="*/ 0 h 185"/>
            </a:gdLst>
            <a:cxnLst>
              <a:cxn ang="0">
                <a:pos x="T0" y="T1"/>
              </a:cxn>
              <a:cxn ang="0">
                <a:pos x="T2" y="T3"/>
              </a:cxn>
            </a:cxnLst>
            <a:rect l="0" t="0" r="r" b="b"/>
            <a:pathLst>
              <a:path w="184" h="185">
                <a:moveTo>
                  <a:pt x="184" y="185"/>
                </a:moveTo>
                <a:cubicBezTo>
                  <a:pt x="184" y="83"/>
                  <a:pt x="101" y="0"/>
                  <a:pt x="0" y="0"/>
                </a:cubicBezTo>
              </a:path>
            </a:pathLst>
          </a:custGeom>
          <a:noFill/>
          <a:ln w="6350" cap="flat" cmpd="sng">
            <a:solidFill>
              <a:srgbClr val="A2897B"/>
            </a:solidFill>
            <a:round/>
            <a:headEnd type="triangle" w="med" len="med"/>
          </a:ln>
          <a:extLst>
            <a:ext uri="{909E8E84-426E-40DD-AFC4-6F175D3DCCD1}">
              <a14:hiddenFill xmlns:a14="http://schemas.microsoft.com/office/drawing/2010/main">
                <a:solidFill>
                  <a:srgbClr val="FFFFFF"/>
                </a:solidFill>
              </a14:hiddenFill>
            </a:ext>
          </a:extLst>
        </p:spPr>
        <p:txBody>
          <a:bodyPr lIns="121918" tIns="60960" rIns="121918" bIns="60960"/>
          <a:lstStyle/>
          <a:p>
            <a:pPr defTabSz="1218565" fontAlgn="base">
              <a:spcBef>
                <a:spcPct val="0"/>
              </a:spcBef>
              <a:spcAft>
                <a:spcPct val="0"/>
              </a:spcAft>
            </a:pPr>
            <a:endParaRPr lang="zh-CN" altLang="en-US" sz="2400">
              <a:solidFill>
                <a:schemeClr val="bg1">
                  <a:lumMod val="85000"/>
                </a:schemeClr>
              </a:solidFill>
              <a:latin typeface="思源宋体" panose="02020400000000000000" charset="-122"/>
              <a:ea typeface="思源宋体" panose="02020400000000000000" charset="-122"/>
              <a:cs typeface="思源宋体" panose="02020400000000000000" charset="-122"/>
              <a:sym typeface="字魂59号-创粗黑" panose="00000500000000000000" pitchFamily="2" charset="-122"/>
            </a:endParaRPr>
          </a:p>
        </p:txBody>
      </p:sp>
      <p:sp>
        <p:nvSpPr>
          <p:cNvPr id="49" name="Oval 6"/>
          <p:cNvSpPr>
            <a:spLocks noChangeArrowheads="1"/>
          </p:cNvSpPr>
          <p:nvPr/>
        </p:nvSpPr>
        <p:spPr bwMode="auto">
          <a:xfrm>
            <a:off x="3492500" y="3244850"/>
            <a:ext cx="1299210" cy="1299845"/>
          </a:xfrm>
          <a:prstGeom prst="ellipse">
            <a:avLst/>
          </a:prstGeom>
          <a:solidFill>
            <a:srgbClr val="A6A6A6"/>
          </a:solidFill>
          <a:ln>
            <a:noFill/>
          </a:ln>
        </p:spPr>
        <p:txBody>
          <a:bodyPr lIns="121918" tIns="60960" rIns="121918" bIns="60960"/>
          <a:lstStyle/>
          <a:p>
            <a:pPr defTabSz="1218565" fontAlgn="base">
              <a:spcBef>
                <a:spcPct val="0"/>
              </a:spcBef>
              <a:spcAft>
                <a:spcPct val="0"/>
              </a:spcAft>
            </a:pPr>
            <a:endParaRPr lang="zh-CN" altLang="en-US" sz="2400">
              <a:solidFill>
                <a:schemeClr val="bg1">
                  <a:lumMod val="85000"/>
                </a:schemeClr>
              </a:solidFill>
              <a:latin typeface="思源宋体" panose="02020400000000000000" charset="-122"/>
              <a:ea typeface="思源宋体" panose="02020400000000000000" charset="-122"/>
              <a:cs typeface="思源宋体" panose="02020400000000000000" charset="-122"/>
              <a:sym typeface="字魂59号-创粗黑" panose="00000500000000000000" pitchFamily="2" charset="-122"/>
            </a:endParaRPr>
          </a:p>
        </p:txBody>
      </p:sp>
      <p:sp>
        <p:nvSpPr>
          <p:cNvPr id="50" name="Freeform 7"/>
          <p:cNvSpPr/>
          <p:nvPr/>
        </p:nvSpPr>
        <p:spPr bwMode="auto">
          <a:xfrm>
            <a:off x="4150360" y="3895090"/>
            <a:ext cx="924560" cy="925195"/>
          </a:xfrm>
          <a:custGeom>
            <a:gdLst>
              <a:gd name="T0" fmla="*/ 0 w 185"/>
              <a:gd name="T1" fmla="*/ 185 h 185"/>
              <a:gd name="T2" fmla="*/ 185 w 185"/>
              <a:gd name="T3" fmla="*/ 0 h 185"/>
            </a:gdLst>
            <a:cxnLst>
              <a:cxn ang="0">
                <a:pos x="T0" y="T1"/>
              </a:cxn>
              <a:cxn ang="0">
                <a:pos x="T2" y="T3"/>
              </a:cxn>
            </a:cxnLst>
            <a:rect l="0" t="0" r="r" b="b"/>
            <a:pathLst>
              <a:path w="185" h="185">
                <a:moveTo>
                  <a:pt x="0" y="185"/>
                </a:moveTo>
                <a:cubicBezTo>
                  <a:pt x="102" y="185"/>
                  <a:pt x="185" y="102"/>
                  <a:pt x="185" y="0"/>
                </a:cubicBezTo>
              </a:path>
            </a:pathLst>
          </a:custGeom>
          <a:noFill/>
          <a:ln w="6350" cap="flat" cmpd="sng">
            <a:solidFill>
              <a:srgbClr val="A2897B"/>
            </a:solidFill>
            <a:round/>
            <a:tailEnd type="triangle" w="med" len="med"/>
          </a:ln>
          <a:extLst>
            <a:ext uri="{909E8E84-426E-40DD-AFC4-6F175D3DCCD1}">
              <a14:hiddenFill xmlns:a14="http://schemas.microsoft.com/office/drawing/2010/main">
                <a:solidFill>
                  <a:srgbClr val="FFFFFF"/>
                </a:solidFill>
              </a14:hiddenFill>
            </a:ext>
          </a:extLst>
        </p:spPr>
        <p:txBody>
          <a:bodyPr lIns="121918" tIns="60960" rIns="121918" bIns="60960"/>
          <a:lstStyle/>
          <a:p>
            <a:pPr defTabSz="1218565" fontAlgn="base">
              <a:spcBef>
                <a:spcPct val="0"/>
              </a:spcBef>
              <a:spcAft>
                <a:spcPct val="0"/>
              </a:spcAft>
            </a:pPr>
            <a:endParaRPr lang="zh-CN" altLang="en-US" sz="2400">
              <a:solidFill>
                <a:schemeClr val="bg1">
                  <a:lumMod val="85000"/>
                </a:schemeClr>
              </a:solidFill>
              <a:latin typeface="思源宋体" panose="02020400000000000000" charset="-122"/>
              <a:ea typeface="思源宋体" panose="02020400000000000000" charset="-122"/>
              <a:cs typeface="思源宋体" panose="02020400000000000000" charset="-122"/>
              <a:sym typeface="字魂59号-创粗黑" panose="00000500000000000000" pitchFamily="2" charset="-122"/>
            </a:endParaRPr>
          </a:p>
        </p:txBody>
      </p:sp>
      <p:sp>
        <p:nvSpPr>
          <p:cNvPr id="58" name="Oval 8"/>
          <p:cNvSpPr>
            <a:spLocks noChangeArrowheads="1"/>
          </p:cNvSpPr>
          <p:nvPr/>
        </p:nvSpPr>
        <p:spPr bwMode="auto">
          <a:xfrm>
            <a:off x="8308975" y="3244850"/>
            <a:ext cx="1301750" cy="1299845"/>
          </a:xfrm>
          <a:prstGeom prst="ellipse">
            <a:avLst/>
          </a:prstGeom>
          <a:solidFill>
            <a:srgbClr val="A6A6A6"/>
          </a:solidFill>
          <a:ln>
            <a:noFill/>
          </a:ln>
        </p:spPr>
        <p:txBody>
          <a:bodyPr lIns="121918" tIns="60960" rIns="121918" bIns="60960"/>
          <a:lstStyle/>
          <a:p>
            <a:pPr defTabSz="1218565" fontAlgn="base">
              <a:spcBef>
                <a:spcPct val="0"/>
              </a:spcBef>
              <a:spcAft>
                <a:spcPct val="0"/>
              </a:spcAft>
            </a:pPr>
            <a:endParaRPr lang="zh-CN" altLang="en-US" sz="2400">
              <a:solidFill>
                <a:schemeClr val="bg1">
                  <a:lumMod val="85000"/>
                </a:schemeClr>
              </a:solidFill>
              <a:latin typeface="思源宋体" panose="02020400000000000000" charset="-122"/>
              <a:ea typeface="思源宋体" panose="02020400000000000000" charset="-122"/>
              <a:cs typeface="思源宋体" panose="02020400000000000000" charset="-122"/>
              <a:sym typeface="字魂59号-创粗黑" panose="00000500000000000000" pitchFamily="2" charset="-122"/>
            </a:endParaRPr>
          </a:p>
        </p:txBody>
      </p:sp>
      <p:sp>
        <p:nvSpPr>
          <p:cNvPr id="66" name="Freeform 9"/>
          <p:cNvSpPr/>
          <p:nvPr/>
        </p:nvSpPr>
        <p:spPr bwMode="auto">
          <a:xfrm>
            <a:off x="8958580" y="3895090"/>
            <a:ext cx="920750" cy="925195"/>
          </a:xfrm>
          <a:custGeom>
            <a:gdLst>
              <a:gd name="T0" fmla="*/ 0 w 184"/>
              <a:gd name="T1" fmla="*/ 185 h 185"/>
              <a:gd name="T2" fmla="*/ 184 w 184"/>
              <a:gd name="T3" fmla="*/ 0 h 185"/>
            </a:gdLst>
            <a:cxnLst>
              <a:cxn ang="0">
                <a:pos x="T0" y="T1"/>
              </a:cxn>
              <a:cxn ang="0">
                <a:pos x="T2" y="T3"/>
              </a:cxn>
            </a:cxnLst>
            <a:rect l="0" t="0" r="r" b="b"/>
            <a:pathLst>
              <a:path w="184" h="185">
                <a:moveTo>
                  <a:pt x="0" y="185"/>
                </a:moveTo>
                <a:cubicBezTo>
                  <a:pt x="102" y="185"/>
                  <a:pt x="184" y="102"/>
                  <a:pt x="184" y="0"/>
                </a:cubicBezTo>
              </a:path>
            </a:pathLst>
          </a:custGeom>
          <a:noFill/>
          <a:ln w="6350" cap="flat" cmpd="sng">
            <a:solidFill>
              <a:srgbClr val="A2897B"/>
            </a:solidFill>
            <a:round/>
            <a:tailEnd type="triangle" w="med" len="med"/>
          </a:ln>
          <a:extLst>
            <a:ext uri="{909E8E84-426E-40DD-AFC4-6F175D3DCCD1}">
              <a14:hiddenFill xmlns:a14="http://schemas.microsoft.com/office/drawing/2010/main">
                <a:solidFill>
                  <a:srgbClr val="FFFFFF"/>
                </a:solidFill>
              </a14:hiddenFill>
            </a:ext>
          </a:extLst>
        </p:spPr>
        <p:txBody>
          <a:bodyPr lIns="121918" tIns="60960" rIns="121918" bIns="60960"/>
          <a:lstStyle/>
          <a:p>
            <a:pPr defTabSz="1218565" fontAlgn="base">
              <a:spcBef>
                <a:spcPct val="0"/>
              </a:spcBef>
              <a:spcAft>
                <a:spcPct val="0"/>
              </a:spcAft>
            </a:pPr>
            <a:endParaRPr lang="zh-CN" altLang="en-US" sz="2400">
              <a:solidFill>
                <a:schemeClr val="bg1">
                  <a:lumMod val="85000"/>
                </a:schemeClr>
              </a:solidFill>
              <a:latin typeface="思源宋体" panose="02020400000000000000" charset="-122"/>
              <a:ea typeface="思源宋体" panose="02020400000000000000" charset="-122"/>
              <a:cs typeface="思源宋体" panose="02020400000000000000" charset="-122"/>
              <a:sym typeface="字魂59号-创粗黑" panose="00000500000000000000" pitchFamily="2" charset="-122"/>
            </a:endParaRPr>
          </a:p>
        </p:txBody>
      </p:sp>
      <p:sp>
        <p:nvSpPr>
          <p:cNvPr id="69" name="Freeform 10"/>
          <p:cNvSpPr>
            <a:spLocks noEditPoints="1"/>
          </p:cNvSpPr>
          <p:nvPr/>
        </p:nvSpPr>
        <p:spPr bwMode="auto">
          <a:xfrm>
            <a:off x="8709025" y="3645535"/>
            <a:ext cx="501650" cy="499745"/>
          </a:xfrm>
          <a:custGeom>
            <a:gdLst>
              <a:gd name="T0" fmla="*/ 100 w 100"/>
              <a:gd name="T1" fmla="*/ 56 h 100"/>
              <a:gd name="T2" fmla="*/ 44 w 100"/>
              <a:gd name="T3" fmla="*/ 0 h 100"/>
              <a:gd name="T4" fmla="*/ 40 w 100"/>
              <a:gd name="T5" fmla="*/ 0 h 100"/>
              <a:gd name="T6" fmla="*/ 40 w 100"/>
              <a:gd name="T7" fmla="*/ 11 h 100"/>
              <a:gd name="T8" fmla="*/ 0 w 100"/>
              <a:gd name="T9" fmla="*/ 56 h 100"/>
              <a:gd name="T10" fmla="*/ 44 w 100"/>
              <a:gd name="T11" fmla="*/ 100 h 100"/>
              <a:gd name="T12" fmla="*/ 69 w 100"/>
              <a:gd name="T13" fmla="*/ 93 h 100"/>
              <a:gd name="T14" fmla="*/ 89 w 100"/>
              <a:gd name="T15" fmla="*/ 60 h 100"/>
              <a:gd name="T16" fmla="*/ 100 w 100"/>
              <a:gd name="T17" fmla="*/ 60 h 100"/>
              <a:gd name="T18" fmla="*/ 100 w 100"/>
              <a:gd name="T19" fmla="*/ 56 h 100"/>
              <a:gd name="T20" fmla="*/ 64 w 100"/>
              <a:gd name="T21" fmla="*/ 86 h 100"/>
              <a:gd name="T22" fmla="*/ 44 w 100"/>
              <a:gd name="T23" fmla="*/ 92 h 100"/>
              <a:gd name="T24" fmla="*/ 8 w 100"/>
              <a:gd name="T25" fmla="*/ 56 h 100"/>
              <a:gd name="T26" fmla="*/ 40 w 100"/>
              <a:gd name="T27" fmla="*/ 20 h 100"/>
              <a:gd name="T28" fmla="*/ 40 w 100"/>
              <a:gd name="T29" fmla="*/ 60 h 100"/>
              <a:gd name="T30" fmla="*/ 80 w 100"/>
              <a:gd name="T31" fmla="*/ 60 h 100"/>
              <a:gd name="T32" fmla="*/ 64 w 100"/>
              <a:gd name="T33" fmla="*/ 86 h 100"/>
              <a:gd name="T34" fmla="*/ 49 w 100"/>
              <a:gd name="T35" fmla="*/ 52 h 100"/>
              <a:gd name="T36" fmla="*/ 49 w 100"/>
              <a:gd name="T37" fmla="*/ 9 h 100"/>
              <a:gd name="T38" fmla="*/ 91 w 100"/>
              <a:gd name="T39" fmla="*/ 52 h 100"/>
              <a:gd name="T40" fmla="*/ 49 w 100"/>
              <a:gd name="T41" fmla="*/ 52 h 10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0" h="100">
                <a:moveTo>
                  <a:pt x="100" y="56"/>
                </a:moveTo>
                <a:cubicBezTo>
                  <a:pt x="100" y="25"/>
                  <a:pt x="75" y="0"/>
                  <a:pt x="44" y="0"/>
                </a:cubicBezTo>
                <a:cubicBezTo>
                  <a:pt x="40" y="0"/>
                  <a:pt x="40" y="0"/>
                  <a:pt x="40" y="0"/>
                </a:cubicBezTo>
                <a:cubicBezTo>
                  <a:pt x="40" y="11"/>
                  <a:pt x="40" y="11"/>
                  <a:pt x="40" y="11"/>
                </a:cubicBezTo>
                <a:cubicBezTo>
                  <a:pt x="17" y="14"/>
                  <a:pt x="0" y="33"/>
                  <a:pt x="0" y="56"/>
                </a:cubicBezTo>
                <a:cubicBezTo>
                  <a:pt x="0" y="80"/>
                  <a:pt x="20" y="100"/>
                  <a:pt x="44" y="100"/>
                </a:cubicBezTo>
                <a:cubicBezTo>
                  <a:pt x="53" y="100"/>
                  <a:pt x="62" y="98"/>
                  <a:pt x="69" y="93"/>
                </a:cubicBezTo>
                <a:cubicBezTo>
                  <a:pt x="80" y="85"/>
                  <a:pt x="87" y="73"/>
                  <a:pt x="89" y="60"/>
                </a:cubicBezTo>
                <a:cubicBezTo>
                  <a:pt x="100" y="60"/>
                  <a:pt x="100" y="60"/>
                  <a:pt x="100" y="60"/>
                </a:cubicBezTo>
                <a:lnTo>
                  <a:pt x="100" y="56"/>
                </a:lnTo>
                <a:close/>
                <a:moveTo>
                  <a:pt x="64" y="86"/>
                </a:moveTo>
                <a:cubicBezTo>
                  <a:pt x="59" y="90"/>
                  <a:pt x="52" y="92"/>
                  <a:pt x="44" y="92"/>
                </a:cubicBezTo>
                <a:cubicBezTo>
                  <a:pt x="25" y="92"/>
                  <a:pt x="8" y="76"/>
                  <a:pt x="8" y="56"/>
                </a:cubicBezTo>
                <a:cubicBezTo>
                  <a:pt x="8" y="37"/>
                  <a:pt x="22" y="22"/>
                  <a:pt x="40" y="20"/>
                </a:cubicBezTo>
                <a:cubicBezTo>
                  <a:pt x="40" y="60"/>
                  <a:pt x="40" y="60"/>
                  <a:pt x="40" y="60"/>
                </a:cubicBezTo>
                <a:cubicBezTo>
                  <a:pt x="80" y="60"/>
                  <a:pt x="80" y="60"/>
                  <a:pt x="80" y="60"/>
                </a:cubicBezTo>
                <a:cubicBezTo>
                  <a:pt x="79" y="70"/>
                  <a:pt x="73" y="80"/>
                  <a:pt x="64" y="86"/>
                </a:cubicBezTo>
                <a:moveTo>
                  <a:pt x="49" y="52"/>
                </a:moveTo>
                <a:cubicBezTo>
                  <a:pt x="49" y="9"/>
                  <a:pt x="49" y="9"/>
                  <a:pt x="49" y="9"/>
                </a:cubicBezTo>
                <a:cubicBezTo>
                  <a:pt x="71" y="11"/>
                  <a:pt x="89" y="29"/>
                  <a:pt x="91" y="52"/>
                </a:cubicBezTo>
                <a:lnTo>
                  <a:pt x="49" y="5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121918" tIns="60960" rIns="121918" bIns="60960"/>
          <a:lstStyle/>
          <a:p>
            <a:pPr defTabSz="1218565" fontAlgn="base">
              <a:spcBef>
                <a:spcPct val="0"/>
              </a:spcBef>
              <a:spcAft>
                <a:spcPct val="0"/>
              </a:spcAft>
            </a:pPr>
            <a:endParaRPr lang="zh-CN" altLang="en-US" sz="2400">
              <a:solidFill>
                <a:schemeClr val="bg1">
                  <a:lumMod val="85000"/>
                </a:schemeClr>
              </a:solidFill>
              <a:latin typeface="思源宋体" panose="02020400000000000000" charset="-122"/>
              <a:ea typeface="思源宋体" panose="02020400000000000000" charset="-122"/>
              <a:cs typeface="思源宋体" panose="02020400000000000000" charset="-122"/>
              <a:sym typeface="字魂59号-创粗黑" panose="00000500000000000000" pitchFamily="2" charset="-122"/>
            </a:endParaRPr>
          </a:p>
        </p:txBody>
      </p:sp>
      <p:grpSp>
        <p:nvGrpSpPr>
          <p:cNvPr id="70" name="Group 11"/>
          <p:cNvGrpSpPr/>
          <p:nvPr/>
        </p:nvGrpSpPr>
        <p:grpSpPr>
          <a:xfrm>
            <a:off x="3900805" y="3674745"/>
            <a:ext cx="499745" cy="440690"/>
            <a:chExt cx="236" cy="208"/>
          </a:xfrm>
        </p:grpSpPr>
        <p:sp>
          <p:nvSpPr>
            <p:cNvPr id="71" name="Freeform 12"/>
            <p:cNvSpPr>
              <a:spLocks noEditPoints="1"/>
            </p:cNvSpPr>
            <p:nvPr/>
          </p:nvSpPr>
          <p:spPr bwMode="auto">
            <a:xfrm>
              <a:off x="0" y="45"/>
              <a:ext cx="193" cy="163"/>
            </a:xfrm>
            <a:custGeom>
              <a:gdLst>
                <a:gd name="T0" fmla="*/ 77 w 82"/>
                <a:gd name="T1" fmla="*/ 0 h 69"/>
                <a:gd name="T2" fmla="*/ 4 w 82"/>
                <a:gd name="T3" fmla="*/ 0 h 69"/>
                <a:gd name="T4" fmla="*/ 0 w 82"/>
                <a:gd name="T5" fmla="*/ 4 h 69"/>
                <a:gd name="T6" fmla="*/ 0 w 82"/>
                <a:gd name="T7" fmla="*/ 65 h 69"/>
                <a:gd name="T8" fmla="*/ 4 w 82"/>
                <a:gd name="T9" fmla="*/ 69 h 69"/>
                <a:gd name="T10" fmla="*/ 77 w 82"/>
                <a:gd name="T11" fmla="*/ 69 h 69"/>
                <a:gd name="T12" fmla="*/ 82 w 82"/>
                <a:gd name="T13" fmla="*/ 65 h 69"/>
                <a:gd name="T14" fmla="*/ 82 w 82"/>
                <a:gd name="T15" fmla="*/ 40 h 69"/>
                <a:gd name="T16" fmla="*/ 82 w 82"/>
                <a:gd name="T17" fmla="*/ 29 h 69"/>
                <a:gd name="T18" fmla="*/ 82 w 82"/>
                <a:gd name="T19" fmla="*/ 4 h 69"/>
                <a:gd name="T20" fmla="*/ 77 w 82"/>
                <a:gd name="T21" fmla="*/ 0 h 69"/>
                <a:gd name="T22" fmla="*/ 9 w 82"/>
                <a:gd name="T23" fmla="*/ 61 h 69"/>
                <a:gd name="T24" fmla="*/ 9 w 82"/>
                <a:gd name="T25" fmla="*/ 9 h 69"/>
                <a:gd name="T26" fmla="*/ 73 w 82"/>
                <a:gd name="T27" fmla="*/ 9 h 69"/>
                <a:gd name="T28" fmla="*/ 73 w 82"/>
                <a:gd name="T29" fmla="*/ 25 h 69"/>
                <a:gd name="T30" fmla="*/ 64 w 82"/>
                <a:gd name="T31" fmla="*/ 25 h 69"/>
                <a:gd name="T32" fmla="*/ 55 w 82"/>
                <a:gd name="T33" fmla="*/ 35 h 69"/>
                <a:gd name="T34" fmla="*/ 64 w 82"/>
                <a:gd name="T35" fmla="*/ 44 h 69"/>
                <a:gd name="T36" fmla="*/ 73 w 82"/>
                <a:gd name="T37" fmla="*/ 44 h 69"/>
                <a:gd name="T38" fmla="*/ 73 w 82"/>
                <a:gd name="T39" fmla="*/ 61 h 69"/>
                <a:gd name="T40" fmla="*/ 9 w 82"/>
                <a:gd name="T41" fmla="*/ 61 h 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2" h="69">
                  <a:moveTo>
                    <a:pt x="77" y="0"/>
                  </a:moveTo>
                  <a:cubicBezTo>
                    <a:pt x="4" y="0"/>
                    <a:pt x="4" y="0"/>
                    <a:pt x="4" y="0"/>
                  </a:cubicBezTo>
                  <a:cubicBezTo>
                    <a:pt x="2" y="0"/>
                    <a:pt x="0" y="2"/>
                    <a:pt x="0" y="4"/>
                  </a:cubicBezTo>
                  <a:cubicBezTo>
                    <a:pt x="0" y="65"/>
                    <a:pt x="0" y="65"/>
                    <a:pt x="0" y="65"/>
                  </a:cubicBezTo>
                  <a:cubicBezTo>
                    <a:pt x="0" y="67"/>
                    <a:pt x="2" y="69"/>
                    <a:pt x="4" y="69"/>
                  </a:cubicBezTo>
                  <a:cubicBezTo>
                    <a:pt x="77" y="69"/>
                    <a:pt x="77" y="69"/>
                    <a:pt x="77" y="69"/>
                  </a:cubicBezTo>
                  <a:cubicBezTo>
                    <a:pt x="80" y="69"/>
                    <a:pt x="82" y="67"/>
                    <a:pt x="82" y="65"/>
                  </a:cubicBezTo>
                  <a:cubicBezTo>
                    <a:pt x="82" y="40"/>
                    <a:pt x="82" y="40"/>
                    <a:pt x="82" y="40"/>
                  </a:cubicBezTo>
                  <a:cubicBezTo>
                    <a:pt x="82" y="29"/>
                    <a:pt x="82" y="29"/>
                    <a:pt x="82" y="29"/>
                  </a:cubicBezTo>
                  <a:cubicBezTo>
                    <a:pt x="82" y="4"/>
                    <a:pt x="82" y="4"/>
                    <a:pt x="82" y="4"/>
                  </a:cubicBezTo>
                  <a:cubicBezTo>
                    <a:pt x="82" y="2"/>
                    <a:pt x="80" y="0"/>
                    <a:pt x="77" y="0"/>
                  </a:cubicBezTo>
                  <a:moveTo>
                    <a:pt x="9" y="61"/>
                  </a:moveTo>
                  <a:cubicBezTo>
                    <a:pt x="9" y="9"/>
                    <a:pt x="9" y="9"/>
                    <a:pt x="9" y="9"/>
                  </a:cubicBezTo>
                  <a:cubicBezTo>
                    <a:pt x="73" y="9"/>
                    <a:pt x="73" y="9"/>
                    <a:pt x="73" y="9"/>
                  </a:cubicBezTo>
                  <a:cubicBezTo>
                    <a:pt x="73" y="25"/>
                    <a:pt x="73" y="25"/>
                    <a:pt x="73" y="25"/>
                  </a:cubicBezTo>
                  <a:cubicBezTo>
                    <a:pt x="64" y="25"/>
                    <a:pt x="64" y="25"/>
                    <a:pt x="64" y="25"/>
                  </a:cubicBezTo>
                  <a:cubicBezTo>
                    <a:pt x="59" y="25"/>
                    <a:pt x="55" y="29"/>
                    <a:pt x="55" y="35"/>
                  </a:cubicBezTo>
                  <a:cubicBezTo>
                    <a:pt x="55" y="40"/>
                    <a:pt x="59" y="44"/>
                    <a:pt x="64" y="44"/>
                  </a:cubicBezTo>
                  <a:cubicBezTo>
                    <a:pt x="73" y="44"/>
                    <a:pt x="73" y="44"/>
                    <a:pt x="73" y="44"/>
                  </a:cubicBezTo>
                  <a:cubicBezTo>
                    <a:pt x="73" y="61"/>
                    <a:pt x="73" y="61"/>
                    <a:pt x="73" y="61"/>
                  </a:cubicBezTo>
                  <a:lnTo>
                    <a:pt x="9" y="6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1218565" fontAlgn="base">
                <a:spcBef>
                  <a:spcPct val="0"/>
                </a:spcBef>
                <a:spcAft>
                  <a:spcPct val="0"/>
                </a:spcAft>
              </a:pPr>
              <a:endParaRPr lang="zh-CN" altLang="en-US" sz="2400">
                <a:solidFill>
                  <a:schemeClr val="bg1">
                    <a:lumMod val="85000"/>
                  </a:schemeClr>
                </a:solidFill>
                <a:latin typeface="思源宋体" panose="02020400000000000000" charset="-122"/>
                <a:ea typeface="思源宋体" panose="02020400000000000000" charset="-122"/>
                <a:cs typeface="思源宋体" panose="02020400000000000000" charset="-122"/>
                <a:sym typeface="字魂59号-创粗黑" panose="00000500000000000000" pitchFamily="2" charset="-122"/>
              </a:endParaRPr>
            </a:p>
          </p:txBody>
        </p:sp>
        <p:sp>
          <p:nvSpPr>
            <p:cNvPr id="72" name="Freeform 13"/>
            <p:cNvSpPr/>
            <p:nvPr/>
          </p:nvSpPr>
          <p:spPr bwMode="auto">
            <a:xfrm>
              <a:off x="44" y="0"/>
              <a:ext cx="192" cy="165"/>
            </a:xfrm>
            <a:custGeom>
              <a:gdLst>
                <a:gd name="T0" fmla="*/ 77 w 81"/>
                <a:gd name="T1" fmla="*/ 0 h 70"/>
                <a:gd name="T2" fmla="*/ 4 w 81"/>
                <a:gd name="T3" fmla="*/ 0 h 70"/>
                <a:gd name="T4" fmla="*/ 0 w 81"/>
                <a:gd name="T5" fmla="*/ 4 h 70"/>
                <a:gd name="T6" fmla="*/ 4 w 81"/>
                <a:gd name="T7" fmla="*/ 9 h 70"/>
                <a:gd name="T8" fmla="*/ 73 w 81"/>
                <a:gd name="T9" fmla="*/ 9 h 70"/>
                <a:gd name="T10" fmla="*/ 73 w 81"/>
                <a:gd name="T11" fmla="*/ 65 h 70"/>
                <a:gd name="T12" fmla="*/ 77 w 81"/>
                <a:gd name="T13" fmla="*/ 70 h 70"/>
                <a:gd name="T14" fmla="*/ 81 w 81"/>
                <a:gd name="T15" fmla="*/ 65 h 70"/>
                <a:gd name="T16" fmla="*/ 81 w 81"/>
                <a:gd name="T17" fmla="*/ 4 h 70"/>
                <a:gd name="T18" fmla="*/ 77 w 81"/>
                <a:gd name="T19" fmla="*/ 0 h 7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 h="70">
                  <a:moveTo>
                    <a:pt x="77" y="0"/>
                  </a:moveTo>
                  <a:cubicBezTo>
                    <a:pt x="4" y="0"/>
                    <a:pt x="4" y="0"/>
                    <a:pt x="4" y="0"/>
                  </a:cubicBezTo>
                  <a:cubicBezTo>
                    <a:pt x="2" y="0"/>
                    <a:pt x="0" y="2"/>
                    <a:pt x="0" y="4"/>
                  </a:cubicBezTo>
                  <a:cubicBezTo>
                    <a:pt x="0" y="7"/>
                    <a:pt x="2" y="9"/>
                    <a:pt x="4" y="9"/>
                  </a:cubicBezTo>
                  <a:cubicBezTo>
                    <a:pt x="73" y="9"/>
                    <a:pt x="73" y="9"/>
                    <a:pt x="73" y="9"/>
                  </a:cubicBezTo>
                  <a:cubicBezTo>
                    <a:pt x="73" y="65"/>
                    <a:pt x="73" y="65"/>
                    <a:pt x="73" y="65"/>
                  </a:cubicBezTo>
                  <a:cubicBezTo>
                    <a:pt x="73" y="68"/>
                    <a:pt x="75" y="70"/>
                    <a:pt x="77" y="70"/>
                  </a:cubicBezTo>
                  <a:cubicBezTo>
                    <a:pt x="79" y="70"/>
                    <a:pt x="81" y="68"/>
                    <a:pt x="81" y="65"/>
                  </a:cubicBezTo>
                  <a:cubicBezTo>
                    <a:pt x="81" y="4"/>
                    <a:pt x="81" y="4"/>
                    <a:pt x="81" y="4"/>
                  </a:cubicBezTo>
                  <a:cubicBezTo>
                    <a:pt x="81" y="2"/>
                    <a:pt x="79" y="0"/>
                    <a:pt x="77"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1218565" fontAlgn="base">
                <a:spcBef>
                  <a:spcPct val="0"/>
                </a:spcBef>
                <a:spcAft>
                  <a:spcPct val="0"/>
                </a:spcAft>
              </a:pPr>
              <a:endParaRPr lang="zh-CN" altLang="en-US" sz="2400">
                <a:solidFill>
                  <a:schemeClr val="bg1">
                    <a:lumMod val="85000"/>
                  </a:schemeClr>
                </a:solidFill>
                <a:latin typeface="思源宋体" panose="02020400000000000000" charset="-122"/>
                <a:ea typeface="思源宋体" panose="02020400000000000000" charset="-122"/>
                <a:cs typeface="思源宋体" panose="02020400000000000000" charset="-122"/>
                <a:sym typeface="字魂59号-创粗黑" panose="00000500000000000000" pitchFamily="2" charset="-122"/>
              </a:endParaRPr>
            </a:p>
          </p:txBody>
        </p:sp>
      </p:grpSp>
      <p:grpSp>
        <p:nvGrpSpPr>
          <p:cNvPr id="73" name="Group 14"/>
          <p:cNvGrpSpPr/>
          <p:nvPr/>
        </p:nvGrpSpPr>
        <p:grpSpPr>
          <a:xfrm>
            <a:off x="6347460" y="2268855"/>
            <a:ext cx="506095" cy="501650"/>
            <a:chExt cx="239" cy="237"/>
          </a:xfrm>
        </p:grpSpPr>
        <p:sp>
          <p:nvSpPr>
            <p:cNvPr id="74" name="Freeform 15"/>
            <p:cNvSpPr/>
            <p:nvPr/>
          </p:nvSpPr>
          <p:spPr bwMode="auto">
            <a:xfrm>
              <a:off x="0" y="22"/>
              <a:ext cx="217" cy="215"/>
            </a:xfrm>
            <a:custGeom>
              <a:gdLst>
                <a:gd name="T0" fmla="*/ 87 w 92"/>
                <a:gd name="T1" fmla="*/ 41 h 91"/>
                <a:gd name="T2" fmla="*/ 83 w 92"/>
                <a:gd name="T3" fmla="*/ 45 h 91"/>
                <a:gd name="T4" fmla="*/ 83 w 92"/>
                <a:gd name="T5" fmla="*/ 67 h 91"/>
                <a:gd name="T6" fmla="*/ 73 w 92"/>
                <a:gd name="T7" fmla="*/ 81 h 91"/>
                <a:gd name="T8" fmla="*/ 68 w 92"/>
                <a:gd name="T9" fmla="*/ 82 h 91"/>
                <a:gd name="T10" fmla="*/ 24 w 92"/>
                <a:gd name="T11" fmla="*/ 82 h 91"/>
                <a:gd name="T12" fmla="*/ 9 w 92"/>
                <a:gd name="T13" fmla="*/ 67 h 91"/>
                <a:gd name="T14" fmla="*/ 9 w 92"/>
                <a:gd name="T15" fmla="*/ 24 h 91"/>
                <a:gd name="T16" fmla="*/ 24 w 92"/>
                <a:gd name="T17" fmla="*/ 8 h 91"/>
                <a:gd name="T18" fmla="*/ 46 w 92"/>
                <a:gd name="T19" fmla="*/ 8 h 91"/>
                <a:gd name="T20" fmla="*/ 50 w 92"/>
                <a:gd name="T21" fmla="*/ 4 h 91"/>
                <a:gd name="T22" fmla="*/ 46 w 92"/>
                <a:gd name="T23" fmla="*/ 0 h 91"/>
                <a:gd name="T24" fmla="*/ 24 w 92"/>
                <a:gd name="T25" fmla="*/ 0 h 91"/>
                <a:gd name="T26" fmla="*/ 0 w 92"/>
                <a:gd name="T27" fmla="*/ 24 h 91"/>
                <a:gd name="T28" fmla="*/ 0 w 92"/>
                <a:gd name="T29" fmla="*/ 67 h 91"/>
                <a:gd name="T30" fmla="*/ 24 w 92"/>
                <a:gd name="T31" fmla="*/ 91 h 91"/>
                <a:gd name="T32" fmla="*/ 68 w 92"/>
                <a:gd name="T33" fmla="*/ 91 h 91"/>
                <a:gd name="T34" fmla="*/ 76 w 92"/>
                <a:gd name="T35" fmla="*/ 89 h 91"/>
                <a:gd name="T36" fmla="*/ 92 w 92"/>
                <a:gd name="T37" fmla="*/ 67 h 91"/>
                <a:gd name="T38" fmla="*/ 92 w 92"/>
                <a:gd name="T39" fmla="*/ 45 h 91"/>
                <a:gd name="T40" fmla="*/ 87 w 92"/>
                <a:gd name="T41" fmla="*/ 41 h 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2" h="91">
                  <a:moveTo>
                    <a:pt x="87" y="41"/>
                  </a:moveTo>
                  <a:cubicBezTo>
                    <a:pt x="85" y="41"/>
                    <a:pt x="83" y="43"/>
                    <a:pt x="83" y="45"/>
                  </a:cubicBezTo>
                  <a:cubicBezTo>
                    <a:pt x="83" y="67"/>
                    <a:pt x="83" y="67"/>
                    <a:pt x="83" y="67"/>
                  </a:cubicBezTo>
                  <a:cubicBezTo>
                    <a:pt x="83" y="73"/>
                    <a:pt x="79" y="79"/>
                    <a:pt x="73" y="81"/>
                  </a:cubicBezTo>
                  <a:cubicBezTo>
                    <a:pt x="71" y="82"/>
                    <a:pt x="70" y="82"/>
                    <a:pt x="68" y="82"/>
                  </a:cubicBezTo>
                  <a:cubicBezTo>
                    <a:pt x="24" y="82"/>
                    <a:pt x="24" y="82"/>
                    <a:pt x="24" y="82"/>
                  </a:cubicBezTo>
                  <a:cubicBezTo>
                    <a:pt x="16" y="82"/>
                    <a:pt x="9" y="75"/>
                    <a:pt x="9" y="67"/>
                  </a:cubicBezTo>
                  <a:cubicBezTo>
                    <a:pt x="9" y="24"/>
                    <a:pt x="9" y="24"/>
                    <a:pt x="9" y="24"/>
                  </a:cubicBezTo>
                  <a:cubicBezTo>
                    <a:pt x="9" y="15"/>
                    <a:pt x="16" y="8"/>
                    <a:pt x="24" y="8"/>
                  </a:cubicBezTo>
                  <a:cubicBezTo>
                    <a:pt x="46" y="8"/>
                    <a:pt x="46" y="8"/>
                    <a:pt x="46" y="8"/>
                  </a:cubicBezTo>
                  <a:cubicBezTo>
                    <a:pt x="48" y="8"/>
                    <a:pt x="50" y="6"/>
                    <a:pt x="50" y="4"/>
                  </a:cubicBezTo>
                  <a:cubicBezTo>
                    <a:pt x="50" y="2"/>
                    <a:pt x="48" y="0"/>
                    <a:pt x="46" y="0"/>
                  </a:cubicBezTo>
                  <a:cubicBezTo>
                    <a:pt x="24" y="0"/>
                    <a:pt x="24" y="0"/>
                    <a:pt x="24" y="0"/>
                  </a:cubicBezTo>
                  <a:cubicBezTo>
                    <a:pt x="11" y="0"/>
                    <a:pt x="0" y="10"/>
                    <a:pt x="0" y="24"/>
                  </a:cubicBezTo>
                  <a:cubicBezTo>
                    <a:pt x="0" y="67"/>
                    <a:pt x="0" y="67"/>
                    <a:pt x="0" y="67"/>
                  </a:cubicBezTo>
                  <a:cubicBezTo>
                    <a:pt x="0" y="80"/>
                    <a:pt x="11" y="91"/>
                    <a:pt x="24" y="91"/>
                  </a:cubicBezTo>
                  <a:cubicBezTo>
                    <a:pt x="68" y="91"/>
                    <a:pt x="68" y="91"/>
                    <a:pt x="68" y="91"/>
                  </a:cubicBezTo>
                  <a:cubicBezTo>
                    <a:pt x="71" y="91"/>
                    <a:pt x="74" y="90"/>
                    <a:pt x="76" y="89"/>
                  </a:cubicBezTo>
                  <a:cubicBezTo>
                    <a:pt x="85" y="86"/>
                    <a:pt x="92" y="77"/>
                    <a:pt x="92" y="67"/>
                  </a:cubicBezTo>
                  <a:cubicBezTo>
                    <a:pt x="92" y="45"/>
                    <a:pt x="92" y="45"/>
                    <a:pt x="92" y="45"/>
                  </a:cubicBezTo>
                  <a:cubicBezTo>
                    <a:pt x="92" y="43"/>
                    <a:pt x="90" y="41"/>
                    <a:pt x="87" y="41"/>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1218565" fontAlgn="base">
                <a:spcBef>
                  <a:spcPct val="0"/>
                </a:spcBef>
                <a:spcAft>
                  <a:spcPct val="0"/>
                </a:spcAft>
              </a:pPr>
              <a:endParaRPr lang="zh-CN" altLang="en-US" sz="2400">
                <a:solidFill>
                  <a:schemeClr val="bg1">
                    <a:lumMod val="85000"/>
                  </a:schemeClr>
                </a:solidFill>
                <a:latin typeface="思源宋体" panose="02020400000000000000" charset="-122"/>
                <a:ea typeface="思源宋体" panose="02020400000000000000" charset="-122"/>
                <a:cs typeface="思源宋体" panose="02020400000000000000" charset="-122"/>
                <a:sym typeface="字魂59号-创粗黑" panose="00000500000000000000" pitchFamily="2" charset="-122"/>
              </a:endParaRPr>
            </a:p>
          </p:txBody>
        </p:sp>
        <p:sp>
          <p:nvSpPr>
            <p:cNvPr id="75" name="Freeform 16"/>
            <p:cNvSpPr>
              <a:spLocks noEditPoints="1"/>
            </p:cNvSpPr>
            <p:nvPr/>
          </p:nvSpPr>
          <p:spPr bwMode="auto">
            <a:xfrm>
              <a:off x="135" y="0"/>
              <a:ext cx="104" cy="104"/>
            </a:xfrm>
            <a:custGeom>
              <a:gdLst>
                <a:gd name="T0" fmla="*/ 22 w 44"/>
                <a:gd name="T1" fmla="*/ 0 h 44"/>
                <a:gd name="T2" fmla="*/ 0 w 44"/>
                <a:gd name="T3" fmla="*/ 22 h 44"/>
                <a:gd name="T4" fmla="*/ 22 w 44"/>
                <a:gd name="T5" fmla="*/ 44 h 44"/>
                <a:gd name="T6" fmla="*/ 44 w 44"/>
                <a:gd name="T7" fmla="*/ 22 h 44"/>
                <a:gd name="T8" fmla="*/ 22 w 44"/>
                <a:gd name="T9" fmla="*/ 0 h 44"/>
                <a:gd name="T10" fmla="*/ 22 w 44"/>
                <a:gd name="T11" fmla="*/ 35 h 44"/>
                <a:gd name="T12" fmla="*/ 8 w 44"/>
                <a:gd name="T13" fmla="*/ 22 h 44"/>
                <a:gd name="T14" fmla="*/ 22 w 44"/>
                <a:gd name="T15" fmla="*/ 8 h 44"/>
                <a:gd name="T16" fmla="*/ 35 w 44"/>
                <a:gd name="T17" fmla="*/ 22 h 44"/>
                <a:gd name="T18" fmla="*/ 22 w 44"/>
                <a:gd name="T19" fmla="*/ 35 h 4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44">
                  <a:moveTo>
                    <a:pt x="22" y="0"/>
                  </a:moveTo>
                  <a:cubicBezTo>
                    <a:pt x="10" y="0"/>
                    <a:pt x="0" y="9"/>
                    <a:pt x="0" y="22"/>
                  </a:cubicBezTo>
                  <a:cubicBezTo>
                    <a:pt x="0" y="34"/>
                    <a:pt x="10" y="44"/>
                    <a:pt x="22" y="44"/>
                  </a:cubicBezTo>
                  <a:cubicBezTo>
                    <a:pt x="34" y="44"/>
                    <a:pt x="44" y="34"/>
                    <a:pt x="44" y="22"/>
                  </a:cubicBezTo>
                  <a:cubicBezTo>
                    <a:pt x="44" y="9"/>
                    <a:pt x="34" y="0"/>
                    <a:pt x="22" y="0"/>
                  </a:cubicBezTo>
                  <a:moveTo>
                    <a:pt x="22" y="35"/>
                  </a:moveTo>
                  <a:cubicBezTo>
                    <a:pt x="14" y="35"/>
                    <a:pt x="8" y="29"/>
                    <a:pt x="8" y="22"/>
                  </a:cubicBezTo>
                  <a:cubicBezTo>
                    <a:pt x="8" y="14"/>
                    <a:pt x="14" y="8"/>
                    <a:pt x="22" y="8"/>
                  </a:cubicBezTo>
                  <a:cubicBezTo>
                    <a:pt x="29" y="8"/>
                    <a:pt x="35" y="14"/>
                    <a:pt x="35" y="22"/>
                  </a:cubicBezTo>
                  <a:cubicBezTo>
                    <a:pt x="35" y="29"/>
                    <a:pt x="29" y="35"/>
                    <a:pt x="22" y="35"/>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1218565" fontAlgn="base">
                <a:spcBef>
                  <a:spcPct val="0"/>
                </a:spcBef>
                <a:spcAft>
                  <a:spcPct val="0"/>
                </a:spcAft>
              </a:pPr>
              <a:endParaRPr lang="zh-CN" altLang="en-US" sz="2400">
                <a:solidFill>
                  <a:schemeClr val="bg1">
                    <a:lumMod val="85000"/>
                  </a:schemeClr>
                </a:solidFill>
                <a:latin typeface="思源宋体" panose="02020400000000000000" charset="-122"/>
                <a:ea typeface="思源宋体" panose="02020400000000000000" charset="-122"/>
                <a:cs typeface="思源宋体" panose="02020400000000000000" charset="-122"/>
                <a:sym typeface="字魂59号-创粗黑" panose="00000500000000000000" pitchFamily="2" charset="-122"/>
              </a:endParaRPr>
            </a:p>
          </p:txBody>
        </p:sp>
        <p:sp>
          <p:nvSpPr>
            <p:cNvPr id="76" name="Freeform 17"/>
            <p:cNvSpPr/>
            <p:nvPr/>
          </p:nvSpPr>
          <p:spPr bwMode="auto">
            <a:xfrm>
              <a:off x="80" y="97"/>
              <a:ext cx="57" cy="21"/>
            </a:xfrm>
            <a:custGeom>
              <a:gdLst>
                <a:gd name="T0" fmla="*/ 0 w 24"/>
                <a:gd name="T1" fmla="*/ 4 h 9"/>
                <a:gd name="T2" fmla="*/ 5 w 24"/>
                <a:gd name="T3" fmla="*/ 9 h 9"/>
                <a:gd name="T4" fmla="*/ 20 w 24"/>
                <a:gd name="T5" fmla="*/ 9 h 9"/>
                <a:gd name="T6" fmla="*/ 24 w 24"/>
                <a:gd name="T7" fmla="*/ 4 h 9"/>
                <a:gd name="T8" fmla="*/ 20 w 24"/>
                <a:gd name="T9" fmla="*/ 0 h 9"/>
                <a:gd name="T10" fmla="*/ 5 w 24"/>
                <a:gd name="T11" fmla="*/ 0 h 9"/>
                <a:gd name="T12" fmla="*/ 0 w 24"/>
                <a:gd name="T13" fmla="*/ 4 h 9"/>
              </a:gdLst>
              <a:cxnLst>
                <a:cxn ang="0">
                  <a:pos x="T0" y="T1"/>
                </a:cxn>
                <a:cxn ang="0">
                  <a:pos x="T2" y="T3"/>
                </a:cxn>
                <a:cxn ang="0">
                  <a:pos x="T4" y="T5"/>
                </a:cxn>
                <a:cxn ang="0">
                  <a:pos x="T6" y="T7"/>
                </a:cxn>
                <a:cxn ang="0">
                  <a:pos x="T8" y="T9"/>
                </a:cxn>
                <a:cxn ang="0">
                  <a:pos x="T10" y="T11"/>
                </a:cxn>
                <a:cxn ang="0">
                  <a:pos x="T12" y="T13"/>
                </a:cxn>
              </a:cxnLst>
              <a:rect l="0" t="0" r="r" b="b"/>
              <a:pathLst>
                <a:path w="24" h="9">
                  <a:moveTo>
                    <a:pt x="0" y="4"/>
                  </a:moveTo>
                  <a:cubicBezTo>
                    <a:pt x="0" y="7"/>
                    <a:pt x="2" y="9"/>
                    <a:pt x="5" y="9"/>
                  </a:cubicBezTo>
                  <a:cubicBezTo>
                    <a:pt x="20" y="9"/>
                    <a:pt x="20" y="9"/>
                    <a:pt x="20" y="9"/>
                  </a:cubicBezTo>
                  <a:cubicBezTo>
                    <a:pt x="22" y="9"/>
                    <a:pt x="24" y="7"/>
                    <a:pt x="24" y="4"/>
                  </a:cubicBezTo>
                  <a:cubicBezTo>
                    <a:pt x="24" y="2"/>
                    <a:pt x="22" y="0"/>
                    <a:pt x="20" y="0"/>
                  </a:cubicBezTo>
                  <a:cubicBezTo>
                    <a:pt x="5" y="0"/>
                    <a:pt x="5" y="0"/>
                    <a:pt x="5" y="0"/>
                  </a:cubicBezTo>
                  <a:cubicBezTo>
                    <a:pt x="2" y="0"/>
                    <a:pt x="0" y="2"/>
                    <a:pt x="0" y="4"/>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1218565" fontAlgn="base">
                <a:spcBef>
                  <a:spcPct val="0"/>
                </a:spcBef>
                <a:spcAft>
                  <a:spcPct val="0"/>
                </a:spcAft>
              </a:pPr>
              <a:endParaRPr lang="zh-CN" altLang="en-US" sz="2400">
                <a:solidFill>
                  <a:schemeClr val="bg1">
                    <a:lumMod val="85000"/>
                  </a:schemeClr>
                </a:solidFill>
                <a:latin typeface="思源宋体" panose="02020400000000000000" charset="-122"/>
                <a:ea typeface="思源宋体" panose="02020400000000000000" charset="-122"/>
                <a:cs typeface="思源宋体" panose="02020400000000000000" charset="-122"/>
                <a:sym typeface="字魂59号-创粗黑" panose="00000500000000000000" pitchFamily="2" charset="-122"/>
              </a:endParaRPr>
            </a:p>
          </p:txBody>
        </p:sp>
        <p:sp>
          <p:nvSpPr>
            <p:cNvPr id="77" name="Freeform 18"/>
            <p:cNvSpPr/>
            <p:nvPr/>
          </p:nvSpPr>
          <p:spPr bwMode="auto">
            <a:xfrm>
              <a:off x="80" y="140"/>
              <a:ext cx="57" cy="21"/>
            </a:xfrm>
            <a:custGeom>
              <a:gdLst>
                <a:gd name="T0" fmla="*/ 20 w 24"/>
                <a:gd name="T1" fmla="*/ 0 h 9"/>
                <a:gd name="T2" fmla="*/ 5 w 24"/>
                <a:gd name="T3" fmla="*/ 0 h 9"/>
                <a:gd name="T4" fmla="*/ 0 w 24"/>
                <a:gd name="T5" fmla="*/ 4 h 9"/>
                <a:gd name="T6" fmla="*/ 5 w 24"/>
                <a:gd name="T7" fmla="*/ 9 h 9"/>
                <a:gd name="T8" fmla="*/ 20 w 24"/>
                <a:gd name="T9" fmla="*/ 9 h 9"/>
                <a:gd name="T10" fmla="*/ 24 w 24"/>
                <a:gd name="T11" fmla="*/ 4 h 9"/>
                <a:gd name="T12" fmla="*/ 20 w 24"/>
                <a:gd name="T13" fmla="*/ 0 h 9"/>
              </a:gdLst>
              <a:cxnLst>
                <a:cxn ang="0">
                  <a:pos x="T0" y="T1"/>
                </a:cxn>
                <a:cxn ang="0">
                  <a:pos x="T2" y="T3"/>
                </a:cxn>
                <a:cxn ang="0">
                  <a:pos x="T4" y="T5"/>
                </a:cxn>
                <a:cxn ang="0">
                  <a:pos x="T6" y="T7"/>
                </a:cxn>
                <a:cxn ang="0">
                  <a:pos x="T8" y="T9"/>
                </a:cxn>
                <a:cxn ang="0">
                  <a:pos x="T10" y="T11"/>
                </a:cxn>
                <a:cxn ang="0">
                  <a:pos x="T12" y="T13"/>
                </a:cxn>
              </a:cxnLst>
              <a:rect l="0" t="0" r="r" b="b"/>
              <a:pathLst>
                <a:path w="24" h="9">
                  <a:moveTo>
                    <a:pt x="20" y="0"/>
                  </a:moveTo>
                  <a:cubicBezTo>
                    <a:pt x="5" y="0"/>
                    <a:pt x="5" y="0"/>
                    <a:pt x="5" y="0"/>
                  </a:cubicBezTo>
                  <a:cubicBezTo>
                    <a:pt x="2" y="0"/>
                    <a:pt x="0" y="2"/>
                    <a:pt x="0" y="4"/>
                  </a:cubicBezTo>
                  <a:cubicBezTo>
                    <a:pt x="0" y="7"/>
                    <a:pt x="2" y="9"/>
                    <a:pt x="5" y="9"/>
                  </a:cubicBezTo>
                  <a:cubicBezTo>
                    <a:pt x="20" y="9"/>
                    <a:pt x="20" y="9"/>
                    <a:pt x="20" y="9"/>
                  </a:cubicBezTo>
                  <a:cubicBezTo>
                    <a:pt x="22" y="9"/>
                    <a:pt x="24" y="7"/>
                    <a:pt x="24" y="4"/>
                  </a:cubicBezTo>
                  <a:cubicBezTo>
                    <a:pt x="24" y="2"/>
                    <a:pt x="22" y="0"/>
                    <a:pt x="20"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1218565" fontAlgn="base">
                <a:spcBef>
                  <a:spcPct val="0"/>
                </a:spcBef>
                <a:spcAft>
                  <a:spcPct val="0"/>
                </a:spcAft>
              </a:pPr>
              <a:endParaRPr lang="zh-CN" altLang="en-US" sz="2400">
                <a:solidFill>
                  <a:schemeClr val="bg1">
                    <a:lumMod val="85000"/>
                  </a:schemeClr>
                </a:solidFill>
                <a:latin typeface="思源宋体" panose="02020400000000000000" charset="-122"/>
                <a:ea typeface="思源宋体" panose="02020400000000000000" charset="-122"/>
                <a:cs typeface="思源宋体" panose="02020400000000000000" charset="-122"/>
                <a:sym typeface="字魂59号-创粗黑" panose="00000500000000000000" pitchFamily="2" charset="-122"/>
              </a:endParaRPr>
            </a:p>
          </p:txBody>
        </p:sp>
      </p:grpSp>
      <p:grpSp>
        <p:nvGrpSpPr>
          <p:cNvPr id="78" name="Group 19"/>
          <p:cNvGrpSpPr/>
          <p:nvPr/>
        </p:nvGrpSpPr>
        <p:grpSpPr>
          <a:xfrm>
            <a:off x="1614805" y="2284095"/>
            <a:ext cx="499745" cy="501650"/>
            <a:chExt cx="236" cy="237"/>
          </a:xfrm>
        </p:grpSpPr>
        <p:sp>
          <p:nvSpPr>
            <p:cNvPr id="79" name="Freeform 20"/>
            <p:cNvSpPr>
              <a:spLocks noEditPoints="1"/>
            </p:cNvSpPr>
            <p:nvPr/>
          </p:nvSpPr>
          <p:spPr bwMode="auto">
            <a:xfrm>
              <a:off x="63" y="64"/>
              <a:ext cx="109" cy="109"/>
            </a:xfrm>
            <a:custGeom>
              <a:gdLst>
                <a:gd name="T0" fmla="*/ 40 w 46"/>
                <a:gd name="T1" fmla="*/ 1 h 46"/>
                <a:gd name="T2" fmla="*/ 13 w 46"/>
                <a:gd name="T3" fmla="*/ 10 h 46"/>
                <a:gd name="T4" fmla="*/ 13 w 46"/>
                <a:gd name="T5" fmla="*/ 10 h 46"/>
                <a:gd name="T6" fmla="*/ 12 w 46"/>
                <a:gd name="T7" fmla="*/ 11 h 46"/>
                <a:gd name="T8" fmla="*/ 12 w 46"/>
                <a:gd name="T9" fmla="*/ 11 h 46"/>
                <a:gd name="T10" fmla="*/ 11 w 46"/>
                <a:gd name="T11" fmla="*/ 11 h 46"/>
                <a:gd name="T12" fmla="*/ 11 w 46"/>
                <a:gd name="T13" fmla="*/ 12 h 46"/>
                <a:gd name="T14" fmla="*/ 11 w 46"/>
                <a:gd name="T15" fmla="*/ 12 h 46"/>
                <a:gd name="T16" fmla="*/ 10 w 46"/>
                <a:gd name="T17" fmla="*/ 13 h 46"/>
                <a:gd name="T18" fmla="*/ 10 w 46"/>
                <a:gd name="T19" fmla="*/ 13 h 46"/>
                <a:gd name="T20" fmla="*/ 0 w 46"/>
                <a:gd name="T21" fmla="*/ 40 h 46"/>
                <a:gd name="T22" fmla="*/ 1 w 46"/>
                <a:gd name="T23" fmla="*/ 45 h 46"/>
                <a:gd name="T24" fmla="*/ 4 w 46"/>
                <a:gd name="T25" fmla="*/ 46 h 46"/>
                <a:gd name="T26" fmla="*/ 6 w 46"/>
                <a:gd name="T27" fmla="*/ 46 h 46"/>
                <a:gd name="T28" fmla="*/ 33 w 46"/>
                <a:gd name="T29" fmla="*/ 36 h 46"/>
                <a:gd name="T30" fmla="*/ 33 w 46"/>
                <a:gd name="T31" fmla="*/ 36 h 46"/>
                <a:gd name="T32" fmla="*/ 34 w 46"/>
                <a:gd name="T33" fmla="*/ 35 h 46"/>
                <a:gd name="T34" fmla="*/ 34 w 46"/>
                <a:gd name="T35" fmla="*/ 35 h 46"/>
                <a:gd name="T36" fmla="*/ 35 w 46"/>
                <a:gd name="T37" fmla="*/ 35 h 46"/>
                <a:gd name="T38" fmla="*/ 35 w 46"/>
                <a:gd name="T39" fmla="*/ 34 h 46"/>
                <a:gd name="T40" fmla="*/ 35 w 46"/>
                <a:gd name="T41" fmla="*/ 34 h 46"/>
                <a:gd name="T42" fmla="*/ 36 w 46"/>
                <a:gd name="T43" fmla="*/ 33 h 46"/>
                <a:gd name="T44" fmla="*/ 36 w 46"/>
                <a:gd name="T45" fmla="*/ 33 h 46"/>
                <a:gd name="T46" fmla="*/ 45 w 46"/>
                <a:gd name="T47" fmla="*/ 6 h 46"/>
                <a:gd name="T48" fmla="*/ 44 w 46"/>
                <a:gd name="T49" fmla="*/ 2 h 46"/>
                <a:gd name="T50" fmla="*/ 40 w 46"/>
                <a:gd name="T51" fmla="*/ 1 h 46"/>
                <a:gd name="T52" fmla="*/ 12 w 46"/>
                <a:gd name="T53" fmla="*/ 34 h 46"/>
                <a:gd name="T54" fmla="*/ 16 w 46"/>
                <a:gd name="T55" fmla="*/ 22 h 46"/>
                <a:gd name="T56" fmla="*/ 24 w 46"/>
                <a:gd name="T57" fmla="*/ 30 h 46"/>
                <a:gd name="T58" fmla="*/ 12 w 46"/>
                <a:gd name="T59" fmla="*/ 34 h 4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6" h="46">
                  <a:moveTo>
                    <a:pt x="40" y="1"/>
                  </a:moveTo>
                  <a:cubicBezTo>
                    <a:pt x="13" y="10"/>
                    <a:pt x="13" y="10"/>
                    <a:pt x="13" y="10"/>
                  </a:cubicBezTo>
                  <a:cubicBezTo>
                    <a:pt x="13" y="10"/>
                    <a:pt x="13" y="10"/>
                    <a:pt x="13" y="10"/>
                  </a:cubicBezTo>
                  <a:cubicBezTo>
                    <a:pt x="12" y="10"/>
                    <a:pt x="12" y="11"/>
                    <a:pt x="12" y="11"/>
                  </a:cubicBezTo>
                  <a:cubicBezTo>
                    <a:pt x="12" y="11"/>
                    <a:pt x="12" y="11"/>
                    <a:pt x="12" y="11"/>
                  </a:cubicBezTo>
                  <a:cubicBezTo>
                    <a:pt x="12" y="11"/>
                    <a:pt x="11" y="11"/>
                    <a:pt x="11" y="11"/>
                  </a:cubicBezTo>
                  <a:cubicBezTo>
                    <a:pt x="11" y="11"/>
                    <a:pt x="11" y="12"/>
                    <a:pt x="11" y="12"/>
                  </a:cubicBezTo>
                  <a:cubicBezTo>
                    <a:pt x="11" y="12"/>
                    <a:pt x="11" y="12"/>
                    <a:pt x="11" y="12"/>
                  </a:cubicBezTo>
                  <a:cubicBezTo>
                    <a:pt x="11" y="12"/>
                    <a:pt x="10" y="12"/>
                    <a:pt x="10" y="13"/>
                  </a:cubicBezTo>
                  <a:cubicBezTo>
                    <a:pt x="10" y="13"/>
                    <a:pt x="10" y="13"/>
                    <a:pt x="10" y="13"/>
                  </a:cubicBezTo>
                  <a:cubicBezTo>
                    <a:pt x="0" y="40"/>
                    <a:pt x="0" y="40"/>
                    <a:pt x="0" y="40"/>
                  </a:cubicBezTo>
                  <a:cubicBezTo>
                    <a:pt x="0" y="42"/>
                    <a:pt x="0" y="43"/>
                    <a:pt x="1" y="45"/>
                  </a:cubicBezTo>
                  <a:cubicBezTo>
                    <a:pt x="2" y="45"/>
                    <a:pt x="3" y="46"/>
                    <a:pt x="4" y="46"/>
                  </a:cubicBezTo>
                  <a:cubicBezTo>
                    <a:pt x="5" y="46"/>
                    <a:pt x="5" y="46"/>
                    <a:pt x="6" y="46"/>
                  </a:cubicBezTo>
                  <a:cubicBezTo>
                    <a:pt x="33" y="36"/>
                    <a:pt x="33" y="36"/>
                    <a:pt x="33" y="36"/>
                  </a:cubicBezTo>
                  <a:cubicBezTo>
                    <a:pt x="33" y="36"/>
                    <a:pt x="33" y="36"/>
                    <a:pt x="33" y="36"/>
                  </a:cubicBezTo>
                  <a:cubicBezTo>
                    <a:pt x="34" y="36"/>
                    <a:pt x="34" y="35"/>
                    <a:pt x="34" y="35"/>
                  </a:cubicBezTo>
                  <a:cubicBezTo>
                    <a:pt x="34" y="35"/>
                    <a:pt x="34" y="35"/>
                    <a:pt x="34" y="35"/>
                  </a:cubicBezTo>
                  <a:cubicBezTo>
                    <a:pt x="34" y="35"/>
                    <a:pt x="35" y="35"/>
                    <a:pt x="35" y="35"/>
                  </a:cubicBezTo>
                  <a:cubicBezTo>
                    <a:pt x="35" y="35"/>
                    <a:pt x="35" y="34"/>
                    <a:pt x="35" y="34"/>
                  </a:cubicBezTo>
                  <a:cubicBezTo>
                    <a:pt x="35" y="34"/>
                    <a:pt x="35" y="34"/>
                    <a:pt x="35" y="34"/>
                  </a:cubicBezTo>
                  <a:cubicBezTo>
                    <a:pt x="35" y="34"/>
                    <a:pt x="35" y="34"/>
                    <a:pt x="36" y="33"/>
                  </a:cubicBezTo>
                  <a:cubicBezTo>
                    <a:pt x="36" y="33"/>
                    <a:pt x="36" y="33"/>
                    <a:pt x="36" y="33"/>
                  </a:cubicBezTo>
                  <a:cubicBezTo>
                    <a:pt x="45" y="6"/>
                    <a:pt x="45" y="6"/>
                    <a:pt x="45" y="6"/>
                  </a:cubicBezTo>
                  <a:cubicBezTo>
                    <a:pt x="46" y="4"/>
                    <a:pt x="46" y="3"/>
                    <a:pt x="44" y="2"/>
                  </a:cubicBezTo>
                  <a:cubicBezTo>
                    <a:pt x="43" y="0"/>
                    <a:pt x="42" y="0"/>
                    <a:pt x="40" y="1"/>
                  </a:cubicBezTo>
                  <a:moveTo>
                    <a:pt x="12" y="34"/>
                  </a:moveTo>
                  <a:cubicBezTo>
                    <a:pt x="16" y="22"/>
                    <a:pt x="16" y="22"/>
                    <a:pt x="16" y="22"/>
                  </a:cubicBezTo>
                  <a:cubicBezTo>
                    <a:pt x="24" y="30"/>
                    <a:pt x="24" y="30"/>
                    <a:pt x="24" y="30"/>
                  </a:cubicBezTo>
                  <a:lnTo>
                    <a:pt x="12" y="3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1218565" fontAlgn="base">
                <a:spcBef>
                  <a:spcPct val="0"/>
                </a:spcBef>
                <a:spcAft>
                  <a:spcPct val="0"/>
                </a:spcAft>
              </a:pPr>
              <a:endParaRPr lang="zh-CN" altLang="en-US" sz="2400">
                <a:solidFill>
                  <a:schemeClr val="bg1">
                    <a:lumMod val="85000"/>
                  </a:schemeClr>
                </a:solidFill>
                <a:latin typeface="思源宋体" panose="02020400000000000000" charset="-122"/>
                <a:ea typeface="思源宋体" panose="02020400000000000000" charset="-122"/>
                <a:cs typeface="思源宋体" panose="02020400000000000000" charset="-122"/>
                <a:sym typeface="字魂59号-创粗黑" panose="00000500000000000000" pitchFamily="2" charset="-122"/>
              </a:endParaRPr>
            </a:p>
          </p:txBody>
        </p:sp>
        <p:sp>
          <p:nvSpPr>
            <p:cNvPr id="80" name="Freeform 21"/>
            <p:cNvSpPr>
              <a:spLocks noEditPoints="1"/>
            </p:cNvSpPr>
            <p:nvPr/>
          </p:nvSpPr>
          <p:spPr bwMode="auto">
            <a:xfrm>
              <a:off x="0" y="0"/>
              <a:ext cx="236" cy="237"/>
            </a:xfrm>
            <a:custGeom>
              <a:gdLst>
                <a:gd name="T0" fmla="*/ 81 w 100"/>
                <a:gd name="T1" fmla="*/ 0 h 100"/>
                <a:gd name="T2" fmla="*/ 18 w 100"/>
                <a:gd name="T3" fmla="*/ 0 h 100"/>
                <a:gd name="T4" fmla="*/ 0 w 100"/>
                <a:gd name="T5" fmla="*/ 18 h 100"/>
                <a:gd name="T6" fmla="*/ 0 w 100"/>
                <a:gd name="T7" fmla="*/ 82 h 100"/>
                <a:gd name="T8" fmla="*/ 18 w 100"/>
                <a:gd name="T9" fmla="*/ 100 h 100"/>
                <a:gd name="T10" fmla="*/ 81 w 100"/>
                <a:gd name="T11" fmla="*/ 100 h 100"/>
                <a:gd name="T12" fmla="*/ 85 w 100"/>
                <a:gd name="T13" fmla="*/ 100 h 100"/>
                <a:gd name="T14" fmla="*/ 100 w 100"/>
                <a:gd name="T15" fmla="*/ 82 h 100"/>
                <a:gd name="T16" fmla="*/ 100 w 100"/>
                <a:gd name="T17" fmla="*/ 18 h 100"/>
                <a:gd name="T18" fmla="*/ 81 w 100"/>
                <a:gd name="T19" fmla="*/ 0 h 100"/>
                <a:gd name="T20" fmla="*/ 92 w 100"/>
                <a:gd name="T21" fmla="*/ 82 h 100"/>
                <a:gd name="T22" fmla="*/ 84 w 100"/>
                <a:gd name="T23" fmla="*/ 91 h 100"/>
                <a:gd name="T24" fmla="*/ 81 w 100"/>
                <a:gd name="T25" fmla="*/ 92 h 100"/>
                <a:gd name="T26" fmla="*/ 18 w 100"/>
                <a:gd name="T27" fmla="*/ 92 h 100"/>
                <a:gd name="T28" fmla="*/ 8 w 100"/>
                <a:gd name="T29" fmla="*/ 82 h 100"/>
                <a:gd name="T30" fmla="*/ 8 w 100"/>
                <a:gd name="T31" fmla="*/ 18 h 100"/>
                <a:gd name="T32" fmla="*/ 18 w 100"/>
                <a:gd name="T33" fmla="*/ 8 h 100"/>
                <a:gd name="T34" fmla="*/ 81 w 100"/>
                <a:gd name="T35" fmla="*/ 8 h 100"/>
                <a:gd name="T36" fmla="*/ 92 w 100"/>
                <a:gd name="T37" fmla="*/ 18 h 100"/>
                <a:gd name="T38" fmla="*/ 92 w 100"/>
                <a:gd name="T39" fmla="*/ 82 h 10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0" h="100">
                  <a:moveTo>
                    <a:pt x="81" y="0"/>
                  </a:moveTo>
                  <a:cubicBezTo>
                    <a:pt x="18" y="0"/>
                    <a:pt x="18" y="0"/>
                    <a:pt x="18" y="0"/>
                  </a:cubicBezTo>
                  <a:cubicBezTo>
                    <a:pt x="8" y="0"/>
                    <a:pt x="0" y="8"/>
                    <a:pt x="0" y="18"/>
                  </a:cubicBezTo>
                  <a:cubicBezTo>
                    <a:pt x="0" y="82"/>
                    <a:pt x="0" y="82"/>
                    <a:pt x="0" y="82"/>
                  </a:cubicBezTo>
                  <a:cubicBezTo>
                    <a:pt x="0" y="92"/>
                    <a:pt x="8" y="100"/>
                    <a:pt x="18" y="100"/>
                  </a:cubicBezTo>
                  <a:cubicBezTo>
                    <a:pt x="81" y="100"/>
                    <a:pt x="81" y="100"/>
                    <a:pt x="81" y="100"/>
                  </a:cubicBezTo>
                  <a:cubicBezTo>
                    <a:pt x="83" y="100"/>
                    <a:pt x="84" y="100"/>
                    <a:pt x="85" y="100"/>
                  </a:cubicBezTo>
                  <a:cubicBezTo>
                    <a:pt x="94" y="98"/>
                    <a:pt x="100" y="90"/>
                    <a:pt x="100" y="82"/>
                  </a:cubicBezTo>
                  <a:cubicBezTo>
                    <a:pt x="100" y="18"/>
                    <a:pt x="100" y="18"/>
                    <a:pt x="100" y="18"/>
                  </a:cubicBezTo>
                  <a:cubicBezTo>
                    <a:pt x="100" y="8"/>
                    <a:pt x="92" y="0"/>
                    <a:pt x="81" y="0"/>
                  </a:cubicBezTo>
                  <a:moveTo>
                    <a:pt x="92" y="82"/>
                  </a:moveTo>
                  <a:cubicBezTo>
                    <a:pt x="92" y="86"/>
                    <a:pt x="88" y="90"/>
                    <a:pt x="84" y="91"/>
                  </a:cubicBezTo>
                  <a:cubicBezTo>
                    <a:pt x="83" y="92"/>
                    <a:pt x="82" y="92"/>
                    <a:pt x="81" y="92"/>
                  </a:cubicBezTo>
                  <a:cubicBezTo>
                    <a:pt x="18" y="92"/>
                    <a:pt x="18" y="92"/>
                    <a:pt x="18" y="92"/>
                  </a:cubicBezTo>
                  <a:cubicBezTo>
                    <a:pt x="13" y="92"/>
                    <a:pt x="8" y="87"/>
                    <a:pt x="8" y="82"/>
                  </a:cubicBezTo>
                  <a:cubicBezTo>
                    <a:pt x="8" y="18"/>
                    <a:pt x="8" y="18"/>
                    <a:pt x="8" y="18"/>
                  </a:cubicBezTo>
                  <a:cubicBezTo>
                    <a:pt x="8" y="13"/>
                    <a:pt x="13" y="8"/>
                    <a:pt x="18" y="8"/>
                  </a:cubicBezTo>
                  <a:cubicBezTo>
                    <a:pt x="81" y="8"/>
                    <a:pt x="81" y="8"/>
                    <a:pt x="81" y="8"/>
                  </a:cubicBezTo>
                  <a:cubicBezTo>
                    <a:pt x="87" y="8"/>
                    <a:pt x="92" y="13"/>
                    <a:pt x="92" y="18"/>
                  </a:cubicBezTo>
                  <a:lnTo>
                    <a:pt x="92" y="8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1218565" fontAlgn="base">
                <a:spcBef>
                  <a:spcPct val="0"/>
                </a:spcBef>
                <a:spcAft>
                  <a:spcPct val="0"/>
                </a:spcAft>
              </a:pPr>
              <a:endParaRPr lang="zh-CN" altLang="en-US" sz="2400">
                <a:solidFill>
                  <a:schemeClr val="bg1">
                    <a:lumMod val="85000"/>
                  </a:schemeClr>
                </a:solidFill>
                <a:latin typeface="思源宋体" panose="02020400000000000000" charset="-122"/>
                <a:ea typeface="思源宋体" panose="02020400000000000000" charset="-122"/>
                <a:cs typeface="思源宋体" panose="02020400000000000000" charset="-122"/>
                <a:sym typeface="字魂59号-创粗黑" panose="00000500000000000000" pitchFamily="2" charset="-122"/>
              </a:endParaRPr>
            </a:p>
          </p:txBody>
        </p:sp>
      </p:grpSp>
      <p:sp>
        <p:nvSpPr>
          <p:cNvPr id="81" name="TextBox 9"/>
          <p:cNvSpPr txBox="1"/>
          <p:nvPr/>
        </p:nvSpPr>
        <p:spPr>
          <a:xfrm>
            <a:off x="1044575" y="3846195"/>
            <a:ext cx="1551940" cy="954405"/>
          </a:xfrm>
          <a:prstGeom prst="rect">
            <a:avLst/>
          </a:prstGeom>
        </p:spPr>
        <p:txBody>
          <a:bodyPr wrap="square">
            <a:spAutoFit/>
          </a:bodyPr>
          <a:lstStyle>
            <a:defPPr>
              <a:defRPr lang="zh-CN"/>
            </a:defPPr>
            <a:lvl1pPr defTabSz="457200">
              <a:lnSpc>
                <a:spcPct val="130000"/>
              </a:lnSpc>
              <a:defRPr sz="1200">
                <a:solidFill>
                  <a:schemeClr val="bg1">
                    <a:lumMod val="50000"/>
                  </a:schemeClr>
                </a:solidFill>
                <a:latin typeface="思源黑体 CN Normal" panose="020b0400000000000000" pitchFamily="34" charset="-128"/>
                <a:ea typeface="思源黑体 CN Normal" panose="020b0400000000000000" pitchFamily="34" charset="-128"/>
              </a:defRPr>
            </a:lvl1pPr>
          </a:lstStyle>
          <a:p>
            <a:pPr algn="ctr"/>
            <a:r>
              <a:rPr lang="zh-CN" altLang="en-US" sz="1100">
                <a:solidFill>
                  <a:schemeClr val="tx1">
                    <a:lumMod val="75000"/>
                    <a:lumOff val="25000"/>
                  </a:schemeClr>
                </a:solidFill>
                <a:latin typeface="思源宋体" panose="02020400000000000000" charset="-122"/>
                <a:ea typeface="思源宋体" panose="02020400000000000000" charset="-122"/>
                <a:cs typeface="思源宋体" panose="02020400000000000000" charset="-122"/>
                <a:sym typeface="字魂59号-创粗黑" panose="00000500000000000000" pitchFamily="2" charset="-122"/>
              </a:rPr>
              <a:t>您的内容打在这里，或者通过复制您的文本后，在此框中选择粘贴。</a:t>
            </a:r>
            <a:endParaRPr lang="zh-CN" altLang="en-US" sz="1100">
              <a:solidFill>
                <a:schemeClr val="tx1">
                  <a:lumMod val="75000"/>
                  <a:lumOff val="25000"/>
                </a:schemeClr>
              </a:solidFill>
              <a:latin typeface="思源宋体" panose="02020400000000000000" charset="-122"/>
              <a:ea typeface="思源宋体" panose="02020400000000000000" charset="-122"/>
              <a:cs typeface="思源宋体" panose="02020400000000000000" charset="-122"/>
              <a:sym typeface="字魂59号-创粗黑" panose="00000500000000000000" pitchFamily="2" charset="-122"/>
            </a:endParaRPr>
          </a:p>
        </p:txBody>
      </p:sp>
      <p:sp>
        <p:nvSpPr>
          <p:cNvPr id="82" name="TextBox 6"/>
          <p:cNvSpPr txBox="1"/>
          <p:nvPr/>
        </p:nvSpPr>
        <p:spPr>
          <a:xfrm>
            <a:off x="3199130" y="1777365"/>
            <a:ext cx="2075815" cy="338455"/>
          </a:xfrm>
          <a:prstGeom prst="rect">
            <a:avLst/>
          </a:prstGeom>
          <a:noFill/>
        </p:spPr>
        <p:txBody>
          <a:bodyPr wrap="square" rtlCol="0">
            <a:spAutoFit/>
          </a:bodyPr>
          <a:lstStyle/>
          <a:p>
            <a:pPr algn="ctr"/>
            <a:r>
              <a:rPr lang="zh-CN" altLang="en-US" sz="1600" b="1">
                <a:solidFill>
                  <a:schemeClr val="tx1">
                    <a:lumMod val="75000"/>
                    <a:lumOff val="25000"/>
                  </a:schemeClr>
                </a:solidFill>
                <a:latin typeface="思源宋体" panose="02020400000000000000" charset="-122"/>
                <a:ea typeface="思源宋体" panose="02020400000000000000" charset="-122"/>
                <a:cs typeface="思源宋体" panose="02020400000000000000" charset="-122"/>
                <a:sym typeface="字魂59号-创粗黑" panose="00000500000000000000" pitchFamily="2" charset="-122"/>
              </a:rPr>
              <a:t>输入您的标题</a:t>
            </a:r>
            <a:endParaRPr lang="zh-CN" altLang="en-US" sz="1600" b="1">
              <a:solidFill>
                <a:schemeClr val="tx1">
                  <a:lumMod val="75000"/>
                  <a:lumOff val="25000"/>
                </a:schemeClr>
              </a:solidFill>
              <a:latin typeface="思源宋体" panose="02020400000000000000" charset="-122"/>
              <a:ea typeface="思源宋体" panose="02020400000000000000" charset="-122"/>
              <a:cs typeface="思源宋体" panose="02020400000000000000" charset="-122"/>
              <a:sym typeface="字魂59号-创粗黑" panose="00000500000000000000" pitchFamily="2" charset="-122"/>
            </a:endParaRPr>
          </a:p>
        </p:txBody>
      </p:sp>
      <p:sp>
        <p:nvSpPr>
          <p:cNvPr id="83" name="TextBox 9"/>
          <p:cNvSpPr txBox="1"/>
          <p:nvPr/>
        </p:nvSpPr>
        <p:spPr>
          <a:xfrm>
            <a:off x="3427730" y="2063750"/>
            <a:ext cx="1551940" cy="954405"/>
          </a:xfrm>
          <a:prstGeom prst="rect">
            <a:avLst/>
          </a:prstGeom>
        </p:spPr>
        <p:txBody>
          <a:bodyPr wrap="square">
            <a:spAutoFit/>
          </a:bodyPr>
          <a:lstStyle>
            <a:defPPr>
              <a:defRPr lang="zh-CN"/>
            </a:defPPr>
            <a:lvl1pPr defTabSz="457200">
              <a:lnSpc>
                <a:spcPct val="130000"/>
              </a:lnSpc>
              <a:defRPr sz="1200">
                <a:solidFill>
                  <a:schemeClr val="bg1">
                    <a:lumMod val="50000"/>
                  </a:schemeClr>
                </a:solidFill>
                <a:latin typeface="思源黑体 CN Normal" panose="020b0400000000000000" pitchFamily="34" charset="-128"/>
                <a:ea typeface="思源黑体 CN Normal" panose="020b0400000000000000" pitchFamily="34" charset="-128"/>
              </a:defRPr>
            </a:lvl1pPr>
          </a:lstStyle>
          <a:p>
            <a:pPr algn="ctr"/>
            <a:r>
              <a:rPr lang="zh-CN" altLang="en-US" sz="1100">
                <a:solidFill>
                  <a:schemeClr val="tx1">
                    <a:lumMod val="75000"/>
                    <a:lumOff val="25000"/>
                  </a:schemeClr>
                </a:solidFill>
                <a:latin typeface="思源宋体" panose="02020400000000000000" charset="-122"/>
                <a:ea typeface="思源宋体" panose="02020400000000000000" charset="-122"/>
                <a:cs typeface="思源宋体" panose="02020400000000000000" charset="-122"/>
                <a:sym typeface="字魂59号-创粗黑" panose="00000500000000000000" pitchFamily="2" charset="-122"/>
              </a:rPr>
              <a:t>您的内容打在这里，或者通过复制您的文本后，在此框中选择粘贴。</a:t>
            </a:r>
            <a:endParaRPr lang="zh-CN" altLang="en-US" sz="1100">
              <a:solidFill>
                <a:schemeClr val="tx1">
                  <a:lumMod val="75000"/>
                  <a:lumOff val="25000"/>
                </a:schemeClr>
              </a:solidFill>
              <a:latin typeface="思源宋体" panose="02020400000000000000" charset="-122"/>
              <a:ea typeface="思源宋体" panose="02020400000000000000" charset="-122"/>
              <a:cs typeface="思源宋体" panose="02020400000000000000" charset="-122"/>
              <a:sym typeface="字魂59号-创粗黑" panose="00000500000000000000" pitchFamily="2" charset="-122"/>
            </a:endParaRPr>
          </a:p>
        </p:txBody>
      </p:sp>
      <p:sp>
        <p:nvSpPr>
          <p:cNvPr id="84" name="TextBox 6"/>
          <p:cNvSpPr txBox="1"/>
          <p:nvPr/>
        </p:nvSpPr>
        <p:spPr>
          <a:xfrm>
            <a:off x="5598795" y="3446145"/>
            <a:ext cx="2075815" cy="338455"/>
          </a:xfrm>
          <a:prstGeom prst="rect">
            <a:avLst/>
          </a:prstGeom>
          <a:noFill/>
        </p:spPr>
        <p:txBody>
          <a:bodyPr wrap="square" rtlCol="0">
            <a:spAutoFit/>
          </a:bodyPr>
          <a:lstStyle/>
          <a:p>
            <a:pPr algn="ctr"/>
            <a:r>
              <a:rPr lang="zh-CN" altLang="en-US" sz="1600" b="1">
                <a:solidFill>
                  <a:schemeClr val="tx1">
                    <a:lumMod val="75000"/>
                    <a:lumOff val="25000"/>
                  </a:schemeClr>
                </a:solidFill>
                <a:latin typeface="思源宋体" panose="02020400000000000000" charset="-122"/>
                <a:ea typeface="思源宋体" panose="02020400000000000000" charset="-122"/>
                <a:cs typeface="思源宋体" panose="02020400000000000000" charset="-122"/>
                <a:sym typeface="字魂59号-创粗黑" panose="00000500000000000000" pitchFamily="2" charset="-122"/>
              </a:rPr>
              <a:t>输入您的标题</a:t>
            </a:r>
            <a:endParaRPr lang="zh-CN" altLang="en-US" sz="1600" b="1">
              <a:solidFill>
                <a:schemeClr val="tx1">
                  <a:lumMod val="75000"/>
                  <a:lumOff val="25000"/>
                </a:schemeClr>
              </a:solidFill>
              <a:latin typeface="思源宋体" panose="02020400000000000000" charset="-122"/>
              <a:ea typeface="思源宋体" panose="02020400000000000000" charset="-122"/>
              <a:cs typeface="思源宋体" panose="02020400000000000000" charset="-122"/>
              <a:sym typeface="字魂59号-创粗黑" panose="00000500000000000000" pitchFamily="2" charset="-122"/>
            </a:endParaRPr>
          </a:p>
        </p:txBody>
      </p:sp>
      <p:sp>
        <p:nvSpPr>
          <p:cNvPr id="85" name="TextBox 9"/>
          <p:cNvSpPr txBox="1"/>
          <p:nvPr/>
        </p:nvSpPr>
        <p:spPr>
          <a:xfrm>
            <a:off x="5827395" y="3732530"/>
            <a:ext cx="1551940" cy="954405"/>
          </a:xfrm>
          <a:prstGeom prst="rect">
            <a:avLst/>
          </a:prstGeom>
        </p:spPr>
        <p:txBody>
          <a:bodyPr wrap="square">
            <a:spAutoFit/>
          </a:bodyPr>
          <a:lstStyle>
            <a:defPPr>
              <a:defRPr lang="zh-CN"/>
            </a:defPPr>
            <a:lvl1pPr defTabSz="457200">
              <a:lnSpc>
                <a:spcPct val="130000"/>
              </a:lnSpc>
              <a:defRPr sz="1200">
                <a:solidFill>
                  <a:schemeClr val="bg1">
                    <a:lumMod val="50000"/>
                  </a:schemeClr>
                </a:solidFill>
                <a:latin typeface="思源黑体 CN Normal" panose="020b0400000000000000" pitchFamily="34" charset="-128"/>
                <a:ea typeface="思源黑体 CN Normal" panose="020b0400000000000000" pitchFamily="34" charset="-128"/>
              </a:defRPr>
            </a:lvl1pPr>
          </a:lstStyle>
          <a:p>
            <a:pPr algn="ctr"/>
            <a:r>
              <a:rPr lang="zh-CN" altLang="en-US" sz="1100">
                <a:solidFill>
                  <a:schemeClr val="tx1">
                    <a:lumMod val="75000"/>
                    <a:lumOff val="25000"/>
                  </a:schemeClr>
                </a:solidFill>
                <a:latin typeface="思源宋体" panose="02020400000000000000" charset="-122"/>
                <a:ea typeface="思源宋体" panose="02020400000000000000" charset="-122"/>
                <a:cs typeface="思源宋体" panose="02020400000000000000" charset="-122"/>
                <a:sym typeface="字魂59号-创粗黑" panose="00000500000000000000" pitchFamily="2" charset="-122"/>
              </a:rPr>
              <a:t>您的内容打在这里，或者通过复制您的文本后，在此框中选择粘贴。</a:t>
            </a:r>
            <a:endParaRPr lang="zh-CN" altLang="en-US" sz="1100">
              <a:solidFill>
                <a:schemeClr val="tx1">
                  <a:lumMod val="75000"/>
                  <a:lumOff val="25000"/>
                </a:schemeClr>
              </a:solidFill>
              <a:latin typeface="思源宋体" panose="02020400000000000000" charset="-122"/>
              <a:ea typeface="思源宋体" panose="02020400000000000000" charset="-122"/>
              <a:cs typeface="思源宋体" panose="02020400000000000000" charset="-122"/>
              <a:sym typeface="字魂59号-创粗黑" panose="00000500000000000000" pitchFamily="2" charset="-122"/>
            </a:endParaRPr>
          </a:p>
        </p:txBody>
      </p:sp>
      <p:sp>
        <p:nvSpPr>
          <p:cNvPr id="86" name="TextBox 6"/>
          <p:cNvSpPr txBox="1"/>
          <p:nvPr/>
        </p:nvSpPr>
        <p:spPr>
          <a:xfrm>
            <a:off x="7973060" y="1710690"/>
            <a:ext cx="2075815" cy="338455"/>
          </a:xfrm>
          <a:prstGeom prst="rect">
            <a:avLst/>
          </a:prstGeom>
          <a:noFill/>
        </p:spPr>
        <p:txBody>
          <a:bodyPr wrap="square" rtlCol="0">
            <a:spAutoFit/>
          </a:bodyPr>
          <a:lstStyle/>
          <a:p>
            <a:pPr algn="ctr"/>
            <a:r>
              <a:rPr lang="zh-CN" altLang="en-US" sz="1600" b="1">
                <a:solidFill>
                  <a:schemeClr val="tx1">
                    <a:lumMod val="75000"/>
                    <a:lumOff val="25000"/>
                  </a:schemeClr>
                </a:solidFill>
                <a:latin typeface="思源宋体" panose="02020400000000000000" charset="-122"/>
                <a:ea typeface="思源宋体" panose="02020400000000000000" charset="-122"/>
                <a:cs typeface="思源宋体" panose="02020400000000000000" charset="-122"/>
                <a:sym typeface="字魂59号-创粗黑" panose="00000500000000000000" pitchFamily="2" charset="-122"/>
              </a:rPr>
              <a:t>输入您的标题</a:t>
            </a:r>
            <a:endParaRPr lang="zh-CN" altLang="en-US" sz="1600" b="1">
              <a:solidFill>
                <a:schemeClr val="tx1">
                  <a:lumMod val="75000"/>
                  <a:lumOff val="25000"/>
                </a:schemeClr>
              </a:solidFill>
              <a:latin typeface="思源宋体" panose="02020400000000000000" charset="-122"/>
              <a:ea typeface="思源宋体" panose="02020400000000000000" charset="-122"/>
              <a:cs typeface="思源宋体" panose="02020400000000000000" charset="-122"/>
              <a:sym typeface="字魂59号-创粗黑" panose="00000500000000000000" pitchFamily="2" charset="-122"/>
            </a:endParaRPr>
          </a:p>
        </p:txBody>
      </p:sp>
      <p:sp>
        <p:nvSpPr>
          <p:cNvPr id="87" name="TextBox 9"/>
          <p:cNvSpPr txBox="1"/>
          <p:nvPr/>
        </p:nvSpPr>
        <p:spPr>
          <a:xfrm>
            <a:off x="8202295" y="1997075"/>
            <a:ext cx="1551940" cy="954405"/>
          </a:xfrm>
          <a:prstGeom prst="rect">
            <a:avLst/>
          </a:prstGeom>
        </p:spPr>
        <p:txBody>
          <a:bodyPr wrap="square">
            <a:spAutoFit/>
          </a:bodyPr>
          <a:lstStyle>
            <a:defPPr>
              <a:defRPr lang="zh-CN"/>
            </a:defPPr>
            <a:lvl1pPr defTabSz="457200">
              <a:lnSpc>
                <a:spcPct val="130000"/>
              </a:lnSpc>
              <a:defRPr sz="1200">
                <a:solidFill>
                  <a:schemeClr val="bg1">
                    <a:lumMod val="50000"/>
                  </a:schemeClr>
                </a:solidFill>
                <a:latin typeface="思源黑体 CN Normal" panose="020b0400000000000000" pitchFamily="34" charset="-128"/>
                <a:ea typeface="思源黑体 CN Normal" panose="020b0400000000000000" pitchFamily="34" charset="-128"/>
              </a:defRPr>
            </a:lvl1pPr>
          </a:lstStyle>
          <a:p>
            <a:pPr algn="ctr"/>
            <a:r>
              <a:rPr lang="zh-CN" altLang="en-US" sz="1100">
                <a:solidFill>
                  <a:schemeClr val="tx1">
                    <a:lumMod val="75000"/>
                    <a:lumOff val="25000"/>
                  </a:schemeClr>
                </a:solidFill>
                <a:latin typeface="思源宋体" panose="02020400000000000000" charset="-122"/>
                <a:ea typeface="思源宋体" panose="02020400000000000000" charset="-122"/>
                <a:cs typeface="思源宋体" panose="02020400000000000000" charset="-122"/>
                <a:sym typeface="字魂59号-创粗黑" panose="00000500000000000000" pitchFamily="2" charset="-122"/>
              </a:rPr>
              <a:t>您的内容打在这里，或者通过复制您的文本后，在此框中选择粘贴。</a:t>
            </a:r>
            <a:endParaRPr lang="zh-CN" altLang="en-US" sz="1100">
              <a:solidFill>
                <a:schemeClr val="tx1">
                  <a:lumMod val="75000"/>
                  <a:lumOff val="25000"/>
                </a:schemeClr>
              </a:solidFill>
              <a:latin typeface="思源宋体" panose="02020400000000000000" charset="-122"/>
              <a:ea typeface="思源宋体" panose="02020400000000000000" charset="-122"/>
              <a:cs typeface="思源宋体" panose="02020400000000000000" charset="-122"/>
              <a:sym typeface="字魂59号-创粗黑" panose="00000500000000000000" pitchFamily="2" charset="-122"/>
            </a:endParaRPr>
          </a:p>
        </p:txBody>
      </p:sp>
      <p:sp>
        <p:nvSpPr>
          <p:cNvPr id="89" name="TextBox 6"/>
          <p:cNvSpPr txBox="1"/>
          <p:nvPr/>
        </p:nvSpPr>
        <p:spPr>
          <a:xfrm>
            <a:off x="782955" y="3556635"/>
            <a:ext cx="2075815" cy="338455"/>
          </a:xfrm>
          <a:prstGeom prst="rect">
            <a:avLst/>
          </a:prstGeom>
          <a:noFill/>
        </p:spPr>
        <p:txBody>
          <a:bodyPr wrap="square" rtlCol="0">
            <a:spAutoFit/>
          </a:bodyPr>
          <a:lstStyle/>
          <a:p>
            <a:pPr algn="ctr"/>
            <a:r>
              <a:rPr lang="zh-CN" altLang="en-US" sz="1600" b="1">
                <a:solidFill>
                  <a:schemeClr val="tx1">
                    <a:lumMod val="75000"/>
                    <a:lumOff val="25000"/>
                  </a:schemeClr>
                </a:solidFill>
                <a:latin typeface="思源宋体" panose="02020400000000000000" charset="-122"/>
                <a:ea typeface="思源宋体" panose="02020400000000000000" charset="-122"/>
                <a:cs typeface="思源宋体" panose="02020400000000000000" charset="-122"/>
                <a:sym typeface="字魂59号-创粗黑" panose="00000500000000000000" pitchFamily="2" charset="-122"/>
              </a:rPr>
              <a:t>输入您的标题</a:t>
            </a:r>
            <a:endParaRPr lang="zh-CN" altLang="en-US" sz="1600" b="1">
              <a:solidFill>
                <a:schemeClr val="tx1">
                  <a:lumMod val="75000"/>
                  <a:lumOff val="25000"/>
                </a:schemeClr>
              </a:solidFill>
              <a:latin typeface="思源宋体" panose="02020400000000000000" charset="-122"/>
              <a:ea typeface="思源宋体" panose="02020400000000000000" charset="-122"/>
              <a:cs typeface="思源宋体" panose="02020400000000000000" charset="-122"/>
              <a:sym typeface="字魂59号-创粗黑" panose="00000500000000000000" pitchFamily="2" charset="-122"/>
            </a:endParaRPr>
          </a:p>
        </p:txBody>
      </p:sp>
    </p:spTree>
  </p:cSld>
  <p:clrMapOvr>
    <a:masterClrMapping/>
  </p:clrMapOvr>
  <mc:AlternateContent>
    <mc:Choice xmlns:p14="http://schemas.microsoft.com/office/powerpoint/2010/main" Requires="p14">
      <p:transition spd="slow" advClick="0" advTm="0" p14:dur="1750">
        <p:randomBar dir="vert"/>
      </p:transition>
    </mc:Choice>
    <mc:Fallback>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500" fill="hold">
                                          <p:stCondLst>
                                            <p:cond delay="0"/>
                                          </p:stCondLst>
                                        </p:cTn>
                                        <p:tgtEl>
                                          <p:spTgt spid="45"/>
                                        </p:tgtEl>
                                        <p:attrNameLst>
                                          <p:attrName>style.visibility</p:attrName>
                                        </p:attrNameLst>
                                      </p:cBhvr>
                                      <p:to>
                                        <p:strVal val="visible"/>
                                      </p:to>
                                    </p:set>
                                    <p:anim calcmode="lin" valueType="num">
                                      <p:cBhvr>
                                        <p:cTn id="7" dur="500" fill="hold"/>
                                        <p:tgtEl>
                                          <p:spTgt spid="45"/>
                                        </p:tgtEl>
                                        <p:attrNameLst>
                                          <p:attrName>ppt_x</p:attrName>
                                        </p:attrNameLst>
                                      </p:cBhvr>
                                      <p:tavLst>
                                        <p:tav tm="0">
                                          <p:val>
                                            <p:strVal val="#ppt_x-.2"/>
                                          </p:val>
                                        </p:tav>
                                        <p:tav tm="100000">
                                          <p:val>
                                            <p:strVal val="#ppt_x"/>
                                          </p:val>
                                        </p:tav>
                                      </p:tavLst>
                                    </p:anim>
                                    <p:anim calcmode="lin" valueType="num">
                                      <p:cBhvr>
                                        <p:cTn id="8" dur="500" fill="hold"/>
                                        <p:tgtEl>
                                          <p:spTgt spid="45"/>
                                        </p:tgtEl>
                                        <p:attrNameLst>
                                          <p:attrName>ppt_y</p:attrName>
                                        </p:attrNameLst>
                                      </p:cBhvr>
                                      <p:tavLst>
                                        <p:tav tm="0">
                                          <p:val>
                                            <p:strVal val="#ppt_y"/>
                                          </p:val>
                                        </p:tav>
                                        <p:tav tm="100000">
                                          <p:val>
                                            <p:strVal val="#ppt_y"/>
                                          </p:val>
                                        </p:tav>
                                      </p:tavLst>
                                    </p:anim>
                                    <p:animEffect transition="in" filter="wipe(right)" prLst="gradientSize: 0.1">
                                      <p:cBhvr>
                                        <p:cTn id="9" dur="500"/>
                                        <p:tgtEl>
                                          <p:spTgt spid="45"/>
                                        </p:tgtEl>
                                      </p:cBhvr>
                                    </p:animEffect>
                                  </p:childTnLst>
                                </p:cTn>
                              </p:par>
                              <p:par>
                                <p:cTn id="10" presetID="29" presetClass="entr" presetSubtype="0" fill="hold" nodeType="withEffect">
                                  <p:stCondLst>
                                    <p:cond delay="0"/>
                                  </p:stCondLst>
                                  <p:childTnLst>
                                    <p:set>
                                      <p:cBhvr>
                                        <p:cTn id="11" dur="500" fill="hold">
                                          <p:stCondLst>
                                            <p:cond delay="0"/>
                                          </p:stCondLst>
                                        </p:cTn>
                                        <p:tgtEl>
                                          <p:spTgt spid="78"/>
                                        </p:tgtEl>
                                        <p:attrNameLst>
                                          <p:attrName>style.visibility</p:attrName>
                                        </p:attrNameLst>
                                      </p:cBhvr>
                                      <p:to>
                                        <p:strVal val="visible"/>
                                      </p:to>
                                    </p:set>
                                    <p:anim calcmode="lin" valueType="num">
                                      <p:cBhvr>
                                        <p:cTn id="12" dur="500" fill="hold"/>
                                        <p:tgtEl>
                                          <p:spTgt spid="78"/>
                                        </p:tgtEl>
                                        <p:attrNameLst>
                                          <p:attrName>ppt_x</p:attrName>
                                        </p:attrNameLst>
                                      </p:cBhvr>
                                      <p:tavLst>
                                        <p:tav tm="0">
                                          <p:val>
                                            <p:strVal val="#ppt_x-.2"/>
                                          </p:val>
                                        </p:tav>
                                        <p:tav tm="100000">
                                          <p:val>
                                            <p:strVal val="#ppt_x"/>
                                          </p:val>
                                        </p:tav>
                                      </p:tavLst>
                                    </p:anim>
                                    <p:anim calcmode="lin" valueType="num">
                                      <p:cBhvr>
                                        <p:cTn id="13" dur="500" fill="hold"/>
                                        <p:tgtEl>
                                          <p:spTgt spid="78"/>
                                        </p:tgtEl>
                                        <p:attrNameLst>
                                          <p:attrName>ppt_y</p:attrName>
                                        </p:attrNameLst>
                                      </p:cBhvr>
                                      <p:tavLst>
                                        <p:tav tm="0">
                                          <p:val>
                                            <p:strVal val="#ppt_y"/>
                                          </p:val>
                                        </p:tav>
                                        <p:tav tm="100000">
                                          <p:val>
                                            <p:strVal val="#ppt_y"/>
                                          </p:val>
                                        </p:tav>
                                      </p:tavLst>
                                    </p:anim>
                                    <p:animEffect transition="in" filter="wipe(right)" prLst="gradientSize: 0.1">
                                      <p:cBhvr>
                                        <p:cTn id="14" dur="500"/>
                                        <p:tgtEl>
                                          <p:spTgt spid="78"/>
                                        </p:tgtEl>
                                      </p:cBhvr>
                                    </p:animEffect>
                                  </p:childTnLst>
                                </p:cTn>
                              </p:par>
                              <p:par>
                                <p:cTn id="15" presetID="29" presetClass="entr" presetSubtype="0" fill="hold" grpId="0" nodeType="withEffect">
                                  <p:stCondLst>
                                    <p:cond delay="0"/>
                                  </p:stCondLst>
                                  <p:childTnLst>
                                    <p:set>
                                      <p:cBhvr>
                                        <p:cTn id="16" dur="500"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ppt_x</p:attrName>
                                        </p:attrNameLst>
                                      </p:cBhvr>
                                      <p:tavLst>
                                        <p:tav tm="0">
                                          <p:val>
                                            <p:strVal val="#ppt_x-.2"/>
                                          </p:val>
                                        </p:tav>
                                        <p:tav tm="100000">
                                          <p:val>
                                            <p:strVal val="#ppt_x"/>
                                          </p:val>
                                        </p:tav>
                                      </p:tavLst>
                                    </p:anim>
                                    <p:anim calcmode="lin" valueType="num">
                                      <p:cBhvr>
                                        <p:cTn id="18" dur="500" fill="hold"/>
                                        <p:tgtEl>
                                          <p:spTgt spid="46"/>
                                        </p:tgtEl>
                                        <p:attrNameLst>
                                          <p:attrName>ppt_y</p:attrName>
                                        </p:attrNameLst>
                                      </p:cBhvr>
                                      <p:tavLst>
                                        <p:tav tm="0">
                                          <p:val>
                                            <p:strVal val="#ppt_y"/>
                                          </p:val>
                                        </p:tav>
                                        <p:tav tm="100000">
                                          <p:val>
                                            <p:strVal val="#ppt_y"/>
                                          </p:val>
                                        </p:tav>
                                      </p:tavLst>
                                    </p:anim>
                                    <p:animEffect transition="in" filter="wipe(right)" prLst="gradientSize: 0.1">
                                      <p:cBhvr>
                                        <p:cTn id="19" dur="500"/>
                                        <p:tgtEl>
                                          <p:spTgt spid="46"/>
                                        </p:tgtEl>
                                      </p:cBhvr>
                                    </p:animEffect>
                                  </p:childTnLst>
                                </p:cTn>
                              </p:par>
                            </p:childTnLst>
                          </p:cTn>
                        </p:par>
                      </p:childTnLst>
                    </p:cTn>
                  </p:par>
                  <p:par>
                    <p:cTn id="20" fill="hold" nodeType="clickPar">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randombar(horizontal)">
                                      <p:cBhvr>
                                        <p:cTn id="24" dur="500"/>
                                        <p:tgtEl>
                                          <p:spTgt spid="82"/>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83"/>
                                        </p:tgtEl>
                                        <p:attrNameLst>
                                          <p:attrName>style.visibility</p:attrName>
                                        </p:attrNameLst>
                                      </p:cBhvr>
                                      <p:to>
                                        <p:strVal val="visible"/>
                                      </p:to>
                                    </p:set>
                                    <p:animEffect transition="in" filter="randombar(horizontal)">
                                      <p:cBhvr>
                                        <p:cTn id="27" dur="500"/>
                                        <p:tgtEl>
                                          <p:spTgt spid="83"/>
                                        </p:tgtEl>
                                      </p:cBhvr>
                                    </p:animEffect>
                                  </p:childTnLst>
                                </p:cTn>
                              </p:par>
                            </p:childTnLst>
                          </p:cTn>
                        </p:par>
                      </p:childTnLst>
                    </p:cTn>
                  </p:par>
                  <p:par>
                    <p:cTn id="28" fill="hold" nodeType="clickPar">
                      <p:stCondLst>
                        <p:cond delay="indefinite"/>
                      </p:stCondLst>
                      <p:childTnLst>
                        <p:par>
                          <p:cTn id="29" fill="hold">
                            <p:stCondLst>
                              <p:cond delay="0"/>
                            </p:stCondLst>
                            <p:childTnLst>
                              <p:par>
                                <p:cTn id="30" presetID="29" presetClass="entr" presetSubtype="0" fill="hold" grpId="0" nodeType="clickEffect">
                                  <p:stCondLst>
                                    <p:cond delay="0"/>
                                  </p:stCondLst>
                                  <p:childTnLst>
                                    <p:set>
                                      <p:cBhvr>
                                        <p:cTn id="31" dur="500" fill="hold">
                                          <p:stCondLst>
                                            <p:cond delay="0"/>
                                          </p:stCondLst>
                                        </p:cTn>
                                        <p:tgtEl>
                                          <p:spTgt spid="49"/>
                                        </p:tgtEl>
                                        <p:attrNameLst>
                                          <p:attrName>style.visibility</p:attrName>
                                        </p:attrNameLst>
                                      </p:cBhvr>
                                      <p:to>
                                        <p:strVal val="visible"/>
                                      </p:to>
                                    </p:set>
                                    <p:anim calcmode="lin" valueType="num">
                                      <p:cBhvr>
                                        <p:cTn id="32" dur="500" fill="hold"/>
                                        <p:tgtEl>
                                          <p:spTgt spid="49"/>
                                        </p:tgtEl>
                                        <p:attrNameLst>
                                          <p:attrName>ppt_x</p:attrName>
                                        </p:attrNameLst>
                                      </p:cBhvr>
                                      <p:tavLst>
                                        <p:tav tm="0">
                                          <p:val>
                                            <p:strVal val="#ppt_x-.2"/>
                                          </p:val>
                                        </p:tav>
                                        <p:tav tm="100000">
                                          <p:val>
                                            <p:strVal val="#ppt_x"/>
                                          </p:val>
                                        </p:tav>
                                      </p:tavLst>
                                    </p:anim>
                                    <p:anim calcmode="lin" valueType="num">
                                      <p:cBhvr>
                                        <p:cTn id="33" dur="500" fill="hold"/>
                                        <p:tgtEl>
                                          <p:spTgt spid="49"/>
                                        </p:tgtEl>
                                        <p:attrNameLst>
                                          <p:attrName>ppt_y</p:attrName>
                                        </p:attrNameLst>
                                      </p:cBhvr>
                                      <p:tavLst>
                                        <p:tav tm="0">
                                          <p:val>
                                            <p:strVal val="#ppt_y"/>
                                          </p:val>
                                        </p:tav>
                                        <p:tav tm="100000">
                                          <p:val>
                                            <p:strVal val="#ppt_y"/>
                                          </p:val>
                                        </p:tav>
                                      </p:tavLst>
                                    </p:anim>
                                    <p:animEffect transition="in" filter="wipe(right)" prLst="gradientSize: 0.1">
                                      <p:cBhvr>
                                        <p:cTn id="34" dur="500"/>
                                        <p:tgtEl>
                                          <p:spTgt spid="49"/>
                                        </p:tgtEl>
                                      </p:cBhvr>
                                    </p:animEffect>
                                  </p:childTnLst>
                                </p:cTn>
                              </p:par>
                              <p:par>
                                <p:cTn id="35" presetID="29" presetClass="entr" presetSubtype="0" fill="hold" nodeType="withEffect">
                                  <p:stCondLst>
                                    <p:cond delay="0"/>
                                  </p:stCondLst>
                                  <p:childTnLst>
                                    <p:set>
                                      <p:cBhvr>
                                        <p:cTn id="36" dur="500" fill="hold">
                                          <p:stCondLst>
                                            <p:cond delay="0"/>
                                          </p:stCondLst>
                                        </p:cTn>
                                        <p:tgtEl>
                                          <p:spTgt spid="70"/>
                                        </p:tgtEl>
                                        <p:attrNameLst>
                                          <p:attrName>style.visibility</p:attrName>
                                        </p:attrNameLst>
                                      </p:cBhvr>
                                      <p:to>
                                        <p:strVal val="visible"/>
                                      </p:to>
                                    </p:set>
                                    <p:anim calcmode="lin" valueType="num">
                                      <p:cBhvr>
                                        <p:cTn id="37" dur="500" fill="hold"/>
                                        <p:tgtEl>
                                          <p:spTgt spid="70"/>
                                        </p:tgtEl>
                                        <p:attrNameLst>
                                          <p:attrName>ppt_x</p:attrName>
                                        </p:attrNameLst>
                                      </p:cBhvr>
                                      <p:tavLst>
                                        <p:tav tm="0">
                                          <p:val>
                                            <p:strVal val="#ppt_x-.2"/>
                                          </p:val>
                                        </p:tav>
                                        <p:tav tm="100000">
                                          <p:val>
                                            <p:strVal val="#ppt_x"/>
                                          </p:val>
                                        </p:tav>
                                      </p:tavLst>
                                    </p:anim>
                                    <p:anim calcmode="lin" valueType="num">
                                      <p:cBhvr>
                                        <p:cTn id="38" dur="500" fill="hold"/>
                                        <p:tgtEl>
                                          <p:spTgt spid="70"/>
                                        </p:tgtEl>
                                        <p:attrNameLst>
                                          <p:attrName>ppt_y</p:attrName>
                                        </p:attrNameLst>
                                      </p:cBhvr>
                                      <p:tavLst>
                                        <p:tav tm="0">
                                          <p:val>
                                            <p:strVal val="#ppt_y"/>
                                          </p:val>
                                        </p:tav>
                                        <p:tav tm="100000">
                                          <p:val>
                                            <p:strVal val="#ppt_y"/>
                                          </p:val>
                                        </p:tav>
                                      </p:tavLst>
                                    </p:anim>
                                    <p:animEffect transition="in" filter="wipe(right)" prLst="gradientSize: 0.1">
                                      <p:cBhvr>
                                        <p:cTn id="39" dur="500"/>
                                        <p:tgtEl>
                                          <p:spTgt spid="70"/>
                                        </p:tgtEl>
                                      </p:cBhvr>
                                    </p:animEffect>
                                  </p:childTnLst>
                                </p:cTn>
                              </p:par>
                              <p:par>
                                <p:cTn id="40" presetID="29" presetClass="entr" presetSubtype="0" fill="hold" grpId="0" nodeType="withEffect">
                                  <p:stCondLst>
                                    <p:cond delay="0"/>
                                  </p:stCondLst>
                                  <p:childTnLst>
                                    <p:set>
                                      <p:cBhvr>
                                        <p:cTn id="41" dur="500" fill="hold">
                                          <p:stCondLst>
                                            <p:cond delay="0"/>
                                          </p:stCondLst>
                                        </p:cTn>
                                        <p:tgtEl>
                                          <p:spTgt spid="50"/>
                                        </p:tgtEl>
                                        <p:attrNameLst>
                                          <p:attrName>style.visibility</p:attrName>
                                        </p:attrNameLst>
                                      </p:cBhvr>
                                      <p:to>
                                        <p:strVal val="visible"/>
                                      </p:to>
                                    </p:set>
                                    <p:anim calcmode="lin" valueType="num">
                                      <p:cBhvr>
                                        <p:cTn id="42" dur="500" fill="hold"/>
                                        <p:tgtEl>
                                          <p:spTgt spid="50"/>
                                        </p:tgtEl>
                                        <p:attrNameLst>
                                          <p:attrName>ppt_x</p:attrName>
                                        </p:attrNameLst>
                                      </p:cBhvr>
                                      <p:tavLst>
                                        <p:tav tm="0">
                                          <p:val>
                                            <p:strVal val="#ppt_x-.2"/>
                                          </p:val>
                                        </p:tav>
                                        <p:tav tm="100000">
                                          <p:val>
                                            <p:strVal val="#ppt_x"/>
                                          </p:val>
                                        </p:tav>
                                      </p:tavLst>
                                    </p:anim>
                                    <p:anim calcmode="lin" valueType="num">
                                      <p:cBhvr>
                                        <p:cTn id="43" dur="500" fill="hold"/>
                                        <p:tgtEl>
                                          <p:spTgt spid="50"/>
                                        </p:tgtEl>
                                        <p:attrNameLst>
                                          <p:attrName>ppt_y</p:attrName>
                                        </p:attrNameLst>
                                      </p:cBhvr>
                                      <p:tavLst>
                                        <p:tav tm="0">
                                          <p:val>
                                            <p:strVal val="#ppt_y"/>
                                          </p:val>
                                        </p:tav>
                                        <p:tav tm="100000">
                                          <p:val>
                                            <p:strVal val="#ppt_y"/>
                                          </p:val>
                                        </p:tav>
                                      </p:tavLst>
                                    </p:anim>
                                    <p:animEffect transition="in" filter="wipe(right)" prLst="gradientSize: 0.1">
                                      <p:cBhvr>
                                        <p:cTn id="44" dur="500"/>
                                        <p:tgtEl>
                                          <p:spTgt spid="50"/>
                                        </p:tgtEl>
                                      </p:cBhvr>
                                    </p:animEffect>
                                  </p:childTnLst>
                                </p:cTn>
                              </p:par>
                            </p:childTnLst>
                          </p:cTn>
                        </p:par>
                      </p:childTnLst>
                    </p:cTn>
                  </p:par>
                  <p:par>
                    <p:cTn id="45" fill="hold" nodeType="clickPar">
                      <p:stCondLst>
                        <p:cond delay="indefinite"/>
                      </p:stCondLst>
                      <p:childTnLst>
                        <p:par>
                          <p:cTn id="46" fill="hold">
                            <p:stCondLst>
                              <p:cond delay="0"/>
                            </p:stCondLst>
                            <p:childTnLst>
                              <p:par>
                                <p:cTn id="47" presetID="14" presetClass="entr" presetSubtype="10" fill="hold" grpId="0" nodeType="clickEffect">
                                  <p:stCondLst>
                                    <p:cond delay="0"/>
                                  </p:stCondLst>
                                  <p:childTnLst>
                                    <p:set>
                                      <p:cBhvr>
                                        <p:cTn id="48" dur="1" fill="hold">
                                          <p:stCondLst>
                                            <p:cond delay="0"/>
                                          </p:stCondLst>
                                        </p:cTn>
                                        <p:tgtEl>
                                          <p:spTgt spid="89"/>
                                        </p:tgtEl>
                                        <p:attrNameLst>
                                          <p:attrName>style.visibility</p:attrName>
                                        </p:attrNameLst>
                                      </p:cBhvr>
                                      <p:to>
                                        <p:strVal val="visible"/>
                                      </p:to>
                                    </p:set>
                                    <p:animEffect transition="in" filter="randombar(horizontal)">
                                      <p:cBhvr>
                                        <p:cTn id="49" dur="500"/>
                                        <p:tgtEl>
                                          <p:spTgt spid="89"/>
                                        </p:tgtEl>
                                      </p:cBhvr>
                                    </p:animEffect>
                                  </p:childTnLst>
                                </p:cTn>
                              </p:par>
                            </p:childTnLst>
                          </p:cTn>
                        </p:par>
                      </p:childTnLst>
                    </p:cTn>
                  </p:par>
                  <p:par>
                    <p:cTn id="50" fill="hold" nodeType="clickPar">
                      <p:stCondLst>
                        <p:cond delay="indefinite"/>
                      </p:stCondLst>
                      <p:childTnLst>
                        <p:par>
                          <p:cTn id="51" fill="hold">
                            <p:stCondLst>
                              <p:cond delay="0"/>
                            </p:stCondLst>
                            <p:childTnLst>
                              <p:par>
                                <p:cTn id="52" presetID="14" presetClass="entr" presetSubtype="10" fill="hold" grpId="1" nodeType="clickEffect">
                                  <p:stCondLst>
                                    <p:cond delay="0"/>
                                  </p:stCondLst>
                                  <p:childTnLst>
                                    <p:set>
                                      <p:cBhvr>
                                        <p:cTn id="53" dur="1" fill="hold">
                                          <p:stCondLst>
                                            <p:cond delay="0"/>
                                          </p:stCondLst>
                                        </p:cTn>
                                        <p:tgtEl>
                                          <p:spTgt spid="89"/>
                                        </p:tgtEl>
                                        <p:attrNameLst>
                                          <p:attrName>style.visibility</p:attrName>
                                        </p:attrNameLst>
                                      </p:cBhvr>
                                      <p:to>
                                        <p:strVal val="visible"/>
                                      </p:to>
                                    </p:set>
                                    <p:animEffect transition="in" filter="randombar(horizontal)">
                                      <p:cBhvr>
                                        <p:cTn id="54" dur="500"/>
                                        <p:tgtEl>
                                          <p:spTgt spid="89"/>
                                        </p:tgtEl>
                                      </p:cBhvr>
                                    </p:animEffect>
                                  </p:childTnLst>
                                </p:cTn>
                              </p:par>
                              <p:par>
                                <p:cTn id="55" presetID="14" presetClass="entr" presetSubtype="10" fill="hold" grpId="0" nodeType="with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randombar(horizontal)">
                                      <p:cBhvr>
                                        <p:cTn id="57" dur="500"/>
                                        <p:tgtEl>
                                          <p:spTgt spid="81"/>
                                        </p:tgtEl>
                                      </p:cBhvr>
                                    </p:animEffect>
                                  </p:childTnLst>
                                </p:cTn>
                              </p:par>
                            </p:childTnLst>
                          </p:cTn>
                        </p:par>
                      </p:childTnLst>
                    </p:cTn>
                  </p:par>
                  <p:par>
                    <p:cTn id="58" fill="hold" nodeType="clickPar">
                      <p:stCondLst>
                        <p:cond delay="indefinite"/>
                      </p:stCondLst>
                      <p:childTnLst>
                        <p:par>
                          <p:cTn id="59" fill="hold">
                            <p:stCondLst>
                              <p:cond delay="0"/>
                            </p:stCondLst>
                            <p:childTnLst>
                              <p:par>
                                <p:cTn id="60" presetID="29" presetClass="entr" presetSubtype="0" fill="hold" nodeType="clickEffect">
                                  <p:stCondLst>
                                    <p:cond delay="0"/>
                                  </p:stCondLst>
                                  <p:childTnLst>
                                    <p:set>
                                      <p:cBhvr>
                                        <p:cTn id="61" dur="500" fill="hold">
                                          <p:stCondLst>
                                            <p:cond delay="0"/>
                                          </p:stCondLst>
                                        </p:cTn>
                                        <p:tgtEl>
                                          <p:spTgt spid="73"/>
                                        </p:tgtEl>
                                        <p:attrNameLst>
                                          <p:attrName>style.visibility</p:attrName>
                                        </p:attrNameLst>
                                      </p:cBhvr>
                                      <p:to>
                                        <p:strVal val="visible"/>
                                      </p:to>
                                    </p:set>
                                    <p:anim calcmode="lin" valueType="num">
                                      <p:cBhvr>
                                        <p:cTn id="62" dur="500" fill="hold"/>
                                        <p:tgtEl>
                                          <p:spTgt spid="73"/>
                                        </p:tgtEl>
                                        <p:attrNameLst>
                                          <p:attrName>ppt_x</p:attrName>
                                        </p:attrNameLst>
                                      </p:cBhvr>
                                      <p:tavLst>
                                        <p:tav tm="0">
                                          <p:val>
                                            <p:strVal val="#ppt_x-.2"/>
                                          </p:val>
                                        </p:tav>
                                        <p:tav tm="100000">
                                          <p:val>
                                            <p:strVal val="#ppt_x"/>
                                          </p:val>
                                        </p:tav>
                                      </p:tavLst>
                                    </p:anim>
                                    <p:anim calcmode="lin" valueType="num">
                                      <p:cBhvr>
                                        <p:cTn id="63" dur="500" fill="hold"/>
                                        <p:tgtEl>
                                          <p:spTgt spid="73"/>
                                        </p:tgtEl>
                                        <p:attrNameLst>
                                          <p:attrName>ppt_y</p:attrName>
                                        </p:attrNameLst>
                                      </p:cBhvr>
                                      <p:tavLst>
                                        <p:tav tm="0">
                                          <p:val>
                                            <p:strVal val="#ppt_y"/>
                                          </p:val>
                                        </p:tav>
                                        <p:tav tm="100000">
                                          <p:val>
                                            <p:strVal val="#ppt_y"/>
                                          </p:val>
                                        </p:tav>
                                      </p:tavLst>
                                    </p:anim>
                                    <p:animEffect transition="in" filter="wipe(right)" prLst="gradientSize: 0.1">
                                      <p:cBhvr>
                                        <p:cTn id="64" dur="500"/>
                                        <p:tgtEl>
                                          <p:spTgt spid="73"/>
                                        </p:tgtEl>
                                      </p:cBhvr>
                                    </p:animEffect>
                                  </p:childTnLst>
                                </p:cTn>
                              </p:par>
                              <p:par>
                                <p:cTn id="65" presetID="29" presetClass="entr" presetSubtype="0" fill="hold" grpId="0" nodeType="withEffect">
                                  <p:stCondLst>
                                    <p:cond delay="0"/>
                                  </p:stCondLst>
                                  <p:childTnLst>
                                    <p:set>
                                      <p:cBhvr>
                                        <p:cTn id="66" dur="500" fill="hold">
                                          <p:stCondLst>
                                            <p:cond delay="0"/>
                                          </p:stCondLst>
                                        </p:cTn>
                                        <p:tgtEl>
                                          <p:spTgt spid="47"/>
                                        </p:tgtEl>
                                        <p:attrNameLst>
                                          <p:attrName>style.visibility</p:attrName>
                                        </p:attrNameLst>
                                      </p:cBhvr>
                                      <p:to>
                                        <p:strVal val="visible"/>
                                      </p:to>
                                    </p:set>
                                    <p:anim calcmode="lin" valueType="num">
                                      <p:cBhvr>
                                        <p:cTn id="67" dur="500" fill="hold"/>
                                        <p:tgtEl>
                                          <p:spTgt spid="47"/>
                                        </p:tgtEl>
                                        <p:attrNameLst>
                                          <p:attrName>ppt_x</p:attrName>
                                        </p:attrNameLst>
                                      </p:cBhvr>
                                      <p:tavLst>
                                        <p:tav tm="0">
                                          <p:val>
                                            <p:strVal val="#ppt_x-.2"/>
                                          </p:val>
                                        </p:tav>
                                        <p:tav tm="100000">
                                          <p:val>
                                            <p:strVal val="#ppt_x"/>
                                          </p:val>
                                        </p:tav>
                                      </p:tavLst>
                                    </p:anim>
                                    <p:anim calcmode="lin" valueType="num">
                                      <p:cBhvr>
                                        <p:cTn id="68" dur="500" fill="hold"/>
                                        <p:tgtEl>
                                          <p:spTgt spid="47"/>
                                        </p:tgtEl>
                                        <p:attrNameLst>
                                          <p:attrName>ppt_y</p:attrName>
                                        </p:attrNameLst>
                                      </p:cBhvr>
                                      <p:tavLst>
                                        <p:tav tm="0">
                                          <p:val>
                                            <p:strVal val="#ppt_y"/>
                                          </p:val>
                                        </p:tav>
                                        <p:tav tm="100000">
                                          <p:val>
                                            <p:strVal val="#ppt_y"/>
                                          </p:val>
                                        </p:tav>
                                      </p:tavLst>
                                    </p:anim>
                                    <p:animEffect transition="in" filter="wipe(right)" prLst="gradientSize: 0.1">
                                      <p:cBhvr>
                                        <p:cTn id="69" dur="500"/>
                                        <p:tgtEl>
                                          <p:spTgt spid="47"/>
                                        </p:tgtEl>
                                      </p:cBhvr>
                                    </p:animEffect>
                                  </p:childTnLst>
                                </p:cTn>
                              </p:par>
                              <p:par>
                                <p:cTn id="70" presetID="29" presetClass="entr" presetSubtype="0" fill="hold" grpId="0" nodeType="withEffect">
                                  <p:stCondLst>
                                    <p:cond delay="0"/>
                                  </p:stCondLst>
                                  <p:childTnLst>
                                    <p:set>
                                      <p:cBhvr>
                                        <p:cTn id="71" dur="500" fill="hold">
                                          <p:stCondLst>
                                            <p:cond delay="0"/>
                                          </p:stCondLst>
                                        </p:cTn>
                                        <p:tgtEl>
                                          <p:spTgt spid="48"/>
                                        </p:tgtEl>
                                        <p:attrNameLst>
                                          <p:attrName>style.visibility</p:attrName>
                                        </p:attrNameLst>
                                      </p:cBhvr>
                                      <p:to>
                                        <p:strVal val="visible"/>
                                      </p:to>
                                    </p:set>
                                    <p:anim calcmode="lin" valueType="num">
                                      <p:cBhvr>
                                        <p:cTn id="72" dur="500" fill="hold"/>
                                        <p:tgtEl>
                                          <p:spTgt spid="48"/>
                                        </p:tgtEl>
                                        <p:attrNameLst>
                                          <p:attrName>ppt_x</p:attrName>
                                        </p:attrNameLst>
                                      </p:cBhvr>
                                      <p:tavLst>
                                        <p:tav tm="0">
                                          <p:val>
                                            <p:strVal val="#ppt_x-.2"/>
                                          </p:val>
                                        </p:tav>
                                        <p:tav tm="100000">
                                          <p:val>
                                            <p:strVal val="#ppt_x"/>
                                          </p:val>
                                        </p:tav>
                                      </p:tavLst>
                                    </p:anim>
                                    <p:anim calcmode="lin" valueType="num">
                                      <p:cBhvr>
                                        <p:cTn id="73" dur="500" fill="hold"/>
                                        <p:tgtEl>
                                          <p:spTgt spid="48"/>
                                        </p:tgtEl>
                                        <p:attrNameLst>
                                          <p:attrName>ppt_y</p:attrName>
                                        </p:attrNameLst>
                                      </p:cBhvr>
                                      <p:tavLst>
                                        <p:tav tm="0">
                                          <p:val>
                                            <p:strVal val="#ppt_y"/>
                                          </p:val>
                                        </p:tav>
                                        <p:tav tm="100000">
                                          <p:val>
                                            <p:strVal val="#ppt_y"/>
                                          </p:val>
                                        </p:tav>
                                      </p:tavLst>
                                    </p:anim>
                                    <p:animEffect transition="in" filter="wipe(right)" prLst="gradientSize: 0.1">
                                      <p:cBhvr>
                                        <p:cTn id="74" dur="500"/>
                                        <p:tgtEl>
                                          <p:spTgt spid="48"/>
                                        </p:tgtEl>
                                      </p:cBhvr>
                                    </p:animEffect>
                                  </p:childTnLst>
                                </p:cTn>
                              </p:par>
                            </p:childTnLst>
                          </p:cTn>
                        </p:par>
                      </p:childTnLst>
                    </p:cTn>
                  </p:par>
                  <p:par>
                    <p:cTn id="75" fill="hold" nodeType="clickPar">
                      <p:stCondLst>
                        <p:cond delay="indefinite"/>
                      </p:stCondLst>
                      <p:childTnLst>
                        <p:par>
                          <p:cTn id="76" fill="hold">
                            <p:stCondLst>
                              <p:cond delay="0"/>
                            </p:stCondLst>
                            <p:childTnLst>
                              <p:par>
                                <p:cTn id="77" presetID="14" presetClass="entr" presetSubtype="10" fill="hold" grpId="0" nodeType="clickEffect">
                                  <p:stCondLst>
                                    <p:cond delay="0"/>
                                  </p:stCondLst>
                                  <p:childTnLst>
                                    <p:set>
                                      <p:cBhvr>
                                        <p:cTn id="78" dur="1" fill="hold">
                                          <p:stCondLst>
                                            <p:cond delay="0"/>
                                          </p:stCondLst>
                                        </p:cTn>
                                        <p:tgtEl>
                                          <p:spTgt spid="84"/>
                                        </p:tgtEl>
                                        <p:attrNameLst>
                                          <p:attrName>style.visibility</p:attrName>
                                        </p:attrNameLst>
                                      </p:cBhvr>
                                      <p:to>
                                        <p:strVal val="visible"/>
                                      </p:to>
                                    </p:set>
                                    <p:animEffect transition="in" filter="randombar(horizontal)">
                                      <p:cBhvr>
                                        <p:cTn id="79" dur="500"/>
                                        <p:tgtEl>
                                          <p:spTgt spid="84"/>
                                        </p:tgtEl>
                                      </p:cBhvr>
                                    </p:animEffect>
                                  </p:childTnLst>
                                </p:cTn>
                              </p:par>
                              <p:par>
                                <p:cTn id="80" presetID="14" presetClass="entr" presetSubtype="10" fill="hold" grpId="0" nodeType="withEffect">
                                  <p:stCondLst>
                                    <p:cond delay="0"/>
                                  </p:stCondLst>
                                  <p:childTnLst>
                                    <p:set>
                                      <p:cBhvr>
                                        <p:cTn id="81" dur="1" fill="hold">
                                          <p:stCondLst>
                                            <p:cond delay="0"/>
                                          </p:stCondLst>
                                        </p:cTn>
                                        <p:tgtEl>
                                          <p:spTgt spid="85"/>
                                        </p:tgtEl>
                                        <p:attrNameLst>
                                          <p:attrName>style.visibility</p:attrName>
                                        </p:attrNameLst>
                                      </p:cBhvr>
                                      <p:to>
                                        <p:strVal val="visible"/>
                                      </p:to>
                                    </p:set>
                                    <p:animEffect transition="in" filter="randombar(horizontal)">
                                      <p:cBhvr>
                                        <p:cTn id="82" dur="500"/>
                                        <p:tgtEl>
                                          <p:spTgt spid="85"/>
                                        </p:tgtEl>
                                      </p:cBhvr>
                                    </p:animEffect>
                                  </p:childTnLst>
                                </p:cTn>
                              </p:par>
                            </p:childTnLst>
                          </p:cTn>
                        </p:par>
                      </p:childTnLst>
                    </p:cTn>
                  </p:par>
                  <p:par>
                    <p:cTn id="83" fill="hold" nodeType="clickPar">
                      <p:stCondLst>
                        <p:cond delay="indefinite"/>
                      </p:stCondLst>
                      <p:childTnLst>
                        <p:par>
                          <p:cTn id="84" fill="hold">
                            <p:stCondLst>
                              <p:cond delay="0"/>
                            </p:stCondLst>
                            <p:childTnLst>
                              <p:par>
                                <p:cTn id="85" presetID="29" presetClass="entr" presetSubtype="0" fill="hold" grpId="0" nodeType="clickEffect">
                                  <p:stCondLst>
                                    <p:cond delay="0"/>
                                  </p:stCondLst>
                                  <p:childTnLst>
                                    <p:set>
                                      <p:cBhvr>
                                        <p:cTn id="86" dur="500" fill="hold">
                                          <p:stCondLst>
                                            <p:cond delay="0"/>
                                          </p:stCondLst>
                                        </p:cTn>
                                        <p:tgtEl>
                                          <p:spTgt spid="69"/>
                                        </p:tgtEl>
                                        <p:attrNameLst>
                                          <p:attrName>style.visibility</p:attrName>
                                        </p:attrNameLst>
                                      </p:cBhvr>
                                      <p:to>
                                        <p:strVal val="visible"/>
                                      </p:to>
                                    </p:set>
                                    <p:anim calcmode="lin" valueType="num">
                                      <p:cBhvr>
                                        <p:cTn id="87" dur="500" fill="hold"/>
                                        <p:tgtEl>
                                          <p:spTgt spid="69"/>
                                        </p:tgtEl>
                                        <p:attrNameLst>
                                          <p:attrName>ppt_x</p:attrName>
                                        </p:attrNameLst>
                                      </p:cBhvr>
                                      <p:tavLst>
                                        <p:tav tm="0">
                                          <p:val>
                                            <p:strVal val="#ppt_x-.2"/>
                                          </p:val>
                                        </p:tav>
                                        <p:tav tm="100000">
                                          <p:val>
                                            <p:strVal val="#ppt_x"/>
                                          </p:val>
                                        </p:tav>
                                      </p:tavLst>
                                    </p:anim>
                                    <p:anim calcmode="lin" valueType="num">
                                      <p:cBhvr>
                                        <p:cTn id="88" dur="500" fill="hold"/>
                                        <p:tgtEl>
                                          <p:spTgt spid="69"/>
                                        </p:tgtEl>
                                        <p:attrNameLst>
                                          <p:attrName>ppt_y</p:attrName>
                                        </p:attrNameLst>
                                      </p:cBhvr>
                                      <p:tavLst>
                                        <p:tav tm="0">
                                          <p:val>
                                            <p:strVal val="#ppt_y"/>
                                          </p:val>
                                        </p:tav>
                                        <p:tav tm="100000">
                                          <p:val>
                                            <p:strVal val="#ppt_y"/>
                                          </p:val>
                                        </p:tav>
                                      </p:tavLst>
                                    </p:anim>
                                    <p:animEffect transition="in" filter="wipe(right)" prLst="gradientSize: 0.1">
                                      <p:cBhvr>
                                        <p:cTn id="89" dur="500"/>
                                        <p:tgtEl>
                                          <p:spTgt spid="69"/>
                                        </p:tgtEl>
                                      </p:cBhvr>
                                    </p:animEffect>
                                  </p:childTnLst>
                                </p:cTn>
                              </p:par>
                              <p:par>
                                <p:cTn id="90" presetID="29" presetClass="entr" presetSubtype="0" fill="hold" grpId="0" nodeType="withEffect">
                                  <p:stCondLst>
                                    <p:cond delay="0"/>
                                  </p:stCondLst>
                                  <p:childTnLst>
                                    <p:set>
                                      <p:cBhvr>
                                        <p:cTn id="91" dur="500" fill="hold">
                                          <p:stCondLst>
                                            <p:cond delay="0"/>
                                          </p:stCondLst>
                                        </p:cTn>
                                        <p:tgtEl>
                                          <p:spTgt spid="58"/>
                                        </p:tgtEl>
                                        <p:attrNameLst>
                                          <p:attrName>style.visibility</p:attrName>
                                        </p:attrNameLst>
                                      </p:cBhvr>
                                      <p:to>
                                        <p:strVal val="visible"/>
                                      </p:to>
                                    </p:set>
                                    <p:anim calcmode="lin" valueType="num">
                                      <p:cBhvr>
                                        <p:cTn id="92" dur="500" fill="hold"/>
                                        <p:tgtEl>
                                          <p:spTgt spid="58"/>
                                        </p:tgtEl>
                                        <p:attrNameLst>
                                          <p:attrName>ppt_x</p:attrName>
                                        </p:attrNameLst>
                                      </p:cBhvr>
                                      <p:tavLst>
                                        <p:tav tm="0">
                                          <p:val>
                                            <p:strVal val="#ppt_x-.2"/>
                                          </p:val>
                                        </p:tav>
                                        <p:tav tm="100000">
                                          <p:val>
                                            <p:strVal val="#ppt_x"/>
                                          </p:val>
                                        </p:tav>
                                      </p:tavLst>
                                    </p:anim>
                                    <p:anim calcmode="lin" valueType="num">
                                      <p:cBhvr>
                                        <p:cTn id="93" dur="500" fill="hold"/>
                                        <p:tgtEl>
                                          <p:spTgt spid="58"/>
                                        </p:tgtEl>
                                        <p:attrNameLst>
                                          <p:attrName>ppt_y</p:attrName>
                                        </p:attrNameLst>
                                      </p:cBhvr>
                                      <p:tavLst>
                                        <p:tav tm="0">
                                          <p:val>
                                            <p:strVal val="#ppt_y"/>
                                          </p:val>
                                        </p:tav>
                                        <p:tav tm="100000">
                                          <p:val>
                                            <p:strVal val="#ppt_y"/>
                                          </p:val>
                                        </p:tav>
                                      </p:tavLst>
                                    </p:anim>
                                    <p:animEffect transition="in" filter="wipe(right)" prLst="gradientSize: 0.1">
                                      <p:cBhvr>
                                        <p:cTn id="94" dur="500"/>
                                        <p:tgtEl>
                                          <p:spTgt spid="58"/>
                                        </p:tgtEl>
                                      </p:cBhvr>
                                    </p:animEffect>
                                  </p:childTnLst>
                                </p:cTn>
                              </p:par>
                              <p:par>
                                <p:cTn id="95" presetID="29" presetClass="entr" presetSubtype="0" fill="hold" grpId="0" nodeType="withEffect">
                                  <p:stCondLst>
                                    <p:cond delay="0"/>
                                  </p:stCondLst>
                                  <p:childTnLst>
                                    <p:set>
                                      <p:cBhvr>
                                        <p:cTn id="96" dur="500" fill="hold">
                                          <p:stCondLst>
                                            <p:cond delay="0"/>
                                          </p:stCondLst>
                                        </p:cTn>
                                        <p:tgtEl>
                                          <p:spTgt spid="66"/>
                                        </p:tgtEl>
                                        <p:attrNameLst>
                                          <p:attrName>style.visibility</p:attrName>
                                        </p:attrNameLst>
                                      </p:cBhvr>
                                      <p:to>
                                        <p:strVal val="visible"/>
                                      </p:to>
                                    </p:set>
                                    <p:anim calcmode="lin" valueType="num">
                                      <p:cBhvr>
                                        <p:cTn id="97" dur="500" fill="hold"/>
                                        <p:tgtEl>
                                          <p:spTgt spid="66"/>
                                        </p:tgtEl>
                                        <p:attrNameLst>
                                          <p:attrName>ppt_x</p:attrName>
                                        </p:attrNameLst>
                                      </p:cBhvr>
                                      <p:tavLst>
                                        <p:tav tm="0">
                                          <p:val>
                                            <p:strVal val="#ppt_x-.2"/>
                                          </p:val>
                                        </p:tav>
                                        <p:tav tm="100000">
                                          <p:val>
                                            <p:strVal val="#ppt_x"/>
                                          </p:val>
                                        </p:tav>
                                      </p:tavLst>
                                    </p:anim>
                                    <p:anim calcmode="lin" valueType="num">
                                      <p:cBhvr>
                                        <p:cTn id="98" dur="500" fill="hold"/>
                                        <p:tgtEl>
                                          <p:spTgt spid="66"/>
                                        </p:tgtEl>
                                        <p:attrNameLst>
                                          <p:attrName>ppt_y</p:attrName>
                                        </p:attrNameLst>
                                      </p:cBhvr>
                                      <p:tavLst>
                                        <p:tav tm="0">
                                          <p:val>
                                            <p:strVal val="#ppt_y"/>
                                          </p:val>
                                        </p:tav>
                                        <p:tav tm="100000">
                                          <p:val>
                                            <p:strVal val="#ppt_y"/>
                                          </p:val>
                                        </p:tav>
                                      </p:tavLst>
                                    </p:anim>
                                    <p:animEffect transition="in" filter="wipe(right)" prLst="gradientSize: 0.1">
                                      <p:cBhvr>
                                        <p:cTn id="99" dur="500"/>
                                        <p:tgtEl>
                                          <p:spTgt spid="66"/>
                                        </p:tgtEl>
                                      </p:cBhvr>
                                    </p:animEffect>
                                  </p:childTnLst>
                                </p:cTn>
                              </p:par>
                            </p:childTnLst>
                          </p:cTn>
                        </p:par>
                      </p:childTnLst>
                    </p:cTn>
                  </p:par>
                  <p:par>
                    <p:cTn id="100" fill="hold" nodeType="clickPar">
                      <p:stCondLst>
                        <p:cond delay="indefinite"/>
                      </p:stCondLst>
                      <p:childTnLst>
                        <p:par>
                          <p:cTn id="101" fill="hold">
                            <p:stCondLst>
                              <p:cond delay="0"/>
                            </p:stCondLst>
                            <p:childTnLst>
                              <p:par>
                                <p:cTn id="102" presetID="22" presetClass="entr" presetSubtype="4" fill="hold" grpId="0" nodeType="clickEffect">
                                  <p:stCondLst>
                                    <p:cond delay="0"/>
                                  </p:stCondLst>
                                  <p:childTnLst>
                                    <p:set>
                                      <p:cBhvr>
                                        <p:cTn id="103" dur="1" fill="hold">
                                          <p:stCondLst>
                                            <p:cond delay="0"/>
                                          </p:stCondLst>
                                        </p:cTn>
                                        <p:tgtEl>
                                          <p:spTgt spid="86"/>
                                        </p:tgtEl>
                                        <p:attrNameLst>
                                          <p:attrName>style.visibility</p:attrName>
                                        </p:attrNameLst>
                                      </p:cBhvr>
                                      <p:to>
                                        <p:strVal val="visible"/>
                                      </p:to>
                                    </p:set>
                                    <p:animEffect transition="in" filter="wipe(down)">
                                      <p:cBhvr>
                                        <p:cTn id="104" dur="500"/>
                                        <p:tgtEl>
                                          <p:spTgt spid="8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87"/>
                                        </p:tgtEl>
                                        <p:attrNameLst>
                                          <p:attrName>style.visibility</p:attrName>
                                        </p:attrNameLst>
                                      </p:cBhvr>
                                      <p:to>
                                        <p:strVal val="visible"/>
                                      </p:to>
                                    </p:set>
                                    <p:animEffect transition="in" filter="wipe(down)">
                                      <p:cBhvr>
                                        <p:cTn id="10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47" grpId="0" animBg="1"/>
      <p:bldP spid="48" grpId="0" animBg="1"/>
      <p:bldP spid="49" grpId="0" animBg="1"/>
      <p:bldP spid="50" grpId="0" animBg="1"/>
      <p:bldP spid="58" grpId="0" animBg="1"/>
      <p:bldP spid="66" grpId="0" animBg="1"/>
      <p:bldP spid="69" grpId="0" animBg="1"/>
      <p:bldP spid="81" grpId="0"/>
      <p:bldP spid="82" grpId="0"/>
      <p:bldP spid="83" grpId="0"/>
      <p:bldP spid="84" grpId="0"/>
      <p:bldP spid="85" grpId="0"/>
      <p:bldP spid="86" grpId="0"/>
      <p:bldP spid="87" grpId="0"/>
      <p:bldP spid="89" grpId="0"/>
      <p:bldP spid="89" grpId="1"/>
    </p:bldLst>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rotWithShape="1">
          <a:blip r:embed="rId7"/>
          <a:stretch>
            <a:fillRect/>
          </a:stretch>
        </a:blipFill>
        <a:effectLst/>
      </p:bgPr>
    </p:bg>
    <p:spTree>
      <p:nvGrpSpPr>
        <p:cNvPr id="1" name=""/>
        <p:cNvGrpSpPr/>
        <p:nvPr/>
      </p:nvGrpSpPr>
      <p:grpSpPr>
        <a:xfrm>
          <a:off x="0" y="0"/>
          <a:ext cx="0" cy="0"/>
        </a:xfrm>
      </p:grpSpPr>
      <p:pic>
        <p:nvPicPr>
          <p:cNvPr id="4" name="图片 3" descr="矢量智能对象-1"/>
          <p:cNvPicPr>
            <a:picLocks noChangeAspect="1"/>
          </p:cNvPicPr>
          <p:nvPr/>
        </p:nvPicPr>
        <p:blipFill>
          <a:blip r:embed="rId3"/>
          <a:stretch>
            <a:fillRect/>
          </a:stretch>
        </p:blipFill>
        <p:spPr>
          <a:xfrm>
            <a:off x="8992235" y="4172585"/>
            <a:ext cx="1811020" cy="2323465"/>
          </a:xfrm>
          <a:prstGeom prst="rect">
            <a:avLst/>
          </a:prstGeom>
        </p:spPr>
      </p:pic>
      <p:pic>
        <p:nvPicPr>
          <p:cNvPr id="5" name="图片 4" descr="矢量智能对象"/>
          <p:cNvPicPr>
            <a:picLocks noChangeAspect="1"/>
          </p:cNvPicPr>
          <p:nvPr/>
        </p:nvPicPr>
        <p:blipFill>
          <a:blip r:embed="rId4"/>
          <a:stretch>
            <a:fillRect/>
          </a:stretch>
        </p:blipFill>
        <p:spPr>
          <a:xfrm>
            <a:off x="3175" y="3952875"/>
            <a:ext cx="1965960" cy="2457450"/>
          </a:xfrm>
          <a:prstGeom prst="rect">
            <a:avLst/>
          </a:prstGeom>
        </p:spPr>
      </p:pic>
      <p:pic>
        <p:nvPicPr>
          <p:cNvPr id="6" name="图片 5" descr="矢量智能对象-3"/>
          <p:cNvPicPr>
            <a:picLocks noChangeAspect="1"/>
          </p:cNvPicPr>
          <p:nvPr/>
        </p:nvPicPr>
        <p:blipFill>
          <a:blip r:embed="rId5"/>
          <a:stretch>
            <a:fillRect/>
          </a:stretch>
        </p:blipFill>
        <p:spPr>
          <a:xfrm>
            <a:off x="1969135" y="5878195"/>
            <a:ext cx="1706245" cy="434975"/>
          </a:xfrm>
          <a:prstGeom prst="rect">
            <a:avLst/>
          </a:prstGeom>
        </p:spPr>
      </p:pic>
      <p:pic>
        <p:nvPicPr>
          <p:cNvPr id="2" name="图片 1" descr="矩形 6"/>
          <p:cNvPicPr/>
          <p:nvPr/>
        </p:nvPicPr>
        <p:blipFill>
          <a:blip r:embed="rId6"/>
          <a:stretch>
            <a:fillRect/>
          </a:stretch>
        </p:blipFill>
        <p:spPr>
          <a:xfrm>
            <a:off x="3175" y="6313170"/>
            <a:ext cx="10800000" cy="182880"/>
          </a:xfrm>
          <a:prstGeom prst="rect">
            <a:avLst/>
          </a:prstGeom>
        </p:spPr>
      </p:pic>
      <p:sp>
        <p:nvSpPr>
          <p:cNvPr id="43" name="矩形 42"/>
          <p:cNvSpPr/>
          <p:nvPr/>
        </p:nvSpPr>
        <p:spPr>
          <a:xfrm>
            <a:off x="363220" y="287655"/>
            <a:ext cx="10080625" cy="59048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宋体" panose="02020400000000000000" charset="-122"/>
              <a:ea typeface="思源宋体" panose="02020400000000000000" charset="-122"/>
              <a:cs typeface="思源宋体" panose="02020400000000000000" charset="-122"/>
            </a:endParaRPr>
          </a:p>
        </p:txBody>
      </p:sp>
      <p:sp>
        <p:nvSpPr>
          <p:cNvPr id="22" name="矩形 21"/>
          <p:cNvSpPr/>
          <p:nvPr/>
        </p:nvSpPr>
        <p:spPr>
          <a:xfrm flipH="1">
            <a:off x="7042785" y="1573530"/>
            <a:ext cx="3482340" cy="902970"/>
          </a:xfrm>
          <a:prstGeom prst="rect">
            <a:avLst/>
          </a:prstGeom>
        </p:spPr>
        <p:txBody>
          <a:bodyPr wrap="square" lIns="91440" tIns="45720" rIns="91440" bIns="45720">
            <a:spAutoFit/>
          </a:bodyPr>
          <a:lstStyle/>
          <a:p>
            <a:pPr defTabSz="1219200">
              <a:lnSpc>
                <a:spcPct val="150000"/>
              </a:lnSpc>
            </a:pPr>
            <a:r>
              <a:rPr lang="zh-CN" altLang="en-US" sz="1600">
                <a:solidFill>
                  <a:schemeClr val="tx1">
                    <a:lumMod val="75000"/>
                    <a:lumOff val="25000"/>
                  </a:schemeClr>
                </a:solidFill>
                <a:latin typeface="思源宋体" panose="02020400000000000000" charset="-122"/>
                <a:ea typeface="思源宋体" panose="02020400000000000000" charset="-122"/>
                <a:cs typeface="思源宋体" panose="02020400000000000000" charset="-122"/>
              </a:rPr>
              <a:t>在此添加标题</a:t>
            </a:r>
            <a:endParaRPr lang="en-US" altLang="zh-CN" sz="1600">
              <a:solidFill>
                <a:schemeClr val="tx1">
                  <a:lumMod val="75000"/>
                  <a:lumOff val="25000"/>
                </a:schemeClr>
              </a:solidFill>
              <a:latin typeface="思源宋体" panose="02020400000000000000" charset="-122"/>
              <a:ea typeface="思源宋体" panose="02020400000000000000" charset="-122"/>
              <a:cs typeface="思源宋体" panose="02020400000000000000" charset="-122"/>
            </a:endParaRPr>
          </a:p>
          <a:p>
            <a:pPr defTabSz="1219200">
              <a:lnSpc>
                <a:spcPct val="120000"/>
              </a:lnSpc>
              <a:spcBef>
                <a:spcPct val="0"/>
              </a:spcBef>
            </a:pPr>
            <a:r>
              <a:rPr lang="zh-CN" altLang="en-US" sz="1200">
                <a:solidFill>
                  <a:schemeClr val="tx1">
                    <a:lumMod val="75000"/>
                    <a:lumOff val="25000"/>
                  </a:schemeClr>
                </a:solidFill>
                <a:latin typeface="思源宋体" panose="02020400000000000000" charset="-122"/>
                <a:ea typeface="思源宋体" panose="02020400000000000000" charset="-122"/>
                <a:cs typeface="思源宋体" panose="02020400000000000000" charset="-122"/>
                <a:sym typeface="微软雅黑" panose="020b0503020204020204" charset="-122"/>
              </a:rPr>
              <a:t>在此录入图表的综合描述说明，在此录入图表的综合描述说明，在此录入图表的综合描述说明。</a:t>
            </a:r>
            <a:endParaRPr lang="zh-CN" altLang="en-US" sz="1200">
              <a:solidFill>
                <a:schemeClr val="tx1">
                  <a:lumMod val="75000"/>
                  <a:lumOff val="25000"/>
                </a:schemeClr>
              </a:solidFill>
              <a:latin typeface="思源宋体" panose="02020400000000000000" charset="-122"/>
              <a:ea typeface="思源宋体" panose="02020400000000000000" charset="-122"/>
              <a:cs typeface="思源宋体" panose="02020400000000000000" charset="-122"/>
              <a:sym typeface="微软雅黑" panose="020b0503020204020204" charset="-122"/>
            </a:endParaRPr>
          </a:p>
        </p:txBody>
      </p:sp>
      <p:sp>
        <p:nvSpPr>
          <p:cNvPr id="23" name="矩形 22"/>
          <p:cNvSpPr/>
          <p:nvPr/>
        </p:nvSpPr>
        <p:spPr>
          <a:xfrm flipH="1">
            <a:off x="7042785" y="3989070"/>
            <a:ext cx="3482340" cy="885825"/>
          </a:xfrm>
          <a:prstGeom prst="rect">
            <a:avLst/>
          </a:prstGeom>
        </p:spPr>
        <p:txBody>
          <a:bodyPr wrap="square" lIns="91440" tIns="45720" rIns="91440" bIns="45720">
            <a:spAutoFit/>
          </a:bodyPr>
          <a:lstStyle/>
          <a:p>
            <a:pPr defTabSz="1219200">
              <a:lnSpc>
                <a:spcPct val="150000"/>
              </a:lnSpc>
            </a:pPr>
            <a:r>
              <a:rPr lang="zh-CN" altLang="en-US" sz="1600">
                <a:solidFill>
                  <a:schemeClr val="tx1">
                    <a:lumMod val="75000"/>
                    <a:lumOff val="25000"/>
                  </a:schemeClr>
                </a:solidFill>
                <a:latin typeface="思源宋体" panose="02020400000000000000" charset="-122"/>
                <a:ea typeface="思源宋体" panose="02020400000000000000" charset="-122"/>
                <a:cs typeface="思源宋体" panose="02020400000000000000" charset="-122"/>
              </a:rPr>
              <a:t>在此添加标题</a:t>
            </a:r>
            <a:endParaRPr lang="en-US" altLang="zh-CN" sz="1600">
              <a:solidFill>
                <a:schemeClr val="tx1">
                  <a:lumMod val="75000"/>
                  <a:lumOff val="25000"/>
                </a:schemeClr>
              </a:solidFill>
              <a:latin typeface="思源宋体" panose="02020400000000000000" charset="-122"/>
              <a:ea typeface="思源宋体" panose="02020400000000000000" charset="-122"/>
              <a:cs typeface="思源宋体" panose="02020400000000000000" charset="-122"/>
            </a:endParaRPr>
          </a:p>
          <a:p>
            <a:pPr defTabSz="1219200">
              <a:lnSpc>
                <a:spcPct val="120000"/>
              </a:lnSpc>
              <a:spcBef>
                <a:spcPct val="0"/>
              </a:spcBef>
            </a:pPr>
            <a:r>
              <a:rPr lang="zh-CN" altLang="en-US" sz="1200">
                <a:solidFill>
                  <a:schemeClr val="tx1">
                    <a:lumMod val="75000"/>
                    <a:lumOff val="25000"/>
                  </a:schemeClr>
                </a:solidFill>
                <a:latin typeface="思源宋体" panose="02020400000000000000" charset="-122"/>
                <a:ea typeface="思源宋体" panose="02020400000000000000" charset="-122"/>
                <a:cs typeface="思源宋体" panose="02020400000000000000" charset="-122"/>
                <a:sym typeface="微软雅黑" panose="020b0503020204020204" charset="-122"/>
              </a:rPr>
              <a:t>在此录入图表的综合描述说明，在此录入图表的综合描述说明，在此录入图表的综合描述说明。</a:t>
            </a:r>
            <a:endParaRPr lang="zh-CN" altLang="en-US" sz="1200">
              <a:solidFill>
                <a:schemeClr val="tx1">
                  <a:lumMod val="75000"/>
                  <a:lumOff val="25000"/>
                </a:schemeClr>
              </a:solidFill>
              <a:latin typeface="思源宋体" panose="02020400000000000000" charset="-122"/>
              <a:ea typeface="思源宋体" panose="02020400000000000000" charset="-122"/>
              <a:cs typeface="思源宋体" panose="02020400000000000000" charset="-122"/>
              <a:sym typeface="微软雅黑" panose="020b0503020204020204" charset="-122"/>
            </a:endParaRPr>
          </a:p>
        </p:txBody>
      </p:sp>
      <p:sp>
        <p:nvSpPr>
          <p:cNvPr id="24" name="矩形 23"/>
          <p:cNvSpPr/>
          <p:nvPr/>
        </p:nvSpPr>
        <p:spPr>
          <a:xfrm flipH="1">
            <a:off x="145415" y="1573530"/>
            <a:ext cx="3482340" cy="885825"/>
          </a:xfrm>
          <a:prstGeom prst="rect">
            <a:avLst/>
          </a:prstGeom>
        </p:spPr>
        <p:txBody>
          <a:bodyPr wrap="square" lIns="91440" tIns="45720" rIns="91440" bIns="45720">
            <a:spAutoFit/>
          </a:bodyPr>
          <a:lstStyle/>
          <a:p>
            <a:pPr algn="r" defTabSz="1219200">
              <a:lnSpc>
                <a:spcPct val="150000"/>
              </a:lnSpc>
            </a:pPr>
            <a:r>
              <a:rPr lang="zh-CN" altLang="en-US" sz="1600">
                <a:solidFill>
                  <a:schemeClr val="tx1">
                    <a:lumMod val="75000"/>
                    <a:lumOff val="25000"/>
                  </a:schemeClr>
                </a:solidFill>
                <a:latin typeface="思源宋体" panose="02020400000000000000" charset="-122"/>
                <a:ea typeface="思源宋体" panose="02020400000000000000" charset="-122"/>
                <a:cs typeface="思源宋体" panose="02020400000000000000" charset="-122"/>
              </a:rPr>
              <a:t>在此添加标题</a:t>
            </a:r>
            <a:endParaRPr lang="en-US" altLang="zh-CN" sz="1600">
              <a:solidFill>
                <a:schemeClr val="tx1">
                  <a:lumMod val="75000"/>
                  <a:lumOff val="25000"/>
                </a:schemeClr>
              </a:solidFill>
              <a:latin typeface="思源宋体" panose="02020400000000000000" charset="-122"/>
              <a:ea typeface="思源宋体" panose="02020400000000000000" charset="-122"/>
              <a:cs typeface="思源宋体" panose="02020400000000000000" charset="-122"/>
            </a:endParaRPr>
          </a:p>
          <a:p>
            <a:pPr algn="r" defTabSz="1219200">
              <a:lnSpc>
                <a:spcPct val="120000"/>
              </a:lnSpc>
              <a:spcBef>
                <a:spcPct val="0"/>
              </a:spcBef>
            </a:pPr>
            <a:r>
              <a:rPr lang="zh-CN" altLang="en-US" sz="1200">
                <a:solidFill>
                  <a:schemeClr val="tx1">
                    <a:lumMod val="75000"/>
                    <a:lumOff val="25000"/>
                  </a:schemeClr>
                </a:solidFill>
                <a:latin typeface="思源宋体" panose="02020400000000000000" charset="-122"/>
                <a:ea typeface="思源宋体" panose="02020400000000000000" charset="-122"/>
                <a:cs typeface="思源宋体" panose="02020400000000000000" charset="-122"/>
                <a:sym typeface="微软雅黑" panose="020b0503020204020204" charset="-122"/>
              </a:rPr>
              <a:t>在此录入图表的综合描述说明，在此录入图表的综合描述说明，在此录入图表的综合描述说明。</a:t>
            </a:r>
            <a:endParaRPr lang="zh-CN" altLang="en-US" sz="1200">
              <a:solidFill>
                <a:schemeClr val="tx1">
                  <a:lumMod val="75000"/>
                  <a:lumOff val="25000"/>
                </a:schemeClr>
              </a:solidFill>
              <a:latin typeface="思源宋体" panose="02020400000000000000" charset="-122"/>
              <a:ea typeface="思源宋体" panose="02020400000000000000" charset="-122"/>
              <a:cs typeface="思源宋体" panose="02020400000000000000" charset="-122"/>
              <a:sym typeface="微软雅黑" panose="020b0503020204020204" charset="-122"/>
            </a:endParaRPr>
          </a:p>
        </p:txBody>
      </p:sp>
      <p:sp>
        <p:nvSpPr>
          <p:cNvPr id="25" name="矩形 24"/>
          <p:cNvSpPr/>
          <p:nvPr/>
        </p:nvSpPr>
        <p:spPr>
          <a:xfrm flipH="1">
            <a:off x="153035" y="3989070"/>
            <a:ext cx="3482340" cy="885825"/>
          </a:xfrm>
          <a:prstGeom prst="rect">
            <a:avLst/>
          </a:prstGeom>
        </p:spPr>
        <p:txBody>
          <a:bodyPr wrap="square" lIns="91440" tIns="45720" rIns="91440" bIns="45720">
            <a:spAutoFit/>
          </a:bodyPr>
          <a:lstStyle/>
          <a:p>
            <a:pPr algn="r" defTabSz="1219200">
              <a:lnSpc>
                <a:spcPct val="150000"/>
              </a:lnSpc>
            </a:pPr>
            <a:r>
              <a:rPr lang="zh-CN" altLang="en-US" sz="1600">
                <a:solidFill>
                  <a:schemeClr val="tx1">
                    <a:lumMod val="75000"/>
                    <a:lumOff val="25000"/>
                  </a:schemeClr>
                </a:solidFill>
                <a:latin typeface="思源宋体" panose="02020400000000000000" charset="-122"/>
                <a:ea typeface="思源宋体" panose="02020400000000000000" charset="-122"/>
                <a:cs typeface="思源宋体" panose="02020400000000000000" charset="-122"/>
              </a:rPr>
              <a:t>在此添加标题</a:t>
            </a:r>
            <a:endParaRPr lang="en-US" altLang="zh-CN" sz="1600">
              <a:solidFill>
                <a:schemeClr val="tx1">
                  <a:lumMod val="75000"/>
                  <a:lumOff val="25000"/>
                </a:schemeClr>
              </a:solidFill>
              <a:latin typeface="思源宋体" panose="02020400000000000000" charset="-122"/>
              <a:ea typeface="思源宋体" panose="02020400000000000000" charset="-122"/>
              <a:cs typeface="思源宋体" panose="02020400000000000000" charset="-122"/>
            </a:endParaRPr>
          </a:p>
          <a:p>
            <a:pPr algn="r" defTabSz="1219200">
              <a:lnSpc>
                <a:spcPct val="120000"/>
              </a:lnSpc>
              <a:spcBef>
                <a:spcPct val="0"/>
              </a:spcBef>
            </a:pPr>
            <a:r>
              <a:rPr lang="zh-CN" altLang="en-US" sz="1200">
                <a:solidFill>
                  <a:schemeClr val="tx1">
                    <a:lumMod val="75000"/>
                    <a:lumOff val="25000"/>
                  </a:schemeClr>
                </a:solidFill>
                <a:latin typeface="思源宋体" panose="02020400000000000000" charset="-122"/>
                <a:ea typeface="思源宋体" panose="02020400000000000000" charset="-122"/>
                <a:cs typeface="思源宋体" panose="02020400000000000000" charset="-122"/>
                <a:sym typeface="微软雅黑" panose="020b0503020204020204" charset="-122"/>
              </a:rPr>
              <a:t>在此录入图表的综合描述说明，在此录入图表的综合描述说明，在此录入图表的综合描述说明。</a:t>
            </a:r>
            <a:endParaRPr lang="zh-CN" altLang="en-US" sz="1200">
              <a:solidFill>
                <a:schemeClr val="tx1">
                  <a:lumMod val="75000"/>
                  <a:lumOff val="25000"/>
                </a:schemeClr>
              </a:solidFill>
              <a:latin typeface="思源宋体" panose="02020400000000000000" charset="-122"/>
              <a:ea typeface="思源宋体" panose="02020400000000000000" charset="-122"/>
              <a:cs typeface="思源宋体" panose="02020400000000000000" charset="-122"/>
              <a:sym typeface="微软雅黑" panose="020b0503020204020204" charset="-122"/>
            </a:endParaRPr>
          </a:p>
        </p:txBody>
      </p:sp>
      <p:grpSp>
        <p:nvGrpSpPr>
          <p:cNvPr id="14" name="组合 13"/>
          <p:cNvGrpSpPr/>
          <p:nvPr/>
        </p:nvGrpSpPr>
        <p:grpSpPr>
          <a:xfrm>
            <a:off x="3174365" y="1355090"/>
            <a:ext cx="3979545" cy="3727450"/>
            <a:chOff x="4999" y="2134"/>
            <a:chExt cx="6267" cy="5870"/>
          </a:xfrm>
        </p:grpSpPr>
        <p:sp>
          <p:nvSpPr>
            <p:cNvPr id="27" name="任意多边形 26"/>
            <p:cNvSpPr/>
            <p:nvPr/>
          </p:nvSpPr>
          <p:spPr>
            <a:xfrm>
              <a:off x="5219" y="3133"/>
              <a:ext cx="2854" cy="2847"/>
            </a:xfrm>
            <a:custGeom>
              <a:gdLst>
                <a:gd name="connsiteX0" fmla="*/ 830996 w 1812355"/>
                <a:gd name="connsiteY0" fmla="*/ 0 h 1807575"/>
                <a:gd name="connsiteX1" fmla="*/ 1616078 w 1812355"/>
                <a:gd name="connsiteY1" fmla="*/ 0 h 1807575"/>
                <a:gd name="connsiteX2" fmla="*/ 1812355 w 1812355"/>
                <a:gd name="connsiteY2" fmla="*/ 196277 h 1807575"/>
                <a:gd name="connsiteX3" fmla="*/ 1812355 w 1812355"/>
                <a:gd name="connsiteY3" fmla="*/ 981359 h 1807575"/>
                <a:gd name="connsiteX4" fmla="*/ 1616078 w 1812355"/>
                <a:gd name="connsiteY4" fmla="*/ 1177636 h 1807575"/>
                <a:gd name="connsiteX5" fmla="*/ 1021925 w 1812355"/>
                <a:gd name="connsiteY5" fmla="*/ 1177636 h 1807575"/>
                <a:gd name="connsiteX6" fmla="*/ 1021926 w 1812355"/>
                <a:gd name="connsiteY6" fmla="*/ 1177637 h 1807575"/>
                <a:gd name="connsiteX7" fmla="*/ 861844 w 1812355"/>
                <a:gd name="connsiteY7" fmla="*/ 1177637 h 1807575"/>
                <a:gd name="connsiteX8" fmla="*/ 562535 w 1812355"/>
                <a:gd name="connsiteY8" fmla="*/ 1421581 h 1807575"/>
                <a:gd name="connsiteX9" fmla="*/ 558240 w 1812355"/>
                <a:gd name="connsiteY9" fmla="*/ 1464194 h 1807575"/>
                <a:gd name="connsiteX10" fmla="*/ 556328 w 1812355"/>
                <a:gd name="connsiteY10" fmla="*/ 1462814 h 1807575"/>
                <a:gd name="connsiteX11" fmla="*/ 556328 w 1812355"/>
                <a:gd name="connsiteY11" fmla="*/ 1708270 h 1807575"/>
                <a:gd name="connsiteX12" fmla="*/ 457023 w 1812355"/>
                <a:gd name="connsiteY12" fmla="*/ 1807575 h 1807575"/>
                <a:gd name="connsiteX13" fmla="*/ 99305 w 1812355"/>
                <a:gd name="connsiteY13" fmla="*/ 1807575 h 1807575"/>
                <a:gd name="connsiteX14" fmla="*/ 0 w 1812355"/>
                <a:gd name="connsiteY14" fmla="*/ 1708270 h 1807575"/>
                <a:gd name="connsiteX15" fmla="*/ 0 w 1812355"/>
                <a:gd name="connsiteY15" fmla="*/ 1350552 h 1807575"/>
                <a:gd name="connsiteX16" fmla="*/ 99305 w 1812355"/>
                <a:gd name="connsiteY16" fmla="*/ 1251247 h 1807575"/>
                <a:gd name="connsiteX17" fmla="*/ 365499 w 1812355"/>
                <a:gd name="connsiteY17" fmla="*/ 1251247 h 1807575"/>
                <a:gd name="connsiteX18" fmla="*/ 419748 w 1812355"/>
                <a:gd name="connsiteY18" fmla="*/ 1245778 h 1807575"/>
                <a:gd name="connsiteX19" fmla="*/ 634719 w 1812355"/>
                <a:gd name="connsiteY19" fmla="*/ 982018 h 1807575"/>
                <a:gd name="connsiteX20" fmla="*/ 634719 w 1812355"/>
                <a:gd name="connsiteY20" fmla="*/ 981359 h 1807575"/>
                <a:gd name="connsiteX21" fmla="*/ 634719 w 1812355"/>
                <a:gd name="connsiteY21" fmla="*/ 898219 h 1807575"/>
                <a:gd name="connsiteX22" fmla="*/ 634719 w 1812355"/>
                <a:gd name="connsiteY22" fmla="*/ 196277 h 1807575"/>
                <a:gd name="connsiteX23" fmla="*/ 830996 w 1812355"/>
                <a:gd name="connsiteY23" fmla="*/ 0 h 18075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812355" h="1807575">
                  <a:moveTo>
                    <a:pt x="830996" y="0"/>
                  </a:moveTo>
                  <a:lnTo>
                    <a:pt x="1616078" y="0"/>
                  </a:lnTo>
                  <a:cubicBezTo>
                    <a:pt x="1724479" y="0"/>
                    <a:pt x="1812355" y="87876"/>
                    <a:pt x="1812355" y="196277"/>
                  </a:cubicBezTo>
                  <a:lnTo>
                    <a:pt x="1812355" y="981359"/>
                  </a:lnTo>
                  <a:cubicBezTo>
                    <a:pt x="1812355" y="1089760"/>
                    <a:pt x="1724479" y="1177636"/>
                    <a:pt x="1616078" y="1177636"/>
                  </a:cubicBezTo>
                  <a:lnTo>
                    <a:pt x="1021925" y="1177636"/>
                  </a:lnTo>
                  <a:lnTo>
                    <a:pt x="1021926" y="1177637"/>
                  </a:lnTo>
                  <a:lnTo>
                    <a:pt x="861844" y="1177637"/>
                  </a:lnTo>
                  <a:cubicBezTo>
                    <a:pt x="714204" y="1177637"/>
                    <a:pt x="591023" y="1282362"/>
                    <a:pt x="562535" y="1421581"/>
                  </a:cubicBezTo>
                  <a:lnTo>
                    <a:pt x="558240" y="1464194"/>
                  </a:lnTo>
                  <a:lnTo>
                    <a:pt x="556328" y="1462814"/>
                  </a:lnTo>
                  <a:lnTo>
                    <a:pt x="556328" y="1708270"/>
                  </a:lnTo>
                  <a:cubicBezTo>
                    <a:pt x="556328" y="1763115"/>
                    <a:pt x="511868" y="1807575"/>
                    <a:pt x="457023" y="1807575"/>
                  </a:cubicBezTo>
                  <a:lnTo>
                    <a:pt x="99305" y="1807575"/>
                  </a:lnTo>
                  <a:cubicBezTo>
                    <a:pt x="44460" y="1807575"/>
                    <a:pt x="0" y="1763115"/>
                    <a:pt x="0" y="1708270"/>
                  </a:cubicBezTo>
                  <a:lnTo>
                    <a:pt x="0" y="1350552"/>
                  </a:lnTo>
                  <a:cubicBezTo>
                    <a:pt x="0" y="1295707"/>
                    <a:pt x="44460" y="1251247"/>
                    <a:pt x="99305" y="1251247"/>
                  </a:cubicBezTo>
                  <a:lnTo>
                    <a:pt x="365499" y="1251247"/>
                  </a:lnTo>
                  <a:lnTo>
                    <a:pt x="419748" y="1245778"/>
                  </a:lnTo>
                  <a:cubicBezTo>
                    <a:pt x="542432" y="1220674"/>
                    <a:pt x="634719" y="1112124"/>
                    <a:pt x="634719" y="982018"/>
                  </a:cubicBezTo>
                  <a:lnTo>
                    <a:pt x="634719" y="981359"/>
                  </a:lnTo>
                  <a:lnTo>
                    <a:pt x="634719" y="898219"/>
                  </a:lnTo>
                  <a:lnTo>
                    <a:pt x="634719" y="196277"/>
                  </a:lnTo>
                  <a:cubicBezTo>
                    <a:pt x="634719" y="87876"/>
                    <a:pt x="722595" y="0"/>
                    <a:pt x="830996"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prstClr val="white"/>
                </a:solidFill>
                <a:latin typeface="思源宋体" panose="02020400000000000000" charset="-122"/>
                <a:ea typeface="思源宋体" panose="02020400000000000000" charset="-122"/>
                <a:cs typeface="思源宋体" panose="02020400000000000000" charset="-122"/>
              </a:endParaRPr>
            </a:p>
          </p:txBody>
        </p:sp>
        <p:sp>
          <p:nvSpPr>
            <p:cNvPr id="28" name="文本框 23"/>
            <p:cNvSpPr txBox="1"/>
            <p:nvPr/>
          </p:nvSpPr>
          <p:spPr>
            <a:xfrm>
              <a:off x="4999" y="5286"/>
              <a:ext cx="1231" cy="725"/>
            </a:xfrm>
            <a:prstGeom prst="rect">
              <a:avLst/>
            </a:prstGeom>
            <a:noFill/>
          </p:spPr>
          <p:txBody>
            <a:bodyPr wrap="square" rtlCol="0">
              <a:spAutoFit/>
            </a:bodyPr>
            <a:lstStyle/>
            <a:p>
              <a:pPr algn="ctr" defTabSz="1219200"/>
              <a:r>
                <a:rPr lang="en-US" sz="2400" b="1">
                  <a:solidFill>
                    <a:prstClr val="white"/>
                  </a:solidFill>
                  <a:latin typeface="思源宋体" panose="02020400000000000000" charset="-122"/>
                  <a:ea typeface="思源宋体" panose="02020400000000000000" charset="-122"/>
                  <a:cs typeface="思源宋体" panose="02020400000000000000" charset="-122"/>
                </a:rPr>
                <a:t>02</a:t>
              </a:r>
              <a:endParaRPr lang="en-US" sz="2400" b="1">
                <a:solidFill>
                  <a:prstClr val="white"/>
                </a:solidFill>
                <a:latin typeface="思源宋体" panose="02020400000000000000" charset="-122"/>
                <a:ea typeface="思源宋体" panose="02020400000000000000" charset="-122"/>
                <a:cs typeface="思源宋体" panose="02020400000000000000" charset="-122"/>
              </a:endParaRPr>
            </a:p>
          </p:txBody>
        </p:sp>
        <p:grpSp>
          <p:nvGrpSpPr>
            <p:cNvPr id="3" name="组合 28"/>
            <p:cNvGrpSpPr/>
            <p:nvPr/>
          </p:nvGrpSpPr>
          <p:grpSpPr>
            <a:xfrm>
              <a:off x="6708" y="3637"/>
              <a:ext cx="812" cy="816"/>
              <a:chOff x="6085222" y="4249476"/>
              <a:chExt cx="649178" cy="651434"/>
            </a:xfrm>
          </p:grpSpPr>
          <p:sp>
            <p:nvSpPr>
              <p:cNvPr id="30" name="Freeform 116"/>
              <p:cNvSpPr>
                <a:spLocks noEditPoints="1"/>
              </p:cNvSpPr>
              <p:nvPr/>
            </p:nvSpPr>
            <p:spPr bwMode="auto">
              <a:xfrm>
                <a:off x="6085222" y="4249476"/>
                <a:ext cx="649178" cy="651434"/>
              </a:xfrm>
              <a:custGeom>
                <a:gdLst>
                  <a:gd name="T0" fmla="*/ 61 w 122"/>
                  <a:gd name="T1" fmla="*/ 0 h 122"/>
                  <a:gd name="T2" fmla="*/ 0 w 122"/>
                  <a:gd name="T3" fmla="*/ 61 h 122"/>
                  <a:gd name="T4" fmla="*/ 61 w 122"/>
                  <a:gd name="T5" fmla="*/ 122 h 122"/>
                  <a:gd name="T6" fmla="*/ 122 w 122"/>
                  <a:gd name="T7" fmla="*/ 61 h 122"/>
                  <a:gd name="T8" fmla="*/ 61 w 122"/>
                  <a:gd name="T9" fmla="*/ 0 h 122"/>
                  <a:gd name="T10" fmla="*/ 65 w 122"/>
                  <a:gd name="T11" fmla="*/ 109 h 122"/>
                  <a:gd name="T12" fmla="*/ 65 w 122"/>
                  <a:gd name="T13" fmla="*/ 102 h 122"/>
                  <a:gd name="T14" fmla="*/ 58 w 122"/>
                  <a:gd name="T15" fmla="*/ 102 h 122"/>
                  <a:gd name="T16" fmla="*/ 58 w 122"/>
                  <a:gd name="T17" fmla="*/ 109 h 122"/>
                  <a:gd name="T18" fmla="*/ 29 w 122"/>
                  <a:gd name="T19" fmla="*/ 97 h 122"/>
                  <a:gd name="T20" fmla="*/ 29 w 122"/>
                  <a:gd name="T21" fmla="*/ 97 h 122"/>
                  <a:gd name="T22" fmla="*/ 27 w 122"/>
                  <a:gd name="T23" fmla="*/ 95 h 122"/>
                  <a:gd name="T24" fmla="*/ 25 w 122"/>
                  <a:gd name="T25" fmla="*/ 93 h 122"/>
                  <a:gd name="T26" fmla="*/ 25 w 122"/>
                  <a:gd name="T27" fmla="*/ 92 h 122"/>
                  <a:gd name="T28" fmla="*/ 13 w 122"/>
                  <a:gd name="T29" fmla="*/ 64 h 122"/>
                  <a:gd name="T30" fmla="*/ 20 w 122"/>
                  <a:gd name="T31" fmla="*/ 64 h 122"/>
                  <a:gd name="T32" fmla="*/ 20 w 122"/>
                  <a:gd name="T33" fmla="*/ 57 h 122"/>
                  <a:gd name="T34" fmla="*/ 13 w 122"/>
                  <a:gd name="T35" fmla="*/ 57 h 122"/>
                  <a:gd name="T36" fmla="*/ 58 w 122"/>
                  <a:gd name="T37" fmla="*/ 13 h 122"/>
                  <a:gd name="T38" fmla="*/ 58 w 122"/>
                  <a:gd name="T39" fmla="*/ 20 h 122"/>
                  <a:gd name="T40" fmla="*/ 65 w 122"/>
                  <a:gd name="T41" fmla="*/ 20 h 122"/>
                  <a:gd name="T42" fmla="*/ 65 w 122"/>
                  <a:gd name="T43" fmla="*/ 13 h 122"/>
                  <a:gd name="T44" fmla="*/ 83 w 122"/>
                  <a:gd name="T45" fmla="*/ 18 h 122"/>
                  <a:gd name="T46" fmla="*/ 83 w 122"/>
                  <a:gd name="T47" fmla="*/ 18 h 122"/>
                  <a:gd name="T48" fmla="*/ 87 w 122"/>
                  <a:gd name="T49" fmla="*/ 20 h 122"/>
                  <a:gd name="T50" fmla="*/ 87 w 122"/>
                  <a:gd name="T51" fmla="*/ 21 h 122"/>
                  <a:gd name="T52" fmla="*/ 90 w 122"/>
                  <a:gd name="T53" fmla="*/ 23 h 122"/>
                  <a:gd name="T54" fmla="*/ 91 w 122"/>
                  <a:gd name="T55" fmla="*/ 24 h 122"/>
                  <a:gd name="T56" fmla="*/ 93 w 122"/>
                  <a:gd name="T57" fmla="*/ 25 h 122"/>
                  <a:gd name="T58" fmla="*/ 95 w 122"/>
                  <a:gd name="T59" fmla="*/ 27 h 122"/>
                  <a:gd name="T60" fmla="*/ 96 w 122"/>
                  <a:gd name="T61" fmla="*/ 28 h 122"/>
                  <a:gd name="T62" fmla="*/ 98 w 122"/>
                  <a:gd name="T63" fmla="*/ 30 h 122"/>
                  <a:gd name="T64" fmla="*/ 99 w 122"/>
                  <a:gd name="T65" fmla="*/ 32 h 122"/>
                  <a:gd name="T66" fmla="*/ 101 w 122"/>
                  <a:gd name="T67" fmla="*/ 34 h 122"/>
                  <a:gd name="T68" fmla="*/ 102 w 122"/>
                  <a:gd name="T69" fmla="*/ 35 h 122"/>
                  <a:gd name="T70" fmla="*/ 104 w 122"/>
                  <a:gd name="T71" fmla="*/ 39 h 122"/>
                  <a:gd name="T72" fmla="*/ 104 w 122"/>
                  <a:gd name="T73" fmla="*/ 39 h 122"/>
                  <a:gd name="T74" fmla="*/ 109 w 122"/>
                  <a:gd name="T75" fmla="*/ 57 h 122"/>
                  <a:gd name="T76" fmla="*/ 102 w 122"/>
                  <a:gd name="T77" fmla="*/ 57 h 122"/>
                  <a:gd name="T78" fmla="*/ 102 w 122"/>
                  <a:gd name="T79" fmla="*/ 64 h 122"/>
                  <a:gd name="T80" fmla="*/ 109 w 122"/>
                  <a:gd name="T81" fmla="*/ 64 h 122"/>
                  <a:gd name="T82" fmla="*/ 65 w 122"/>
                  <a:gd name="T83" fmla="*/ 109 h 12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4"/>
                      <a:pt x="27" y="122"/>
                      <a:pt x="61" y="122"/>
                    </a:cubicBezTo>
                    <a:cubicBezTo>
                      <a:pt x="95" y="122"/>
                      <a:pt x="122" y="94"/>
                      <a:pt x="122" y="61"/>
                    </a:cubicBezTo>
                    <a:cubicBezTo>
                      <a:pt x="122" y="27"/>
                      <a:pt x="95" y="0"/>
                      <a:pt x="61" y="0"/>
                    </a:cubicBezTo>
                    <a:close/>
                    <a:moveTo>
                      <a:pt x="65" y="109"/>
                    </a:moveTo>
                    <a:cubicBezTo>
                      <a:pt x="65" y="102"/>
                      <a:pt x="65" y="102"/>
                      <a:pt x="65" y="102"/>
                    </a:cubicBezTo>
                    <a:cubicBezTo>
                      <a:pt x="58" y="102"/>
                      <a:pt x="58" y="102"/>
                      <a:pt x="58" y="102"/>
                    </a:cubicBezTo>
                    <a:cubicBezTo>
                      <a:pt x="58" y="109"/>
                      <a:pt x="58" y="109"/>
                      <a:pt x="58" y="109"/>
                    </a:cubicBezTo>
                    <a:cubicBezTo>
                      <a:pt x="47" y="108"/>
                      <a:pt x="37" y="104"/>
                      <a:pt x="29" y="97"/>
                    </a:cubicBezTo>
                    <a:cubicBezTo>
                      <a:pt x="29" y="97"/>
                      <a:pt x="29" y="97"/>
                      <a:pt x="29" y="97"/>
                    </a:cubicBezTo>
                    <a:cubicBezTo>
                      <a:pt x="28" y="96"/>
                      <a:pt x="28" y="95"/>
                      <a:pt x="27" y="95"/>
                    </a:cubicBezTo>
                    <a:cubicBezTo>
                      <a:pt x="26" y="94"/>
                      <a:pt x="26" y="94"/>
                      <a:pt x="25" y="93"/>
                    </a:cubicBezTo>
                    <a:cubicBezTo>
                      <a:pt x="25" y="92"/>
                      <a:pt x="25" y="92"/>
                      <a:pt x="25" y="92"/>
                    </a:cubicBezTo>
                    <a:cubicBezTo>
                      <a:pt x="18" y="85"/>
                      <a:pt x="14" y="75"/>
                      <a:pt x="13" y="64"/>
                    </a:cubicBezTo>
                    <a:cubicBezTo>
                      <a:pt x="20" y="64"/>
                      <a:pt x="20" y="64"/>
                      <a:pt x="20" y="64"/>
                    </a:cubicBezTo>
                    <a:cubicBezTo>
                      <a:pt x="20" y="57"/>
                      <a:pt x="20" y="57"/>
                      <a:pt x="20" y="57"/>
                    </a:cubicBezTo>
                    <a:cubicBezTo>
                      <a:pt x="13" y="57"/>
                      <a:pt x="13" y="57"/>
                      <a:pt x="13" y="57"/>
                    </a:cubicBezTo>
                    <a:cubicBezTo>
                      <a:pt x="15" y="34"/>
                      <a:pt x="34" y="15"/>
                      <a:pt x="58" y="13"/>
                    </a:cubicBezTo>
                    <a:cubicBezTo>
                      <a:pt x="58" y="20"/>
                      <a:pt x="58" y="20"/>
                      <a:pt x="58" y="20"/>
                    </a:cubicBezTo>
                    <a:cubicBezTo>
                      <a:pt x="65" y="20"/>
                      <a:pt x="65" y="20"/>
                      <a:pt x="65" y="20"/>
                    </a:cubicBezTo>
                    <a:cubicBezTo>
                      <a:pt x="65" y="13"/>
                      <a:pt x="65" y="13"/>
                      <a:pt x="65" y="13"/>
                    </a:cubicBezTo>
                    <a:cubicBezTo>
                      <a:pt x="71" y="14"/>
                      <a:pt x="77" y="15"/>
                      <a:pt x="83" y="18"/>
                    </a:cubicBezTo>
                    <a:cubicBezTo>
                      <a:pt x="83" y="18"/>
                      <a:pt x="83" y="18"/>
                      <a:pt x="83" y="18"/>
                    </a:cubicBezTo>
                    <a:cubicBezTo>
                      <a:pt x="84" y="19"/>
                      <a:pt x="86" y="20"/>
                      <a:pt x="87" y="20"/>
                    </a:cubicBezTo>
                    <a:cubicBezTo>
                      <a:pt x="87" y="21"/>
                      <a:pt x="87" y="21"/>
                      <a:pt x="87" y="21"/>
                    </a:cubicBezTo>
                    <a:cubicBezTo>
                      <a:pt x="88" y="21"/>
                      <a:pt x="89" y="22"/>
                      <a:pt x="90" y="23"/>
                    </a:cubicBezTo>
                    <a:cubicBezTo>
                      <a:pt x="91" y="23"/>
                      <a:pt x="91" y="23"/>
                      <a:pt x="91" y="24"/>
                    </a:cubicBezTo>
                    <a:cubicBezTo>
                      <a:pt x="92" y="24"/>
                      <a:pt x="93" y="25"/>
                      <a:pt x="93" y="25"/>
                    </a:cubicBezTo>
                    <a:cubicBezTo>
                      <a:pt x="94" y="26"/>
                      <a:pt x="94" y="26"/>
                      <a:pt x="95" y="27"/>
                    </a:cubicBezTo>
                    <a:cubicBezTo>
                      <a:pt x="95" y="27"/>
                      <a:pt x="96" y="28"/>
                      <a:pt x="96" y="28"/>
                    </a:cubicBezTo>
                    <a:cubicBezTo>
                      <a:pt x="97" y="29"/>
                      <a:pt x="98" y="30"/>
                      <a:pt x="98" y="30"/>
                    </a:cubicBezTo>
                    <a:cubicBezTo>
                      <a:pt x="99" y="31"/>
                      <a:pt x="99" y="31"/>
                      <a:pt x="99" y="32"/>
                    </a:cubicBezTo>
                    <a:cubicBezTo>
                      <a:pt x="100" y="33"/>
                      <a:pt x="100" y="33"/>
                      <a:pt x="101" y="34"/>
                    </a:cubicBezTo>
                    <a:cubicBezTo>
                      <a:pt x="102" y="35"/>
                      <a:pt x="102" y="35"/>
                      <a:pt x="102" y="35"/>
                    </a:cubicBezTo>
                    <a:cubicBezTo>
                      <a:pt x="102" y="36"/>
                      <a:pt x="103" y="37"/>
                      <a:pt x="104" y="39"/>
                    </a:cubicBezTo>
                    <a:cubicBezTo>
                      <a:pt x="104" y="39"/>
                      <a:pt x="104" y="39"/>
                      <a:pt x="104" y="39"/>
                    </a:cubicBezTo>
                    <a:cubicBezTo>
                      <a:pt x="107" y="45"/>
                      <a:pt x="108" y="51"/>
                      <a:pt x="109" y="57"/>
                    </a:cubicBezTo>
                    <a:cubicBezTo>
                      <a:pt x="102" y="57"/>
                      <a:pt x="102" y="57"/>
                      <a:pt x="102" y="57"/>
                    </a:cubicBezTo>
                    <a:cubicBezTo>
                      <a:pt x="102" y="64"/>
                      <a:pt x="102" y="64"/>
                      <a:pt x="102" y="64"/>
                    </a:cubicBezTo>
                    <a:cubicBezTo>
                      <a:pt x="109" y="64"/>
                      <a:pt x="109" y="64"/>
                      <a:pt x="109" y="64"/>
                    </a:cubicBezTo>
                    <a:cubicBezTo>
                      <a:pt x="107" y="88"/>
                      <a:pt x="88" y="107"/>
                      <a:pt x="65" y="10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9200"/>
                <a:endParaRPr lang="zh-CN" altLang="en-US" sz="2400">
                  <a:solidFill>
                    <a:prstClr val="white"/>
                  </a:solidFill>
                  <a:latin typeface="思源宋体" panose="02020400000000000000" charset="-122"/>
                  <a:ea typeface="思源宋体" panose="02020400000000000000" charset="-122"/>
                  <a:cs typeface="思源宋体" panose="02020400000000000000" charset="-122"/>
                </a:endParaRPr>
              </a:p>
            </p:txBody>
          </p:sp>
          <p:sp>
            <p:nvSpPr>
              <p:cNvPr id="31" name="Freeform 117"/>
              <p:cNvSpPr>
                <a:spLocks noEditPoints="1"/>
              </p:cNvSpPr>
              <p:nvPr/>
            </p:nvSpPr>
            <p:spPr bwMode="auto">
              <a:xfrm>
                <a:off x="6330918" y="4409518"/>
                <a:ext cx="191598" cy="284016"/>
              </a:xfrm>
              <a:custGeom>
                <a:gdLst>
                  <a:gd name="T0" fmla="*/ 8 w 36"/>
                  <a:gd name="T1" fmla="*/ 29 h 53"/>
                  <a:gd name="T2" fmla="*/ 8 w 36"/>
                  <a:gd name="T3" fmla="*/ 29 h 53"/>
                  <a:gd name="T4" fmla="*/ 0 w 36"/>
                  <a:gd name="T5" fmla="*/ 53 h 53"/>
                  <a:gd name="T6" fmla="*/ 19 w 36"/>
                  <a:gd name="T7" fmla="*/ 36 h 53"/>
                  <a:gd name="T8" fmla="*/ 19 w 36"/>
                  <a:gd name="T9" fmla="*/ 36 h 53"/>
                  <a:gd name="T10" fmla="*/ 22 w 36"/>
                  <a:gd name="T11" fmla="*/ 33 h 53"/>
                  <a:gd name="T12" fmla="*/ 36 w 36"/>
                  <a:gd name="T13" fmla="*/ 0 h 53"/>
                  <a:gd name="T14" fmla="*/ 11 w 36"/>
                  <a:gd name="T15" fmla="*/ 25 h 53"/>
                  <a:gd name="T16" fmla="*/ 8 w 36"/>
                  <a:gd name="T17" fmla="*/ 29 h 53"/>
                  <a:gd name="T18" fmla="*/ 15 w 36"/>
                  <a:gd name="T19" fmla="*/ 28 h 53"/>
                  <a:gd name="T20" fmla="*/ 18 w 36"/>
                  <a:gd name="T21" fmla="*/ 31 h 53"/>
                  <a:gd name="T22" fmla="*/ 15 w 36"/>
                  <a:gd name="T23" fmla="*/ 34 h 53"/>
                  <a:gd name="T24" fmla="*/ 12 w 36"/>
                  <a:gd name="T25" fmla="*/ 31 h 53"/>
                  <a:gd name="T26" fmla="*/ 15 w 36"/>
                  <a:gd name="T27" fmla="*/ 28 h 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8" y="29"/>
                    </a:moveTo>
                    <a:cubicBezTo>
                      <a:pt x="8" y="29"/>
                      <a:pt x="8" y="29"/>
                      <a:pt x="8" y="29"/>
                    </a:cubicBezTo>
                    <a:cubicBezTo>
                      <a:pt x="0" y="53"/>
                      <a:pt x="0" y="53"/>
                      <a:pt x="0" y="53"/>
                    </a:cubicBezTo>
                    <a:cubicBezTo>
                      <a:pt x="19" y="36"/>
                      <a:pt x="19" y="36"/>
                      <a:pt x="19" y="36"/>
                    </a:cubicBezTo>
                    <a:cubicBezTo>
                      <a:pt x="19" y="36"/>
                      <a:pt x="19" y="36"/>
                      <a:pt x="19" y="36"/>
                    </a:cubicBezTo>
                    <a:cubicBezTo>
                      <a:pt x="21" y="35"/>
                      <a:pt x="21" y="33"/>
                      <a:pt x="22" y="33"/>
                    </a:cubicBezTo>
                    <a:cubicBezTo>
                      <a:pt x="36" y="0"/>
                      <a:pt x="36" y="0"/>
                      <a:pt x="36" y="0"/>
                    </a:cubicBezTo>
                    <a:cubicBezTo>
                      <a:pt x="11" y="25"/>
                      <a:pt x="11" y="25"/>
                      <a:pt x="11" y="25"/>
                    </a:cubicBezTo>
                    <a:cubicBezTo>
                      <a:pt x="10" y="26"/>
                      <a:pt x="9" y="28"/>
                      <a:pt x="8" y="29"/>
                    </a:cubicBezTo>
                    <a:close/>
                    <a:moveTo>
                      <a:pt x="15" y="28"/>
                    </a:moveTo>
                    <a:cubicBezTo>
                      <a:pt x="17" y="28"/>
                      <a:pt x="18" y="29"/>
                      <a:pt x="18" y="31"/>
                    </a:cubicBezTo>
                    <a:cubicBezTo>
                      <a:pt x="18" y="33"/>
                      <a:pt x="17" y="34"/>
                      <a:pt x="15" y="34"/>
                    </a:cubicBezTo>
                    <a:cubicBezTo>
                      <a:pt x="13" y="34"/>
                      <a:pt x="12" y="33"/>
                      <a:pt x="12" y="31"/>
                    </a:cubicBezTo>
                    <a:cubicBezTo>
                      <a:pt x="12" y="29"/>
                      <a:pt x="13" y="28"/>
                      <a:pt x="15" y="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9200"/>
                <a:endParaRPr lang="zh-CN" altLang="en-US" sz="2400">
                  <a:solidFill>
                    <a:prstClr val="white"/>
                  </a:solidFill>
                  <a:latin typeface="思源宋体" panose="02020400000000000000" charset="-122"/>
                  <a:ea typeface="思源宋体" panose="02020400000000000000" charset="-122"/>
                  <a:cs typeface="思源宋体" panose="02020400000000000000" charset="-122"/>
                </a:endParaRPr>
              </a:p>
            </p:txBody>
          </p:sp>
        </p:grpSp>
        <p:sp>
          <p:nvSpPr>
            <p:cNvPr id="33" name="任意多边形 32"/>
            <p:cNvSpPr/>
            <p:nvPr/>
          </p:nvSpPr>
          <p:spPr>
            <a:xfrm rot="5400000">
              <a:off x="7245" y="2138"/>
              <a:ext cx="2854" cy="2846"/>
            </a:xfrm>
            <a:custGeom>
              <a:gdLst>
                <a:gd name="connsiteX0" fmla="*/ 830996 w 1812355"/>
                <a:gd name="connsiteY0" fmla="*/ 0 h 1807575"/>
                <a:gd name="connsiteX1" fmla="*/ 1616078 w 1812355"/>
                <a:gd name="connsiteY1" fmla="*/ 0 h 1807575"/>
                <a:gd name="connsiteX2" fmla="*/ 1812355 w 1812355"/>
                <a:gd name="connsiteY2" fmla="*/ 196277 h 1807575"/>
                <a:gd name="connsiteX3" fmla="*/ 1812355 w 1812355"/>
                <a:gd name="connsiteY3" fmla="*/ 981359 h 1807575"/>
                <a:gd name="connsiteX4" fmla="*/ 1616078 w 1812355"/>
                <a:gd name="connsiteY4" fmla="*/ 1177636 h 1807575"/>
                <a:gd name="connsiteX5" fmla="*/ 1021925 w 1812355"/>
                <a:gd name="connsiteY5" fmla="*/ 1177636 h 1807575"/>
                <a:gd name="connsiteX6" fmla="*/ 1021926 w 1812355"/>
                <a:gd name="connsiteY6" fmla="*/ 1177637 h 1807575"/>
                <a:gd name="connsiteX7" fmla="*/ 861844 w 1812355"/>
                <a:gd name="connsiteY7" fmla="*/ 1177637 h 1807575"/>
                <a:gd name="connsiteX8" fmla="*/ 562535 w 1812355"/>
                <a:gd name="connsiteY8" fmla="*/ 1421581 h 1807575"/>
                <a:gd name="connsiteX9" fmla="*/ 558240 w 1812355"/>
                <a:gd name="connsiteY9" fmla="*/ 1464194 h 1807575"/>
                <a:gd name="connsiteX10" fmla="*/ 556328 w 1812355"/>
                <a:gd name="connsiteY10" fmla="*/ 1462814 h 1807575"/>
                <a:gd name="connsiteX11" fmla="*/ 556328 w 1812355"/>
                <a:gd name="connsiteY11" fmla="*/ 1708270 h 1807575"/>
                <a:gd name="connsiteX12" fmla="*/ 457023 w 1812355"/>
                <a:gd name="connsiteY12" fmla="*/ 1807575 h 1807575"/>
                <a:gd name="connsiteX13" fmla="*/ 99305 w 1812355"/>
                <a:gd name="connsiteY13" fmla="*/ 1807575 h 1807575"/>
                <a:gd name="connsiteX14" fmla="*/ 0 w 1812355"/>
                <a:gd name="connsiteY14" fmla="*/ 1708270 h 1807575"/>
                <a:gd name="connsiteX15" fmla="*/ 0 w 1812355"/>
                <a:gd name="connsiteY15" fmla="*/ 1350552 h 1807575"/>
                <a:gd name="connsiteX16" fmla="*/ 99305 w 1812355"/>
                <a:gd name="connsiteY16" fmla="*/ 1251247 h 1807575"/>
                <a:gd name="connsiteX17" fmla="*/ 365499 w 1812355"/>
                <a:gd name="connsiteY17" fmla="*/ 1251247 h 1807575"/>
                <a:gd name="connsiteX18" fmla="*/ 419748 w 1812355"/>
                <a:gd name="connsiteY18" fmla="*/ 1245778 h 1807575"/>
                <a:gd name="connsiteX19" fmla="*/ 634719 w 1812355"/>
                <a:gd name="connsiteY19" fmla="*/ 982018 h 1807575"/>
                <a:gd name="connsiteX20" fmla="*/ 634719 w 1812355"/>
                <a:gd name="connsiteY20" fmla="*/ 981359 h 1807575"/>
                <a:gd name="connsiteX21" fmla="*/ 634719 w 1812355"/>
                <a:gd name="connsiteY21" fmla="*/ 898219 h 1807575"/>
                <a:gd name="connsiteX22" fmla="*/ 634719 w 1812355"/>
                <a:gd name="connsiteY22" fmla="*/ 196277 h 1807575"/>
                <a:gd name="connsiteX23" fmla="*/ 830996 w 1812355"/>
                <a:gd name="connsiteY23" fmla="*/ 0 h 18075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812355" h="1807575">
                  <a:moveTo>
                    <a:pt x="830996" y="0"/>
                  </a:moveTo>
                  <a:lnTo>
                    <a:pt x="1616078" y="0"/>
                  </a:lnTo>
                  <a:cubicBezTo>
                    <a:pt x="1724479" y="0"/>
                    <a:pt x="1812355" y="87876"/>
                    <a:pt x="1812355" y="196277"/>
                  </a:cubicBezTo>
                  <a:lnTo>
                    <a:pt x="1812355" y="981359"/>
                  </a:lnTo>
                  <a:cubicBezTo>
                    <a:pt x="1812355" y="1089760"/>
                    <a:pt x="1724479" y="1177636"/>
                    <a:pt x="1616078" y="1177636"/>
                  </a:cubicBezTo>
                  <a:lnTo>
                    <a:pt x="1021925" y="1177636"/>
                  </a:lnTo>
                  <a:lnTo>
                    <a:pt x="1021926" y="1177637"/>
                  </a:lnTo>
                  <a:lnTo>
                    <a:pt x="861844" y="1177637"/>
                  </a:lnTo>
                  <a:cubicBezTo>
                    <a:pt x="714204" y="1177637"/>
                    <a:pt x="591023" y="1282362"/>
                    <a:pt x="562535" y="1421581"/>
                  </a:cubicBezTo>
                  <a:lnTo>
                    <a:pt x="558240" y="1464194"/>
                  </a:lnTo>
                  <a:lnTo>
                    <a:pt x="556328" y="1462814"/>
                  </a:lnTo>
                  <a:lnTo>
                    <a:pt x="556328" y="1708270"/>
                  </a:lnTo>
                  <a:cubicBezTo>
                    <a:pt x="556328" y="1763115"/>
                    <a:pt x="511868" y="1807575"/>
                    <a:pt x="457023" y="1807575"/>
                  </a:cubicBezTo>
                  <a:lnTo>
                    <a:pt x="99305" y="1807575"/>
                  </a:lnTo>
                  <a:cubicBezTo>
                    <a:pt x="44460" y="1807575"/>
                    <a:pt x="0" y="1763115"/>
                    <a:pt x="0" y="1708270"/>
                  </a:cubicBezTo>
                  <a:lnTo>
                    <a:pt x="0" y="1350552"/>
                  </a:lnTo>
                  <a:cubicBezTo>
                    <a:pt x="0" y="1295707"/>
                    <a:pt x="44460" y="1251247"/>
                    <a:pt x="99305" y="1251247"/>
                  </a:cubicBezTo>
                  <a:lnTo>
                    <a:pt x="365499" y="1251247"/>
                  </a:lnTo>
                  <a:lnTo>
                    <a:pt x="419748" y="1245778"/>
                  </a:lnTo>
                  <a:cubicBezTo>
                    <a:pt x="542432" y="1220674"/>
                    <a:pt x="634719" y="1112124"/>
                    <a:pt x="634719" y="982018"/>
                  </a:cubicBezTo>
                  <a:lnTo>
                    <a:pt x="634719" y="981359"/>
                  </a:lnTo>
                  <a:lnTo>
                    <a:pt x="634719" y="898219"/>
                  </a:lnTo>
                  <a:lnTo>
                    <a:pt x="634719" y="196277"/>
                  </a:lnTo>
                  <a:cubicBezTo>
                    <a:pt x="634719" y="87876"/>
                    <a:pt x="722595" y="0"/>
                    <a:pt x="830996" y="0"/>
                  </a:cubicBezTo>
                  <a:close/>
                </a:path>
              </a:pathLst>
            </a:custGeom>
            <a:solidFill>
              <a:srgbClr val="1C7B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prstClr val="white"/>
                </a:solidFill>
                <a:latin typeface="思源宋体" panose="02020400000000000000" charset="-122"/>
                <a:ea typeface="思源宋体" panose="02020400000000000000" charset="-122"/>
                <a:cs typeface="思源宋体" panose="02020400000000000000" charset="-122"/>
              </a:endParaRPr>
            </a:p>
          </p:txBody>
        </p:sp>
        <p:sp>
          <p:nvSpPr>
            <p:cNvPr id="34" name="文本框 1"/>
            <p:cNvSpPr txBox="1"/>
            <p:nvPr/>
          </p:nvSpPr>
          <p:spPr>
            <a:xfrm>
              <a:off x="7042" y="2269"/>
              <a:ext cx="1231" cy="725"/>
            </a:xfrm>
            <a:prstGeom prst="rect">
              <a:avLst/>
            </a:prstGeom>
            <a:noFill/>
          </p:spPr>
          <p:txBody>
            <a:bodyPr wrap="square" rtlCol="0">
              <a:spAutoFit/>
            </a:bodyPr>
            <a:lstStyle/>
            <a:p>
              <a:pPr algn="ctr" defTabSz="1219200"/>
              <a:r>
                <a:rPr lang="en-US" altLang="zh-CN" sz="2400" b="1">
                  <a:solidFill>
                    <a:prstClr val="white"/>
                  </a:solidFill>
                  <a:latin typeface="思源宋体" panose="02020400000000000000" charset="-122"/>
                  <a:ea typeface="思源宋体" panose="02020400000000000000" charset="-122"/>
                  <a:cs typeface="思源宋体" panose="02020400000000000000" charset="-122"/>
                </a:rPr>
                <a:t>01</a:t>
              </a:r>
              <a:endParaRPr lang="en-US" altLang="zh-CN" sz="2400" b="1">
                <a:solidFill>
                  <a:prstClr val="white"/>
                </a:solidFill>
                <a:latin typeface="思源宋体" panose="02020400000000000000" charset="-122"/>
                <a:ea typeface="思源宋体" panose="02020400000000000000" charset="-122"/>
                <a:cs typeface="思源宋体" panose="02020400000000000000" charset="-122"/>
              </a:endParaRPr>
            </a:p>
          </p:txBody>
        </p:sp>
        <p:grpSp>
          <p:nvGrpSpPr>
            <p:cNvPr id="7" name="组合 34"/>
            <p:cNvGrpSpPr/>
            <p:nvPr/>
          </p:nvGrpSpPr>
          <p:grpSpPr>
            <a:xfrm>
              <a:off x="8865" y="3594"/>
              <a:ext cx="601" cy="908"/>
              <a:chOff x="6570541" y="1509591"/>
              <a:chExt cx="311150" cy="469900"/>
            </a:xfrm>
          </p:grpSpPr>
          <p:sp>
            <p:nvSpPr>
              <p:cNvPr id="36" name="Freeform 1355"/>
              <p:cNvSpPr>
                <a:spLocks noEditPoints="1"/>
              </p:cNvSpPr>
              <p:nvPr/>
            </p:nvSpPr>
            <p:spPr bwMode="auto">
              <a:xfrm>
                <a:off x="6570541" y="1509591"/>
                <a:ext cx="311150" cy="357188"/>
              </a:xfrm>
              <a:custGeom>
                <a:gdLst>
                  <a:gd name="T0" fmla="*/ 83 w 83"/>
                  <a:gd name="T1" fmla="*/ 42 h 95"/>
                  <a:gd name="T2" fmla="*/ 41 w 83"/>
                  <a:gd name="T3" fmla="*/ 0 h 95"/>
                  <a:gd name="T4" fmla="*/ 0 w 83"/>
                  <a:gd name="T5" fmla="*/ 42 h 95"/>
                  <a:gd name="T6" fmla="*/ 27 w 83"/>
                  <a:gd name="T7" fmla="*/ 81 h 95"/>
                  <a:gd name="T8" fmla="*/ 24 w 83"/>
                  <a:gd name="T9" fmla="*/ 81 h 95"/>
                  <a:gd name="T10" fmla="*/ 24 w 83"/>
                  <a:gd name="T11" fmla="*/ 95 h 95"/>
                  <a:gd name="T12" fmla="*/ 59 w 83"/>
                  <a:gd name="T13" fmla="*/ 95 h 95"/>
                  <a:gd name="T14" fmla="*/ 59 w 83"/>
                  <a:gd name="T15" fmla="*/ 81 h 95"/>
                  <a:gd name="T16" fmla="*/ 56 w 83"/>
                  <a:gd name="T17" fmla="*/ 81 h 95"/>
                  <a:gd name="T18" fmla="*/ 83 w 83"/>
                  <a:gd name="T19" fmla="*/ 42 h 95"/>
                  <a:gd name="T20" fmla="*/ 41 w 83"/>
                  <a:gd name="T21" fmla="*/ 77 h 95"/>
                  <a:gd name="T22" fmla="*/ 7 w 83"/>
                  <a:gd name="T23" fmla="*/ 42 h 95"/>
                  <a:gd name="T24" fmla="*/ 41 w 83"/>
                  <a:gd name="T25" fmla="*/ 7 h 95"/>
                  <a:gd name="T26" fmla="*/ 76 w 83"/>
                  <a:gd name="T27" fmla="*/ 42 h 95"/>
                  <a:gd name="T28" fmla="*/ 41 w 83"/>
                  <a:gd name="T29" fmla="*/ 77 h 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3" h="95">
                    <a:moveTo>
                      <a:pt x="83" y="42"/>
                    </a:moveTo>
                    <a:cubicBezTo>
                      <a:pt x="83" y="19"/>
                      <a:pt x="65" y="0"/>
                      <a:pt x="41" y="0"/>
                    </a:cubicBezTo>
                    <a:cubicBezTo>
                      <a:pt x="18" y="0"/>
                      <a:pt x="0" y="19"/>
                      <a:pt x="0" y="42"/>
                    </a:cubicBezTo>
                    <a:cubicBezTo>
                      <a:pt x="0" y="60"/>
                      <a:pt x="11" y="75"/>
                      <a:pt x="27" y="81"/>
                    </a:cubicBezTo>
                    <a:cubicBezTo>
                      <a:pt x="24" y="81"/>
                      <a:pt x="24" y="81"/>
                      <a:pt x="24" y="81"/>
                    </a:cubicBezTo>
                    <a:cubicBezTo>
                      <a:pt x="24" y="95"/>
                      <a:pt x="24" y="95"/>
                      <a:pt x="24" y="95"/>
                    </a:cubicBezTo>
                    <a:cubicBezTo>
                      <a:pt x="59" y="95"/>
                      <a:pt x="59" y="95"/>
                      <a:pt x="59" y="95"/>
                    </a:cubicBezTo>
                    <a:cubicBezTo>
                      <a:pt x="59" y="81"/>
                      <a:pt x="59" y="81"/>
                      <a:pt x="59" y="81"/>
                    </a:cubicBezTo>
                    <a:cubicBezTo>
                      <a:pt x="56" y="81"/>
                      <a:pt x="56" y="81"/>
                      <a:pt x="56" y="81"/>
                    </a:cubicBezTo>
                    <a:cubicBezTo>
                      <a:pt x="72" y="75"/>
                      <a:pt x="83" y="60"/>
                      <a:pt x="83" y="42"/>
                    </a:cubicBezTo>
                    <a:close/>
                    <a:moveTo>
                      <a:pt x="41" y="77"/>
                    </a:moveTo>
                    <a:cubicBezTo>
                      <a:pt x="22" y="77"/>
                      <a:pt x="7" y="61"/>
                      <a:pt x="7" y="42"/>
                    </a:cubicBezTo>
                    <a:cubicBezTo>
                      <a:pt x="7" y="23"/>
                      <a:pt x="22" y="7"/>
                      <a:pt x="41" y="7"/>
                    </a:cubicBezTo>
                    <a:cubicBezTo>
                      <a:pt x="61" y="7"/>
                      <a:pt x="76" y="23"/>
                      <a:pt x="76" y="42"/>
                    </a:cubicBezTo>
                    <a:cubicBezTo>
                      <a:pt x="76" y="61"/>
                      <a:pt x="61" y="77"/>
                      <a:pt x="41" y="7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9200"/>
                <a:endParaRPr lang="zh-CN" altLang="en-US" sz="2400">
                  <a:solidFill>
                    <a:prstClr val="white"/>
                  </a:solidFill>
                  <a:latin typeface="思源宋体" panose="02020400000000000000" charset="-122"/>
                  <a:ea typeface="思源宋体" panose="02020400000000000000" charset="-122"/>
                  <a:cs typeface="思源宋体" panose="02020400000000000000" charset="-122"/>
                </a:endParaRPr>
              </a:p>
            </p:txBody>
          </p:sp>
          <p:sp>
            <p:nvSpPr>
              <p:cNvPr id="37" name="Rectangle 1356"/>
              <p:cNvSpPr>
                <a:spLocks noChangeArrowheads="1"/>
              </p:cNvSpPr>
              <p:nvPr/>
            </p:nvSpPr>
            <p:spPr bwMode="auto">
              <a:xfrm>
                <a:off x="6659441" y="1877891"/>
                <a:ext cx="131763" cy="523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pPr defTabSz="1219200"/>
                <a:endParaRPr lang="zh-CN" altLang="en-US" sz="2400">
                  <a:solidFill>
                    <a:prstClr val="white"/>
                  </a:solidFill>
                  <a:latin typeface="思源宋体" panose="02020400000000000000" charset="-122"/>
                  <a:ea typeface="思源宋体" panose="02020400000000000000" charset="-122"/>
                  <a:cs typeface="思源宋体" panose="02020400000000000000" charset="-122"/>
                </a:endParaRPr>
              </a:p>
            </p:txBody>
          </p:sp>
          <p:sp>
            <p:nvSpPr>
              <p:cNvPr id="38" name="Freeform 1357"/>
              <p:cNvSpPr/>
              <p:nvPr/>
            </p:nvSpPr>
            <p:spPr bwMode="auto">
              <a:xfrm>
                <a:off x="6659441" y="1941391"/>
                <a:ext cx="131763" cy="38100"/>
              </a:xfrm>
              <a:custGeom>
                <a:gdLst>
                  <a:gd name="T0" fmla="*/ 0 w 83"/>
                  <a:gd name="T1" fmla="*/ 14 h 24"/>
                  <a:gd name="T2" fmla="*/ 29 w 83"/>
                  <a:gd name="T3" fmla="*/ 14 h 24"/>
                  <a:gd name="T4" fmla="*/ 29 w 83"/>
                  <a:gd name="T5" fmla="*/ 24 h 24"/>
                  <a:gd name="T6" fmla="*/ 55 w 83"/>
                  <a:gd name="T7" fmla="*/ 24 h 24"/>
                  <a:gd name="T8" fmla="*/ 55 w 83"/>
                  <a:gd name="T9" fmla="*/ 14 h 24"/>
                  <a:gd name="T10" fmla="*/ 83 w 83"/>
                  <a:gd name="T11" fmla="*/ 14 h 24"/>
                  <a:gd name="T12" fmla="*/ 83 w 83"/>
                  <a:gd name="T13" fmla="*/ 0 h 24"/>
                  <a:gd name="T14" fmla="*/ 0 w 83"/>
                  <a:gd name="T15" fmla="*/ 0 h 24"/>
                  <a:gd name="T16" fmla="*/ 0 w 83"/>
                  <a:gd name="T17" fmla="*/ 14 h 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24">
                    <a:moveTo>
                      <a:pt x="0" y="14"/>
                    </a:moveTo>
                    <a:lnTo>
                      <a:pt x="29" y="14"/>
                    </a:lnTo>
                    <a:lnTo>
                      <a:pt x="29" y="24"/>
                    </a:lnTo>
                    <a:lnTo>
                      <a:pt x="55" y="24"/>
                    </a:lnTo>
                    <a:lnTo>
                      <a:pt x="55" y="14"/>
                    </a:lnTo>
                    <a:lnTo>
                      <a:pt x="83" y="14"/>
                    </a:lnTo>
                    <a:lnTo>
                      <a:pt x="83" y="0"/>
                    </a:lnTo>
                    <a:lnTo>
                      <a:pt x="0" y="0"/>
                    </a:lnTo>
                    <a:lnTo>
                      <a:pt x="0" y="1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9200"/>
                <a:endParaRPr lang="zh-CN" altLang="en-US" sz="2400">
                  <a:solidFill>
                    <a:prstClr val="white"/>
                  </a:solidFill>
                  <a:latin typeface="思源宋体" panose="02020400000000000000" charset="-122"/>
                  <a:ea typeface="思源宋体" panose="02020400000000000000" charset="-122"/>
                  <a:cs typeface="思源宋体" panose="02020400000000000000" charset="-122"/>
                </a:endParaRPr>
              </a:p>
            </p:txBody>
          </p:sp>
          <p:sp>
            <p:nvSpPr>
              <p:cNvPr id="39" name="Freeform 1358"/>
              <p:cNvSpPr>
                <a:spLocks noEditPoints="1"/>
              </p:cNvSpPr>
              <p:nvPr/>
            </p:nvSpPr>
            <p:spPr bwMode="auto">
              <a:xfrm>
                <a:off x="6678491" y="1611191"/>
                <a:ext cx="93663" cy="187325"/>
              </a:xfrm>
              <a:custGeom>
                <a:gdLst>
                  <a:gd name="T0" fmla="*/ 57 w 59"/>
                  <a:gd name="T1" fmla="*/ 5 h 118"/>
                  <a:gd name="T2" fmla="*/ 52 w 59"/>
                  <a:gd name="T3" fmla="*/ 0 h 118"/>
                  <a:gd name="T4" fmla="*/ 29 w 59"/>
                  <a:gd name="T5" fmla="*/ 10 h 118"/>
                  <a:gd name="T6" fmla="*/ 7 w 59"/>
                  <a:gd name="T7" fmla="*/ 0 h 118"/>
                  <a:gd name="T8" fmla="*/ 0 w 59"/>
                  <a:gd name="T9" fmla="*/ 5 h 118"/>
                  <a:gd name="T10" fmla="*/ 0 w 59"/>
                  <a:gd name="T11" fmla="*/ 5 h 118"/>
                  <a:gd name="T12" fmla="*/ 0 w 59"/>
                  <a:gd name="T13" fmla="*/ 5 h 118"/>
                  <a:gd name="T14" fmla="*/ 26 w 59"/>
                  <a:gd name="T15" fmla="*/ 118 h 118"/>
                  <a:gd name="T16" fmla="*/ 33 w 59"/>
                  <a:gd name="T17" fmla="*/ 118 h 118"/>
                  <a:gd name="T18" fmla="*/ 59 w 59"/>
                  <a:gd name="T19" fmla="*/ 5 h 118"/>
                  <a:gd name="T20" fmla="*/ 59 w 59"/>
                  <a:gd name="T21" fmla="*/ 5 h 118"/>
                  <a:gd name="T22" fmla="*/ 59 w 59"/>
                  <a:gd name="T23" fmla="*/ 5 h 118"/>
                  <a:gd name="T24" fmla="*/ 59 w 59"/>
                  <a:gd name="T25" fmla="*/ 5 h 118"/>
                  <a:gd name="T26" fmla="*/ 57 w 59"/>
                  <a:gd name="T27" fmla="*/ 5 h 118"/>
                  <a:gd name="T28" fmla="*/ 29 w 59"/>
                  <a:gd name="T29" fmla="*/ 102 h 118"/>
                  <a:gd name="T30" fmla="*/ 7 w 59"/>
                  <a:gd name="T31" fmla="*/ 7 h 118"/>
                  <a:gd name="T32" fmla="*/ 29 w 59"/>
                  <a:gd name="T33" fmla="*/ 14 h 118"/>
                  <a:gd name="T34" fmla="*/ 52 w 59"/>
                  <a:gd name="T35" fmla="*/ 7 h 118"/>
                  <a:gd name="T36" fmla="*/ 29 w 59"/>
                  <a:gd name="T37" fmla="*/ 102 h 1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9" h="118">
                    <a:moveTo>
                      <a:pt x="57" y="5"/>
                    </a:moveTo>
                    <a:lnTo>
                      <a:pt x="52" y="0"/>
                    </a:lnTo>
                    <a:lnTo>
                      <a:pt x="29" y="10"/>
                    </a:lnTo>
                    <a:lnTo>
                      <a:pt x="7" y="0"/>
                    </a:lnTo>
                    <a:lnTo>
                      <a:pt x="0" y="5"/>
                    </a:lnTo>
                    <a:lnTo>
                      <a:pt x="0" y="5"/>
                    </a:lnTo>
                    <a:lnTo>
                      <a:pt x="0" y="5"/>
                    </a:lnTo>
                    <a:lnTo>
                      <a:pt x="26" y="118"/>
                    </a:lnTo>
                    <a:lnTo>
                      <a:pt x="33" y="118"/>
                    </a:lnTo>
                    <a:lnTo>
                      <a:pt x="59" y="5"/>
                    </a:lnTo>
                    <a:lnTo>
                      <a:pt x="59" y="5"/>
                    </a:lnTo>
                    <a:lnTo>
                      <a:pt x="59" y="5"/>
                    </a:lnTo>
                    <a:lnTo>
                      <a:pt x="59" y="5"/>
                    </a:lnTo>
                    <a:lnTo>
                      <a:pt x="57" y="5"/>
                    </a:lnTo>
                    <a:close/>
                    <a:moveTo>
                      <a:pt x="29" y="102"/>
                    </a:moveTo>
                    <a:lnTo>
                      <a:pt x="7" y="7"/>
                    </a:lnTo>
                    <a:lnTo>
                      <a:pt x="29" y="14"/>
                    </a:lnTo>
                    <a:lnTo>
                      <a:pt x="52" y="7"/>
                    </a:lnTo>
                    <a:lnTo>
                      <a:pt x="29" y="10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9200"/>
                <a:endParaRPr lang="zh-CN" altLang="en-US" sz="2400">
                  <a:solidFill>
                    <a:prstClr val="white"/>
                  </a:solidFill>
                  <a:latin typeface="思源宋体" panose="02020400000000000000" charset="-122"/>
                  <a:ea typeface="思源宋体" panose="02020400000000000000" charset="-122"/>
                  <a:cs typeface="思源宋体" panose="02020400000000000000" charset="-122"/>
                </a:endParaRPr>
              </a:p>
            </p:txBody>
          </p:sp>
        </p:grpSp>
        <p:sp>
          <p:nvSpPr>
            <p:cNvPr id="41" name="任意多边形 40"/>
            <p:cNvSpPr/>
            <p:nvPr/>
          </p:nvSpPr>
          <p:spPr>
            <a:xfrm flipH="1">
              <a:off x="6231" y="5157"/>
              <a:ext cx="2854" cy="2847"/>
            </a:xfrm>
            <a:custGeom>
              <a:gdLst>
                <a:gd name="connsiteX0" fmla="*/ 830996 w 1812355"/>
                <a:gd name="connsiteY0" fmla="*/ 0 h 1807575"/>
                <a:gd name="connsiteX1" fmla="*/ 1616078 w 1812355"/>
                <a:gd name="connsiteY1" fmla="*/ 0 h 1807575"/>
                <a:gd name="connsiteX2" fmla="*/ 1812355 w 1812355"/>
                <a:gd name="connsiteY2" fmla="*/ 196277 h 1807575"/>
                <a:gd name="connsiteX3" fmla="*/ 1812355 w 1812355"/>
                <a:gd name="connsiteY3" fmla="*/ 981359 h 1807575"/>
                <a:gd name="connsiteX4" fmla="*/ 1616078 w 1812355"/>
                <a:gd name="connsiteY4" fmla="*/ 1177636 h 1807575"/>
                <a:gd name="connsiteX5" fmla="*/ 1021925 w 1812355"/>
                <a:gd name="connsiteY5" fmla="*/ 1177636 h 1807575"/>
                <a:gd name="connsiteX6" fmla="*/ 1021926 w 1812355"/>
                <a:gd name="connsiteY6" fmla="*/ 1177637 h 1807575"/>
                <a:gd name="connsiteX7" fmla="*/ 861844 w 1812355"/>
                <a:gd name="connsiteY7" fmla="*/ 1177637 h 1807575"/>
                <a:gd name="connsiteX8" fmla="*/ 562535 w 1812355"/>
                <a:gd name="connsiteY8" fmla="*/ 1421581 h 1807575"/>
                <a:gd name="connsiteX9" fmla="*/ 558240 w 1812355"/>
                <a:gd name="connsiteY9" fmla="*/ 1464194 h 1807575"/>
                <a:gd name="connsiteX10" fmla="*/ 556328 w 1812355"/>
                <a:gd name="connsiteY10" fmla="*/ 1462814 h 1807575"/>
                <a:gd name="connsiteX11" fmla="*/ 556328 w 1812355"/>
                <a:gd name="connsiteY11" fmla="*/ 1708270 h 1807575"/>
                <a:gd name="connsiteX12" fmla="*/ 457023 w 1812355"/>
                <a:gd name="connsiteY12" fmla="*/ 1807575 h 1807575"/>
                <a:gd name="connsiteX13" fmla="*/ 99305 w 1812355"/>
                <a:gd name="connsiteY13" fmla="*/ 1807575 h 1807575"/>
                <a:gd name="connsiteX14" fmla="*/ 0 w 1812355"/>
                <a:gd name="connsiteY14" fmla="*/ 1708270 h 1807575"/>
                <a:gd name="connsiteX15" fmla="*/ 0 w 1812355"/>
                <a:gd name="connsiteY15" fmla="*/ 1350552 h 1807575"/>
                <a:gd name="connsiteX16" fmla="*/ 99305 w 1812355"/>
                <a:gd name="connsiteY16" fmla="*/ 1251247 h 1807575"/>
                <a:gd name="connsiteX17" fmla="*/ 365499 w 1812355"/>
                <a:gd name="connsiteY17" fmla="*/ 1251247 h 1807575"/>
                <a:gd name="connsiteX18" fmla="*/ 419748 w 1812355"/>
                <a:gd name="connsiteY18" fmla="*/ 1245778 h 1807575"/>
                <a:gd name="connsiteX19" fmla="*/ 634719 w 1812355"/>
                <a:gd name="connsiteY19" fmla="*/ 982018 h 1807575"/>
                <a:gd name="connsiteX20" fmla="*/ 634719 w 1812355"/>
                <a:gd name="connsiteY20" fmla="*/ 981359 h 1807575"/>
                <a:gd name="connsiteX21" fmla="*/ 634719 w 1812355"/>
                <a:gd name="connsiteY21" fmla="*/ 898219 h 1807575"/>
                <a:gd name="connsiteX22" fmla="*/ 634719 w 1812355"/>
                <a:gd name="connsiteY22" fmla="*/ 196277 h 1807575"/>
                <a:gd name="connsiteX23" fmla="*/ 830996 w 1812355"/>
                <a:gd name="connsiteY23" fmla="*/ 0 h 18075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812355" h="1807575">
                  <a:moveTo>
                    <a:pt x="830996" y="0"/>
                  </a:moveTo>
                  <a:lnTo>
                    <a:pt x="1616078" y="0"/>
                  </a:lnTo>
                  <a:cubicBezTo>
                    <a:pt x="1724479" y="0"/>
                    <a:pt x="1812355" y="87876"/>
                    <a:pt x="1812355" y="196277"/>
                  </a:cubicBezTo>
                  <a:lnTo>
                    <a:pt x="1812355" y="981359"/>
                  </a:lnTo>
                  <a:cubicBezTo>
                    <a:pt x="1812355" y="1089760"/>
                    <a:pt x="1724479" y="1177636"/>
                    <a:pt x="1616078" y="1177636"/>
                  </a:cubicBezTo>
                  <a:lnTo>
                    <a:pt x="1021925" y="1177636"/>
                  </a:lnTo>
                  <a:lnTo>
                    <a:pt x="1021926" y="1177637"/>
                  </a:lnTo>
                  <a:lnTo>
                    <a:pt x="861844" y="1177637"/>
                  </a:lnTo>
                  <a:cubicBezTo>
                    <a:pt x="714204" y="1177637"/>
                    <a:pt x="591023" y="1282362"/>
                    <a:pt x="562535" y="1421581"/>
                  </a:cubicBezTo>
                  <a:lnTo>
                    <a:pt x="558240" y="1464194"/>
                  </a:lnTo>
                  <a:lnTo>
                    <a:pt x="556328" y="1462814"/>
                  </a:lnTo>
                  <a:lnTo>
                    <a:pt x="556328" y="1708270"/>
                  </a:lnTo>
                  <a:cubicBezTo>
                    <a:pt x="556328" y="1763115"/>
                    <a:pt x="511868" y="1807575"/>
                    <a:pt x="457023" y="1807575"/>
                  </a:cubicBezTo>
                  <a:lnTo>
                    <a:pt x="99305" y="1807575"/>
                  </a:lnTo>
                  <a:cubicBezTo>
                    <a:pt x="44460" y="1807575"/>
                    <a:pt x="0" y="1763115"/>
                    <a:pt x="0" y="1708270"/>
                  </a:cubicBezTo>
                  <a:lnTo>
                    <a:pt x="0" y="1350552"/>
                  </a:lnTo>
                  <a:cubicBezTo>
                    <a:pt x="0" y="1295707"/>
                    <a:pt x="44460" y="1251247"/>
                    <a:pt x="99305" y="1251247"/>
                  </a:cubicBezTo>
                  <a:lnTo>
                    <a:pt x="365499" y="1251247"/>
                  </a:lnTo>
                  <a:lnTo>
                    <a:pt x="419748" y="1245778"/>
                  </a:lnTo>
                  <a:cubicBezTo>
                    <a:pt x="542432" y="1220674"/>
                    <a:pt x="634719" y="1112124"/>
                    <a:pt x="634719" y="982018"/>
                  </a:cubicBezTo>
                  <a:lnTo>
                    <a:pt x="634719" y="981359"/>
                  </a:lnTo>
                  <a:lnTo>
                    <a:pt x="634719" y="898219"/>
                  </a:lnTo>
                  <a:lnTo>
                    <a:pt x="634719" y="196277"/>
                  </a:lnTo>
                  <a:cubicBezTo>
                    <a:pt x="634719" y="87876"/>
                    <a:pt x="722595" y="0"/>
                    <a:pt x="830996" y="0"/>
                  </a:cubicBezTo>
                  <a:close/>
                </a:path>
              </a:pathLst>
            </a:custGeom>
            <a:solidFill>
              <a:srgbClr val="FBE0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prstClr val="white"/>
                </a:solidFill>
                <a:latin typeface="思源宋体" panose="02020400000000000000" charset="-122"/>
                <a:ea typeface="思源宋体" panose="02020400000000000000" charset="-122"/>
                <a:cs typeface="思源宋体" panose="02020400000000000000" charset="-122"/>
              </a:endParaRPr>
            </a:p>
          </p:txBody>
        </p:sp>
        <p:sp>
          <p:nvSpPr>
            <p:cNvPr id="42" name="文本框 22"/>
            <p:cNvSpPr txBox="1"/>
            <p:nvPr/>
          </p:nvSpPr>
          <p:spPr>
            <a:xfrm>
              <a:off x="8030" y="7279"/>
              <a:ext cx="1231" cy="725"/>
            </a:xfrm>
            <a:prstGeom prst="rect">
              <a:avLst/>
            </a:prstGeom>
            <a:noFill/>
          </p:spPr>
          <p:txBody>
            <a:bodyPr wrap="square" rtlCol="0">
              <a:spAutoFit/>
            </a:bodyPr>
            <a:lstStyle/>
            <a:p>
              <a:pPr algn="ctr" defTabSz="1219200"/>
              <a:r>
                <a:rPr lang="en-US" altLang="zh-CN" sz="2400" b="1">
                  <a:solidFill>
                    <a:prstClr val="white"/>
                  </a:solidFill>
                  <a:latin typeface="思源宋体" panose="02020400000000000000" charset="-122"/>
                  <a:ea typeface="思源宋体" panose="02020400000000000000" charset="-122"/>
                  <a:cs typeface="思源宋体" panose="02020400000000000000" charset="-122"/>
                </a:rPr>
                <a:t>03</a:t>
              </a:r>
              <a:endParaRPr lang="en-US" altLang="zh-CN" sz="2400" b="1">
                <a:solidFill>
                  <a:prstClr val="white"/>
                </a:solidFill>
                <a:latin typeface="思源宋体" panose="02020400000000000000" charset="-122"/>
                <a:ea typeface="思源宋体" panose="02020400000000000000" charset="-122"/>
                <a:cs typeface="思源宋体" panose="02020400000000000000" charset="-122"/>
              </a:endParaRPr>
            </a:p>
          </p:txBody>
        </p:sp>
        <p:grpSp>
          <p:nvGrpSpPr>
            <p:cNvPr id="10" name="组合 42"/>
            <p:cNvGrpSpPr/>
            <p:nvPr/>
          </p:nvGrpSpPr>
          <p:grpSpPr>
            <a:xfrm>
              <a:off x="6698" y="5647"/>
              <a:ext cx="905" cy="732"/>
              <a:chOff x="2177375" y="247894"/>
              <a:chExt cx="574676" cy="465140"/>
            </a:xfrm>
          </p:grpSpPr>
          <p:sp>
            <p:nvSpPr>
              <p:cNvPr id="44" name="Freeform 5"/>
              <p:cNvSpPr>
                <a:spLocks noEditPoints="1"/>
              </p:cNvSpPr>
              <p:nvPr/>
            </p:nvSpPr>
            <p:spPr bwMode="auto">
              <a:xfrm>
                <a:off x="2177375" y="247894"/>
                <a:ext cx="574676" cy="465140"/>
              </a:xfrm>
              <a:custGeom>
                <a:gdLst>
                  <a:gd name="T0" fmla="*/ 78 w 153"/>
                  <a:gd name="T1" fmla="*/ 0 h 124"/>
                  <a:gd name="T2" fmla="*/ 0 w 153"/>
                  <a:gd name="T3" fmla="*/ 68 h 124"/>
                  <a:gd name="T4" fmla="*/ 15 w 153"/>
                  <a:gd name="T5" fmla="*/ 68 h 124"/>
                  <a:gd name="T6" fmla="*/ 21 w 153"/>
                  <a:gd name="T7" fmla="*/ 64 h 124"/>
                  <a:gd name="T8" fmla="*/ 21 w 153"/>
                  <a:gd name="T9" fmla="*/ 121 h 124"/>
                  <a:gd name="T10" fmla="*/ 24 w 153"/>
                  <a:gd name="T11" fmla="*/ 124 h 124"/>
                  <a:gd name="T12" fmla="*/ 63 w 153"/>
                  <a:gd name="T13" fmla="*/ 124 h 124"/>
                  <a:gd name="T14" fmla="*/ 63 w 153"/>
                  <a:gd name="T15" fmla="*/ 92 h 124"/>
                  <a:gd name="T16" fmla="*/ 67 w 153"/>
                  <a:gd name="T17" fmla="*/ 87 h 124"/>
                  <a:gd name="T18" fmla="*/ 83 w 153"/>
                  <a:gd name="T19" fmla="*/ 87 h 124"/>
                  <a:gd name="T20" fmla="*/ 89 w 153"/>
                  <a:gd name="T21" fmla="*/ 92 h 124"/>
                  <a:gd name="T22" fmla="*/ 89 w 153"/>
                  <a:gd name="T23" fmla="*/ 124 h 124"/>
                  <a:gd name="T24" fmla="*/ 127 w 153"/>
                  <a:gd name="T25" fmla="*/ 124 h 124"/>
                  <a:gd name="T26" fmla="*/ 131 w 153"/>
                  <a:gd name="T27" fmla="*/ 120 h 124"/>
                  <a:gd name="T28" fmla="*/ 131 w 153"/>
                  <a:gd name="T29" fmla="*/ 63 h 124"/>
                  <a:gd name="T30" fmla="*/ 136 w 153"/>
                  <a:gd name="T31" fmla="*/ 68 h 124"/>
                  <a:gd name="T32" fmla="*/ 153 w 153"/>
                  <a:gd name="T33" fmla="*/ 68 h 124"/>
                  <a:gd name="T34" fmla="*/ 78 w 153"/>
                  <a:gd name="T35" fmla="*/ 0 h 124"/>
                  <a:gd name="T36" fmla="*/ 76 w 153"/>
                  <a:gd name="T37" fmla="*/ 75 h 124"/>
                  <a:gd name="T38" fmla="*/ 60 w 153"/>
                  <a:gd name="T39" fmla="*/ 59 h 124"/>
                  <a:gd name="T40" fmla="*/ 76 w 153"/>
                  <a:gd name="T41" fmla="*/ 42 h 124"/>
                  <a:gd name="T42" fmla="*/ 92 w 153"/>
                  <a:gd name="T43" fmla="*/ 59 h 124"/>
                  <a:gd name="T44" fmla="*/ 76 w 153"/>
                  <a:gd name="T45" fmla="*/ 75 h 1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4"/>
                      <a:pt x="21" y="64"/>
                      <a:pt x="21" y="64"/>
                    </a:cubicBezTo>
                    <a:cubicBezTo>
                      <a:pt x="21" y="121"/>
                      <a:pt x="21" y="121"/>
                      <a:pt x="21" y="121"/>
                    </a:cubicBezTo>
                    <a:cubicBezTo>
                      <a:pt x="21" y="121"/>
                      <a:pt x="21" y="124"/>
                      <a:pt x="24" y="124"/>
                    </a:cubicBezTo>
                    <a:cubicBezTo>
                      <a:pt x="28" y="124"/>
                      <a:pt x="63" y="124"/>
                      <a:pt x="63" y="124"/>
                    </a:cubicBezTo>
                    <a:cubicBezTo>
                      <a:pt x="63" y="92"/>
                      <a:pt x="63" y="92"/>
                      <a:pt x="63" y="92"/>
                    </a:cubicBezTo>
                    <a:cubicBezTo>
                      <a:pt x="63" y="92"/>
                      <a:pt x="62" y="87"/>
                      <a:pt x="67" y="87"/>
                    </a:cubicBezTo>
                    <a:cubicBezTo>
                      <a:pt x="83" y="87"/>
                      <a:pt x="83" y="87"/>
                      <a:pt x="83" y="87"/>
                    </a:cubicBezTo>
                    <a:cubicBezTo>
                      <a:pt x="89" y="87"/>
                      <a:pt x="89" y="92"/>
                      <a:pt x="89" y="92"/>
                    </a:cubicBezTo>
                    <a:cubicBezTo>
                      <a:pt x="89" y="124"/>
                      <a:pt x="89" y="124"/>
                      <a:pt x="89" y="124"/>
                    </a:cubicBezTo>
                    <a:cubicBezTo>
                      <a:pt x="89" y="124"/>
                      <a:pt x="121" y="124"/>
                      <a:pt x="127" y="124"/>
                    </a:cubicBezTo>
                    <a:cubicBezTo>
                      <a:pt x="131" y="124"/>
                      <a:pt x="131" y="120"/>
                      <a:pt x="131" y="120"/>
                    </a:cubicBezTo>
                    <a:cubicBezTo>
                      <a:pt x="131" y="63"/>
                      <a:pt x="131" y="63"/>
                      <a:pt x="131" y="63"/>
                    </a:cubicBezTo>
                    <a:cubicBezTo>
                      <a:pt x="136" y="68"/>
                      <a:pt x="136" y="68"/>
                      <a:pt x="136" y="68"/>
                    </a:cubicBezTo>
                    <a:cubicBezTo>
                      <a:pt x="149" y="77"/>
                      <a:pt x="153" y="68"/>
                      <a:pt x="153" y="68"/>
                    </a:cubicBezTo>
                    <a:lnTo>
                      <a:pt x="78" y="0"/>
                    </a:lnTo>
                    <a:close/>
                    <a:moveTo>
                      <a:pt x="76" y="75"/>
                    </a:moveTo>
                    <a:cubicBezTo>
                      <a:pt x="67" y="75"/>
                      <a:pt x="60" y="68"/>
                      <a:pt x="60" y="59"/>
                    </a:cubicBezTo>
                    <a:cubicBezTo>
                      <a:pt x="60" y="50"/>
                      <a:pt x="67" y="42"/>
                      <a:pt x="76" y="42"/>
                    </a:cubicBezTo>
                    <a:cubicBezTo>
                      <a:pt x="85" y="42"/>
                      <a:pt x="92" y="50"/>
                      <a:pt x="92" y="59"/>
                    </a:cubicBezTo>
                    <a:cubicBezTo>
                      <a:pt x="92" y="68"/>
                      <a:pt x="85" y="75"/>
                      <a:pt x="76" y="7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9200"/>
                <a:endParaRPr lang="zh-CN" altLang="en-US" sz="2400">
                  <a:solidFill>
                    <a:prstClr val="white"/>
                  </a:solidFill>
                  <a:latin typeface="思源宋体" panose="02020400000000000000" charset="-122"/>
                  <a:ea typeface="思源宋体" panose="02020400000000000000" charset="-122"/>
                  <a:cs typeface="思源宋体" panose="02020400000000000000" charset="-122"/>
                </a:endParaRPr>
              </a:p>
            </p:txBody>
          </p:sp>
          <p:sp>
            <p:nvSpPr>
              <p:cNvPr id="45" name="Freeform 6"/>
              <p:cNvSpPr/>
              <p:nvPr/>
            </p:nvSpPr>
            <p:spPr bwMode="auto">
              <a:xfrm>
                <a:off x="2628226" y="303457"/>
                <a:ext cx="55563" cy="115888"/>
              </a:xfrm>
              <a:custGeom>
                <a:gdLst>
                  <a:gd name="T0" fmla="*/ 35 w 35"/>
                  <a:gd name="T1" fmla="*/ 73 h 73"/>
                  <a:gd name="T2" fmla="*/ 35 w 35"/>
                  <a:gd name="T3" fmla="*/ 0 h 73"/>
                  <a:gd name="T4" fmla="*/ 0 w 35"/>
                  <a:gd name="T5" fmla="*/ 0 h 73"/>
                  <a:gd name="T6" fmla="*/ 0 w 35"/>
                  <a:gd name="T7" fmla="*/ 42 h 73"/>
                  <a:gd name="T8" fmla="*/ 35 w 35"/>
                  <a:gd name="T9" fmla="*/ 73 h 73"/>
                </a:gdLst>
                <a:cxnLst>
                  <a:cxn ang="0">
                    <a:pos x="T0" y="T1"/>
                  </a:cxn>
                  <a:cxn ang="0">
                    <a:pos x="T2" y="T3"/>
                  </a:cxn>
                  <a:cxn ang="0">
                    <a:pos x="T4" y="T5"/>
                  </a:cxn>
                  <a:cxn ang="0">
                    <a:pos x="T6" y="T7"/>
                  </a:cxn>
                  <a:cxn ang="0">
                    <a:pos x="T8" y="T9"/>
                  </a:cxn>
                </a:cxnLst>
                <a:rect l="0" t="0" r="r" b="b"/>
                <a:pathLst>
                  <a:path w="35" h="73">
                    <a:moveTo>
                      <a:pt x="35" y="73"/>
                    </a:moveTo>
                    <a:lnTo>
                      <a:pt x="35" y="0"/>
                    </a:lnTo>
                    <a:lnTo>
                      <a:pt x="0" y="0"/>
                    </a:lnTo>
                    <a:lnTo>
                      <a:pt x="0" y="42"/>
                    </a:lnTo>
                    <a:lnTo>
                      <a:pt x="35" y="7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9200"/>
                <a:endParaRPr lang="zh-CN" altLang="en-US" sz="2400">
                  <a:solidFill>
                    <a:prstClr val="white"/>
                  </a:solidFill>
                  <a:latin typeface="思源宋体" panose="02020400000000000000" charset="-122"/>
                  <a:ea typeface="思源宋体" panose="02020400000000000000" charset="-122"/>
                  <a:cs typeface="思源宋体" panose="02020400000000000000" charset="-122"/>
                </a:endParaRPr>
              </a:p>
            </p:txBody>
          </p:sp>
          <p:sp>
            <p:nvSpPr>
              <p:cNvPr id="46" name="Oval 7"/>
              <p:cNvSpPr>
                <a:spLocks noChangeArrowheads="1"/>
              </p:cNvSpPr>
              <p:nvPr/>
            </p:nvSpPr>
            <p:spPr bwMode="auto">
              <a:xfrm>
                <a:off x="2432963" y="438395"/>
                <a:ext cx="60325" cy="6032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9200"/>
                <a:endParaRPr lang="zh-CN" altLang="en-US" sz="2400">
                  <a:solidFill>
                    <a:prstClr val="white"/>
                  </a:solidFill>
                  <a:latin typeface="思源宋体" panose="02020400000000000000" charset="-122"/>
                  <a:ea typeface="思源宋体" panose="02020400000000000000" charset="-122"/>
                  <a:cs typeface="思源宋体" panose="02020400000000000000" charset="-122"/>
                </a:endParaRPr>
              </a:p>
            </p:txBody>
          </p:sp>
        </p:grpSp>
        <p:sp>
          <p:nvSpPr>
            <p:cNvPr id="48" name="任意多边形 47"/>
            <p:cNvSpPr/>
            <p:nvPr/>
          </p:nvSpPr>
          <p:spPr>
            <a:xfrm rot="16200000" flipH="1">
              <a:off x="8240" y="4154"/>
              <a:ext cx="2854" cy="2847"/>
            </a:xfrm>
            <a:custGeom>
              <a:gdLst>
                <a:gd name="connsiteX0" fmla="*/ 830996 w 1812355"/>
                <a:gd name="connsiteY0" fmla="*/ 0 h 1807575"/>
                <a:gd name="connsiteX1" fmla="*/ 1616078 w 1812355"/>
                <a:gd name="connsiteY1" fmla="*/ 0 h 1807575"/>
                <a:gd name="connsiteX2" fmla="*/ 1812355 w 1812355"/>
                <a:gd name="connsiteY2" fmla="*/ 196277 h 1807575"/>
                <a:gd name="connsiteX3" fmla="*/ 1812355 w 1812355"/>
                <a:gd name="connsiteY3" fmla="*/ 981359 h 1807575"/>
                <a:gd name="connsiteX4" fmla="*/ 1616078 w 1812355"/>
                <a:gd name="connsiteY4" fmla="*/ 1177636 h 1807575"/>
                <a:gd name="connsiteX5" fmla="*/ 1021925 w 1812355"/>
                <a:gd name="connsiteY5" fmla="*/ 1177636 h 1807575"/>
                <a:gd name="connsiteX6" fmla="*/ 1021926 w 1812355"/>
                <a:gd name="connsiteY6" fmla="*/ 1177637 h 1807575"/>
                <a:gd name="connsiteX7" fmla="*/ 861844 w 1812355"/>
                <a:gd name="connsiteY7" fmla="*/ 1177637 h 1807575"/>
                <a:gd name="connsiteX8" fmla="*/ 562535 w 1812355"/>
                <a:gd name="connsiteY8" fmla="*/ 1421581 h 1807575"/>
                <a:gd name="connsiteX9" fmla="*/ 558240 w 1812355"/>
                <a:gd name="connsiteY9" fmla="*/ 1464194 h 1807575"/>
                <a:gd name="connsiteX10" fmla="*/ 556328 w 1812355"/>
                <a:gd name="connsiteY10" fmla="*/ 1462814 h 1807575"/>
                <a:gd name="connsiteX11" fmla="*/ 556328 w 1812355"/>
                <a:gd name="connsiteY11" fmla="*/ 1708270 h 1807575"/>
                <a:gd name="connsiteX12" fmla="*/ 457023 w 1812355"/>
                <a:gd name="connsiteY12" fmla="*/ 1807575 h 1807575"/>
                <a:gd name="connsiteX13" fmla="*/ 99305 w 1812355"/>
                <a:gd name="connsiteY13" fmla="*/ 1807575 h 1807575"/>
                <a:gd name="connsiteX14" fmla="*/ 0 w 1812355"/>
                <a:gd name="connsiteY14" fmla="*/ 1708270 h 1807575"/>
                <a:gd name="connsiteX15" fmla="*/ 0 w 1812355"/>
                <a:gd name="connsiteY15" fmla="*/ 1350552 h 1807575"/>
                <a:gd name="connsiteX16" fmla="*/ 99305 w 1812355"/>
                <a:gd name="connsiteY16" fmla="*/ 1251247 h 1807575"/>
                <a:gd name="connsiteX17" fmla="*/ 365499 w 1812355"/>
                <a:gd name="connsiteY17" fmla="*/ 1251247 h 1807575"/>
                <a:gd name="connsiteX18" fmla="*/ 419748 w 1812355"/>
                <a:gd name="connsiteY18" fmla="*/ 1245778 h 1807575"/>
                <a:gd name="connsiteX19" fmla="*/ 634719 w 1812355"/>
                <a:gd name="connsiteY19" fmla="*/ 982018 h 1807575"/>
                <a:gd name="connsiteX20" fmla="*/ 634719 w 1812355"/>
                <a:gd name="connsiteY20" fmla="*/ 981359 h 1807575"/>
                <a:gd name="connsiteX21" fmla="*/ 634719 w 1812355"/>
                <a:gd name="connsiteY21" fmla="*/ 898219 h 1807575"/>
                <a:gd name="connsiteX22" fmla="*/ 634719 w 1812355"/>
                <a:gd name="connsiteY22" fmla="*/ 196277 h 1807575"/>
                <a:gd name="connsiteX23" fmla="*/ 830996 w 1812355"/>
                <a:gd name="connsiteY23" fmla="*/ 0 h 18075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812355" h="1807575">
                  <a:moveTo>
                    <a:pt x="830996" y="0"/>
                  </a:moveTo>
                  <a:lnTo>
                    <a:pt x="1616078" y="0"/>
                  </a:lnTo>
                  <a:cubicBezTo>
                    <a:pt x="1724479" y="0"/>
                    <a:pt x="1812355" y="87876"/>
                    <a:pt x="1812355" y="196277"/>
                  </a:cubicBezTo>
                  <a:lnTo>
                    <a:pt x="1812355" y="981359"/>
                  </a:lnTo>
                  <a:cubicBezTo>
                    <a:pt x="1812355" y="1089760"/>
                    <a:pt x="1724479" y="1177636"/>
                    <a:pt x="1616078" y="1177636"/>
                  </a:cubicBezTo>
                  <a:lnTo>
                    <a:pt x="1021925" y="1177636"/>
                  </a:lnTo>
                  <a:lnTo>
                    <a:pt x="1021926" y="1177637"/>
                  </a:lnTo>
                  <a:lnTo>
                    <a:pt x="861844" y="1177637"/>
                  </a:lnTo>
                  <a:cubicBezTo>
                    <a:pt x="714204" y="1177637"/>
                    <a:pt x="591023" y="1282362"/>
                    <a:pt x="562535" y="1421581"/>
                  </a:cubicBezTo>
                  <a:lnTo>
                    <a:pt x="558240" y="1464194"/>
                  </a:lnTo>
                  <a:lnTo>
                    <a:pt x="556328" y="1462814"/>
                  </a:lnTo>
                  <a:lnTo>
                    <a:pt x="556328" y="1708270"/>
                  </a:lnTo>
                  <a:cubicBezTo>
                    <a:pt x="556328" y="1763115"/>
                    <a:pt x="511868" y="1807575"/>
                    <a:pt x="457023" y="1807575"/>
                  </a:cubicBezTo>
                  <a:lnTo>
                    <a:pt x="99305" y="1807575"/>
                  </a:lnTo>
                  <a:cubicBezTo>
                    <a:pt x="44460" y="1807575"/>
                    <a:pt x="0" y="1763115"/>
                    <a:pt x="0" y="1708270"/>
                  </a:cubicBezTo>
                  <a:lnTo>
                    <a:pt x="0" y="1350552"/>
                  </a:lnTo>
                  <a:cubicBezTo>
                    <a:pt x="0" y="1295707"/>
                    <a:pt x="44460" y="1251247"/>
                    <a:pt x="99305" y="1251247"/>
                  </a:cubicBezTo>
                  <a:lnTo>
                    <a:pt x="365499" y="1251247"/>
                  </a:lnTo>
                  <a:lnTo>
                    <a:pt x="419748" y="1245778"/>
                  </a:lnTo>
                  <a:cubicBezTo>
                    <a:pt x="542432" y="1220674"/>
                    <a:pt x="634719" y="1112124"/>
                    <a:pt x="634719" y="982018"/>
                  </a:cubicBezTo>
                  <a:lnTo>
                    <a:pt x="634719" y="981359"/>
                  </a:lnTo>
                  <a:lnTo>
                    <a:pt x="634719" y="898219"/>
                  </a:lnTo>
                  <a:lnTo>
                    <a:pt x="634719" y="196277"/>
                  </a:lnTo>
                  <a:cubicBezTo>
                    <a:pt x="634719" y="87876"/>
                    <a:pt x="722595" y="0"/>
                    <a:pt x="830996"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prstClr val="white"/>
                </a:solidFill>
                <a:latin typeface="思源宋体" panose="02020400000000000000" charset="-122"/>
                <a:ea typeface="思源宋体" panose="02020400000000000000" charset="-122"/>
                <a:cs typeface="思源宋体" panose="02020400000000000000" charset="-122"/>
              </a:endParaRPr>
            </a:p>
          </p:txBody>
        </p:sp>
        <p:sp>
          <p:nvSpPr>
            <p:cNvPr id="49" name="文本框 18"/>
            <p:cNvSpPr txBox="1"/>
            <p:nvPr/>
          </p:nvSpPr>
          <p:spPr>
            <a:xfrm>
              <a:off x="10035" y="4266"/>
              <a:ext cx="1231" cy="725"/>
            </a:xfrm>
            <a:prstGeom prst="rect">
              <a:avLst/>
            </a:prstGeom>
            <a:noFill/>
          </p:spPr>
          <p:txBody>
            <a:bodyPr wrap="square" rtlCol="0">
              <a:spAutoFit/>
            </a:bodyPr>
            <a:lstStyle/>
            <a:p>
              <a:pPr algn="ctr" defTabSz="1219200"/>
              <a:r>
                <a:rPr lang="en-US" altLang="zh-CN" sz="2400" b="1">
                  <a:solidFill>
                    <a:prstClr val="white"/>
                  </a:solidFill>
                  <a:latin typeface="思源宋体" panose="02020400000000000000" charset="-122"/>
                  <a:ea typeface="思源宋体" panose="02020400000000000000" charset="-122"/>
                  <a:cs typeface="思源宋体" panose="02020400000000000000" charset="-122"/>
                </a:rPr>
                <a:t>04</a:t>
              </a:r>
              <a:endParaRPr lang="zh-CN" altLang="en-US" sz="2400" b="1">
                <a:solidFill>
                  <a:prstClr val="white"/>
                </a:solidFill>
                <a:latin typeface="思源宋体" panose="02020400000000000000" charset="-122"/>
                <a:ea typeface="思源宋体" panose="02020400000000000000" charset="-122"/>
                <a:cs typeface="思源宋体" panose="02020400000000000000" charset="-122"/>
              </a:endParaRPr>
            </a:p>
          </p:txBody>
        </p:sp>
        <p:grpSp>
          <p:nvGrpSpPr>
            <p:cNvPr id="12" name="组合 49"/>
            <p:cNvGrpSpPr/>
            <p:nvPr/>
          </p:nvGrpSpPr>
          <p:grpSpPr>
            <a:xfrm>
              <a:off x="8872" y="5680"/>
              <a:ext cx="556" cy="725"/>
              <a:chOff x="2966364" y="3551501"/>
              <a:chExt cx="409575" cy="533403"/>
            </a:xfrm>
          </p:grpSpPr>
          <p:sp>
            <p:nvSpPr>
              <p:cNvPr id="51" name="Freeform 128"/>
              <p:cNvSpPr>
                <a:spLocks noEditPoints="1"/>
              </p:cNvSpPr>
              <p:nvPr/>
            </p:nvSpPr>
            <p:spPr bwMode="auto">
              <a:xfrm>
                <a:off x="2966364" y="3551501"/>
                <a:ext cx="409575" cy="533403"/>
              </a:xfrm>
              <a:custGeom>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9200"/>
                <a:endParaRPr lang="zh-CN" altLang="en-US" sz="2400">
                  <a:solidFill>
                    <a:prstClr val="white"/>
                  </a:solidFill>
                  <a:latin typeface="思源宋体" panose="02020400000000000000" charset="-122"/>
                  <a:ea typeface="思源宋体" panose="02020400000000000000" charset="-122"/>
                  <a:cs typeface="思源宋体" panose="02020400000000000000" charset="-122"/>
                </a:endParaRPr>
              </a:p>
            </p:txBody>
          </p:sp>
          <p:sp>
            <p:nvSpPr>
              <p:cNvPr id="52" name="Freeform 129"/>
              <p:cNvSpPr/>
              <p:nvPr/>
            </p:nvSpPr>
            <p:spPr bwMode="auto">
              <a:xfrm>
                <a:off x="3145751" y="3915041"/>
                <a:ext cx="49213" cy="120651"/>
              </a:xfrm>
              <a:custGeom>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9200"/>
                <a:endParaRPr lang="zh-CN" altLang="en-US" sz="2400">
                  <a:solidFill>
                    <a:prstClr val="white"/>
                  </a:solidFill>
                  <a:latin typeface="思源宋体" panose="02020400000000000000" charset="-122"/>
                  <a:ea typeface="思源宋体" panose="02020400000000000000" charset="-122"/>
                  <a:cs typeface="思源宋体" panose="02020400000000000000" charset="-122"/>
                </a:endParaRPr>
              </a:p>
            </p:txBody>
          </p:sp>
        </p:grpSp>
      </p:grpSp>
    </p:spTree>
  </p:cSld>
  <p:clrMapOvr>
    <a:masterClrMapping/>
  </p:clrMapOvr>
  <mc:AlternateContent>
    <mc:Choice xmlns:p14="http://schemas.microsoft.com/office/powerpoint/2010/main" Requires="p14">
      <p:transition spd="slow" advClick="0" advTm="0" p14:dur="1750">
        <p:randomBar dir="vert"/>
      </p:transition>
    </mc:Choice>
    <mc:Fallback>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down)">
                                      <p:cBhvr>
                                        <p:cTn id="12" dur="500"/>
                                        <p:tgtEl>
                                          <p:spTgt spid="24"/>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down)">
                                      <p:cBhvr>
                                        <p:cTn id="15" dur="500"/>
                                        <p:tgtEl>
                                          <p:spTgt spid="22"/>
                                        </p:tgtEl>
                                      </p:cBhvr>
                                    </p:animEffect>
                                  </p:childTnLst>
                                </p:cTn>
                              </p:par>
                            </p:childTnLst>
                          </p:cTn>
                        </p:par>
                      </p:childTnLst>
                    </p:cTn>
                  </p:par>
                  <p:par>
                    <p:cTn id="16" fill="hold" nodeType="clickPar">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down)">
                                      <p:cBhvr>
                                        <p:cTn id="20" dur="500"/>
                                        <p:tgtEl>
                                          <p:spTgt spid="25"/>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down)">
                                      <p:cBhvr>
                                        <p:cTn id="2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Ls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rotWithShape="1">
          <a:blip r:embed="rId5"/>
          <a:stretch>
            <a:fillRect/>
          </a:stretch>
        </a:blipFill>
        <a:effectLst/>
      </p:bgPr>
    </p:bg>
    <p:spTree>
      <p:nvGrpSpPr>
        <p:cNvPr id="1" name=""/>
        <p:cNvGrpSpPr/>
        <p:nvPr/>
      </p:nvGrpSpPr>
      <p:grpSpPr>
        <a:xfrm>
          <a:off x="0" y="0"/>
          <a:ext cx="0" cy="0"/>
        </a:xfrm>
      </p:grpSpPr>
      <p:pic>
        <p:nvPicPr>
          <p:cNvPr id="2" name="图片 1" descr="矩形 6"/>
          <p:cNvPicPr/>
          <p:nvPr/>
        </p:nvPicPr>
        <p:blipFill>
          <a:blip r:embed="rId3"/>
          <a:stretch>
            <a:fillRect/>
          </a:stretch>
        </p:blipFill>
        <p:spPr>
          <a:xfrm>
            <a:off x="3175" y="6313170"/>
            <a:ext cx="10800000" cy="182880"/>
          </a:xfrm>
          <a:prstGeom prst="rect">
            <a:avLst/>
          </a:prstGeom>
        </p:spPr>
      </p:pic>
      <p:sp>
        <p:nvSpPr>
          <p:cNvPr id="3" name="PA_椭圆 75"/>
          <p:cNvSpPr/>
          <p:nvPr>
            <p:custDataLst>
              <p:tags r:id="rId4"/>
            </p:custDataLst>
          </p:nvPr>
        </p:nvSpPr>
        <p:spPr>
          <a:xfrm>
            <a:off x="2442210" y="1558925"/>
            <a:ext cx="1767840" cy="1767840"/>
          </a:xfrm>
          <a:prstGeom prst="ellipse">
            <a:avLst/>
          </a:prstGeom>
          <a:solidFill>
            <a:srgbClr val="3CB19B">
              <a:alpha val="68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r>
              <a:rPr lang="en-US" altLang="zh-CN" sz="5400" kern="0" spc="300" noProof="0">
                <a:solidFill>
                  <a:prstClr val="white"/>
                </a:solidFill>
                <a:latin typeface="思源宋体" panose="02020400000000000000" charset="-122"/>
                <a:ea typeface="思源宋体" panose="02020400000000000000" charset="-122"/>
                <a:cs typeface="思源宋体" panose="02020400000000000000" charset="-122"/>
                <a:sym typeface="+mn-lt"/>
              </a:rPr>
              <a:t>03</a:t>
            </a:r>
            <a:endParaRPr kumimoji="0" lang="en-US" altLang="zh-CN" sz="5400" i="0" u="none" strike="noStrike" kern="0" cap="none" spc="300" normalizeH="0" baseline="0" noProof="0">
              <a:ln>
                <a:noFill/>
              </a:ln>
              <a:solidFill>
                <a:prstClr val="white"/>
              </a:solidFill>
              <a:effectLst/>
              <a:uLnTx/>
              <a:uFillTx/>
              <a:latin typeface="思源宋体" panose="02020400000000000000" charset="-122"/>
              <a:ea typeface="思源宋体" panose="02020400000000000000" charset="-122"/>
              <a:cs typeface="思源宋体" panose="02020400000000000000" charset="-122"/>
              <a:sym typeface="+mn-lt"/>
            </a:endParaRPr>
          </a:p>
        </p:txBody>
      </p:sp>
      <p:grpSp>
        <p:nvGrpSpPr>
          <p:cNvPr id="40" name="组合 39"/>
          <p:cNvGrpSpPr/>
          <p:nvPr/>
        </p:nvGrpSpPr>
        <p:grpSpPr>
          <a:xfrm>
            <a:off x="4976495" y="1863408"/>
            <a:ext cx="3183255" cy="1243965"/>
            <a:chOff x="7036" y="4336"/>
            <a:chExt cx="5013" cy="1959"/>
          </a:xfrm>
        </p:grpSpPr>
        <p:sp>
          <p:nvSpPr>
            <p:cNvPr id="30" name="TextBox 1"/>
            <p:cNvSpPr txBox="1"/>
            <p:nvPr/>
          </p:nvSpPr>
          <p:spPr>
            <a:xfrm>
              <a:off x="8118" y="4336"/>
              <a:ext cx="2848" cy="919"/>
            </a:xfrm>
            <a:prstGeom prst="rect">
              <a:avLst/>
            </a:prstGeom>
            <a:noFill/>
          </p:spPr>
          <p:txBody>
            <a:bodyPr wrap="none" rtlCol="0">
              <a:spAutoFit/>
            </a:bodyPr>
            <a:lstStyle/>
            <a:p>
              <a:pPr algn="ctr"/>
              <a:r>
                <a:rPr lang="zh-CN" altLang="en-US" sz="3200">
                  <a:solidFill>
                    <a:schemeClr val="tx1">
                      <a:lumMod val="75000"/>
                      <a:lumOff val="25000"/>
                    </a:schemeClr>
                  </a:solidFill>
                  <a:latin typeface="思源宋体" panose="02020400000000000000" charset="-122"/>
                  <a:ea typeface="思源宋体" panose="02020400000000000000" charset="-122"/>
                  <a:cs typeface="思源宋体" panose="02020400000000000000" charset="-122"/>
                </a:rPr>
                <a:t>我的娱乐</a:t>
              </a:r>
              <a:endParaRPr lang="zh-CN" altLang="en-US" sz="3200">
                <a:solidFill>
                  <a:schemeClr val="tx1">
                    <a:lumMod val="75000"/>
                    <a:lumOff val="25000"/>
                  </a:schemeClr>
                </a:solidFill>
                <a:latin typeface="思源宋体" panose="02020400000000000000" charset="-122"/>
                <a:ea typeface="思源宋体" panose="02020400000000000000" charset="-122"/>
                <a:cs typeface="思源宋体" panose="02020400000000000000" charset="-122"/>
              </a:endParaRPr>
            </a:p>
          </p:txBody>
        </p:sp>
        <p:sp>
          <p:nvSpPr>
            <p:cNvPr id="39" name="文本框 38"/>
            <p:cNvSpPr txBox="1"/>
            <p:nvPr/>
          </p:nvSpPr>
          <p:spPr>
            <a:xfrm>
              <a:off x="7036" y="5279"/>
              <a:ext cx="5013" cy="1016"/>
            </a:xfrm>
            <a:prstGeom prst="rect">
              <a:avLst/>
            </a:prstGeom>
            <a:noFill/>
          </p:spPr>
          <p:txBody>
            <a:bodyPr wrap="square" rtlCol="0">
              <a:spAutoFit/>
              <a:scene3d>
                <a:camera prst="orthographicFront"/>
                <a:lightRig rig="threePt" dir="t"/>
              </a:scene3d>
              <a:sp3d contourW="12700"/>
            </a:bodyPr>
            <a:lstStyle/>
            <a:p>
              <a:pPr marL="0" lvl="1" indent="0" algn="ctr">
                <a:buFont typeface="Arial" panose="020b0604020202020204" pitchFamily="34" charset="0"/>
                <a:buNone/>
              </a:pPr>
              <a:r>
                <a:rPr lang="zh-CN" altLang="en-US" sz="1200">
                  <a:solidFill>
                    <a:schemeClr val="tx1">
                      <a:lumMod val="75000"/>
                      <a:lumOff val="25000"/>
                    </a:schemeClr>
                  </a:solidFill>
                  <a:latin typeface="思源宋体" panose="02020400000000000000" charset="-122"/>
                  <a:ea typeface="思源宋体" panose="02020400000000000000" charset="-122"/>
                  <a:cs typeface="思源宋体" panose="02020400000000000000" charset="-122"/>
                  <a:sym typeface="Arial" panose="020b0604020202020204" pitchFamily="34" charset="0"/>
                </a:rPr>
                <a:t>添加相关标题文字添加相关标题文字添加相关标题文字添加相关标题文字添加相关标题文字</a:t>
              </a:r>
              <a:endParaRPr lang="zh-CN" altLang="en-US" sz="1200">
                <a:solidFill>
                  <a:schemeClr val="tx1">
                    <a:lumMod val="75000"/>
                    <a:lumOff val="25000"/>
                  </a:schemeClr>
                </a:solidFill>
                <a:latin typeface="思源宋体" panose="02020400000000000000" charset="-122"/>
                <a:ea typeface="思源宋体" panose="02020400000000000000" charset="-122"/>
                <a:cs typeface="思源宋体" panose="02020400000000000000" charset="-122"/>
                <a:sym typeface="Arial" panose="020b0604020202020204" pitchFamily="34" charset="0"/>
              </a:endParaRPr>
            </a:p>
          </p:txBody>
        </p:sp>
      </p:grpSp>
    </p:spTree>
  </p:cSld>
  <p:clrMapOvr>
    <a:masterClrMapping/>
  </p:clrMapOvr>
  <mc:AlternateContent>
    <mc:Choice xmlns:p14="http://schemas.microsoft.com/office/powerpoint/2010/main" Requires="p14">
      <p:transition spd="slow" advClick="0" advTm="0" p14:dur="1750">
        <p:randomBar dir="vert"/>
      </p:transition>
    </mc:Choice>
    <mc:Fallback>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childTnLst>
                          </p:cTn>
                        </p:par>
                      </p:childTnLst>
                    </p:cTn>
                  </p:par>
                  <p:par>
                    <p:cTn id="8" fill="hold" nodeType="clickPar">
                      <p:stCondLst>
                        <p:cond delay="indefinite"/>
                        <p:cond evt="onBegin" delay="0">
                          <p:tn val="7"/>
                        </p:cond>
                      </p:stCondLst>
                      <p:childTnLst>
                        <p:par>
                          <p:cTn id="9" fill="hold">
                            <p:stCondLst>
                              <p:cond delay="0"/>
                            </p:stCondLst>
                            <p:childTnLst>
                              <p:par>
                                <p:cTn id="10" presetID="29" presetClass="entr" presetSubtype="0" fill="hold" nodeType="click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1000" fill="hold"/>
                                        <p:tgtEl>
                                          <p:spTgt spid="40"/>
                                        </p:tgtEl>
                                        <p:attrNameLst>
                                          <p:attrName>ppt_x</p:attrName>
                                        </p:attrNameLst>
                                      </p:cBhvr>
                                      <p:tavLst>
                                        <p:tav tm="0">
                                          <p:val>
                                            <p:strVal val="#ppt_x-.2"/>
                                          </p:val>
                                        </p:tav>
                                        <p:tav tm="100000">
                                          <p:val>
                                            <p:strVal val="#ppt_x"/>
                                          </p:val>
                                        </p:tav>
                                      </p:tavLst>
                                    </p:anim>
                                    <p:anim calcmode="lin" valueType="num">
                                      <p:cBhvr>
                                        <p:cTn id="13" dur="1000" fill="hold"/>
                                        <p:tgtEl>
                                          <p:spTgt spid="40"/>
                                        </p:tgtEl>
                                        <p:attrNameLst>
                                          <p:attrName>ppt_y</p:attrName>
                                        </p:attrNameLst>
                                      </p:cBhvr>
                                      <p:tavLst>
                                        <p:tav tm="0">
                                          <p:val>
                                            <p:strVal val="#ppt_y"/>
                                          </p:val>
                                        </p:tav>
                                        <p:tav tm="100000">
                                          <p:val>
                                            <p:strVal val="#ppt_y"/>
                                          </p:val>
                                        </p:tav>
                                      </p:tavLst>
                                    </p:anim>
                                    <p:animEffect transition="in" filter="wipe(right)" prLst="gradientSize: 0.1">
                                      <p:cBhvr>
                                        <p:cTn id="14"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ags/tag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3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4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4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5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60.xml><?xml version="1.0" encoding="utf-8"?>
<p:tagLst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61.xml><?xml version="1.0" encoding="utf-8"?>
<p:tagLst xmlns:p="http://schemas.openxmlformats.org/presentationml/2006/main">
  <p:tag name="PA" val="v4.1.3"/>
</p:tagLst>
</file>

<file path=ppt/tags/tag62.xml><?xml version="1.0" encoding="utf-8"?>
<p:tagLst xmlns:p="http://schemas.openxmlformats.org/presentationml/2006/main">
  <p:tag name="PA" val="v4.1.3"/>
</p:tagLst>
</file>

<file path=ppt/tags/tag63.xml><?xml version="1.0" encoding="utf-8"?>
<p:tagLst xmlns:p="http://schemas.openxmlformats.org/presentationml/2006/main">
  <p:tag name="PA" val="v4.1.3"/>
</p:tagLst>
</file>

<file path=ppt/tags/tag64.xml><?xml version="1.0" encoding="utf-8"?>
<p:tagLst xmlns:p="http://schemas.openxmlformats.org/presentationml/2006/main">
  <p:tag name="PA" val="v4.1.3"/>
</p:tagLst>
</file>

<file path=ppt/tags/tag65.xml><?xml version="1.0" encoding="utf-8"?>
<p:tagLst xmlns:p="http://schemas.openxmlformats.org/presentationml/2006/main">
  <p:tag name="AS_NET" val="4.0.30319.42000"/>
  <p:tag name="AS_OS" val="Microsoft Windows NT 6.2.9200.0"/>
  <p:tag name="AS_RELEASE_DATE" val="2023.04.14"/>
  <p:tag name="AS_TITLE" val="Aspose.Slides for .NET 4.0 Client Profile"/>
  <p:tag name="AS_VERSION" val="23.4"/>
</p:tagLst>
</file>

<file path=ppt/tags/tag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heme/theme1.xml><?xml version="1.0" encoding="utf-8"?>
<a:theme xmlns:r="http://schemas.openxmlformats.org/officeDocument/2006/relationships" xmlns:a="http://schemas.openxmlformats.org/drawingml/2006/main" name="办公资源网：www.bangongziyuan.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宋体"/>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宋体"/>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PPT模板免费下载：PPT汇 www.ppthui.com">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panose="020b0503020204020204" charset="-122"/>
        <a:cs typeface="Arial"/>
      </a:majorFont>
      <a:minorFont>
        <a:latin typeface="Arial"/>
        <a:ea typeface="微软雅黑" panose="020b0503020204020204" charset="-122"/>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Calibri"/>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Calibri Light"/>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自定义</PresentationFormat>
  <Paragraphs>120</Paragraphs>
  <Slides>17</Slides>
  <Notes>17</Notes>
  <TotalTime>0</TotalTime>
  <HiddenSlides>0</HiddenSlides>
  <MMClips>0</MMClips>
  <ScaleCrop>0</ScaleCrop>
  <HeadingPairs>
    <vt:vector baseType="variant" size="6">
      <vt:variant>
        <vt:lpstr>Fonts used</vt:lpstr>
      </vt:variant>
      <vt:variant>
        <vt:i4>11</vt:i4>
      </vt:variant>
      <vt:variant>
        <vt:lpstr>Theme</vt:lpstr>
      </vt:variant>
      <vt:variant>
        <vt:i4>1</vt:i4>
      </vt:variant>
      <vt:variant>
        <vt:lpstr>Slide Titles</vt:lpstr>
      </vt:variant>
      <vt:variant>
        <vt:i4>17</vt:i4>
      </vt:variant>
    </vt:vector>
  </HeadingPairs>
  <TitlesOfParts>
    <vt:vector baseType="lpstr" size="29">
      <vt:lpstr>Arial</vt:lpstr>
      <vt:lpstr>Calibri</vt:lpstr>
      <vt:lpstr>思源宋体</vt:lpstr>
      <vt:lpstr>Calibri Light</vt:lpstr>
      <vt:lpstr>宋体</vt:lpstr>
      <vt:lpstr>微软雅黑</vt:lpstr>
      <vt:lpstr>字魂59号-创粗黑</vt:lpstr>
      <vt:lpstr>思源黑体 CN Normal</vt:lpstr>
      <vt:lpstr>方正兰亭黑_GBK</vt:lpstr>
      <vt:lpstr>Meiryo</vt:lpstr>
      <vt:lpstr>Wingdings</vt:lpstr>
      <vt:lpstr>办公资源网：www.bangongziyuan.com​​​​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23.0400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PPT汇_PPT模板免费下载_www.ppthui.com</dc:title>
  <dc:creator>PPT汇_www.ppthui.com</dc:creator>
  <cp:keywords>www.bangongziyuan.com</cp:keywords>
  <cp:lastModifiedBy>xiaoke</cp:lastModifiedBy>
  <cp:revision>3</cp:revision>
  <dcterms:created xsi:type="dcterms:W3CDTF">2016-01-27T00:56:00Z</dcterms:created>
  <dcterms:modified xsi:type="dcterms:W3CDTF">2023-05-08T04:04:15Z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KSOProductBuildVer">
    <vt:lpwstr>2052-11.1.0.9740</vt:lpwstr>
  </property>
</Properties>
</file>