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9" r:id="rId5"/>
    <p:sldId id="260" r:id="rId6"/>
    <p:sldId id="265" r:id="rId7"/>
    <p:sldId id="266" r:id="rId8"/>
    <p:sldId id="267" r:id="rId9"/>
    <p:sldId id="261" r:id="rId10"/>
    <p:sldId id="268" r:id="rId11"/>
    <p:sldId id="269" r:id="rId12"/>
    <p:sldId id="270" r:id="rId13"/>
    <p:sldId id="262" r:id="rId14"/>
    <p:sldId id="271" r:id="rId15"/>
    <p:sldId id="272" r:id="rId16"/>
    <p:sldId id="273" r:id="rId17"/>
    <p:sldId id="263" r:id="rId18"/>
    <p:sldId id="281" r:id="rId19"/>
    <p:sldId id="282" r:id="rId20"/>
    <p:sldId id="283" r:id="rId21"/>
    <p:sldId id="264" r:id="rId22"/>
    <p:sldId id="284" r:id="rId23"/>
    <p:sldId id="278" r:id="rId24"/>
    <p:sldId id="279" r:id="rId25"/>
    <p:sldId id="285" r:id="rId26"/>
    <p:sldId id="257" r:id="rId27"/>
    <p:sldId id="290" r:id="rId28"/>
    <p:sldId id="310"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4" d="100"/>
          <a:sy n="114" d="100"/>
        </p:scale>
        <p:origin x="474" y="102"/>
      </p:cViewPr>
      <p:guideLst>
        <p:guide orient="horz" pos="2193"/>
        <p:guide pos="384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9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8689"/>
            </a:solidFill>
            <a:ln>
              <a:noFill/>
            </a:ln>
          </c:spPr>
          <c:dPt>
            <c:idx val="0"/>
            <c:invertIfNegative val="1"/>
            <c:spPr>
              <a:solidFill>
                <a:schemeClr val="bg1">
                  <a:lumMod val="75000"/>
                </a:schemeClr>
              </a:solidFill>
              <a:ln w="19050">
                <a:noFill/>
              </a:ln>
              <a:effectLst/>
            </c:spPr>
          </c:dPt>
          <c:dPt>
            <c:idx val="1"/>
            <c:invertIfNegative val="1"/>
            <c:spPr>
              <a:solidFill>
                <a:schemeClr val="accent5"/>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0.72</c:v>
                </c:pt>
                <c:pt idx="1">
                  <c:v>0.28</c:v>
                </c:pt>
              </c:numCache>
            </c:numRef>
          </c:val>
        </c:ser>
        <c:dLbls>
          <c:showLegendKey val="0"/>
          <c:showVal val="0"/>
          <c:showCatName val="0"/>
          <c:showSerName val="0"/>
          <c:showPercent val="0"/>
          <c:showBubbleSize val="0"/>
          <c:showLeaderLines val="0"/>
        </c:dLbls>
        <c:firstSliceAng val="85"/>
        <c:holeSize val="50"/>
      </c:doughnutChart>
      <c:spPr>
        <a:noFill/>
        <a:ln>
          <a:noFill/>
        </a:ln>
        <a:effectLst/>
      </c:spPr>
    </c:plotArea>
    <c:plotVisOnly val="1"/>
    <c:dispBlanksAs/>
    <c:showDLblsOverMax val="0"/>
  </c:chart>
  <c:spPr>
    <a:noFill/>
    <a:ln>
      <a:noFill/>
    </a:ln>
    <a:effectLst/>
  </c:spPr>
  <c:txPr>
    <a:bodyPr/>
    <a:p>
      <a:pPr>
        <a:def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defRPr>
      </a:pPr>
      <a:endPara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8F3540"/>
            </a:solidFill>
            <a:ln>
              <a:noFill/>
            </a:ln>
          </c:spPr>
          <c:dPt>
            <c:idx val="0"/>
            <c:invertIfNegative val="1"/>
            <c:spPr>
              <a:solidFill>
                <a:schemeClr val="bg1">
                  <a:lumMod val="75000"/>
                </a:schemeClr>
              </a:solidFill>
              <a:ln w="19050">
                <a:noFill/>
              </a:ln>
              <a:effectLst/>
            </c:spPr>
          </c:dPt>
          <c:dPt>
            <c:idx val="1"/>
            <c:invertIfNegative val="1"/>
            <c:spPr>
              <a:solidFill>
                <a:schemeClr val="accent4"/>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0.64</c:v>
                </c:pt>
                <c:pt idx="1">
                  <c:v>0.36</c:v>
                </c:pt>
              </c:numCache>
            </c:numRef>
          </c:val>
        </c:ser>
        <c:dLbls>
          <c:showLegendKey val="0"/>
          <c:showVal val="0"/>
          <c:showCatName val="0"/>
          <c:showSerName val="0"/>
          <c:showPercent val="0"/>
          <c:showBubbleSize val="0"/>
          <c:showLeaderLines val="0"/>
        </c:dLbls>
        <c:firstSliceAng val="90"/>
        <c:holeSize val="50"/>
      </c:doughnutChart>
      <c:spPr>
        <a:noFill/>
        <a:ln>
          <a:noFill/>
        </a:ln>
        <a:effectLst/>
      </c:spPr>
    </c:plotArea>
    <c:plotVisOnly val="1"/>
    <c:dispBlanksAs/>
    <c:showDLblsOverMax val="0"/>
  </c:chart>
  <c:spPr>
    <a:noFill/>
    <a:ln>
      <a:noFill/>
    </a:ln>
    <a:effectLst/>
  </c:spPr>
  <c:txPr>
    <a:bodyPr/>
    <a:p>
      <a:pPr>
        <a:def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defRPr>
      </a:pPr>
      <a:endPara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8F3540"/>
            </a:solidFill>
            <a:ln>
              <a:noFill/>
            </a:ln>
          </c:spPr>
          <c:dPt>
            <c:idx val="0"/>
            <c:invertIfNegative val="1"/>
            <c:spPr>
              <a:solidFill>
                <a:schemeClr val="bg1">
                  <a:lumMod val="75000"/>
                </a:schemeClr>
              </a:solidFill>
              <a:ln w="19050">
                <a:noFill/>
              </a:ln>
              <a:effectLst/>
            </c:spPr>
          </c:dPt>
          <c:dPt>
            <c:idx val="1"/>
            <c:invertIfNegative val="1"/>
            <c:spPr>
              <a:solidFill>
                <a:schemeClr val="accent3"/>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0.48</c:v>
                </c:pt>
                <c:pt idx="1">
                  <c:v>0.52</c:v>
                </c:pt>
              </c:numCache>
            </c:numRef>
          </c:val>
        </c:ser>
        <c:dLbls>
          <c:showLegendKey val="0"/>
          <c:showVal val="0"/>
          <c:showCatName val="0"/>
          <c:showSerName val="0"/>
          <c:showPercent val="0"/>
          <c:showBubbleSize val="0"/>
          <c:showLeaderLines val="0"/>
        </c:dLbls>
        <c:firstSliceAng val="178"/>
        <c:holeSize val="50"/>
      </c:doughnutChart>
      <c:spPr>
        <a:noFill/>
        <a:ln>
          <a:noFill/>
        </a:ln>
        <a:effectLst/>
      </c:spPr>
    </c:plotArea>
    <c:plotVisOnly val="1"/>
    <c:dispBlanksAs/>
    <c:showDLblsOverMax val="0"/>
  </c:chart>
  <c:spPr>
    <a:noFill/>
    <a:ln>
      <a:noFill/>
    </a:ln>
    <a:effectLst/>
  </c:spPr>
  <c:txPr>
    <a:bodyPr/>
    <a:p>
      <a:pPr>
        <a:def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defRPr>
      </a:pPr>
      <a:endPara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8F3540"/>
            </a:solidFill>
            <a:ln>
              <a:noFill/>
            </a:ln>
          </c:spPr>
          <c:dPt>
            <c:idx val="0"/>
            <c:invertIfNegative val="1"/>
            <c:spPr>
              <a:solidFill>
                <a:schemeClr val="bg1">
                  <a:lumMod val="75000"/>
                </a:schemeClr>
              </a:solidFill>
              <a:ln w="19050">
                <a:noFill/>
              </a:ln>
              <a:effectLst/>
            </c:spPr>
          </c:dPt>
          <c:dPt>
            <c:idx val="1"/>
            <c:invertIfNegative val="1"/>
            <c:spPr>
              <a:solidFill>
                <a:schemeClr val="accent6"/>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0.83</c:v>
                </c:pt>
                <c:pt idx="1">
                  <c:v>0.17</c:v>
                </c:pt>
              </c:numCache>
            </c:numRef>
          </c:val>
        </c:ser>
        <c:dLbls>
          <c:showLegendKey val="0"/>
          <c:showVal val="0"/>
          <c:showCatName val="0"/>
          <c:showSerName val="0"/>
          <c:showPercent val="0"/>
          <c:showBubbleSize val="0"/>
          <c:showLeaderLines val="0"/>
        </c:dLbls>
        <c:firstSliceAng val="60"/>
        <c:holeSize val="50"/>
      </c:doughnutChart>
      <c:spPr>
        <a:noFill/>
        <a:ln>
          <a:noFill/>
        </a:ln>
        <a:effectLst/>
      </c:spPr>
    </c:plotArea>
    <c:plotVisOnly val="1"/>
    <c:dispBlanksAs/>
    <c:showDLblsOverMax val="0"/>
  </c:chart>
  <c:spPr>
    <a:noFill/>
    <a:ln>
      <a:noFill/>
    </a:ln>
    <a:effectLst/>
  </c:spPr>
  <c:txPr>
    <a:bodyPr/>
    <a:p>
      <a:pPr>
        <a:def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defRPr>
      </a:pPr>
      <a:endParaRPr lang="zh-CN" smtId="4294967295">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12BE3-1E6E-4A02-963B-A1A6DBBEB84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E53A1-5E26-4E61-814E-E68766D0C1B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D01052-0E78-447B-907C-BDB55E4009E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D01052-0E78-447B-907C-BDB55E4009E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D01052-0E78-447B-907C-BDB55E4009E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D01052-0E78-447B-907C-BDB55E4009E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033530-521E-4A22-A666-8594B53F706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9E53A1-5E26-4E61-814E-E68766D0C1B9}"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B75F819-527F-49B7-88C0-985BC522766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D05286-8A51-4833-A670-F4DA8D13E613}"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9F5E9"/>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5F819-527F-49B7-88C0-985BC5227667}"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05286-8A51-4833-A670-F4DA8D13E61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xml" /><Relationship Id="rId3" Type="http://schemas.openxmlformats.org/officeDocument/2006/relationships/notesSlide" Target="../notesSlides/notesSlide1.xml" /><Relationship Id="rId4" Type="http://schemas.openxmlformats.org/officeDocument/2006/relationships/image" Target="../media/image1.png" /><Relationship Id="rId5" Type="http://schemas.microsoft.com/office/2007/relationships/media" Target="../media/media1.mp3" /><Relationship Id="rId6" Type="http://schemas.microsoft.com/office/2007/relationships/media" Target="../media/media1.mp3" TargetMode="Internal" /><Relationship Id="rId7"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0.xml" /><Relationship Id="rId3"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1.xml" /><Relationship Id="rId3" Type="http://schemas.openxmlformats.org/officeDocument/2006/relationships/notesSlide" Target="../notesSlides/notesSlide11.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2.xml" /><Relationship Id="rId3"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8.xml" /><Relationship Id="rId11" Type="http://schemas.openxmlformats.org/officeDocument/2006/relationships/tags" Target="../tags/tag89.xml" /><Relationship Id="rId12" Type="http://schemas.openxmlformats.org/officeDocument/2006/relationships/tags" Target="../tags/tag90.xml" /><Relationship Id="rId13" Type="http://schemas.openxmlformats.org/officeDocument/2006/relationships/tags" Target="../tags/tag91.xml" /><Relationship Id="rId2" Type="http://schemas.openxmlformats.org/officeDocument/2006/relationships/themeOverride" Target="../theme/themeOverride13.xml" /><Relationship Id="rId3" Type="http://schemas.openxmlformats.org/officeDocument/2006/relationships/notesSlide" Target="../notesSlides/notesSlide13.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 Id="rId7" Type="http://schemas.openxmlformats.org/officeDocument/2006/relationships/tags" Target="../tags/tag85.xml" /><Relationship Id="rId8" Type="http://schemas.openxmlformats.org/officeDocument/2006/relationships/tags" Target="../tags/tag86.xml" /><Relationship Id="rId9" Type="http://schemas.openxmlformats.org/officeDocument/2006/relationships/tags" Target="../tags/tag8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4.xml" /><Relationship Id="rId3"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5.xml" /><Relationship Id="rId3" Type="http://schemas.openxmlformats.org/officeDocument/2006/relationships/notesSlide" Target="../notesSlides/notesSlide15.xml" /><Relationship Id="rId4" Type="http://schemas.openxmlformats.org/officeDocument/2006/relationships/tags" Target="../tags/tag92.xml" /><Relationship Id="rId5" Type="http://schemas.openxmlformats.org/officeDocument/2006/relationships/tags" Target="../tags/tag93.xml" /><Relationship Id="rId6" Type="http://schemas.openxmlformats.org/officeDocument/2006/relationships/tags" Target="../tags/tag94.xml" /><Relationship Id="rId7"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6.xml" /><Relationship Id="rId3"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7.xml" /><Relationship Id="rId3"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8.xml" /><Relationship Id="rId3"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19.xml" /><Relationship Id="rId3" Type="http://schemas.openxmlformats.org/officeDocument/2006/relationships/notesSlide" Target="../notesSlides/notesSlide19.xml" /><Relationship Id="rId4" Type="http://schemas.openxmlformats.org/officeDocument/2006/relationships/tags" Target="../tags/tag95.xml"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5.xml" /><Relationship Id="rId11" Type="http://schemas.openxmlformats.org/officeDocument/2006/relationships/slide" Target="slide15.xml" TargetMode="Internal" /><Relationship Id="rId12" Type="http://schemas.openxmlformats.org/officeDocument/2006/relationships/tags" Target="../tags/tag66.xml" /><Relationship Id="rId13" Type="http://schemas.openxmlformats.org/officeDocument/2006/relationships/tags" Target="../tags/tag67.xml" /><Relationship Id="rId14" Type="http://schemas.openxmlformats.org/officeDocument/2006/relationships/slide" Target="slide19.xml" TargetMode="Internal" /><Relationship Id="rId15" Type="http://schemas.openxmlformats.org/officeDocument/2006/relationships/tags" Target="../tags/tag68.xml" /><Relationship Id="rId16" Type="http://schemas.openxmlformats.org/officeDocument/2006/relationships/tags" Target="../tags/tag69.xml" /><Relationship Id="rId17" Type="http://schemas.openxmlformats.org/officeDocument/2006/relationships/tags" Target="../tags/tag70.xml" /><Relationship Id="rId18" Type="http://schemas.openxmlformats.org/officeDocument/2006/relationships/tags" Target="../tags/tag71.xml" /><Relationship Id="rId19" Type="http://schemas.openxmlformats.org/officeDocument/2006/relationships/tags" Target="../tags/tag72.xml" /><Relationship Id="rId2" Type="http://schemas.openxmlformats.org/officeDocument/2006/relationships/themeOverride" Target="../theme/themeOverride2.xml" /><Relationship Id="rId3" Type="http://schemas.openxmlformats.org/officeDocument/2006/relationships/notesSlide" Target="../notesSlides/notesSlide2.xml" /><Relationship Id="rId4" Type="http://schemas.openxmlformats.org/officeDocument/2006/relationships/tags" Target="../tags/tag61.xml" /><Relationship Id="rId5" Type="http://schemas.openxmlformats.org/officeDocument/2006/relationships/slide" Target="slide7.xml" TargetMode="Internal" /><Relationship Id="rId6" Type="http://schemas.openxmlformats.org/officeDocument/2006/relationships/tags" Target="../tags/tag62.xml" /><Relationship Id="rId7" Type="http://schemas.openxmlformats.org/officeDocument/2006/relationships/tags" Target="../tags/tag63.xml" /><Relationship Id="rId8" Type="http://schemas.openxmlformats.org/officeDocument/2006/relationships/slide" Target="slide11.xml" TargetMode="Internal" /><Relationship Id="rId9" Type="http://schemas.openxmlformats.org/officeDocument/2006/relationships/tags" Target="../tags/tag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20.xml" /><Relationship Id="rId3"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21.xml" /><Relationship Id="rId3"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22.xml" /><Relationship Id="rId3"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23.xml" /><Relationship Id="rId3"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24.xml" /><Relationship Id="rId3" Type="http://schemas.openxmlformats.org/officeDocument/2006/relationships/notesSlide" Target="../notesSlides/notesSlide24.xml" /><Relationship Id="rId4" Type="http://schemas.openxmlformats.org/officeDocument/2006/relationships/image" Target="../media/image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3.xml" /><Relationship Id="rId3" Type="http://schemas.openxmlformats.org/officeDocument/2006/relationships/notesSlide" Target="../notesSlides/notesSlide3.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4.xml" /><Relationship Id="rId3"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5.xml" /><Relationship Id="rId3" Type="http://schemas.openxmlformats.org/officeDocument/2006/relationships/notesSlide" Target="../notesSlides/notesSlide5.xml" /><Relationship Id="rId4" Type="http://schemas.openxmlformats.org/officeDocument/2006/relationships/chart" Target="../charts/chart1.xml" /><Relationship Id="rId5" Type="http://schemas.openxmlformats.org/officeDocument/2006/relationships/chart" Target="../charts/chart2.xml" /><Relationship Id="rId6" Type="http://schemas.openxmlformats.org/officeDocument/2006/relationships/chart" Target="../charts/chart3.xml" /><Relationship Id="rId7" Type="http://schemas.openxmlformats.org/officeDocument/2006/relationships/chart" Target="../charts/chart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6.xml" /><Relationship Id="rId3"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7.xml" /><Relationship Id="rId3" Type="http://schemas.openxmlformats.org/officeDocument/2006/relationships/notesSlide" Target="../notesSlides/notesSlide7.xml"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 Id="rId7"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8.xml" /><Relationship Id="rId3"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Override" Target="../theme/themeOverride9.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3" name="TextBox 81"/>
          <p:cNvSpPr txBox="1"/>
          <p:nvPr/>
        </p:nvSpPr>
        <p:spPr>
          <a:xfrm>
            <a:off x="1227772" y="2632075"/>
            <a:ext cx="9755505" cy="1322070"/>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8000" i="0" u="none" strike="noStrike" kern="1200" cap="none" spc="600" normalizeH="0" baseline="0" noProof="0">
                <a:ln>
                  <a:noFill/>
                </a:ln>
                <a:solidFill>
                  <a:schemeClr val="tx1"/>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清新个人简历</a:t>
            </a:r>
            <a:r>
              <a:rPr lang="zh-CN" altLang="en-US" sz="80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模板</a:t>
            </a:r>
            <a:endParaRPr kumimoji="0" lang="zh-CN" altLang="en-US" sz="8000" i="0" u="none" strike="noStrike" kern="1200" cap="none" spc="600" normalizeH="0" baseline="0" noProof="0">
              <a:ln>
                <a:noFill/>
              </a:ln>
              <a:solidFill>
                <a:schemeClr val="tx1"/>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TextBox 7"/>
          <p:cNvSpPr>
            <a:spLocks noChangeArrowheads="1"/>
          </p:cNvSpPr>
          <p:nvPr/>
        </p:nvSpPr>
        <p:spPr bwMode="auto">
          <a:xfrm>
            <a:off x="2784157" y="3968978"/>
            <a:ext cx="6642735" cy="4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zh-CN" altLang="en-US" sz="12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2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6" name="组合 5"/>
          <p:cNvGrpSpPr/>
          <p:nvPr/>
        </p:nvGrpSpPr>
        <p:grpSpPr>
          <a:xfrm>
            <a:off x="4361767" y="4834155"/>
            <a:ext cx="4228442" cy="511175"/>
            <a:chOff x="2201884" y="4171315"/>
            <a:chExt cx="3223890" cy="511175"/>
          </a:xfrm>
        </p:grpSpPr>
        <p:sp>
          <p:nvSpPr>
            <p:cNvPr id="2" name=" 219"/>
            <p:cNvSpPr/>
            <p:nvPr/>
          </p:nvSpPr>
          <p:spPr>
            <a:xfrm>
              <a:off x="2578571" y="4171315"/>
              <a:ext cx="2611755" cy="511175"/>
            </a:xfrm>
            <a:prstGeom prst="round2Diag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文本框 4"/>
            <p:cNvSpPr txBox="1"/>
            <p:nvPr/>
          </p:nvSpPr>
          <p:spPr>
            <a:xfrm>
              <a:off x="2201884" y="4220825"/>
              <a:ext cx="3223890" cy="460375"/>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汇报人：</a:t>
              </a:r>
              <a:r>
                <a:rPr kumimoji="0" lang="en-US" altLang="zh-CN"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PPT</a:t>
              </a:r>
              <a:r>
                <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a:t>
              </a:r>
              <a:endPar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pic>
        <p:nvPicPr>
          <p:cNvPr id="7" name="班得瑞乐团 - childhood memory - bandari 童年">
            <a:hlinkClick action="ppaction://media"/>
          </p:cNvPr>
          <p:cNvPicPr>
            <a:picLocks noChangeAspect="1"/>
          </p:cNvPicPr>
          <p:nvPr>
            <a:audioFile r:link="rId5"/>
            <p:extLst>
              <p:ext uri="{DAA4B4D4-6D71-4841-9C94-3DE7FCFB9230}">
                <p14:media xmlns:p14="http://schemas.microsoft.com/office/powerpoint/2010/main" r:embed="rId6">
                  <p14:fade in="5000.000000" out="5000.000000"/>
                </p14:media>
              </p:ext>
            </p:extLst>
          </p:nvPr>
        </p:nvPicPr>
        <p:blipFill>
          <a:blip r:embed="rId4"/>
          <a:stretch>
            <a:fillRect/>
          </a:stretch>
        </p:blipFill>
        <p:spPr>
          <a:xfrm>
            <a:off x="13318820" y="3225800"/>
            <a:ext cx="406400" cy="406400"/>
          </a:xfrm>
          <a:prstGeom prst="rect">
            <a:avLst/>
          </a:prstGeom>
        </p:spPr>
      </p:pic>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8" fill="hold" nodeType="afterGroup">
                            <p:stCondLst>
                              <p:cond delay="1"/>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501"/>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Scale>
                                      <p:cBhvr>
                                        <p:cTn id="15"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6" dur="500" decel="50000" fill="hold">
                                          <p:stCondLst>
                                            <p:cond delay="0"/>
                                          </p:stCondLst>
                                        </p:cTn>
                                        <p:tgtEl>
                                          <p:spTgt spid="4"/>
                                        </p:tgtEl>
                                        <p:attrNameLst>
                                          <p:attrName>ppt_x</p:attrName>
                                          <p:attrName>ppt_y</p:attrName>
                                        </p:attrNameLst>
                                      </p:cBhvr>
                                    </p:animMotion>
                                    <p:animEffect transition="in" filter="fade">
                                      <p:cBhvr>
                                        <p:cTn id="17" dur="500"/>
                                        <p:tgtEl>
                                          <p:spTgt spid="4"/>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06b0bb2b-6127-4216-b21e-613f445e83b1"/>
          <p:cNvGrpSpPr>
            <a:grpSpLocks noChangeAspect="1"/>
          </p:cNvGrpSpPr>
          <p:nvPr/>
        </p:nvGrpSpPr>
        <p:grpSpPr>
          <a:xfrm>
            <a:off x="1307468" y="1193355"/>
            <a:ext cx="9613068" cy="5664645"/>
            <a:chOff x="1307468" y="1193355"/>
            <a:chExt cx="9613068" cy="5664645"/>
          </a:xfrm>
        </p:grpSpPr>
        <p:grpSp>
          <p:nvGrpSpPr>
            <p:cNvPr id="5" name="Group 57"/>
            <p:cNvGrpSpPr/>
            <p:nvPr/>
          </p:nvGrpSpPr>
          <p:grpSpPr>
            <a:xfrm>
              <a:off x="4943510" y="1193355"/>
              <a:ext cx="2304980" cy="5664645"/>
              <a:chOff x="1669143" y="1193355"/>
              <a:chExt cx="2304980" cy="5664645"/>
            </a:xfrm>
          </p:grpSpPr>
          <p:sp>
            <p:nvSpPr>
              <p:cNvPr id="33" name="is1ide-Freeform: Shape 58"/>
              <p:cNvSpPr/>
              <p:nvPr/>
            </p:nvSpPr>
            <p:spPr>
              <a:xfrm rot="2503140">
                <a:off x="3627463" y="4508311"/>
                <a:ext cx="215412" cy="735030"/>
              </a:xfrm>
              <a:custGeom>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is1ide-Freeform: Shape 59"/>
              <p:cNvSpPr/>
              <p:nvPr/>
            </p:nvSpPr>
            <p:spPr>
              <a:xfrm rot="2503140">
                <a:off x="3627463" y="3583323"/>
                <a:ext cx="215412" cy="735030"/>
              </a:xfrm>
              <a:custGeom>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is1ide-Freeform: Shape 60"/>
              <p:cNvSpPr/>
              <p:nvPr/>
            </p:nvSpPr>
            <p:spPr>
              <a:xfrm rot="2503140">
                <a:off x="3627464" y="1719767"/>
                <a:ext cx="215412" cy="735030"/>
              </a:xfrm>
              <a:custGeom>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is1ide-Rectangle: Rounded Corners 61"/>
              <p:cNvSpPr/>
              <p:nvPr/>
            </p:nvSpPr>
            <p:spPr>
              <a:xfrm>
                <a:off x="1669143" y="1193355"/>
                <a:ext cx="1451428" cy="4252686"/>
              </a:xfrm>
              <a:prstGeom prst="roundRect">
                <a:avLst>
                  <a:gd name="adj" fmla="val 25667"/>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is1ide-Rectangle 62"/>
              <p:cNvSpPr/>
              <p:nvPr/>
            </p:nvSpPr>
            <p:spPr>
              <a:xfrm>
                <a:off x="2220685" y="5443621"/>
                <a:ext cx="348343" cy="1414379"/>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is1ide-Oval 63"/>
              <p:cNvSpPr/>
              <p:nvPr/>
            </p:nvSpPr>
            <p:spPr>
              <a:xfrm>
                <a:off x="2039256" y="1548955"/>
                <a:ext cx="711200" cy="7112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is1ide-Oval 64"/>
              <p:cNvSpPr/>
              <p:nvPr/>
            </p:nvSpPr>
            <p:spPr>
              <a:xfrm>
                <a:off x="2039256" y="2522622"/>
                <a:ext cx="711200" cy="7112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is1ide-Oval 65"/>
              <p:cNvSpPr/>
              <p:nvPr/>
            </p:nvSpPr>
            <p:spPr>
              <a:xfrm>
                <a:off x="2039256" y="3496289"/>
                <a:ext cx="711200" cy="7112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is1ide-Oval 66"/>
              <p:cNvSpPr/>
              <p:nvPr/>
            </p:nvSpPr>
            <p:spPr>
              <a:xfrm>
                <a:off x="2039256" y="4469955"/>
                <a:ext cx="711200" cy="71120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2" name="Group 67"/>
              <p:cNvGrpSpPr/>
              <p:nvPr/>
            </p:nvGrpSpPr>
            <p:grpSpPr>
              <a:xfrm>
                <a:off x="3226916" y="1548955"/>
                <a:ext cx="747207" cy="3632198"/>
                <a:chOff x="3226916" y="2097314"/>
                <a:chExt cx="874485" cy="3795487"/>
              </a:xfrm>
              <a:solidFill>
                <a:schemeClr val="bg1">
                  <a:lumMod val="50000"/>
                </a:schemeClr>
              </a:solidFill>
            </p:grpSpPr>
            <p:sp>
              <p:nvSpPr>
                <p:cNvPr id="48" name="is1ide-Freeform: Shape 73"/>
                <p:cNvSpPr/>
                <p:nvPr/>
              </p:nvSpPr>
              <p:spPr>
                <a:xfrm flipV="1">
                  <a:off x="3226916" y="2097314"/>
                  <a:ext cx="874485" cy="874486"/>
                </a:xfrm>
                <a:custGeom>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is1ide-Freeform: Shape 74"/>
                <p:cNvSpPr/>
                <p:nvPr/>
              </p:nvSpPr>
              <p:spPr>
                <a:xfrm flipV="1">
                  <a:off x="3226916" y="3070981"/>
                  <a:ext cx="874485" cy="874486"/>
                </a:xfrm>
                <a:custGeom>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is1ide-Freeform: Shape 75"/>
                <p:cNvSpPr/>
                <p:nvPr/>
              </p:nvSpPr>
              <p:spPr>
                <a:xfrm flipV="1">
                  <a:off x="3226916" y="4044648"/>
                  <a:ext cx="874485" cy="874486"/>
                </a:xfrm>
                <a:custGeom>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is1ide-Freeform: Shape 76"/>
                <p:cNvSpPr/>
                <p:nvPr/>
              </p:nvSpPr>
              <p:spPr>
                <a:xfrm flipV="1">
                  <a:off x="3226916" y="5018315"/>
                  <a:ext cx="874485" cy="874486"/>
                </a:xfrm>
                <a:custGeom>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3" name="is1ide-Freeform: Shape 68"/>
              <p:cNvSpPr/>
              <p:nvPr/>
            </p:nvSpPr>
            <p:spPr>
              <a:xfrm rot="2503140">
                <a:off x="3627464" y="2651544"/>
                <a:ext cx="215412" cy="735030"/>
              </a:xfrm>
              <a:custGeom>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is1ide-Freeform: Shape 69"/>
              <p:cNvSpPr/>
              <p:nvPr/>
            </p:nvSpPr>
            <p:spPr>
              <a:xfrm>
                <a:off x="2257249" y="1675141"/>
                <a:ext cx="368354" cy="458828"/>
              </a:xfrm>
              <a:custGeom>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5" name="is1ide-Freeform: Shape 70"/>
              <p:cNvSpPr/>
              <p:nvPr/>
            </p:nvSpPr>
            <p:spPr>
              <a:xfrm>
                <a:off x="2257249" y="2648808"/>
                <a:ext cx="368354" cy="458828"/>
              </a:xfrm>
              <a:custGeom>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is1ide-Freeform: Shape 71"/>
              <p:cNvSpPr/>
              <p:nvPr/>
            </p:nvSpPr>
            <p:spPr>
              <a:xfrm>
                <a:off x="2257249" y="3622475"/>
                <a:ext cx="368354" cy="458828"/>
              </a:xfrm>
              <a:custGeom>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7" name="is1ide-Freeform: Shape 72"/>
              <p:cNvSpPr/>
              <p:nvPr/>
            </p:nvSpPr>
            <p:spPr>
              <a:xfrm>
                <a:off x="2257249" y="4596141"/>
                <a:ext cx="368354" cy="458828"/>
              </a:xfrm>
              <a:custGeom>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6" name="Group 18"/>
            <p:cNvGrpSpPr/>
            <p:nvPr/>
          </p:nvGrpSpPr>
          <p:grpSpPr>
            <a:xfrm>
              <a:off x="8170814" y="1980197"/>
              <a:ext cx="2749722" cy="3463424"/>
              <a:chOff x="8170814" y="1912116"/>
              <a:chExt cx="2749722" cy="3463424"/>
            </a:xfrm>
          </p:grpSpPr>
          <p:grpSp>
            <p:nvGrpSpPr>
              <p:cNvPr id="21" name="Group 23"/>
              <p:cNvGrpSpPr/>
              <p:nvPr/>
            </p:nvGrpSpPr>
            <p:grpSpPr>
              <a:xfrm>
                <a:off x="8170814" y="1912116"/>
                <a:ext cx="2611177" cy="3463424"/>
                <a:chOff x="1193500" y="1491637"/>
                <a:chExt cx="3761195" cy="3463424"/>
              </a:xfrm>
            </p:grpSpPr>
            <p:grpSp>
              <p:nvGrpSpPr>
                <p:cNvPr id="24" name="Group 27"/>
                <p:cNvGrpSpPr/>
                <p:nvPr/>
              </p:nvGrpSpPr>
              <p:grpSpPr>
                <a:xfrm>
                  <a:off x="1193500" y="1491637"/>
                  <a:ext cx="3761195" cy="815608"/>
                  <a:chOff x="1317257" y="1824875"/>
                  <a:chExt cx="3761195" cy="815608"/>
                </a:xfrm>
              </p:grpSpPr>
              <p:sp>
                <p:nvSpPr>
                  <p:cNvPr id="31" name="is1ide-TextBox 37"/>
                  <p:cNvSpPr txBox="1"/>
                  <p:nvPr/>
                </p:nvSpPr>
                <p:spPr>
                  <a:xfrm>
                    <a:off x="1751472" y="2132652"/>
                    <a:ext cx="3326980" cy="507831"/>
                  </a:xfrm>
                  <a:prstGeom prst="rect">
                    <a:avLst/>
                  </a:prstGeom>
                  <a:noFill/>
                </p:spPr>
                <p:txBody>
                  <a:bodyPr wrap="square" lIns="0" tIns="0" rIns="0" bIns="0">
                    <a:noAutofit/>
                  </a:bodyPr>
                  <a:lstStyle/>
                  <a:p>
                    <a:pPr algn="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s1ide-Rectangle 38"/>
                  <p:cNvSpPr/>
                  <p:nvPr/>
                </p:nvSpPr>
                <p:spPr>
                  <a:xfrm>
                    <a:off x="1317257" y="1824875"/>
                    <a:ext cx="3761195" cy="307777"/>
                  </a:xfrm>
                  <a:prstGeom prst="rect">
                    <a:avLst/>
                  </a:prstGeom>
                </p:spPr>
                <p:txBody>
                  <a:bodyPr wrap="none" lIns="0" tIns="0" rIns="0" bIns="0">
                    <a:noAutofit/>
                  </a:bodyPr>
                  <a:lstStyle/>
                  <a:p>
                    <a:pPr algn="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5" name="Group 31"/>
                <p:cNvGrpSpPr/>
                <p:nvPr/>
              </p:nvGrpSpPr>
              <p:grpSpPr>
                <a:xfrm>
                  <a:off x="1193500" y="2815545"/>
                  <a:ext cx="3761195" cy="815608"/>
                  <a:chOff x="1317257" y="1824875"/>
                  <a:chExt cx="3761195" cy="815608"/>
                </a:xfrm>
              </p:grpSpPr>
              <p:sp>
                <p:nvSpPr>
                  <p:cNvPr id="29" name="is1ide-TextBox 35"/>
                  <p:cNvSpPr txBox="1"/>
                  <p:nvPr/>
                </p:nvSpPr>
                <p:spPr>
                  <a:xfrm>
                    <a:off x="1751472" y="2132652"/>
                    <a:ext cx="3326980" cy="507831"/>
                  </a:xfrm>
                  <a:prstGeom prst="rect">
                    <a:avLst/>
                  </a:prstGeom>
                  <a:noFill/>
                </p:spPr>
                <p:txBody>
                  <a:bodyPr wrap="square" lIns="0" tIns="0" rIns="0" bIns="0">
                    <a:noAutofit/>
                  </a:bodyPr>
                  <a:lstStyle/>
                  <a:p>
                    <a:pPr algn="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is1ide-Rectangle 36"/>
                  <p:cNvSpPr/>
                  <p:nvPr/>
                </p:nvSpPr>
                <p:spPr>
                  <a:xfrm>
                    <a:off x="1317257" y="1824875"/>
                    <a:ext cx="3761195" cy="307777"/>
                  </a:xfrm>
                  <a:prstGeom prst="rect">
                    <a:avLst/>
                  </a:prstGeom>
                </p:spPr>
                <p:txBody>
                  <a:bodyPr wrap="none" lIns="0" tIns="0" rIns="0" bIns="0">
                    <a:noAutofit/>
                  </a:bodyPr>
                  <a:lstStyle/>
                  <a:p>
                    <a:pPr algn="r"/>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6" name="Group 32"/>
                <p:cNvGrpSpPr/>
                <p:nvPr/>
              </p:nvGrpSpPr>
              <p:grpSpPr>
                <a:xfrm>
                  <a:off x="1193500" y="4139453"/>
                  <a:ext cx="3761195" cy="815608"/>
                  <a:chOff x="1317257" y="1824875"/>
                  <a:chExt cx="3761195" cy="815608"/>
                </a:xfrm>
              </p:grpSpPr>
              <p:sp>
                <p:nvSpPr>
                  <p:cNvPr id="27" name="is1ide-TextBox 33"/>
                  <p:cNvSpPr txBox="1"/>
                  <p:nvPr/>
                </p:nvSpPr>
                <p:spPr>
                  <a:xfrm>
                    <a:off x="1751472" y="2132652"/>
                    <a:ext cx="3326980" cy="507831"/>
                  </a:xfrm>
                  <a:prstGeom prst="rect">
                    <a:avLst/>
                  </a:prstGeom>
                  <a:noFill/>
                </p:spPr>
                <p:txBody>
                  <a:bodyPr wrap="square" lIns="0" tIns="0" rIns="0" bIns="0">
                    <a:noAutofit/>
                  </a:bodyPr>
                  <a:lstStyle/>
                  <a:p>
                    <a:pPr algn="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is1ide-Rectangle 34"/>
                  <p:cNvSpPr/>
                  <p:nvPr/>
                </p:nvSpPr>
                <p:spPr>
                  <a:xfrm>
                    <a:off x="1317257" y="1824875"/>
                    <a:ext cx="3761195" cy="307777"/>
                  </a:xfrm>
                  <a:prstGeom prst="rect">
                    <a:avLst/>
                  </a:prstGeom>
                </p:spPr>
                <p:txBody>
                  <a:bodyPr wrap="none" lIns="0" tIns="0" rIns="0" bIns="0">
                    <a:noAutofit/>
                  </a:bodyPr>
                  <a:lstStyle/>
                  <a:p>
                    <a:pPr algn="r"/>
                    <a:r>
                      <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cxnSp>
            <p:nvCxnSpPr>
              <p:cNvPr id="22" name="is1ide-Straight Connector 24"/>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is1ide-Straight Connector 26"/>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39"/>
            <p:cNvGrpSpPr/>
            <p:nvPr/>
          </p:nvGrpSpPr>
          <p:grpSpPr>
            <a:xfrm>
              <a:off x="1307468" y="1980197"/>
              <a:ext cx="2713719" cy="3463424"/>
              <a:chOff x="1307468" y="1697288"/>
              <a:chExt cx="2713719" cy="3463424"/>
            </a:xfrm>
          </p:grpSpPr>
          <p:grpSp>
            <p:nvGrpSpPr>
              <p:cNvPr id="8" name="Group 40"/>
              <p:cNvGrpSpPr/>
              <p:nvPr/>
            </p:nvGrpSpPr>
            <p:grpSpPr>
              <a:xfrm>
                <a:off x="1410010" y="1697288"/>
                <a:ext cx="2611177" cy="3463424"/>
                <a:chOff x="1193500" y="1491637"/>
                <a:chExt cx="3761195" cy="3463424"/>
              </a:xfrm>
            </p:grpSpPr>
            <p:grpSp>
              <p:nvGrpSpPr>
                <p:cNvPr id="12" name="Group 44"/>
                <p:cNvGrpSpPr/>
                <p:nvPr/>
              </p:nvGrpSpPr>
              <p:grpSpPr>
                <a:xfrm>
                  <a:off x="1193500" y="1491637"/>
                  <a:ext cx="3761195" cy="815608"/>
                  <a:chOff x="1317257" y="1824875"/>
                  <a:chExt cx="3761195" cy="815608"/>
                </a:xfrm>
              </p:grpSpPr>
              <p:sp>
                <p:nvSpPr>
                  <p:cNvPr id="19" name="is1ide-TextBox 51"/>
                  <p:cNvSpPr txBox="1"/>
                  <p:nvPr/>
                </p:nvSpPr>
                <p:spPr>
                  <a:xfrm>
                    <a:off x="1317257" y="2132652"/>
                    <a:ext cx="3182019" cy="507831"/>
                  </a:xfrm>
                  <a:prstGeom prst="rect">
                    <a:avLst/>
                  </a:prstGeom>
                  <a:noFill/>
                </p:spPr>
                <p:txBody>
                  <a:bodyPr wrap="square" lIns="0" tIns="0" rIns="0" bIns="0">
                    <a:noAutofit/>
                  </a:bodyPr>
                  <a:lstStyle/>
                  <a:p>
                    <a:pP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is1ide-Rectangle 52"/>
                  <p:cNvSpPr/>
                  <p:nvPr/>
                </p:nvSpPr>
                <p:spPr>
                  <a:xfrm>
                    <a:off x="1317257" y="1824875"/>
                    <a:ext cx="3761195" cy="307777"/>
                  </a:xfrm>
                  <a:prstGeom prst="rect">
                    <a:avLst/>
                  </a:prstGeom>
                </p:spPr>
                <p:txBody>
                  <a:bodyPr wrap="none" lIns="0" tIns="0" rIns="0" bIns="0">
                    <a:noAutofit/>
                  </a:bodyPr>
                  <a:lstStyle/>
                  <a:p>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3" name="Group 45"/>
                <p:cNvGrpSpPr/>
                <p:nvPr/>
              </p:nvGrpSpPr>
              <p:grpSpPr>
                <a:xfrm>
                  <a:off x="1193500" y="2815545"/>
                  <a:ext cx="3761195" cy="815608"/>
                  <a:chOff x="1317257" y="1824875"/>
                  <a:chExt cx="3761195" cy="815608"/>
                </a:xfrm>
              </p:grpSpPr>
              <p:sp>
                <p:nvSpPr>
                  <p:cNvPr id="17" name="is1ide-TextBox 49"/>
                  <p:cNvSpPr txBox="1"/>
                  <p:nvPr/>
                </p:nvSpPr>
                <p:spPr>
                  <a:xfrm>
                    <a:off x="1317257" y="2132652"/>
                    <a:ext cx="3182019" cy="507831"/>
                  </a:xfrm>
                  <a:prstGeom prst="rect">
                    <a:avLst/>
                  </a:prstGeom>
                  <a:noFill/>
                </p:spPr>
                <p:txBody>
                  <a:bodyPr wrap="square" lIns="0" tIns="0" rIns="0" bIns="0">
                    <a:noAutofit/>
                  </a:bodyPr>
                  <a:lstStyle/>
                  <a:p>
                    <a:pP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is1ide-Rectangle 50"/>
                  <p:cNvSpPr/>
                  <p:nvPr/>
                </p:nvSpPr>
                <p:spPr>
                  <a:xfrm>
                    <a:off x="1317257" y="1824875"/>
                    <a:ext cx="3761195" cy="307777"/>
                  </a:xfrm>
                  <a:prstGeom prst="rect">
                    <a:avLst/>
                  </a:prstGeom>
                </p:spPr>
                <p:txBody>
                  <a:bodyPr wrap="none" lIns="0" tIns="0" rIns="0" bIns="0">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4" name="Group 46"/>
                <p:cNvGrpSpPr/>
                <p:nvPr/>
              </p:nvGrpSpPr>
              <p:grpSpPr>
                <a:xfrm>
                  <a:off x="1193500" y="4139453"/>
                  <a:ext cx="3761195" cy="815608"/>
                  <a:chOff x="1317257" y="1824875"/>
                  <a:chExt cx="3761195" cy="815608"/>
                </a:xfrm>
              </p:grpSpPr>
              <p:sp>
                <p:nvSpPr>
                  <p:cNvPr id="15" name="is1ide-TextBox 47"/>
                  <p:cNvSpPr txBox="1"/>
                  <p:nvPr/>
                </p:nvSpPr>
                <p:spPr>
                  <a:xfrm>
                    <a:off x="1317257" y="2132652"/>
                    <a:ext cx="3182019" cy="507831"/>
                  </a:xfrm>
                  <a:prstGeom prst="rect">
                    <a:avLst/>
                  </a:prstGeom>
                  <a:noFill/>
                </p:spPr>
                <p:txBody>
                  <a:bodyPr wrap="square" lIns="0" tIns="0" rIns="0" bIns="0">
                    <a:noAutofit/>
                  </a:bodyPr>
                  <a:lstStyle/>
                  <a:p>
                    <a:pP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is1ide-Rectangle 48"/>
                  <p:cNvSpPr/>
                  <p:nvPr/>
                </p:nvSpPr>
                <p:spPr>
                  <a:xfrm>
                    <a:off x="1317257" y="1824875"/>
                    <a:ext cx="3761195" cy="307777"/>
                  </a:xfrm>
                  <a:prstGeom prst="rect">
                    <a:avLst/>
                  </a:prstGeom>
                </p:spPr>
                <p:txBody>
                  <a:bodyPr wrap="none" lIns="0" tIns="0" rIns="0" bIns="0">
                    <a:noAutofit/>
                  </a:bodyPr>
                  <a:lstStyle/>
                  <a:p>
                    <a:r>
                      <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9" name="Group 41"/>
              <p:cNvGrpSpPr/>
              <p:nvPr/>
            </p:nvGrpSpPr>
            <p:grpSpPr>
              <a:xfrm>
                <a:off x="1307468" y="2710116"/>
                <a:ext cx="2448272" cy="1338747"/>
                <a:chOff x="1307468" y="2924944"/>
                <a:chExt cx="2448272" cy="1338747"/>
              </a:xfrm>
            </p:grpSpPr>
            <p:cxnSp>
              <p:nvCxnSpPr>
                <p:cNvPr id="10" name="is1ide-Straight Connector 42"/>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is1ide-Straight Connector 43"/>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3962986" y="2540782"/>
            <a:ext cx="4277360" cy="700336"/>
            <a:chOff x="1036906" y="2154702"/>
            <a:chExt cx="4277360" cy="700336"/>
          </a:xfrm>
        </p:grpSpPr>
        <p:sp>
          <p:nvSpPr>
            <p:cNvPr id="3" name="MH_Number"/>
            <p:cNvSpPr/>
            <p:nvPr>
              <p:custDataLst>
                <p:tags r:id="rId4"/>
              </p:custDataLst>
            </p:nvPr>
          </p:nvSpPr>
          <p:spPr>
            <a:xfrm flipH="1">
              <a:off x="1036907" y="2369292"/>
              <a:ext cx="609000" cy="426438"/>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Title"/>
            <p:cNvSpPr/>
            <p:nvPr>
              <p:custDataLst>
                <p:tags r:id="rId5"/>
              </p:custDataLst>
            </p:nvPr>
          </p:nvSpPr>
          <p:spPr>
            <a:xfrm flipH="1">
              <a:off x="1036906" y="2154702"/>
              <a:ext cx="4277360" cy="70033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endParaRPr lang="zh-CN" altLang="en-US" sz="36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 name="MH_Title"/>
          <p:cNvSpPr txBox="1">
            <a:spLocks noChangeArrowheads="1"/>
          </p:cNvSpPr>
          <p:nvPr>
            <p:custDataLst>
              <p:tags r:id="rId6"/>
            </p:custDataLst>
          </p:nvPr>
        </p:nvSpPr>
        <p:spPr bwMode="auto">
          <a:xfrm>
            <a:off x="3962986" y="3650854"/>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00b437b2-8de2-4f22-8662-21bda5d02070"/>
          <p:cNvGrpSpPr>
            <a:grpSpLocks noChangeAspect="1"/>
          </p:cNvGrpSpPr>
          <p:nvPr/>
        </p:nvGrpSpPr>
        <p:grpSpPr>
          <a:xfrm>
            <a:off x="709338" y="2104757"/>
            <a:ext cx="10773325" cy="3583206"/>
            <a:chOff x="692353" y="1221820"/>
            <a:chExt cx="10773325" cy="3583206"/>
          </a:xfrm>
        </p:grpSpPr>
        <p:grpSp>
          <p:nvGrpSpPr>
            <p:cNvPr id="5" name="Group 1"/>
            <p:cNvGrpSpPr/>
            <p:nvPr/>
          </p:nvGrpSpPr>
          <p:grpSpPr>
            <a:xfrm>
              <a:off x="720042" y="1716998"/>
              <a:ext cx="3338198" cy="2044618"/>
              <a:chOff x="803822" y="1016361"/>
              <a:chExt cx="7536357" cy="2044618"/>
            </a:xfrm>
          </p:grpSpPr>
          <p:cxnSp>
            <p:nvCxnSpPr>
              <p:cNvPr id="44" name="îṣļîḑé-Straight Connector 2"/>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îṣļîḑé-Straight Connector 3"/>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îṣļîḑé-Straight Connector 4"/>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îṣļîḑé-Straight Connector 5"/>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îṣļîḑé-Straight Connector 6"/>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îṣļîḑé-Straight Connector 7"/>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îṣļîḑé-Straight Connector 8"/>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îṣļîḑé-Freeform: Shape 9"/>
            <p:cNvSpPr/>
            <p:nvPr/>
          </p:nvSpPr>
          <p:spPr bwMode="auto">
            <a:xfrm>
              <a:off x="692353" y="2824820"/>
              <a:ext cx="1604455" cy="1980206"/>
            </a:xfrm>
            <a:custGeom>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1">
                    <a:lumMod val="75000"/>
                    <a:alpha val="95000"/>
                  </a:schemeClr>
                </a:gs>
                <a:gs pos="49000">
                  <a:schemeClr val="accent1"/>
                </a:gs>
              </a:gsLst>
              <a:lin ang="0" scaled="0"/>
            </a:gra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îṣļîḑé-Freeform: Shape 10"/>
            <p:cNvSpPr/>
            <p:nvPr/>
          </p:nvSpPr>
          <p:spPr bwMode="auto">
            <a:xfrm>
              <a:off x="1592221" y="2287546"/>
              <a:ext cx="1883253" cy="2517480"/>
            </a:xfrm>
            <a:custGeom>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2">
                    <a:lumMod val="50000"/>
                  </a:schemeClr>
                </a:gs>
                <a:gs pos="49000">
                  <a:schemeClr val="accent2"/>
                </a:gs>
              </a:gsLst>
              <a:lin ang="0" scaled="0"/>
            </a:gra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îṣļîḑé-Freeform: Shape 11"/>
            <p:cNvSpPr/>
            <p:nvPr/>
          </p:nvSpPr>
          <p:spPr bwMode="auto">
            <a:xfrm>
              <a:off x="2643832" y="2824820"/>
              <a:ext cx="1543953" cy="1980206"/>
            </a:xfrm>
            <a:custGeom>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3">
                    <a:lumMod val="50000"/>
                  </a:schemeClr>
                </a:gs>
                <a:gs pos="49000">
                  <a:schemeClr val="accent3"/>
                </a:gs>
              </a:gsLst>
              <a:lin ang="0" scaled="0"/>
            </a:gra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9" name="Group 12"/>
            <p:cNvGrpSpPr/>
            <p:nvPr/>
          </p:nvGrpSpPr>
          <p:grpSpPr>
            <a:xfrm>
              <a:off x="1115648" y="1898607"/>
              <a:ext cx="740502" cy="740498"/>
              <a:chOff x="846989" y="1401020"/>
              <a:chExt cx="877416" cy="877416"/>
            </a:xfrm>
            <a:effectLst/>
          </p:grpSpPr>
          <p:sp>
            <p:nvSpPr>
              <p:cNvPr id="42" name="îṣļîḑé-Teardrop 13"/>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îṣļîḑé-Oval 1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0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90%</a:t>
                </a:r>
                <a:endParaRPr lang="en-US" sz="10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15"/>
            <p:cNvGrpSpPr/>
            <p:nvPr/>
          </p:nvGrpSpPr>
          <p:grpSpPr>
            <a:xfrm>
              <a:off x="2134114" y="1319615"/>
              <a:ext cx="740502" cy="740498"/>
              <a:chOff x="846989" y="1401020"/>
              <a:chExt cx="877416" cy="877416"/>
            </a:xfrm>
            <a:effectLst/>
          </p:grpSpPr>
          <p:sp>
            <p:nvSpPr>
              <p:cNvPr id="40" name="îṣļîḑé-Teardrop 16"/>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îṣļîḑé-Oval 1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0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80%</a:t>
                </a:r>
                <a:endParaRPr lang="en-US" sz="10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1" name="Group 18"/>
            <p:cNvGrpSpPr/>
            <p:nvPr/>
          </p:nvGrpSpPr>
          <p:grpSpPr>
            <a:xfrm>
              <a:off x="3055667" y="1894318"/>
              <a:ext cx="740502" cy="740498"/>
              <a:chOff x="846989" y="1401020"/>
              <a:chExt cx="877416" cy="877416"/>
            </a:xfrm>
            <a:effectLst/>
          </p:grpSpPr>
          <p:sp>
            <p:nvSpPr>
              <p:cNvPr id="38" name="îṣļîḑé-Teardrop 19"/>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îṣļîḑé-Oval 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0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70%</a:t>
                </a:r>
                <a:endParaRPr lang="en-US" sz="10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2" name="îṣļîḑé-Freeform: Shape 26"/>
            <p:cNvSpPr/>
            <p:nvPr/>
          </p:nvSpPr>
          <p:spPr bwMode="auto">
            <a:xfrm>
              <a:off x="8403230" y="1725144"/>
              <a:ext cx="661317" cy="661317"/>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îṣļîḑé-Freeform: Shape 27"/>
            <p:cNvSpPr/>
            <p:nvPr/>
          </p:nvSpPr>
          <p:spPr bwMode="auto">
            <a:xfrm>
              <a:off x="8403230" y="2892218"/>
              <a:ext cx="661317" cy="661317"/>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îṣļîḑé-Freeform: Shape 28"/>
            <p:cNvSpPr/>
            <p:nvPr/>
          </p:nvSpPr>
          <p:spPr bwMode="auto">
            <a:xfrm>
              <a:off x="8403230" y="4035443"/>
              <a:ext cx="661317" cy="661317"/>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5" name="îṣļîḑé-Straight Connector 29"/>
            <p:cNvCxnSpPr/>
            <p:nvPr/>
          </p:nvCxnSpPr>
          <p:spPr>
            <a:xfrm flipH="1">
              <a:off x="7858098" y="1461247"/>
              <a:ext cx="0" cy="3312267"/>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îṣļîḑé-Straight Connector 30"/>
            <p:cNvCxnSpPr/>
            <p:nvPr/>
          </p:nvCxnSpPr>
          <p:spPr>
            <a:xfrm flipH="1">
              <a:off x="4557706" y="1461247"/>
              <a:ext cx="0" cy="3312267"/>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7" name="îṣļîḑé-TextBox 31"/>
            <p:cNvSpPr txBox="1"/>
            <p:nvPr/>
          </p:nvSpPr>
          <p:spPr>
            <a:xfrm>
              <a:off x="6014746" y="4389747"/>
              <a:ext cx="410369" cy="246221"/>
            </a:xfrm>
            <a:prstGeom prst="rect">
              <a:avLst/>
            </a:prstGeom>
            <a:noFill/>
          </p:spPr>
          <p:txBody>
            <a:bodyPr wrap="none" lIns="0" tIns="0" rIns="0" bIns="0">
              <a:normAutofit/>
            </a:bodyPr>
            <a:lstStyle/>
            <a:p>
              <a:pPr algn="ctr"/>
              <a:r>
                <a:rPr lang="en-US" sz="16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75%</a:t>
              </a:r>
              <a:endParaRPr lang="en-US" sz="16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8" name="Group 32"/>
            <p:cNvGrpSpPr>
              <a:grpSpLocks noChangeAspect="1"/>
            </p:cNvGrpSpPr>
            <p:nvPr/>
          </p:nvGrpSpPr>
          <p:grpSpPr>
            <a:xfrm>
              <a:off x="5632252" y="3008188"/>
              <a:ext cx="1175358" cy="1175352"/>
              <a:chOff x="4046972" y="1821242"/>
              <a:chExt cx="751216" cy="751214"/>
            </a:xfrm>
          </p:grpSpPr>
          <p:sp>
            <p:nvSpPr>
              <p:cNvPr id="34" name="îṣļîḑé-Oval 33"/>
              <p:cNvSpPr/>
              <p:nvPr/>
            </p:nvSpPr>
            <p:spPr>
              <a:xfrm>
                <a:off x="4046972" y="1821242"/>
                <a:ext cx="751216" cy="751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5" name="Group 34"/>
              <p:cNvGrpSpPr/>
              <p:nvPr/>
            </p:nvGrpSpPr>
            <p:grpSpPr>
              <a:xfrm>
                <a:off x="4321607" y="1938430"/>
                <a:ext cx="201944" cy="516839"/>
                <a:chOff x="5054600" y="1652588"/>
                <a:chExt cx="187325" cy="479424"/>
              </a:xfrm>
              <a:solidFill>
                <a:schemeClr val="bg1"/>
              </a:solidFill>
            </p:grpSpPr>
            <p:sp>
              <p:nvSpPr>
                <p:cNvPr id="36" name="îṣļîḑé-Freeform: Shape 35"/>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îṣļîḑé-Oval 36"/>
                <p:cNvSpPr/>
                <p:nvPr/>
              </p:nvSpPr>
              <p:spPr bwMode="auto">
                <a:xfrm>
                  <a:off x="5110163" y="1652588"/>
                  <a:ext cx="74613" cy="76200"/>
                </a:xfrm>
                <a:prstGeom prst="ellipse">
                  <a:avLst/>
                </a:pr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19" name="Group 37"/>
            <p:cNvGrpSpPr>
              <a:grpSpLocks noChangeAspect="1"/>
            </p:cNvGrpSpPr>
            <p:nvPr/>
          </p:nvGrpSpPr>
          <p:grpSpPr>
            <a:xfrm>
              <a:off x="5632252" y="1679329"/>
              <a:ext cx="1175358" cy="1175352"/>
              <a:chOff x="5397701" y="1821242"/>
              <a:chExt cx="751216" cy="751214"/>
            </a:xfrm>
          </p:grpSpPr>
          <p:sp>
            <p:nvSpPr>
              <p:cNvPr id="30" name="îṣļîḑé-Oval 38"/>
              <p:cNvSpPr/>
              <p:nvPr/>
            </p:nvSpPr>
            <p:spPr>
              <a:xfrm>
                <a:off x="5397701" y="1821242"/>
                <a:ext cx="751216" cy="751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1" name="Group 39"/>
              <p:cNvGrpSpPr/>
              <p:nvPr/>
            </p:nvGrpSpPr>
            <p:grpSpPr>
              <a:xfrm>
                <a:off x="5653784" y="1940300"/>
                <a:ext cx="238994" cy="513083"/>
                <a:chOff x="6213475" y="1668463"/>
                <a:chExt cx="227013" cy="487362"/>
              </a:xfrm>
              <a:solidFill>
                <a:schemeClr val="bg1"/>
              </a:solidFill>
            </p:grpSpPr>
            <p:sp>
              <p:nvSpPr>
                <p:cNvPr id="32" name="îṣļîḑé-Oval 40"/>
                <p:cNvSpPr/>
                <p:nvPr/>
              </p:nvSpPr>
              <p:spPr bwMode="auto">
                <a:xfrm>
                  <a:off x="6291263" y="1668463"/>
                  <a:ext cx="73025" cy="73025"/>
                </a:xfrm>
                <a:prstGeom prst="ellipse">
                  <a:avLst/>
                </a:pr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îṣļîḑé-Freeform: Shape 41"/>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20" name="îṣļîḑé-TextBox 42"/>
            <p:cNvSpPr txBox="1"/>
            <p:nvPr/>
          </p:nvSpPr>
          <p:spPr>
            <a:xfrm>
              <a:off x="6014746" y="1221820"/>
              <a:ext cx="410369" cy="246221"/>
            </a:xfrm>
            <a:prstGeom prst="rect">
              <a:avLst/>
            </a:prstGeom>
            <a:noFill/>
          </p:spPr>
          <p:txBody>
            <a:bodyPr wrap="none" lIns="0" tIns="0" rIns="0" bIns="0">
              <a:normAutofit/>
            </a:bodyPr>
            <a:lstStyle/>
            <a:p>
              <a:pPr algn="ctr"/>
              <a:r>
                <a:rPr lang="en-US" sz="16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95%</a:t>
              </a:r>
              <a:endParaRPr lang="en-US" sz="16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1" name="Group 43"/>
            <p:cNvGrpSpPr/>
            <p:nvPr/>
          </p:nvGrpSpPr>
          <p:grpSpPr>
            <a:xfrm>
              <a:off x="9019425" y="1698897"/>
              <a:ext cx="2446253" cy="821001"/>
              <a:chOff x="9019425" y="1601180"/>
              <a:chExt cx="2446253" cy="821001"/>
            </a:xfrm>
          </p:grpSpPr>
          <p:sp>
            <p:nvSpPr>
              <p:cNvPr id="28" name="îṣļîḑé-TextBox 44"/>
              <p:cNvSpPr txBox="1"/>
              <p:nvPr/>
            </p:nvSpPr>
            <p:spPr>
              <a:xfrm>
                <a:off x="9019425" y="1601180"/>
                <a:ext cx="2446253" cy="253617"/>
              </a:xfrm>
              <a:prstGeom prst="rect">
                <a:avLst/>
              </a:prstGeom>
              <a:noFill/>
            </p:spPr>
            <p:txBody>
              <a:bodyPr wrap="none" lIns="144000" tIns="0" rIns="144000" bIns="0" anchor="b" anchorCtr="0">
                <a:noAutofit/>
              </a:bodyPr>
              <a:lstStyle/>
              <a:p>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îṣļîḑé-TextBox 45"/>
              <p:cNvSpPr txBox="1"/>
              <p:nvPr/>
            </p:nvSpPr>
            <p:spPr>
              <a:xfrm>
                <a:off x="9019425" y="1956397"/>
                <a:ext cx="2446253" cy="465784"/>
              </a:xfrm>
              <a:prstGeom prst="rect">
                <a:avLst/>
              </a:prstGeom>
              <a:noFill/>
            </p:spPr>
            <p:txBody>
              <a:bodyPr wrap="square" lIns="144000" tIns="0" rIns="144000" bIns="0" anchor="t" anchorCtr="0">
                <a:noAutofit/>
              </a:bodyPr>
              <a:lstStyle/>
              <a:p>
                <a:pP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2" name="Group 46"/>
            <p:cNvGrpSpPr/>
            <p:nvPr/>
          </p:nvGrpSpPr>
          <p:grpSpPr>
            <a:xfrm>
              <a:off x="9019425" y="2890511"/>
              <a:ext cx="2446253" cy="821001"/>
              <a:chOff x="9019425" y="1601180"/>
              <a:chExt cx="2446253" cy="821001"/>
            </a:xfrm>
          </p:grpSpPr>
          <p:sp>
            <p:nvSpPr>
              <p:cNvPr id="26" name="îṣļîḑé-TextBox 47"/>
              <p:cNvSpPr txBox="1"/>
              <p:nvPr/>
            </p:nvSpPr>
            <p:spPr>
              <a:xfrm>
                <a:off x="9019425" y="1601180"/>
                <a:ext cx="2446253" cy="253617"/>
              </a:xfrm>
              <a:prstGeom prst="rect">
                <a:avLst/>
              </a:prstGeom>
              <a:noFill/>
            </p:spPr>
            <p:txBody>
              <a:bodyPr wrap="none" lIns="144000" tIns="0" rIns="144000" bIns="0" anchor="b" anchorCtr="0">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îṣļîḑé-TextBox 48"/>
              <p:cNvSpPr txBox="1"/>
              <p:nvPr/>
            </p:nvSpPr>
            <p:spPr>
              <a:xfrm>
                <a:off x="9019425" y="1956397"/>
                <a:ext cx="2446253" cy="465784"/>
              </a:xfrm>
              <a:prstGeom prst="rect">
                <a:avLst/>
              </a:prstGeom>
              <a:noFill/>
            </p:spPr>
            <p:txBody>
              <a:bodyPr wrap="square" lIns="144000" tIns="0" rIns="144000" bIns="0" anchor="t" anchorCtr="0">
                <a:noAutofit/>
              </a:bodyPr>
              <a:lstStyle/>
              <a:p>
                <a:pP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3" name="Group 49"/>
            <p:cNvGrpSpPr/>
            <p:nvPr/>
          </p:nvGrpSpPr>
          <p:grpSpPr>
            <a:xfrm>
              <a:off x="9019425" y="3969739"/>
              <a:ext cx="2446253" cy="821001"/>
              <a:chOff x="9019425" y="1601180"/>
              <a:chExt cx="2446253" cy="821001"/>
            </a:xfrm>
          </p:grpSpPr>
          <p:sp>
            <p:nvSpPr>
              <p:cNvPr id="24" name="îṣļîḑé-TextBox 50"/>
              <p:cNvSpPr txBox="1"/>
              <p:nvPr/>
            </p:nvSpPr>
            <p:spPr>
              <a:xfrm>
                <a:off x="9019425" y="1601180"/>
                <a:ext cx="2446253" cy="253617"/>
              </a:xfrm>
              <a:prstGeom prst="rect">
                <a:avLst/>
              </a:prstGeom>
              <a:noFill/>
            </p:spPr>
            <p:txBody>
              <a:bodyPr wrap="none" lIns="144000" tIns="0" rIns="144000" bIns="0" anchor="b" anchorCtr="0">
                <a:noAutofit/>
              </a:bodyPr>
              <a:lstStyle/>
              <a:p>
                <a:r>
                  <a:rPr lang="zh-CN" altLang="en-US" sz="2000" b="1">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îṣļîḑé-TextBox 51"/>
              <p:cNvSpPr txBox="1"/>
              <p:nvPr/>
            </p:nvSpPr>
            <p:spPr>
              <a:xfrm>
                <a:off x="9019425" y="1956397"/>
                <a:ext cx="2446253" cy="465784"/>
              </a:xfrm>
              <a:prstGeom prst="rect">
                <a:avLst/>
              </a:prstGeom>
              <a:noFill/>
            </p:spPr>
            <p:txBody>
              <a:bodyPr wrap="square" lIns="144000" tIns="0" rIns="144000" bIns="0" anchor="t" anchorCtr="0">
                <a:noAutofit/>
              </a:bodyPr>
              <a:lstStyle/>
              <a:p>
                <a:pPr>
                  <a:lnSpc>
                    <a:spcPct val="12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1575632" y="2106931"/>
            <a:ext cx="8573642" cy="1700211"/>
            <a:chOff x="1575632" y="2228851"/>
            <a:chExt cx="8573642" cy="1700211"/>
          </a:xfrm>
        </p:grpSpPr>
        <p:sp>
          <p:nvSpPr>
            <p:cNvPr id="5" name="MH_Other_1"/>
            <p:cNvSpPr/>
            <p:nvPr>
              <p:custDataLst>
                <p:tags r:id="rId4"/>
              </p:custDataLst>
            </p:nvPr>
          </p:nvSpPr>
          <p:spPr>
            <a:xfrm rot="21556260">
              <a:off x="1575632" y="3040465"/>
              <a:ext cx="1645224" cy="373915"/>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Other_2"/>
            <p:cNvSpPr/>
            <p:nvPr>
              <p:custDataLst>
                <p:tags r:id="rId5"/>
              </p:custDataLst>
            </p:nvPr>
          </p:nvSpPr>
          <p:spPr>
            <a:xfrm rot="1355877">
              <a:off x="3025102" y="2281639"/>
              <a:ext cx="1645224" cy="1647423"/>
            </a:xfrm>
            <a:prstGeom prst="ellipse">
              <a:avLst/>
            </a:prstGeom>
            <a:solidFill>
              <a:schemeClr val="accent5"/>
            </a:solidFill>
            <a:ln w="635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Other_3"/>
            <p:cNvSpPr/>
            <p:nvPr>
              <p:custDataLst>
                <p:tags r:id="rId6"/>
              </p:custDataLst>
            </p:nvPr>
          </p:nvSpPr>
          <p:spPr>
            <a:xfrm rot="21404580">
              <a:off x="3319836" y="2527981"/>
              <a:ext cx="1198726" cy="11965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a:t>
              </a:r>
              <a:endParaRPr lang="zh-CN" altLang="en-US" sz="3600" kern="0">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Other_4"/>
            <p:cNvSpPr/>
            <p:nvPr>
              <p:custDataLst>
                <p:tags r:id="rId7"/>
              </p:custDataLst>
            </p:nvPr>
          </p:nvSpPr>
          <p:spPr>
            <a:xfrm rot="21556260">
              <a:off x="3992882" y="2967881"/>
              <a:ext cx="1647423" cy="376113"/>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5"/>
            <p:cNvSpPr/>
            <p:nvPr>
              <p:custDataLst>
                <p:tags r:id="rId8"/>
              </p:custDataLst>
            </p:nvPr>
          </p:nvSpPr>
          <p:spPr>
            <a:xfrm rot="1355877">
              <a:off x="5072833" y="2228851"/>
              <a:ext cx="1645224" cy="1647423"/>
            </a:xfrm>
            <a:prstGeom prst="ellipse">
              <a:avLst/>
            </a:prstGeom>
            <a:solidFill>
              <a:schemeClr val="accent3"/>
            </a:solidFill>
            <a:ln w="635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Other_6"/>
            <p:cNvSpPr/>
            <p:nvPr>
              <p:custDataLst>
                <p:tags r:id="rId9"/>
              </p:custDataLst>
            </p:nvPr>
          </p:nvSpPr>
          <p:spPr>
            <a:xfrm>
              <a:off x="5367566" y="2475195"/>
              <a:ext cx="1198727" cy="1198726"/>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B</a:t>
              </a:r>
              <a:endParaRPr lang="zh-CN" altLang="en-US" sz="3600" kern="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Other_7"/>
            <p:cNvSpPr/>
            <p:nvPr>
              <p:custDataLst>
                <p:tags r:id="rId10"/>
              </p:custDataLst>
            </p:nvPr>
          </p:nvSpPr>
          <p:spPr>
            <a:xfrm rot="21556260">
              <a:off x="6040612" y="2917293"/>
              <a:ext cx="1647424" cy="373915"/>
            </a:xfrm>
            <a:prstGeom prst="rect">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Other_8"/>
            <p:cNvSpPr/>
            <p:nvPr>
              <p:custDataLst>
                <p:tags r:id="rId11"/>
              </p:custDataLst>
            </p:nvPr>
          </p:nvSpPr>
          <p:spPr>
            <a:xfrm rot="1355877">
              <a:off x="7239341" y="2281638"/>
              <a:ext cx="1647423" cy="1645224"/>
            </a:xfrm>
            <a:prstGeom prst="ellipse">
              <a:avLst/>
            </a:prstGeom>
            <a:solidFill>
              <a:schemeClr val="accent6"/>
            </a:solidFill>
            <a:ln w="635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Other_9"/>
            <p:cNvSpPr/>
            <p:nvPr>
              <p:custDataLst>
                <p:tags r:id="rId12"/>
              </p:custDataLst>
            </p:nvPr>
          </p:nvSpPr>
          <p:spPr>
            <a:xfrm>
              <a:off x="7536271" y="2525781"/>
              <a:ext cx="1196527" cy="11987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a:t>
              </a:r>
              <a:endParaRPr lang="zh-CN" altLang="en-US" sz="3600" kern="0">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_10"/>
            <p:cNvSpPr/>
            <p:nvPr>
              <p:custDataLst>
                <p:tags r:id="rId13"/>
              </p:custDataLst>
            </p:nvPr>
          </p:nvSpPr>
          <p:spPr>
            <a:xfrm rot="21584426">
              <a:off x="8213716" y="2719337"/>
              <a:ext cx="1935558" cy="774223"/>
            </a:xfrm>
            <a:prstGeom prst="rightArrow">
              <a:avLst/>
            </a:prstGeom>
            <a:solidFill>
              <a:schemeClr val="accent4"/>
            </a:solidFill>
            <a:ln w="25400" cap="flat" cmpd="sng" algn="ctr">
              <a:noFill/>
              <a:prstDash val="solid"/>
            </a:ln>
            <a:effectLst/>
          </p:spPr>
          <p:txBody>
            <a:bodyPr anchor="ctr"/>
            <a:lstStyle/>
            <a:p>
              <a:pPr algn="ctr">
                <a:defRPr/>
              </a:pPr>
              <a:endParaRPr lang="zh-CN" altLang="en-US" sz="12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5" name="Rectangle 42"/>
          <p:cNvSpPr/>
          <p:nvPr/>
        </p:nvSpPr>
        <p:spPr>
          <a:xfrm>
            <a:off x="2749524"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文本框 15"/>
          <p:cNvSpPr txBox="1"/>
          <p:nvPr/>
        </p:nvSpPr>
        <p:spPr>
          <a:xfrm>
            <a:off x="3247845" y="4171429"/>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Rectangle 42"/>
          <p:cNvSpPr/>
          <p:nvPr/>
        </p:nvSpPr>
        <p:spPr>
          <a:xfrm>
            <a:off x="4866505"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文本框 17"/>
          <p:cNvSpPr txBox="1"/>
          <p:nvPr/>
        </p:nvSpPr>
        <p:spPr>
          <a:xfrm>
            <a:off x="5364826" y="4171429"/>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Rectangle 42"/>
          <p:cNvSpPr/>
          <p:nvPr/>
        </p:nvSpPr>
        <p:spPr>
          <a:xfrm>
            <a:off x="7126387"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文本框 19"/>
          <p:cNvSpPr txBox="1"/>
          <p:nvPr/>
        </p:nvSpPr>
        <p:spPr>
          <a:xfrm>
            <a:off x="7624708" y="4171429"/>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3544426" y="1915663"/>
            <a:ext cx="4376076" cy="4072896"/>
            <a:chOff x="3544426" y="1915663"/>
            <a:chExt cx="4376076" cy="4072896"/>
          </a:xfrm>
        </p:grpSpPr>
        <p:sp>
          <p:nvSpPr>
            <p:cNvPr id="5" name="Freeform 30"/>
            <p:cNvSpPr/>
            <p:nvPr/>
          </p:nvSpPr>
          <p:spPr bwMode="auto">
            <a:xfrm rot="4320000">
              <a:off x="4161531" y="1495806"/>
              <a:ext cx="1481053" cy="2715264"/>
            </a:xfrm>
            <a:custGeom>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6" name="组合 5"/>
            <p:cNvGrpSpPr/>
            <p:nvPr/>
          </p:nvGrpSpPr>
          <p:grpSpPr>
            <a:xfrm>
              <a:off x="3791502" y="1915663"/>
              <a:ext cx="4129000" cy="4072896"/>
              <a:chOff x="3791502" y="1915663"/>
              <a:chExt cx="4129000" cy="4072896"/>
            </a:xfrm>
          </p:grpSpPr>
          <p:sp>
            <p:nvSpPr>
              <p:cNvPr id="7" name="Freeform 27"/>
              <p:cNvSpPr/>
              <p:nvPr/>
            </p:nvSpPr>
            <p:spPr bwMode="auto">
              <a:xfrm>
                <a:off x="5171574" y="1915663"/>
                <a:ext cx="2631115" cy="1565206"/>
              </a:xfrm>
              <a:custGeom>
                <a:gdLst>
                  <a:gd name="T0" fmla="*/ 1978 w 2605"/>
                  <a:gd name="T1" fmla="*/ 494 h 1551"/>
                  <a:gd name="T2" fmla="*/ 668 w 2605"/>
                  <a:gd name="T3" fmla="*/ 0 h 1551"/>
                  <a:gd name="T4" fmla="*/ 0 w 2605"/>
                  <a:gd name="T5" fmla="*/ 115 h 1551"/>
                  <a:gd name="T6" fmla="*/ 668 w 2605"/>
                  <a:gd name="T7" fmla="*/ 357 h 1551"/>
                  <a:gd name="T8" fmla="*/ 1148 w 2605"/>
                  <a:gd name="T9" fmla="*/ 1328 h 1551"/>
                  <a:gd name="T10" fmla="*/ 1150 w 2605"/>
                  <a:gd name="T11" fmla="*/ 1332 h 1551"/>
                  <a:gd name="T12" fmla="*/ 2605 w 2605"/>
                  <a:gd name="T13" fmla="*/ 1551 h 1551"/>
                  <a:gd name="T14" fmla="*/ 1978 w 2605"/>
                  <a:gd name="T15" fmla="*/ 494 h 155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5" h="1551">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solidFill>
                <a:schemeClr val="accent3"/>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28"/>
              <p:cNvSpPr/>
              <p:nvPr/>
            </p:nvSpPr>
            <p:spPr bwMode="auto">
              <a:xfrm>
                <a:off x="6613359" y="2723510"/>
                <a:ext cx="1307143" cy="2950886"/>
              </a:xfrm>
              <a:custGeom>
                <a:gdLst>
                  <a:gd name="T0" fmla="*/ 1139 w 1295"/>
                  <a:gd name="T1" fmla="*/ 613 h 2922"/>
                  <a:gd name="T2" fmla="*/ 826 w 1295"/>
                  <a:gd name="T3" fmla="*/ 0 h 2922"/>
                  <a:gd name="T4" fmla="*/ 779 w 1295"/>
                  <a:gd name="T5" fmla="*/ 710 h 2922"/>
                  <a:gd name="T6" fmla="*/ 4 w 1295"/>
                  <a:gd name="T7" fmla="*/ 1467 h 2922"/>
                  <a:gd name="T8" fmla="*/ 0 w 1295"/>
                  <a:gd name="T9" fmla="*/ 1470 h 2922"/>
                  <a:gd name="T10" fmla="*/ 242 w 1295"/>
                  <a:gd name="T11" fmla="*/ 2922 h 2922"/>
                  <a:gd name="T12" fmla="*/ 1054 w 1295"/>
                  <a:gd name="T13" fmla="*/ 1998 h 2922"/>
                  <a:gd name="T14" fmla="*/ 1139 w 1295"/>
                  <a:gd name="T15" fmla="*/ 613 h 29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5" h="2922">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solidFill>
                <a:schemeClr val="accent6"/>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Freeform 29"/>
              <p:cNvSpPr/>
              <p:nvPr/>
            </p:nvSpPr>
            <p:spPr bwMode="auto">
              <a:xfrm>
                <a:off x="4509588" y="4765569"/>
                <a:ext cx="2978938" cy="1222990"/>
              </a:xfrm>
              <a:custGeom>
                <a:gdLst>
                  <a:gd name="T0" fmla="*/ 2269 w 2952"/>
                  <a:gd name="T1" fmla="*/ 506 h 1208"/>
                  <a:gd name="T2" fmla="*/ 1310 w 2952"/>
                  <a:gd name="T3" fmla="*/ 2 h 1208"/>
                  <a:gd name="T4" fmla="*/ 1306 w 2952"/>
                  <a:gd name="T5" fmla="*/ 0 h 1208"/>
                  <a:gd name="T6" fmla="*/ 0 w 2952"/>
                  <a:gd name="T7" fmla="*/ 678 h 1208"/>
                  <a:gd name="T8" fmla="*/ 1129 w 2952"/>
                  <a:gd name="T9" fmla="*/ 1165 h 1208"/>
                  <a:gd name="T10" fmla="*/ 2479 w 2952"/>
                  <a:gd name="T11" fmla="*/ 795 h 1208"/>
                  <a:gd name="T12" fmla="*/ 2952 w 2952"/>
                  <a:gd name="T13" fmla="*/ 309 h 1208"/>
                  <a:gd name="T14" fmla="*/ 2269 w 2952"/>
                  <a:gd name="T15" fmla="*/ 506 h 12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2" h="1208">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solidFill>
                <a:schemeClr val="accent5"/>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Freeform 30"/>
              <p:cNvSpPr/>
              <p:nvPr/>
            </p:nvSpPr>
            <p:spPr bwMode="auto">
              <a:xfrm>
                <a:off x="3791502" y="3155482"/>
                <a:ext cx="1481053" cy="2715264"/>
              </a:xfrm>
              <a:custGeom>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Freeform 31"/>
              <p:cNvSpPr/>
              <p:nvPr/>
            </p:nvSpPr>
            <p:spPr bwMode="auto">
              <a:xfrm>
                <a:off x="3830774" y="2196166"/>
                <a:ext cx="1525934" cy="1783996"/>
              </a:xfrm>
              <a:custGeom>
                <a:gdLst>
                  <a:gd name="T0" fmla="*/ 977 w 1515"/>
                  <a:gd name="T1" fmla="*/ 0 h 1764"/>
                  <a:gd name="T2" fmla="*/ 103 w 1515"/>
                  <a:gd name="T3" fmla="*/ 1093 h 1764"/>
                  <a:gd name="T4" fmla="*/ 6 w 1515"/>
                  <a:gd name="T5" fmla="*/ 1764 h 1764"/>
                  <a:gd name="T6" fmla="*/ 443 w 1515"/>
                  <a:gd name="T7" fmla="*/ 1204 h 1764"/>
                  <a:gd name="T8" fmla="*/ 1515 w 1515"/>
                  <a:gd name="T9" fmla="*/ 1048 h 1764"/>
                  <a:gd name="T10" fmla="*/ 977 w 1515"/>
                  <a:gd name="T11" fmla="*/ 0 h 1764"/>
                </a:gdLst>
                <a:cxnLst>
                  <a:cxn ang="0">
                    <a:pos x="T0" y="T1"/>
                  </a:cxn>
                  <a:cxn ang="0">
                    <a:pos x="T2" y="T3"/>
                  </a:cxn>
                  <a:cxn ang="0">
                    <a:pos x="T4" y="T5"/>
                  </a:cxn>
                  <a:cxn ang="0">
                    <a:pos x="T6" y="T7"/>
                  </a:cxn>
                  <a:cxn ang="0">
                    <a:pos x="T8" y="T9"/>
                  </a:cxn>
                  <a:cxn ang="0">
                    <a:pos x="T10" y="T11"/>
                  </a:cxn>
                </a:cxnLst>
                <a:rect l="0" t="0" r="r" b="b"/>
                <a:pathLst>
                  <a:path w="1515" h="1764">
                    <a:moveTo>
                      <a:pt x="977" y="0"/>
                    </a:moveTo>
                    <a:cubicBezTo>
                      <a:pt x="577" y="238"/>
                      <a:pt x="258" y="616"/>
                      <a:pt x="103" y="1093"/>
                    </a:cubicBezTo>
                    <a:cubicBezTo>
                      <a:pt x="31" y="1316"/>
                      <a:pt x="0" y="1543"/>
                      <a:pt x="6" y="1764"/>
                    </a:cubicBezTo>
                    <a:cubicBezTo>
                      <a:pt x="67" y="1429"/>
                      <a:pt x="268" y="1239"/>
                      <a:pt x="443" y="1204"/>
                    </a:cubicBezTo>
                    <a:cubicBezTo>
                      <a:pt x="698" y="1152"/>
                      <a:pt x="1454" y="1056"/>
                      <a:pt x="1515" y="1048"/>
                    </a:cubicBezTo>
                    <a:lnTo>
                      <a:pt x="977"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Freeform 32"/>
              <p:cNvSpPr>
                <a:spLocks noEditPoints="1"/>
              </p:cNvSpPr>
              <p:nvPr/>
            </p:nvSpPr>
            <p:spPr bwMode="auto">
              <a:xfrm>
                <a:off x="4621789" y="2622529"/>
                <a:ext cx="252454" cy="353435"/>
              </a:xfrm>
              <a:custGeom>
                <a:gdLst>
                  <a:gd name="T0" fmla="*/ 126 w 252"/>
                  <a:gd name="T1" fmla="*/ 0 h 346"/>
                  <a:gd name="T2" fmla="*/ 169 w 252"/>
                  <a:gd name="T3" fmla="*/ 6 h 346"/>
                  <a:gd name="T4" fmla="*/ 202 w 252"/>
                  <a:gd name="T5" fmla="*/ 24 h 346"/>
                  <a:gd name="T6" fmla="*/ 226 w 252"/>
                  <a:gd name="T7" fmla="*/ 52 h 346"/>
                  <a:gd name="T8" fmla="*/ 241 w 252"/>
                  <a:gd name="T9" fmla="*/ 88 h 346"/>
                  <a:gd name="T10" fmla="*/ 250 w 252"/>
                  <a:gd name="T11" fmla="*/ 129 h 346"/>
                  <a:gd name="T12" fmla="*/ 252 w 252"/>
                  <a:gd name="T13" fmla="*/ 173 h 346"/>
                  <a:gd name="T14" fmla="*/ 250 w 252"/>
                  <a:gd name="T15" fmla="*/ 217 h 346"/>
                  <a:gd name="T16" fmla="*/ 241 w 252"/>
                  <a:gd name="T17" fmla="*/ 258 h 346"/>
                  <a:gd name="T18" fmla="*/ 226 w 252"/>
                  <a:gd name="T19" fmla="*/ 294 h 346"/>
                  <a:gd name="T20" fmla="*/ 202 w 252"/>
                  <a:gd name="T21" fmla="*/ 322 h 346"/>
                  <a:gd name="T22" fmla="*/ 169 w 252"/>
                  <a:gd name="T23" fmla="*/ 340 h 346"/>
                  <a:gd name="T24" fmla="*/ 126 w 252"/>
                  <a:gd name="T25" fmla="*/ 346 h 346"/>
                  <a:gd name="T26" fmla="*/ 83 w 252"/>
                  <a:gd name="T27" fmla="*/ 340 h 346"/>
                  <a:gd name="T28" fmla="*/ 50 w 252"/>
                  <a:gd name="T29" fmla="*/ 322 h 346"/>
                  <a:gd name="T30" fmla="*/ 27 w 252"/>
                  <a:gd name="T31" fmla="*/ 294 h 346"/>
                  <a:gd name="T32" fmla="*/ 11 w 252"/>
                  <a:gd name="T33" fmla="*/ 258 h 346"/>
                  <a:gd name="T34" fmla="*/ 3 w 252"/>
                  <a:gd name="T35" fmla="*/ 217 h 346"/>
                  <a:gd name="T36" fmla="*/ 0 w 252"/>
                  <a:gd name="T37" fmla="*/ 173 h 346"/>
                  <a:gd name="T38" fmla="*/ 3 w 252"/>
                  <a:gd name="T39" fmla="*/ 129 h 346"/>
                  <a:gd name="T40" fmla="*/ 11 w 252"/>
                  <a:gd name="T41" fmla="*/ 88 h 346"/>
                  <a:gd name="T42" fmla="*/ 27 w 252"/>
                  <a:gd name="T43" fmla="*/ 52 h 346"/>
                  <a:gd name="T44" fmla="*/ 50 w 252"/>
                  <a:gd name="T45" fmla="*/ 24 h 346"/>
                  <a:gd name="T46" fmla="*/ 83 w 252"/>
                  <a:gd name="T47" fmla="*/ 6 h 346"/>
                  <a:gd name="T48" fmla="*/ 126 w 252"/>
                  <a:gd name="T49" fmla="*/ 0 h 346"/>
                  <a:gd name="T50" fmla="*/ 126 w 252"/>
                  <a:gd name="T51" fmla="*/ 45 h 346"/>
                  <a:gd name="T52" fmla="*/ 102 w 252"/>
                  <a:gd name="T53" fmla="*/ 50 h 346"/>
                  <a:gd name="T54" fmla="*/ 85 w 252"/>
                  <a:gd name="T55" fmla="*/ 65 h 346"/>
                  <a:gd name="T56" fmla="*/ 74 w 252"/>
                  <a:gd name="T57" fmla="*/ 86 h 346"/>
                  <a:gd name="T58" fmla="*/ 67 w 252"/>
                  <a:gd name="T59" fmla="*/ 113 h 346"/>
                  <a:gd name="T60" fmla="*/ 64 w 252"/>
                  <a:gd name="T61" fmla="*/ 142 h 346"/>
                  <a:gd name="T62" fmla="*/ 63 w 252"/>
                  <a:gd name="T63" fmla="*/ 173 h 346"/>
                  <a:gd name="T64" fmla="*/ 64 w 252"/>
                  <a:gd name="T65" fmla="*/ 204 h 346"/>
                  <a:gd name="T66" fmla="*/ 67 w 252"/>
                  <a:gd name="T67" fmla="*/ 233 h 346"/>
                  <a:gd name="T68" fmla="*/ 74 w 252"/>
                  <a:gd name="T69" fmla="*/ 260 h 346"/>
                  <a:gd name="T70" fmla="*/ 85 w 252"/>
                  <a:gd name="T71" fmla="*/ 281 h 346"/>
                  <a:gd name="T72" fmla="*/ 102 w 252"/>
                  <a:gd name="T73" fmla="*/ 296 h 346"/>
                  <a:gd name="T74" fmla="*/ 126 w 252"/>
                  <a:gd name="T75" fmla="*/ 301 h 346"/>
                  <a:gd name="T76" fmla="*/ 150 w 252"/>
                  <a:gd name="T77" fmla="*/ 296 h 346"/>
                  <a:gd name="T78" fmla="*/ 167 w 252"/>
                  <a:gd name="T79" fmla="*/ 281 h 346"/>
                  <a:gd name="T80" fmla="*/ 179 w 252"/>
                  <a:gd name="T81" fmla="*/ 260 h 346"/>
                  <a:gd name="T82" fmla="*/ 185 w 252"/>
                  <a:gd name="T83" fmla="*/ 233 h 346"/>
                  <a:gd name="T84" fmla="*/ 189 w 252"/>
                  <a:gd name="T85" fmla="*/ 204 h 346"/>
                  <a:gd name="T86" fmla="*/ 189 w 252"/>
                  <a:gd name="T87" fmla="*/ 173 h 346"/>
                  <a:gd name="T88" fmla="*/ 189 w 252"/>
                  <a:gd name="T89" fmla="*/ 142 h 346"/>
                  <a:gd name="T90" fmla="*/ 185 w 252"/>
                  <a:gd name="T91" fmla="*/ 113 h 346"/>
                  <a:gd name="T92" fmla="*/ 179 w 252"/>
                  <a:gd name="T93" fmla="*/ 86 h 346"/>
                  <a:gd name="T94" fmla="*/ 167 w 252"/>
                  <a:gd name="T95" fmla="*/ 65 h 346"/>
                  <a:gd name="T96" fmla="*/ 150 w 252"/>
                  <a:gd name="T97" fmla="*/ 50 h 346"/>
                  <a:gd name="T98" fmla="*/ 126 w 252"/>
                  <a:gd name="T99" fmla="*/ 45 h 3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346">
                    <a:moveTo>
                      <a:pt x="126" y="0"/>
                    </a:moveTo>
                    <a:cubicBezTo>
                      <a:pt x="142" y="0"/>
                      <a:pt x="157" y="2"/>
                      <a:pt x="169" y="6"/>
                    </a:cubicBezTo>
                    <a:cubicBezTo>
                      <a:pt x="182" y="11"/>
                      <a:pt x="193" y="17"/>
                      <a:pt x="202" y="24"/>
                    </a:cubicBezTo>
                    <a:cubicBezTo>
                      <a:pt x="211" y="32"/>
                      <a:pt x="219" y="41"/>
                      <a:pt x="226" y="52"/>
                    </a:cubicBezTo>
                    <a:cubicBezTo>
                      <a:pt x="232" y="63"/>
                      <a:pt x="237" y="75"/>
                      <a:pt x="241" y="88"/>
                    </a:cubicBezTo>
                    <a:cubicBezTo>
                      <a:pt x="245" y="101"/>
                      <a:pt x="248" y="114"/>
                      <a:pt x="250" y="129"/>
                    </a:cubicBezTo>
                    <a:cubicBezTo>
                      <a:pt x="251" y="143"/>
                      <a:pt x="252" y="158"/>
                      <a:pt x="252" y="173"/>
                    </a:cubicBezTo>
                    <a:cubicBezTo>
                      <a:pt x="252" y="188"/>
                      <a:pt x="251" y="203"/>
                      <a:pt x="250" y="217"/>
                    </a:cubicBezTo>
                    <a:cubicBezTo>
                      <a:pt x="248" y="232"/>
                      <a:pt x="245" y="246"/>
                      <a:pt x="241" y="258"/>
                    </a:cubicBezTo>
                    <a:cubicBezTo>
                      <a:pt x="237" y="271"/>
                      <a:pt x="232" y="283"/>
                      <a:pt x="226" y="294"/>
                    </a:cubicBezTo>
                    <a:cubicBezTo>
                      <a:pt x="219" y="304"/>
                      <a:pt x="211" y="314"/>
                      <a:pt x="202" y="322"/>
                    </a:cubicBezTo>
                    <a:cubicBezTo>
                      <a:pt x="193" y="329"/>
                      <a:pt x="182" y="336"/>
                      <a:pt x="169" y="340"/>
                    </a:cubicBezTo>
                    <a:cubicBezTo>
                      <a:pt x="157" y="344"/>
                      <a:pt x="142" y="346"/>
                      <a:pt x="126" y="346"/>
                    </a:cubicBezTo>
                    <a:cubicBezTo>
                      <a:pt x="110" y="346"/>
                      <a:pt x="96" y="344"/>
                      <a:pt x="83" y="340"/>
                    </a:cubicBezTo>
                    <a:cubicBezTo>
                      <a:pt x="71" y="336"/>
                      <a:pt x="60" y="329"/>
                      <a:pt x="50" y="322"/>
                    </a:cubicBezTo>
                    <a:cubicBezTo>
                      <a:pt x="41" y="314"/>
                      <a:pt x="33" y="304"/>
                      <a:pt x="27" y="294"/>
                    </a:cubicBezTo>
                    <a:cubicBezTo>
                      <a:pt x="20" y="283"/>
                      <a:pt x="15" y="271"/>
                      <a:pt x="11" y="258"/>
                    </a:cubicBezTo>
                    <a:cubicBezTo>
                      <a:pt x="7" y="246"/>
                      <a:pt x="4" y="232"/>
                      <a:pt x="3" y="217"/>
                    </a:cubicBezTo>
                    <a:cubicBezTo>
                      <a:pt x="1" y="203"/>
                      <a:pt x="0" y="188"/>
                      <a:pt x="0" y="173"/>
                    </a:cubicBezTo>
                    <a:cubicBezTo>
                      <a:pt x="0" y="158"/>
                      <a:pt x="1" y="143"/>
                      <a:pt x="3" y="129"/>
                    </a:cubicBezTo>
                    <a:cubicBezTo>
                      <a:pt x="4" y="114"/>
                      <a:pt x="7" y="101"/>
                      <a:pt x="11" y="88"/>
                    </a:cubicBezTo>
                    <a:cubicBezTo>
                      <a:pt x="15" y="75"/>
                      <a:pt x="20" y="63"/>
                      <a:pt x="27" y="52"/>
                    </a:cubicBezTo>
                    <a:cubicBezTo>
                      <a:pt x="33" y="41"/>
                      <a:pt x="41" y="32"/>
                      <a:pt x="50" y="24"/>
                    </a:cubicBezTo>
                    <a:cubicBezTo>
                      <a:pt x="60" y="17"/>
                      <a:pt x="71" y="11"/>
                      <a:pt x="83" y="6"/>
                    </a:cubicBezTo>
                    <a:cubicBezTo>
                      <a:pt x="96" y="2"/>
                      <a:pt x="110" y="0"/>
                      <a:pt x="126" y="0"/>
                    </a:cubicBezTo>
                    <a:close/>
                    <a:moveTo>
                      <a:pt x="126" y="45"/>
                    </a:moveTo>
                    <a:cubicBezTo>
                      <a:pt x="117" y="45"/>
                      <a:pt x="109" y="47"/>
                      <a:pt x="102" y="50"/>
                    </a:cubicBezTo>
                    <a:cubicBezTo>
                      <a:pt x="96" y="54"/>
                      <a:pt x="90" y="58"/>
                      <a:pt x="85" y="65"/>
                    </a:cubicBezTo>
                    <a:cubicBezTo>
                      <a:pt x="80" y="71"/>
                      <a:pt x="77" y="78"/>
                      <a:pt x="74" y="86"/>
                    </a:cubicBezTo>
                    <a:cubicBezTo>
                      <a:pt x="71" y="94"/>
                      <a:pt x="69" y="103"/>
                      <a:pt x="67" y="113"/>
                    </a:cubicBezTo>
                    <a:cubicBezTo>
                      <a:pt x="66" y="122"/>
                      <a:pt x="65" y="132"/>
                      <a:pt x="64" y="142"/>
                    </a:cubicBezTo>
                    <a:cubicBezTo>
                      <a:pt x="63" y="153"/>
                      <a:pt x="63" y="163"/>
                      <a:pt x="63" y="173"/>
                    </a:cubicBezTo>
                    <a:cubicBezTo>
                      <a:pt x="63" y="183"/>
                      <a:pt x="63" y="193"/>
                      <a:pt x="64" y="204"/>
                    </a:cubicBezTo>
                    <a:cubicBezTo>
                      <a:pt x="65" y="214"/>
                      <a:pt x="66" y="224"/>
                      <a:pt x="67" y="233"/>
                    </a:cubicBezTo>
                    <a:cubicBezTo>
                      <a:pt x="69" y="243"/>
                      <a:pt x="71" y="252"/>
                      <a:pt x="74" y="260"/>
                    </a:cubicBezTo>
                    <a:cubicBezTo>
                      <a:pt x="77" y="268"/>
                      <a:pt x="80" y="275"/>
                      <a:pt x="85" y="281"/>
                    </a:cubicBezTo>
                    <a:cubicBezTo>
                      <a:pt x="90" y="288"/>
                      <a:pt x="96" y="292"/>
                      <a:pt x="102" y="296"/>
                    </a:cubicBezTo>
                    <a:cubicBezTo>
                      <a:pt x="109" y="299"/>
                      <a:pt x="117" y="301"/>
                      <a:pt x="126" y="301"/>
                    </a:cubicBezTo>
                    <a:cubicBezTo>
                      <a:pt x="135" y="301"/>
                      <a:pt x="143" y="299"/>
                      <a:pt x="150" y="296"/>
                    </a:cubicBezTo>
                    <a:cubicBezTo>
                      <a:pt x="157" y="292"/>
                      <a:pt x="163" y="288"/>
                      <a:pt x="167" y="281"/>
                    </a:cubicBezTo>
                    <a:cubicBezTo>
                      <a:pt x="172" y="275"/>
                      <a:pt x="176" y="268"/>
                      <a:pt x="179" y="260"/>
                    </a:cubicBezTo>
                    <a:cubicBezTo>
                      <a:pt x="182" y="252"/>
                      <a:pt x="184" y="243"/>
                      <a:pt x="185" y="233"/>
                    </a:cubicBezTo>
                    <a:cubicBezTo>
                      <a:pt x="187" y="224"/>
                      <a:pt x="188" y="214"/>
                      <a:pt x="189" y="204"/>
                    </a:cubicBezTo>
                    <a:cubicBezTo>
                      <a:pt x="189" y="193"/>
                      <a:pt x="189" y="183"/>
                      <a:pt x="189" y="173"/>
                    </a:cubicBezTo>
                    <a:cubicBezTo>
                      <a:pt x="189" y="163"/>
                      <a:pt x="189" y="153"/>
                      <a:pt x="189" y="142"/>
                    </a:cubicBezTo>
                    <a:cubicBezTo>
                      <a:pt x="188" y="132"/>
                      <a:pt x="187" y="122"/>
                      <a:pt x="185" y="113"/>
                    </a:cubicBezTo>
                    <a:cubicBezTo>
                      <a:pt x="184" y="103"/>
                      <a:pt x="182" y="94"/>
                      <a:pt x="179" y="86"/>
                    </a:cubicBezTo>
                    <a:cubicBezTo>
                      <a:pt x="176" y="78"/>
                      <a:pt x="172" y="71"/>
                      <a:pt x="167" y="65"/>
                    </a:cubicBezTo>
                    <a:cubicBezTo>
                      <a:pt x="163" y="58"/>
                      <a:pt x="157"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33"/>
              <p:cNvSpPr/>
              <p:nvPr/>
            </p:nvSpPr>
            <p:spPr bwMode="auto">
              <a:xfrm>
                <a:off x="4919124" y="2628138"/>
                <a:ext cx="140253" cy="342215"/>
              </a:xfrm>
              <a:custGeom>
                <a:gdLst>
                  <a:gd name="T0" fmla="*/ 33 w 142"/>
                  <a:gd name="T1" fmla="*/ 93 h 341"/>
                  <a:gd name="T2" fmla="*/ 22 w 142"/>
                  <a:gd name="T3" fmla="*/ 96 h 341"/>
                  <a:gd name="T4" fmla="*/ 13 w 142"/>
                  <a:gd name="T5" fmla="*/ 94 h 341"/>
                  <a:gd name="T6" fmla="*/ 6 w 142"/>
                  <a:gd name="T7" fmla="*/ 89 h 341"/>
                  <a:gd name="T8" fmla="*/ 2 w 142"/>
                  <a:gd name="T9" fmla="*/ 82 h 341"/>
                  <a:gd name="T10" fmla="*/ 0 w 142"/>
                  <a:gd name="T11" fmla="*/ 74 h 341"/>
                  <a:gd name="T12" fmla="*/ 2 w 142"/>
                  <a:gd name="T13" fmla="*/ 64 h 341"/>
                  <a:gd name="T14" fmla="*/ 11 w 142"/>
                  <a:gd name="T15" fmla="*/ 56 h 341"/>
                  <a:gd name="T16" fmla="*/ 96 w 142"/>
                  <a:gd name="T17" fmla="*/ 5 h 341"/>
                  <a:gd name="T18" fmla="*/ 104 w 142"/>
                  <a:gd name="T19" fmla="*/ 2 h 341"/>
                  <a:gd name="T20" fmla="*/ 112 w 142"/>
                  <a:gd name="T21" fmla="*/ 0 h 341"/>
                  <a:gd name="T22" fmla="*/ 123 w 142"/>
                  <a:gd name="T23" fmla="*/ 2 h 341"/>
                  <a:gd name="T24" fmla="*/ 133 w 142"/>
                  <a:gd name="T25" fmla="*/ 8 h 341"/>
                  <a:gd name="T26" fmla="*/ 140 w 142"/>
                  <a:gd name="T27" fmla="*/ 18 h 341"/>
                  <a:gd name="T28" fmla="*/ 142 w 142"/>
                  <a:gd name="T29" fmla="*/ 31 h 341"/>
                  <a:gd name="T30" fmla="*/ 142 w 142"/>
                  <a:gd name="T31" fmla="*/ 311 h 341"/>
                  <a:gd name="T32" fmla="*/ 140 w 142"/>
                  <a:gd name="T33" fmla="*/ 325 h 341"/>
                  <a:gd name="T34" fmla="*/ 133 w 142"/>
                  <a:gd name="T35" fmla="*/ 334 h 341"/>
                  <a:gd name="T36" fmla="*/ 123 w 142"/>
                  <a:gd name="T37" fmla="*/ 339 h 341"/>
                  <a:gd name="T38" fmla="*/ 111 w 142"/>
                  <a:gd name="T39" fmla="*/ 341 h 341"/>
                  <a:gd name="T40" fmla="*/ 100 w 142"/>
                  <a:gd name="T41" fmla="*/ 339 h 341"/>
                  <a:gd name="T42" fmla="*/ 90 w 142"/>
                  <a:gd name="T43" fmla="*/ 334 h 341"/>
                  <a:gd name="T44" fmla="*/ 83 w 142"/>
                  <a:gd name="T45" fmla="*/ 325 h 341"/>
                  <a:gd name="T46" fmla="*/ 80 w 142"/>
                  <a:gd name="T47" fmla="*/ 311 h 341"/>
                  <a:gd name="T48" fmla="*/ 80 w 142"/>
                  <a:gd name="T49" fmla="*/ 63 h 341"/>
                  <a:gd name="T50" fmla="*/ 33 w 142"/>
                  <a:gd name="T51" fmla="*/ 93 h 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341">
                    <a:moveTo>
                      <a:pt x="33" y="93"/>
                    </a:moveTo>
                    <a:cubicBezTo>
                      <a:pt x="29" y="95"/>
                      <a:pt x="25" y="96"/>
                      <a:pt x="22" y="96"/>
                    </a:cubicBezTo>
                    <a:cubicBezTo>
                      <a:pt x="19" y="96"/>
                      <a:pt x="16" y="96"/>
                      <a:pt x="13" y="94"/>
                    </a:cubicBezTo>
                    <a:cubicBezTo>
                      <a:pt x="11" y="93"/>
                      <a:pt x="8" y="91"/>
                      <a:pt x="6" y="89"/>
                    </a:cubicBezTo>
                    <a:cubicBezTo>
                      <a:pt x="4" y="87"/>
                      <a:pt x="3" y="85"/>
                      <a:pt x="2" y="82"/>
                    </a:cubicBezTo>
                    <a:cubicBezTo>
                      <a:pt x="1" y="80"/>
                      <a:pt x="0" y="77"/>
                      <a:pt x="0" y="74"/>
                    </a:cubicBezTo>
                    <a:cubicBezTo>
                      <a:pt x="0" y="71"/>
                      <a:pt x="1" y="68"/>
                      <a:pt x="2" y="64"/>
                    </a:cubicBezTo>
                    <a:cubicBezTo>
                      <a:pt x="4" y="61"/>
                      <a:pt x="7" y="58"/>
                      <a:pt x="11" y="56"/>
                    </a:cubicBezTo>
                    <a:cubicBezTo>
                      <a:pt x="96" y="5"/>
                      <a:pt x="96" y="5"/>
                      <a:pt x="96" y="5"/>
                    </a:cubicBezTo>
                    <a:cubicBezTo>
                      <a:pt x="99" y="3"/>
                      <a:pt x="101" y="2"/>
                      <a:pt x="104" y="2"/>
                    </a:cubicBezTo>
                    <a:cubicBezTo>
                      <a:pt x="107" y="1"/>
                      <a:pt x="110" y="1"/>
                      <a:pt x="112" y="0"/>
                    </a:cubicBezTo>
                    <a:cubicBezTo>
                      <a:pt x="116" y="0"/>
                      <a:pt x="120" y="1"/>
                      <a:pt x="123" y="2"/>
                    </a:cubicBezTo>
                    <a:cubicBezTo>
                      <a:pt x="127" y="4"/>
                      <a:pt x="130" y="6"/>
                      <a:pt x="133" y="8"/>
                    </a:cubicBezTo>
                    <a:cubicBezTo>
                      <a:pt x="136" y="11"/>
                      <a:pt x="138" y="14"/>
                      <a:pt x="140" y="18"/>
                    </a:cubicBezTo>
                    <a:cubicBezTo>
                      <a:pt x="141" y="22"/>
                      <a:pt x="142" y="26"/>
                      <a:pt x="142" y="31"/>
                    </a:cubicBezTo>
                    <a:cubicBezTo>
                      <a:pt x="142" y="311"/>
                      <a:pt x="142" y="311"/>
                      <a:pt x="142" y="311"/>
                    </a:cubicBezTo>
                    <a:cubicBezTo>
                      <a:pt x="142" y="316"/>
                      <a:pt x="141" y="321"/>
                      <a:pt x="140" y="325"/>
                    </a:cubicBezTo>
                    <a:cubicBezTo>
                      <a:pt x="138" y="328"/>
                      <a:pt x="135" y="331"/>
                      <a:pt x="133" y="334"/>
                    </a:cubicBezTo>
                    <a:cubicBezTo>
                      <a:pt x="130" y="336"/>
                      <a:pt x="126" y="338"/>
                      <a:pt x="123" y="339"/>
                    </a:cubicBezTo>
                    <a:cubicBezTo>
                      <a:pt x="119" y="341"/>
                      <a:pt x="115" y="341"/>
                      <a:pt x="111" y="341"/>
                    </a:cubicBezTo>
                    <a:cubicBezTo>
                      <a:pt x="107" y="341"/>
                      <a:pt x="104" y="341"/>
                      <a:pt x="100" y="339"/>
                    </a:cubicBezTo>
                    <a:cubicBezTo>
                      <a:pt x="96" y="338"/>
                      <a:pt x="93" y="336"/>
                      <a:pt x="90" y="334"/>
                    </a:cubicBezTo>
                    <a:cubicBezTo>
                      <a:pt x="87" y="331"/>
                      <a:pt x="85" y="328"/>
                      <a:pt x="83" y="325"/>
                    </a:cubicBezTo>
                    <a:cubicBezTo>
                      <a:pt x="81" y="321"/>
                      <a:pt x="80" y="316"/>
                      <a:pt x="80" y="311"/>
                    </a:cubicBezTo>
                    <a:cubicBezTo>
                      <a:pt x="80" y="63"/>
                      <a:pt x="80" y="63"/>
                      <a:pt x="80" y="63"/>
                    </a:cubicBezTo>
                    <a:lnTo>
                      <a:pt x="33"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Freeform 34"/>
              <p:cNvSpPr>
                <a:spLocks noEditPoints="1"/>
              </p:cNvSpPr>
              <p:nvPr/>
            </p:nvSpPr>
            <p:spPr bwMode="auto">
              <a:xfrm>
                <a:off x="6445057" y="2583257"/>
                <a:ext cx="252454" cy="347823"/>
              </a:xfrm>
              <a:custGeom>
                <a:gdLst>
                  <a:gd name="T0" fmla="*/ 127 w 253"/>
                  <a:gd name="T1" fmla="*/ 0 h 347"/>
                  <a:gd name="T2" fmla="*/ 170 w 253"/>
                  <a:gd name="T3" fmla="*/ 6 h 347"/>
                  <a:gd name="T4" fmla="*/ 202 w 253"/>
                  <a:gd name="T5" fmla="*/ 25 h 347"/>
                  <a:gd name="T6" fmla="*/ 226 w 253"/>
                  <a:gd name="T7" fmla="*/ 52 h 347"/>
                  <a:gd name="T8" fmla="*/ 241 w 253"/>
                  <a:gd name="T9" fmla="*/ 88 h 347"/>
                  <a:gd name="T10" fmla="*/ 250 w 253"/>
                  <a:gd name="T11" fmla="*/ 129 h 347"/>
                  <a:gd name="T12" fmla="*/ 253 w 253"/>
                  <a:gd name="T13" fmla="*/ 173 h 347"/>
                  <a:gd name="T14" fmla="*/ 250 w 253"/>
                  <a:gd name="T15" fmla="*/ 218 h 347"/>
                  <a:gd name="T16" fmla="*/ 241 w 253"/>
                  <a:gd name="T17" fmla="*/ 259 h 347"/>
                  <a:gd name="T18" fmla="*/ 226 w 253"/>
                  <a:gd name="T19" fmla="*/ 294 h 347"/>
                  <a:gd name="T20" fmla="*/ 202 w 253"/>
                  <a:gd name="T21" fmla="*/ 322 h 347"/>
                  <a:gd name="T22" fmla="*/ 170 w 253"/>
                  <a:gd name="T23" fmla="*/ 340 h 347"/>
                  <a:gd name="T24" fmla="*/ 127 w 253"/>
                  <a:gd name="T25" fmla="*/ 347 h 347"/>
                  <a:gd name="T26" fmla="*/ 84 w 253"/>
                  <a:gd name="T27" fmla="*/ 340 h 347"/>
                  <a:gd name="T28" fmla="*/ 51 w 253"/>
                  <a:gd name="T29" fmla="*/ 322 h 347"/>
                  <a:gd name="T30" fmla="*/ 27 w 253"/>
                  <a:gd name="T31" fmla="*/ 294 h 347"/>
                  <a:gd name="T32" fmla="*/ 12 w 253"/>
                  <a:gd name="T33" fmla="*/ 259 h 347"/>
                  <a:gd name="T34" fmla="*/ 3 w 253"/>
                  <a:gd name="T35" fmla="*/ 218 h 347"/>
                  <a:gd name="T36" fmla="*/ 0 w 253"/>
                  <a:gd name="T37" fmla="*/ 173 h 347"/>
                  <a:gd name="T38" fmla="*/ 3 w 253"/>
                  <a:gd name="T39" fmla="*/ 129 h 347"/>
                  <a:gd name="T40" fmla="*/ 12 w 253"/>
                  <a:gd name="T41" fmla="*/ 88 h 347"/>
                  <a:gd name="T42" fmla="*/ 27 w 253"/>
                  <a:gd name="T43" fmla="*/ 52 h 347"/>
                  <a:gd name="T44" fmla="*/ 51 w 253"/>
                  <a:gd name="T45" fmla="*/ 25 h 347"/>
                  <a:gd name="T46" fmla="*/ 83 w 253"/>
                  <a:gd name="T47" fmla="*/ 6 h 347"/>
                  <a:gd name="T48" fmla="*/ 127 w 253"/>
                  <a:gd name="T49" fmla="*/ 0 h 347"/>
                  <a:gd name="T50" fmla="*/ 127 w 253"/>
                  <a:gd name="T51" fmla="*/ 45 h 347"/>
                  <a:gd name="T52" fmla="*/ 103 w 253"/>
                  <a:gd name="T53" fmla="*/ 50 h 347"/>
                  <a:gd name="T54" fmla="*/ 86 w 253"/>
                  <a:gd name="T55" fmla="*/ 65 h 347"/>
                  <a:gd name="T56" fmla="*/ 74 w 253"/>
                  <a:gd name="T57" fmla="*/ 86 h 347"/>
                  <a:gd name="T58" fmla="*/ 68 w 253"/>
                  <a:gd name="T59" fmla="*/ 113 h 347"/>
                  <a:gd name="T60" fmla="*/ 64 w 253"/>
                  <a:gd name="T61" fmla="*/ 142 h 347"/>
                  <a:gd name="T62" fmla="*/ 64 w 253"/>
                  <a:gd name="T63" fmla="*/ 173 h 347"/>
                  <a:gd name="T64" fmla="*/ 64 w 253"/>
                  <a:gd name="T65" fmla="*/ 204 h 347"/>
                  <a:gd name="T66" fmla="*/ 68 w 253"/>
                  <a:gd name="T67" fmla="*/ 233 h 347"/>
                  <a:gd name="T68" fmla="*/ 74 w 253"/>
                  <a:gd name="T69" fmla="*/ 260 h 347"/>
                  <a:gd name="T70" fmla="*/ 86 w 253"/>
                  <a:gd name="T71" fmla="*/ 282 h 347"/>
                  <a:gd name="T72" fmla="*/ 103 w 253"/>
                  <a:gd name="T73" fmla="*/ 296 h 347"/>
                  <a:gd name="T74" fmla="*/ 127 w 253"/>
                  <a:gd name="T75" fmla="*/ 301 h 347"/>
                  <a:gd name="T76" fmla="*/ 150 w 253"/>
                  <a:gd name="T77" fmla="*/ 296 h 347"/>
                  <a:gd name="T78" fmla="*/ 168 w 253"/>
                  <a:gd name="T79" fmla="*/ 282 h 347"/>
                  <a:gd name="T80" fmla="*/ 179 w 253"/>
                  <a:gd name="T81" fmla="*/ 260 h 347"/>
                  <a:gd name="T82" fmla="*/ 186 w 253"/>
                  <a:gd name="T83" fmla="*/ 233 h 347"/>
                  <a:gd name="T84" fmla="*/ 189 w 253"/>
                  <a:gd name="T85" fmla="*/ 204 h 347"/>
                  <a:gd name="T86" fmla="*/ 190 w 253"/>
                  <a:gd name="T87" fmla="*/ 173 h 347"/>
                  <a:gd name="T88" fmla="*/ 189 w 253"/>
                  <a:gd name="T89" fmla="*/ 142 h 347"/>
                  <a:gd name="T90" fmla="*/ 186 w 253"/>
                  <a:gd name="T91" fmla="*/ 113 h 347"/>
                  <a:gd name="T92" fmla="*/ 179 w 253"/>
                  <a:gd name="T93" fmla="*/ 86 h 347"/>
                  <a:gd name="T94" fmla="*/ 168 w 253"/>
                  <a:gd name="T95" fmla="*/ 65 h 347"/>
                  <a:gd name="T96" fmla="*/ 150 w 253"/>
                  <a:gd name="T97" fmla="*/ 50 h 347"/>
                  <a:gd name="T98" fmla="*/ 127 w 253"/>
                  <a:gd name="T99" fmla="*/ 4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47">
                    <a:moveTo>
                      <a:pt x="127" y="0"/>
                    </a:moveTo>
                    <a:cubicBezTo>
                      <a:pt x="143" y="0"/>
                      <a:pt x="157" y="2"/>
                      <a:pt x="170" y="6"/>
                    </a:cubicBezTo>
                    <a:cubicBezTo>
                      <a:pt x="182" y="11"/>
                      <a:pt x="193" y="17"/>
                      <a:pt x="202" y="25"/>
                    </a:cubicBezTo>
                    <a:cubicBezTo>
                      <a:pt x="212" y="32"/>
                      <a:pt x="220"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20" y="305"/>
                      <a:pt x="212" y="314"/>
                      <a:pt x="202" y="322"/>
                    </a:cubicBezTo>
                    <a:cubicBezTo>
                      <a:pt x="193" y="330"/>
                      <a:pt x="182" y="336"/>
                      <a:pt x="170" y="340"/>
                    </a:cubicBezTo>
                    <a:cubicBezTo>
                      <a:pt x="157" y="344"/>
                      <a:pt x="143" y="347"/>
                      <a:pt x="127" y="347"/>
                    </a:cubicBezTo>
                    <a:cubicBezTo>
                      <a:pt x="111" y="347"/>
                      <a:pt x="96" y="344"/>
                      <a:pt x="84" y="340"/>
                    </a:cubicBezTo>
                    <a:cubicBezTo>
                      <a:pt x="71" y="336"/>
                      <a:pt x="60" y="330"/>
                      <a:pt x="51" y="322"/>
                    </a:cubicBezTo>
                    <a:cubicBezTo>
                      <a:pt x="41" y="314"/>
                      <a:pt x="34" y="305"/>
                      <a:pt x="27" y="294"/>
                    </a:cubicBezTo>
                    <a:cubicBezTo>
                      <a:pt x="21" y="283"/>
                      <a:pt x="16" y="271"/>
                      <a:pt x="12" y="259"/>
                    </a:cubicBezTo>
                    <a:cubicBezTo>
                      <a:pt x="8" y="246"/>
                      <a:pt x="5" y="232"/>
                      <a:pt x="3" y="218"/>
                    </a:cubicBezTo>
                    <a:cubicBezTo>
                      <a:pt x="1" y="203"/>
                      <a:pt x="0" y="188"/>
                      <a:pt x="0" y="173"/>
                    </a:cubicBezTo>
                    <a:cubicBezTo>
                      <a:pt x="0" y="158"/>
                      <a:pt x="1" y="143"/>
                      <a:pt x="3" y="129"/>
                    </a:cubicBezTo>
                    <a:cubicBezTo>
                      <a:pt x="5" y="114"/>
                      <a:pt x="8" y="101"/>
                      <a:pt x="12" y="88"/>
                    </a:cubicBezTo>
                    <a:cubicBezTo>
                      <a:pt x="16" y="75"/>
                      <a:pt x="21" y="63"/>
                      <a:pt x="27" y="52"/>
                    </a:cubicBezTo>
                    <a:cubicBezTo>
                      <a:pt x="34"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6" y="65"/>
                    </a:cubicBezTo>
                    <a:cubicBezTo>
                      <a:pt x="81" y="71"/>
                      <a:pt x="77" y="78"/>
                      <a:pt x="74" y="86"/>
                    </a:cubicBezTo>
                    <a:cubicBezTo>
                      <a:pt x="71" y="94"/>
                      <a:pt x="69" y="103"/>
                      <a:pt x="68" y="113"/>
                    </a:cubicBezTo>
                    <a:cubicBezTo>
                      <a:pt x="66" y="122"/>
                      <a:pt x="65" y="132"/>
                      <a:pt x="64" y="142"/>
                    </a:cubicBezTo>
                    <a:cubicBezTo>
                      <a:pt x="64" y="153"/>
                      <a:pt x="64" y="163"/>
                      <a:pt x="64" y="173"/>
                    </a:cubicBezTo>
                    <a:cubicBezTo>
                      <a:pt x="64" y="183"/>
                      <a:pt x="64" y="193"/>
                      <a:pt x="64" y="204"/>
                    </a:cubicBezTo>
                    <a:cubicBezTo>
                      <a:pt x="65" y="214"/>
                      <a:pt x="66" y="224"/>
                      <a:pt x="68" y="233"/>
                    </a:cubicBezTo>
                    <a:cubicBezTo>
                      <a:pt x="69" y="243"/>
                      <a:pt x="71" y="252"/>
                      <a:pt x="74" y="260"/>
                    </a:cubicBezTo>
                    <a:cubicBezTo>
                      <a:pt x="77" y="268"/>
                      <a:pt x="81" y="275"/>
                      <a:pt x="86"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4"/>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Freeform 35"/>
              <p:cNvSpPr/>
              <p:nvPr/>
            </p:nvSpPr>
            <p:spPr bwMode="auto">
              <a:xfrm>
                <a:off x="6742388" y="2588869"/>
                <a:ext cx="235622" cy="342215"/>
              </a:xfrm>
              <a:custGeom>
                <a:gdLst>
                  <a:gd name="T0" fmla="*/ 115 w 234"/>
                  <a:gd name="T1" fmla="*/ 48 h 339"/>
                  <a:gd name="T2" fmla="*/ 97 w 234"/>
                  <a:gd name="T3" fmla="*/ 50 h 339"/>
                  <a:gd name="T4" fmla="*/ 80 w 234"/>
                  <a:gd name="T5" fmla="*/ 54 h 339"/>
                  <a:gd name="T6" fmla="*/ 64 w 234"/>
                  <a:gd name="T7" fmla="*/ 60 h 339"/>
                  <a:gd name="T8" fmla="*/ 49 w 234"/>
                  <a:gd name="T9" fmla="*/ 66 h 339"/>
                  <a:gd name="T10" fmla="*/ 43 w 234"/>
                  <a:gd name="T11" fmla="*/ 68 h 339"/>
                  <a:gd name="T12" fmla="*/ 37 w 234"/>
                  <a:gd name="T13" fmla="*/ 69 h 339"/>
                  <a:gd name="T14" fmla="*/ 22 w 234"/>
                  <a:gd name="T15" fmla="*/ 62 h 339"/>
                  <a:gd name="T16" fmla="*/ 16 w 234"/>
                  <a:gd name="T17" fmla="*/ 47 h 339"/>
                  <a:gd name="T18" fmla="*/ 19 w 234"/>
                  <a:gd name="T19" fmla="*/ 35 h 339"/>
                  <a:gd name="T20" fmla="*/ 32 w 234"/>
                  <a:gd name="T21" fmla="*/ 24 h 339"/>
                  <a:gd name="T22" fmla="*/ 53 w 234"/>
                  <a:gd name="T23" fmla="*/ 15 h 339"/>
                  <a:gd name="T24" fmla="*/ 76 w 234"/>
                  <a:gd name="T25" fmla="*/ 7 h 339"/>
                  <a:gd name="T26" fmla="*/ 100 w 234"/>
                  <a:gd name="T27" fmla="*/ 2 h 339"/>
                  <a:gd name="T28" fmla="*/ 122 w 234"/>
                  <a:gd name="T29" fmla="*/ 0 h 339"/>
                  <a:gd name="T30" fmla="*/ 165 w 234"/>
                  <a:gd name="T31" fmla="*/ 6 h 339"/>
                  <a:gd name="T32" fmla="*/ 200 w 234"/>
                  <a:gd name="T33" fmla="*/ 22 h 339"/>
                  <a:gd name="T34" fmla="*/ 223 w 234"/>
                  <a:gd name="T35" fmla="*/ 49 h 339"/>
                  <a:gd name="T36" fmla="*/ 231 w 234"/>
                  <a:gd name="T37" fmla="*/ 85 h 339"/>
                  <a:gd name="T38" fmla="*/ 224 w 234"/>
                  <a:gd name="T39" fmla="*/ 121 h 339"/>
                  <a:gd name="T40" fmla="*/ 206 w 234"/>
                  <a:gd name="T41" fmla="*/ 158 h 339"/>
                  <a:gd name="T42" fmla="*/ 178 w 234"/>
                  <a:gd name="T43" fmla="*/ 195 h 339"/>
                  <a:gd name="T44" fmla="*/ 145 w 234"/>
                  <a:gd name="T45" fmla="*/ 230 h 339"/>
                  <a:gd name="T46" fmla="*/ 109 w 234"/>
                  <a:gd name="T47" fmla="*/ 263 h 339"/>
                  <a:gd name="T48" fmla="*/ 74 w 234"/>
                  <a:gd name="T49" fmla="*/ 292 h 339"/>
                  <a:gd name="T50" fmla="*/ 211 w 234"/>
                  <a:gd name="T51" fmla="*/ 292 h 339"/>
                  <a:gd name="T52" fmla="*/ 221 w 234"/>
                  <a:gd name="T53" fmla="*/ 294 h 339"/>
                  <a:gd name="T54" fmla="*/ 228 w 234"/>
                  <a:gd name="T55" fmla="*/ 300 h 339"/>
                  <a:gd name="T56" fmla="*/ 233 w 234"/>
                  <a:gd name="T57" fmla="*/ 307 h 339"/>
                  <a:gd name="T58" fmla="*/ 234 w 234"/>
                  <a:gd name="T59" fmla="*/ 316 h 339"/>
                  <a:gd name="T60" fmla="*/ 233 w 234"/>
                  <a:gd name="T61" fmla="*/ 325 h 339"/>
                  <a:gd name="T62" fmla="*/ 228 w 234"/>
                  <a:gd name="T63" fmla="*/ 332 h 339"/>
                  <a:gd name="T64" fmla="*/ 221 w 234"/>
                  <a:gd name="T65" fmla="*/ 337 h 339"/>
                  <a:gd name="T66" fmla="*/ 211 w 234"/>
                  <a:gd name="T67" fmla="*/ 339 h 339"/>
                  <a:gd name="T68" fmla="*/ 33 w 234"/>
                  <a:gd name="T69" fmla="*/ 339 h 339"/>
                  <a:gd name="T70" fmla="*/ 8 w 234"/>
                  <a:gd name="T71" fmla="*/ 331 h 339"/>
                  <a:gd name="T72" fmla="*/ 0 w 234"/>
                  <a:gd name="T73" fmla="*/ 312 h 339"/>
                  <a:gd name="T74" fmla="*/ 4 w 234"/>
                  <a:gd name="T75" fmla="*/ 295 h 339"/>
                  <a:gd name="T76" fmla="*/ 17 w 234"/>
                  <a:gd name="T77" fmla="*/ 278 h 339"/>
                  <a:gd name="T78" fmla="*/ 25 w 234"/>
                  <a:gd name="T79" fmla="*/ 272 h 339"/>
                  <a:gd name="T80" fmla="*/ 36 w 234"/>
                  <a:gd name="T81" fmla="*/ 262 h 339"/>
                  <a:gd name="T82" fmla="*/ 49 w 234"/>
                  <a:gd name="T83" fmla="*/ 251 h 339"/>
                  <a:gd name="T84" fmla="*/ 62 w 234"/>
                  <a:gd name="T85" fmla="*/ 238 h 339"/>
                  <a:gd name="T86" fmla="*/ 75 w 234"/>
                  <a:gd name="T87" fmla="*/ 226 h 339"/>
                  <a:gd name="T88" fmla="*/ 86 w 234"/>
                  <a:gd name="T89" fmla="*/ 216 h 339"/>
                  <a:gd name="T90" fmla="*/ 118 w 234"/>
                  <a:gd name="T91" fmla="*/ 182 h 339"/>
                  <a:gd name="T92" fmla="*/ 145 w 234"/>
                  <a:gd name="T93" fmla="*/ 149 h 339"/>
                  <a:gd name="T94" fmla="*/ 163 w 234"/>
                  <a:gd name="T95" fmla="*/ 118 h 339"/>
                  <a:gd name="T96" fmla="*/ 170 w 234"/>
                  <a:gd name="T97" fmla="*/ 91 h 339"/>
                  <a:gd name="T98" fmla="*/ 165 w 234"/>
                  <a:gd name="T99" fmla="*/ 72 h 339"/>
                  <a:gd name="T100" fmla="*/ 153 w 234"/>
                  <a:gd name="T101" fmla="*/ 59 h 339"/>
                  <a:gd name="T102" fmla="*/ 135 w 234"/>
                  <a:gd name="T103" fmla="*/ 51 h 339"/>
                  <a:gd name="T104" fmla="*/ 115 w 234"/>
                  <a:gd name="T105" fmla="*/ 48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339">
                    <a:moveTo>
                      <a:pt x="115" y="48"/>
                    </a:moveTo>
                    <a:cubicBezTo>
                      <a:pt x="109" y="48"/>
                      <a:pt x="103" y="48"/>
                      <a:pt x="97" y="50"/>
                    </a:cubicBezTo>
                    <a:cubicBezTo>
                      <a:pt x="91" y="51"/>
                      <a:pt x="85" y="52"/>
                      <a:pt x="80" y="54"/>
                    </a:cubicBezTo>
                    <a:cubicBezTo>
                      <a:pt x="74" y="56"/>
                      <a:pt x="69" y="58"/>
                      <a:pt x="64" y="60"/>
                    </a:cubicBezTo>
                    <a:cubicBezTo>
                      <a:pt x="58" y="62"/>
                      <a:pt x="54" y="64"/>
                      <a:pt x="49" y="66"/>
                    </a:cubicBezTo>
                    <a:cubicBezTo>
                      <a:pt x="47" y="67"/>
                      <a:pt x="45" y="68"/>
                      <a:pt x="43" y="68"/>
                    </a:cubicBezTo>
                    <a:cubicBezTo>
                      <a:pt x="41" y="69"/>
                      <a:pt x="39" y="69"/>
                      <a:pt x="37" y="69"/>
                    </a:cubicBezTo>
                    <a:cubicBezTo>
                      <a:pt x="31" y="69"/>
                      <a:pt x="25" y="67"/>
                      <a:pt x="22" y="62"/>
                    </a:cubicBezTo>
                    <a:cubicBezTo>
                      <a:pt x="18" y="58"/>
                      <a:pt x="16" y="53"/>
                      <a:pt x="16" y="47"/>
                    </a:cubicBezTo>
                    <a:cubicBezTo>
                      <a:pt x="16" y="43"/>
                      <a:pt x="17" y="39"/>
                      <a:pt x="19" y="35"/>
                    </a:cubicBezTo>
                    <a:cubicBezTo>
                      <a:pt x="22" y="31"/>
                      <a:pt x="26" y="27"/>
                      <a:pt x="32" y="24"/>
                    </a:cubicBezTo>
                    <a:cubicBezTo>
                      <a:pt x="39" y="21"/>
                      <a:pt x="45" y="17"/>
                      <a:pt x="53" y="15"/>
                    </a:cubicBezTo>
                    <a:cubicBezTo>
                      <a:pt x="60" y="12"/>
                      <a:pt x="68" y="9"/>
                      <a:pt x="76" y="7"/>
                    </a:cubicBezTo>
                    <a:cubicBezTo>
                      <a:pt x="84" y="5"/>
                      <a:pt x="92" y="3"/>
                      <a:pt x="100" y="2"/>
                    </a:cubicBezTo>
                    <a:cubicBezTo>
                      <a:pt x="108" y="1"/>
                      <a:pt x="115" y="0"/>
                      <a:pt x="122" y="0"/>
                    </a:cubicBezTo>
                    <a:cubicBezTo>
                      <a:pt x="138" y="0"/>
                      <a:pt x="152" y="2"/>
                      <a:pt x="165" y="6"/>
                    </a:cubicBezTo>
                    <a:cubicBezTo>
                      <a:pt x="179" y="9"/>
                      <a:pt x="190" y="15"/>
                      <a:pt x="200" y="22"/>
                    </a:cubicBezTo>
                    <a:cubicBezTo>
                      <a:pt x="210" y="29"/>
                      <a:pt x="217" y="38"/>
                      <a:pt x="223" y="49"/>
                    </a:cubicBezTo>
                    <a:cubicBezTo>
                      <a:pt x="228" y="59"/>
                      <a:pt x="231" y="71"/>
                      <a:pt x="231" y="85"/>
                    </a:cubicBezTo>
                    <a:cubicBezTo>
                      <a:pt x="231" y="97"/>
                      <a:pt x="229" y="109"/>
                      <a:pt x="224" y="121"/>
                    </a:cubicBezTo>
                    <a:cubicBezTo>
                      <a:pt x="220" y="133"/>
                      <a:pt x="213" y="145"/>
                      <a:pt x="206" y="158"/>
                    </a:cubicBezTo>
                    <a:cubicBezTo>
                      <a:pt x="198" y="170"/>
                      <a:pt x="189" y="182"/>
                      <a:pt x="178" y="195"/>
                    </a:cubicBezTo>
                    <a:cubicBezTo>
                      <a:pt x="168" y="207"/>
                      <a:pt x="157" y="219"/>
                      <a:pt x="145" y="230"/>
                    </a:cubicBezTo>
                    <a:cubicBezTo>
                      <a:pt x="133" y="242"/>
                      <a:pt x="122" y="253"/>
                      <a:pt x="109" y="263"/>
                    </a:cubicBezTo>
                    <a:cubicBezTo>
                      <a:pt x="97" y="274"/>
                      <a:pt x="85" y="283"/>
                      <a:pt x="74" y="292"/>
                    </a:cubicBezTo>
                    <a:cubicBezTo>
                      <a:pt x="211" y="292"/>
                      <a:pt x="211" y="292"/>
                      <a:pt x="211" y="292"/>
                    </a:cubicBezTo>
                    <a:cubicBezTo>
                      <a:pt x="215" y="292"/>
                      <a:pt x="218" y="293"/>
                      <a:pt x="221" y="294"/>
                    </a:cubicBezTo>
                    <a:cubicBezTo>
                      <a:pt x="224" y="296"/>
                      <a:pt x="227" y="298"/>
                      <a:pt x="228" y="300"/>
                    </a:cubicBezTo>
                    <a:cubicBezTo>
                      <a:pt x="230" y="302"/>
                      <a:pt x="232" y="305"/>
                      <a:pt x="233" y="307"/>
                    </a:cubicBezTo>
                    <a:cubicBezTo>
                      <a:pt x="234" y="310"/>
                      <a:pt x="234" y="313"/>
                      <a:pt x="234" y="316"/>
                    </a:cubicBezTo>
                    <a:cubicBezTo>
                      <a:pt x="234" y="319"/>
                      <a:pt x="234" y="322"/>
                      <a:pt x="233" y="325"/>
                    </a:cubicBezTo>
                    <a:cubicBezTo>
                      <a:pt x="232" y="328"/>
                      <a:pt x="230" y="330"/>
                      <a:pt x="228" y="332"/>
                    </a:cubicBezTo>
                    <a:cubicBezTo>
                      <a:pt x="227" y="334"/>
                      <a:pt x="224" y="336"/>
                      <a:pt x="221" y="337"/>
                    </a:cubicBezTo>
                    <a:cubicBezTo>
                      <a:pt x="218" y="339"/>
                      <a:pt x="215" y="339"/>
                      <a:pt x="211" y="339"/>
                    </a:cubicBezTo>
                    <a:cubicBezTo>
                      <a:pt x="33" y="339"/>
                      <a:pt x="33" y="339"/>
                      <a:pt x="33" y="339"/>
                    </a:cubicBezTo>
                    <a:cubicBezTo>
                      <a:pt x="22" y="339"/>
                      <a:pt x="13" y="337"/>
                      <a:pt x="8" y="331"/>
                    </a:cubicBezTo>
                    <a:cubicBezTo>
                      <a:pt x="3" y="326"/>
                      <a:pt x="0" y="319"/>
                      <a:pt x="0" y="312"/>
                    </a:cubicBezTo>
                    <a:cubicBezTo>
                      <a:pt x="0" y="306"/>
                      <a:pt x="1" y="300"/>
                      <a:pt x="4" y="295"/>
                    </a:cubicBezTo>
                    <a:cubicBezTo>
                      <a:pt x="7" y="289"/>
                      <a:pt x="12" y="284"/>
                      <a:pt x="17" y="278"/>
                    </a:cubicBezTo>
                    <a:cubicBezTo>
                      <a:pt x="19" y="277"/>
                      <a:pt x="21" y="275"/>
                      <a:pt x="25" y="272"/>
                    </a:cubicBezTo>
                    <a:cubicBezTo>
                      <a:pt x="28" y="269"/>
                      <a:pt x="32" y="266"/>
                      <a:pt x="36" y="262"/>
                    </a:cubicBezTo>
                    <a:cubicBezTo>
                      <a:pt x="40" y="258"/>
                      <a:pt x="44" y="255"/>
                      <a:pt x="49" y="251"/>
                    </a:cubicBezTo>
                    <a:cubicBezTo>
                      <a:pt x="53" y="247"/>
                      <a:pt x="58" y="243"/>
                      <a:pt x="62" y="238"/>
                    </a:cubicBezTo>
                    <a:cubicBezTo>
                      <a:pt x="67" y="234"/>
                      <a:pt x="71" y="230"/>
                      <a:pt x="75" y="226"/>
                    </a:cubicBezTo>
                    <a:cubicBezTo>
                      <a:pt x="79" y="222"/>
                      <a:pt x="83" y="219"/>
                      <a:pt x="86" y="216"/>
                    </a:cubicBezTo>
                    <a:cubicBezTo>
                      <a:pt x="97" y="205"/>
                      <a:pt x="108" y="193"/>
                      <a:pt x="118" y="182"/>
                    </a:cubicBezTo>
                    <a:cubicBezTo>
                      <a:pt x="129" y="171"/>
                      <a:pt x="138" y="159"/>
                      <a:pt x="145" y="149"/>
                    </a:cubicBezTo>
                    <a:cubicBezTo>
                      <a:pt x="153" y="138"/>
                      <a:pt x="159" y="127"/>
                      <a:pt x="163" y="118"/>
                    </a:cubicBezTo>
                    <a:cubicBezTo>
                      <a:pt x="168" y="108"/>
                      <a:pt x="170" y="99"/>
                      <a:pt x="170" y="91"/>
                    </a:cubicBezTo>
                    <a:cubicBezTo>
                      <a:pt x="170" y="84"/>
                      <a:pt x="168" y="77"/>
                      <a:pt x="165" y="72"/>
                    </a:cubicBezTo>
                    <a:cubicBezTo>
                      <a:pt x="162" y="67"/>
                      <a:pt x="158" y="62"/>
                      <a:pt x="153" y="59"/>
                    </a:cubicBezTo>
                    <a:cubicBezTo>
                      <a:pt x="148" y="55"/>
                      <a:pt x="142" y="52"/>
                      <a:pt x="135" y="51"/>
                    </a:cubicBezTo>
                    <a:cubicBezTo>
                      <a:pt x="129" y="49"/>
                      <a:pt x="122" y="48"/>
                      <a:pt x="11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Freeform 36"/>
              <p:cNvSpPr>
                <a:spLocks noEditPoints="1"/>
              </p:cNvSpPr>
              <p:nvPr/>
            </p:nvSpPr>
            <p:spPr bwMode="auto">
              <a:xfrm>
                <a:off x="6966790" y="4081143"/>
                <a:ext cx="252454" cy="347823"/>
              </a:xfrm>
              <a:custGeom>
                <a:gdLst>
                  <a:gd name="T0" fmla="*/ 126 w 252"/>
                  <a:gd name="T1" fmla="*/ 0 h 347"/>
                  <a:gd name="T2" fmla="*/ 169 w 252"/>
                  <a:gd name="T3" fmla="*/ 7 h 347"/>
                  <a:gd name="T4" fmla="*/ 202 w 252"/>
                  <a:gd name="T5" fmla="*/ 25 h 347"/>
                  <a:gd name="T6" fmla="*/ 225 w 252"/>
                  <a:gd name="T7" fmla="*/ 53 h 347"/>
                  <a:gd name="T8" fmla="*/ 241 w 252"/>
                  <a:gd name="T9" fmla="*/ 88 h 347"/>
                  <a:gd name="T10" fmla="*/ 249 w 252"/>
                  <a:gd name="T11" fmla="*/ 129 h 347"/>
                  <a:gd name="T12" fmla="*/ 252 w 252"/>
                  <a:gd name="T13" fmla="*/ 174 h 347"/>
                  <a:gd name="T14" fmla="*/ 249 w 252"/>
                  <a:gd name="T15" fmla="*/ 218 h 347"/>
                  <a:gd name="T16" fmla="*/ 241 w 252"/>
                  <a:gd name="T17" fmla="*/ 259 h 347"/>
                  <a:gd name="T18" fmla="*/ 225 w 252"/>
                  <a:gd name="T19" fmla="*/ 294 h 347"/>
                  <a:gd name="T20" fmla="*/ 202 w 252"/>
                  <a:gd name="T21" fmla="*/ 322 h 347"/>
                  <a:gd name="T22" fmla="*/ 169 w 252"/>
                  <a:gd name="T23" fmla="*/ 341 h 347"/>
                  <a:gd name="T24" fmla="*/ 126 w 252"/>
                  <a:gd name="T25" fmla="*/ 347 h 347"/>
                  <a:gd name="T26" fmla="*/ 83 w 252"/>
                  <a:gd name="T27" fmla="*/ 341 h 347"/>
                  <a:gd name="T28" fmla="*/ 50 w 252"/>
                  <a:gd name="T29" fmla="*/ 322 h 347"/>
                  <a:gd name="T30" fmla="*/ 27 w 252"/>
                  <a:gd name="T31" fmla="*/ 294 h 347"/>
                  <a:gd name="T32" fmla="*/ 11 w 252"/>
                  <a:gd name="T33" fmla="*/ 259 h 347"/>
                  <a:gd name="T34" fmla="*/ 2 w 252"/>
                  <a:gd name="T35" fmla="*/ 218 h 347"/>
                  <a:gd name="T36" fmla="*/ 0 w 252"/>
                  <a:gd name="T37" fmla="*/ 174 h 347"/>
                  <a:gd name="T38" fmla="*/ 2 w 252"/>
                  <a:gd name="T39" fmla="*/ 129 h 347"/>
                  <a:gd name="T40" fmla="*/ 11 w 252"/>
                  <a:gd name="T41" fmla="*/ 88 h 347"/>
                  <a:gd name="T42" fmla="*/ 27 w 252"/>
                  <a:gd name="T43" fmla="*/ 53 h 347"/>
                  <a:gd name="T44" fmla="*/ 50 w 252"/>
                  <a:gd name="T45" fmla="*/ 25 h 347"/>
                  <a:gd name="T46" fmla="*/ 83 w 252"/>
                  <a:gd name="T47" fmla="*/ 7 h 347"/>
                  <a:gd name="T48" fmla="*/ 126 w 252"/>
                  <a:gd name="T49" fmla="*/ 0 h 347"/>
                  <a:gd name="T50" fmla="*/ 126 w 252"/>
                  <a:gd name="T51" fmla="*/ 46 h 347"/>
                  <a:gd name="T52" fmla="*/ 102 w 252"/>
                  <a:gd name="T53" fmla="*/ 51 h 347"/>
                  <a:gd name="T54" fmla="*/ 85 w 252"/>
                  <a:gd name="T55" fmla="*/ 65 h 347"/>
                  <a:gd name="T56" fmla="*/ 74 w 252"/>
                  <a:gd name="T57" fmla="*/ 87 h 347"/>
                  <a:gd name="T58" fmla="*/ 67 w 252"/>
                  <a:gd name="T59" fmla="*/ 113 h 347"/>
                  <a:gd name="T60" fmla="*/ 64 w 252"/>
                  <a:gd name="T61" fmla="*/ 143 h 347"/>
                  <a:gd name="T62" fmla="*/ 63 w 252"/>
                  <a:gd name="T63" fmla="*/ 174 h 347"/>
                  <a:gd name="T64" fmla="*/ 64 w 252"/>
                  <a:gd name="T65" fmla="*/ 204 h 347"/>
                  <a:gd name="T66" fmla="*/ 67 w 252"/>
                  <a:gd name="T67" fmla="*/ 234 h 347"/>
                  <a:gd name="T68" fmla="*/ 74 w 252"/>
                  <a:gd name="T69" fmla="*/ 261 h 347"/>
                  <a:gd name="T70" fmla="*/ 85 w 252"/>
                  <a:gd name="T71" fmla="*/ 282 h 347"/>
                  <a:gd name="T72" fmla="*/ 102 w 252"/>
                  <a:gd name="T73" fmla="*/ 297 h 347"/>
                  <a:gd name="T74" fmla="*/ 126 w 252"/>
                  <a:gd name="T75" fmla="*/ 302 h 347"/>
                  <a:gd name="T76" fmla="*/ 150 w 252"/>
                  <a:gd name="T77" fmla="*/ 297 h 347"/>
                  <a:gd name="T78" fmla="*/ 167 w 252"/>
                  <a:gd name="T79" fmla="*/ 282 h 347"/>
                  <a:gd name="T80" fmla="*/ 178 w 252"/>
                  <a:gd name="T81" fmla="*/ 261 h 347"/>
                  <a:gd name="T82" fmla="*/ 185 w 252"/>
                  <a:gd name="T83" fmla="*/ 234 h 347"/>
                  <a:gd name="T84" fmla="*/ 188 w 252"/>
                  <a:gd name="T85" fmla="*/ 204 h 347"/>
                  <a:gd name="T86" fmla="*/ 189 w 252"/>
                  <a:gd name="T87" fmla="*/ 174 h 347"/>
                  <a:gd name="T88" fmla="*/ 188 w 252"/>
                  <a:gd name="T89" fmla="*/ 143 h 347"/>
                  <a:gd name="T90" fmla="*/ 185 w 252"/>
                  <a:gd name="T91" fmla="*/ 113 h 347"/>
                  <a:gd name="T92" fmla="*/ 178 w 252"/>
                  <a:gd name="T93" fmla="*/ 87 h 347"/>
                  <a:gd name="T94" fmla="*/ 167 w 252"/>
                  <a:gd name="T95" fmla="*/ 65 h 347"/>
                  <a:gd name="T96" fmla="*/ 150 w 252"/>
                  <a:gd name="T97" fmla="*/ 51 h 347"/>
                  <a:gd name="T98" fmla="*/ 126 w 252"/>
                  <a:gd name="T99" fmla="*/ 46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347">
                    <a:moveTo>
                      <a:pt x="126" y="0"/>
                    </a:moveTo>
                    <a:cubicBezTo>
                      <a:pt x="142" y="0"/>
                      <a:pt x="156" y="3"/>
                      <a:pt x="169" y="7"/>
                    </a:cubicBezTo>
                    <a:cubicBezTo>
                      <a:pt x="181" y="11"/>
                      <a:pt x="192" y="17"/>
                      <a:pt x="202" y="25"/>
                    </a:cubicBezTo>
                    <a:cubicBezTo>
                      <a:pt x="211" y="33"/>
                      <a:pt x="219" y="42"/>
                      <a:pt x="225" y="53"/>
                    </a:cubicBezTo>
                    <a:cubicBezTo>
                      <a:pt x="232" y="64"/>
                      <a:pt x="237" y="75"/>
                      <a:pt x="241" y="88"/>
                    </a:cubicBezTo>
                    <a:cubicBezTo>
                      <a:pt x="245" y="101"/>
                      <a:pt x="248" y="115"/>
                      <a:pt x="249" y="129"/>
                    </a:cubicBezTo>
                    <a:cubicBezTo>
                      <a:pt x="251" y="144"/>
                      <a:pt x="252" y="158"/>
                      <a:pt x="252" y="174"/>
                    </a:cubicBezTo>
                    <a:cubicBezTo>
                      <a:pt x="252" y="189"/>
                      <a:pt x="251" y="204"/>
                      <a:pt x="249" y="218"/>
                    </a:cubicBezTo>
                    <a:cubicBezTo>
                      <a:pt x="248" y="233"/>
                      <a:pt x="245" y="246"/>
                      <a:pt x="241" y="259"/>
                    </a:cubicBezTo>
                    <a:cubicBezTo>
                      <a:pt x="237" y="272"/>
                      <a:pt x="232" y="284"/>
                      <a:pt x="225" y="294"/>
                    </a:cubicBezTo>
                    <a:cubicBezTo>
                      <a:pt x="219" y="305"/>
                      <a:pt x="211" y="314"/>
                      <a:pt x="202" y="322"/>
                    </a:cubicBezTo>
                    <a:cubicBezTo>
                      <a:pt x="192" y="330"/>
                      <a:pt x="181" y="336"/>
                      <a:pt x="169" y="341"/>
                    </a:cubicBezTo>
                    <a:cubicBezTo>
                      <a:pt x="156" y="345"/>
                      <a:pt x="142" y="347"/>
                      <a:pt x="126" y="347"/>
                    </a:cubicBezTo>
                    <a:cubicBezTo>
                      <a:pt x="110" y="347"/>
                      <a:pt x="96" y="345"/>
                      <a:pt x="83" y="341"/>
                    </a:cubicBezTo>
                    <a:cubicBezTo>
                      <a:pt x="70" y="336"/>
                      <a:pt x="59" y="330"/>
                      <a:pt x="50" y="322"/>
                    </a:cubicBezTo>
                    <a:cubicBezTo>
                      <a:pt x="41" y="314"/>
                      <a:pt x="33" y="305"/>
                      <a:pt x="27" y="294"/>
                    </a:cubicBezTo>
                    <a:cubicBezTo>
                      <a:pt x="20" y="284"/>
                      <a:pt x="15" y="272"/>
                      <a:pt x="11" y="259"/>
                    </a:cubicBezTo>
                    <a:cubicBezTo>
                      <a:pt x="7" y="246"/>
                      <a:pt x="4" y="233"/>
                      <a:pt x="2" y="218"/>
                    </a:cubicBezTo>
                    <a:cubicBezTo>
                      <a:pt x="1" y="204"/>
                      <a:pt x="0" y="189"/>
                      <a:pt x="0" y="174"/>
                    </a:cubicBezTo>
                    <a:cubicBezTo>
                      <a:pt x="0" y="158"/>
                      <a:pt x="1" y="144"/>
                      <a:pt x="2" y="129"/>
                    </a:cubicBezTo>
                    <a:cubicBezTo>
                      <a:pt x="4" y="115"/>
                      <a:pt x="7" y="101"/>
                      <a:pt x="11" y="88"/>
                    </a:cubicBezTo>
                    <a:cubicBezTo>
                      <a:pt x="15" y="75"/>
                      <a:pt x="20" y="64"/>
                      <a:pt x="27" y="53"/>
                    </a:cubicBezTo>
                    <a:cubicBezTo>
                      <a:pt x="33" y="42"/>
                      <a:pt x="41" y="33"/>
                      <a:pt x="50" y="25"/>
                    </a:cubicBezTo>
                    <a:cubicBezTo>
                      <a:pt x="59" y="17"/>
                      <a:pt x="70" y="11"/>
                      <a:pt x="83" y="7"/>
                    </a:cubicBezTo>
                    <a:cubicBezTo>
                      <a:pt x="95" y="3"/>
                      <a:pt x="110" y="0"/>
                      <a:pt x="126" y="0"/>
                    </a:cubicBezTo>
                    <a:close/>
                    <a:moveTo>
                      <a:pt x="126" y="46"/>
                    </a:moveTo>
                    <a:cubicBezTo>
                      <a:pt x="117" y="46"/>
                      <a:pt x="109" y="47"/>
                      <a:pt x="102" y="51"/>
                    </a:cubicBezTo>
                    <a:cubicBezTo>
                      <a:pt x="95" y="54"/>
                      <a:pt x="90" y="59"/>
                      <a:pt x="85" y="65"/>
                    </a:cubicBezTo>
                    <a:cubicBezTo>
                      <a:pt x="80" y="71"/>
                      <a:pt x="76" y="79"/>
                      <a:pt x="74" y="87"/>
                    </a:cubicBezTo>
                    <a:cubicBezTo>
                      <a:pt x="71" y="95"/>
                      <a:pt x="69" y="104"/>
                      <a:pt x="67" y="113"/>
                    </a:cubicBezTo>
                    <a:cubicBezTo>
                      <a:pt x="65" y="123"/>
                      <a:pt x="64" y="133"/>
                      <a:pt x="64" y="143"/>
                    </a:cubicBezTo>
                    <a:cubicBezTo>
                      <a:pt x="63" y="153"/>
                      <a:pt x="63" y="164"/>
                      <a:pt x="63" y="174"/>
                    </a:cubicBezTo>
                    <a:cubicBezTo>
                      <a:pt x="63" y="184"/>
                      <a:pt x="63" y="194"/>
                      <a:pt x="64" y="204"/>
                    </a:cubicBezTo>
                    <a:cubicBezTo>
                      <a:pt x="64" y="215"/>
                      <a:pt x="65" y="224"/>
                      <a:pt x="67" y="234"/>
                    </a:cubicBezTo>
                    <a:cubicBezTo>
                      <a:pt x="69" y="243"/>
                      <a:pt x="71" y="252"/>
                      <a:pt x="74" y="261"/>
                    </a:cubicBezTo>
                    <a:cubicBezTo>
                      <a:pt x="76" y="269"/>
                      <a:pt x="80" y="276"/>
                      <a:pt x="85" y="282"/>
                    </a:cubicBezTo>
                    <a:cubicBezTo>
                      <a:pt x="90" y="288"/>
                      <a:pt x="95" y="293"/>
                      <a:pt x="102" y="297"/>
                    </a:cubicBezTo>
                    <a:cubicBezTo>
                      <a:pt x="109" y="300"/>
                      <a:pt x="117" y="302"/>
                      <a:pt x="126" y="302"/>
                    </a:cubicBezTo>
                    <a:cubicBezTo>
                      <a:pt x="135" y="302"/>
                      <a:pt x="143" y="300"/>
                      <a:pt x="150" y="297"/>
                    </a:cubicBezTo>
                    <a:cubicBezTo>
                      <a:pt x="157" y="293"/>
                      <a:pt x="162" y="288"/>
                      <a:pt x="167" y="282"/>
                    </a:cubicBezTo>
                    <a:cubicBezTo>
                      <a:pt x="172" y="276"/>
                      <a:pt x="176" y="269"/>
                      <a:pt x="178" y="261"/>
                    </a:cubicBezTo>
                    <a:cubicBezTo>
                      <a:pt x="181" y="252"/>
                      <a:pt x="184" y="243"/>
                      <a:pt x="185" y="234"/>
                    </a:cubicBezTo>
                    <a:cubicBezTo>
                      <a:pt x="187" y="224"/>
                      <a:pt x="188" y="215"/>
                      <a:pt x="188" y="204"/>
                    </a:cubicBezTo>
                    <a:cubicBezTo>
                      <a:pt x="189" y="194"/>
                      <a:pt x="189" y="184"/>
                      <a:pt x="189" y="174"/>
                    </a:cubicBezTo>
                    <a:cubicBezTo>
                      <a:pt x="189" y="164"/>
                      <a:pt x="189" y="153"/>
                      <a:pt x="188" y="143"/>
                    </a:cubicBezTo>
                    <a:cubicBezTo>
                      <a:pt x="188" y="133"/>
                      <a:pt x="187" y="123"/>
                      <a:pt x="185" y="113"/>
                    </a:cubicBezTo>
                    <a:cubicBezTo>
                      <a:pt x="184" y="104"/>
                      <a:pt x="181" y="95"/>
                      <a:pt x="178" y="87"/>
                    </a:cubicBezTo>
                    <a:cubicBezTo>
                      <a:pt x="176" y="79"/>
                      <a:pt x="172" y="71"/>
                      <a:pt x="167" y="65"/>
                    </a:cubicBezTo>
                    <a:cubicBezTo>
                      <a:pt x="162" y="59"/>
                      <a:pt x="157" y="54"/>
                      <a:pt x="150" y="51"/>
                    </a:cubicBezTo>
                    <a:cubicBezTo>
                      <a:pt x="143" y="47"/>
                      <a:pt x="135" y="46"/>
                      <a:pt x="12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Freeform 37"/>
              <p:cNvSpPr/>
              <p:nvPr/>
            </p:nvSpPr>
            <p:spPr bwMode="auto">
              <a:xfrm>
                <a:off x="7280953" y="4075530"/>
                <a:ext cx="230014" cy="353435"/>
              </a:xfrm>
              <a:custGeom>
                <a:gdLst>
                  <a:gd name="T0" fmla="*/ 115 w 224"/>
                  <a:gd name="T1" fmla="*/ 148 h 350"/>
                  <a:gd name="T2" fmla="*/ 151 w 224"/>
                  <a:gd name="T3" fmla="*/ 121 h 350"/>
                  <a:gd name="T4" fmla="*/ 151 w 224"/>
                  <a:gd name="T5" fmla="*/ 76 h 350"/>
                  <a:gd name="T6" fmla="*/ 119 w 224"/>
                  <a:gd name="T7" fmla="*/ 52 h 350"/>
                  <a:gd name="T8" fmla="*/ 72 w 224"/>
                  <a:gd name="T9" fmla="*/ 51 h 350"/>
                  <a:gd name="T10" fmla="*/ 33 w 224"/>
                  <a:gd name="T11" fmla="*/ 60 h 350"/>
                  <a:gd name="T12" fmla="*/ 13 w 224"/>
                  <a:gd name="T13" fmla="*/ 60 h 350"/>
                  <a:gd name="T14" fmla="*/ 2 w 224"/>
                  <a:gd name="T15" fmla="*/ 47 h 350"/>
                  <a:gd name="T16" fmla="*/ 5 w 224"/>
                  <a:gd name="T17" fmla="*/ 25 h 350"/>
                  <a:gd name="T18" fmla="*/ 56 w 224"/>
                  <a:gd name="T19" fmla="*/ 4 h 350"/>
                  <a:gd name="T20" fmla="*/ 147 w 224"/>
                  <a:gd name="T21" fmla="*/ 6 h 350"/>
                  <a:gd name="T22" fmla="*/ 209 w 224"/>
                  <a:gd name="T23" fmla="*/ 53 h 350"/>
                  <a:gd name="T24" fmla="*/ 213 w 224"/>
                  <a:gd name="T25" fmla="*/ 121 h 350"/>
                  <a:gd name="T26" fmla="*/ 179 w 224"/>
                  <a:gd name="T27" fmla="*/ 160 h 350"/>
                  <a:gd name="T28" fmla="*/ 155 w 224"/>
                  <a:gd name="T29" fmla="*/ 170 h 350"/>
                  <a:gd name="T30" fmla="*/ 206 w 224"/>
                  <a:gd name="T31" fmla="*/ 199 h 350"/>
                  <a:gd name="T32" fmla="*/ 224 w 224"/>
                  <a:gd name="T33" fmla="*/ 255 h 350"/>
                  <a:gd name="T34" fmla="*/ 188 w 224"/>
                  <a:gd name="T35" fmla="*/ 328 h 350"/>
                  <a:gd name="T36" fmla="*/ 102 w 224"/>
                  <a:gd name="T37" fmla="*/ 350 h 350"/>
                  <a:gd name="T38" fmla="*/ 59 w 224"/>
                  <a:gd name="T39" fmla="*/ 345 h 350"/>
                  <a:gd name="T40" fmla="*/ 18 w 224"/>
                  <a:gd name="T41" fmla="*/ 331 h 350"/>
                  <a:gd name="T42" fmla="*/ 2 w 224"/>
                  <a:gd name="T43" fmla="*/ 310 h 350"/>
                  <a:gd name="T44" fmla="*/ 8 w 224"/>
                  <a:gd name="T45" fmla="*/ 294 h 350"/>
                  <a:gd name="T46" fmla="*/ 25 w 224"/>
                  <a:gd name="T47" fmla="*/ 287 h 350"/>
                  <a:gd name="T48" fmla="*/ 30 w 224"/>
                  <a:gd name="T49" fmla="*/ 288 h 350"/>
                  <a:gd name="T50" fmla="*/ 59 w 224"/>
                  <a:gd name="T51" fmla="*/ 297 h 350"/>
                  <a:gd name="T52" fmla="*/ 99 w 224"/>
                  <a:gd name="T53" fmla="*/ 303 h 350"/>
                  <a:gd name="T54" fmla="*/ 144 w 224"/>
                  <a:gd name="T55" fmla="*/ 290 h 350"/>
                  <a:gd name="T56" fmla="*/ 161 w 224"/>
                  <a:gd name="T57" fmla="*/ 252 h 350"/>
                  <a:gd name="T58" fmla="*/ 141 w 224"/>
                  <a:gd name="T59" fmla="*/ 209 h 350"/>
                  <a:gd name="T60" fmla="*/ 91 w 224"/>
                  <a:gd name="T61" fmla="*/ 193 h 350"/>
                  <a:gd name="T62" fmla="*/ 65 w 224"/>
                  <a:gd name="T63" fmla="*/ 191 h 350"/>
                  <a:gd name="T64" fmla="*/ 54 w 224"/>
                  <a:gd name="T65" fmla="*/ 180 h 350"/>
                  <a:gd name="T66" fmla="*/ 58 w 224"/>
                  <a:gd name="T67" fmla="*/ 158 h 350"/>
                  <a:gd name="T68" fmla="*/ 89 w 224"/>
                  <a:gd name="T69" fmla="*/ 151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350">
                    <a:moveTo>
                      <a:pt x="89" y="151"/>
                    </a:moveTo>
                    <a:cubicBezTo>
                      <a:pt x="99" y="151"/>
                      <a:pt x="107" y="150"/>
                      <a:pt x="115" y="148"/>
                    </a:cubicBezTo>
                    <a:cubicBezTo>
                      <a:pt x="124" y="145"/>
                      <a:pt x="131" y="142"/>
                      <a:pt x="137" y="138"/>
                    </a:cubicBezTo>
                    <a:cubicBezTo>
                      <a:pt x="143" y="133"/>
                      <a:pt x="147" y="128"/>
                      <a:pt x="151" y="121"/>
                    </a:cubicBezTo>
                    <a:cubicBezTo>
                      <a:pt x="154" y="115"/>
                      <a:pt x="156" y="107"/>
                      <a:pt x="156" y="98"/>
                    </a:cubicBezTo>
                    <a:cubicBezTo>
                      <a:pt x="156" y="90"/>
                      <a:pt x="154" y="83"/>
                      <a:pt x="151" y="76"/>
                    </a:cubicBezTo>
                    <a:cubicBezTo>
                      <a:pt x="148" y="70"/>
                      <a:pt x="143" y="65"/>
                      <a:pt x="138" y="61"/>
                    </a:cubicBezTo>
                    <a:cubicBezTo>
                      <a:pt x="132" y="57"/>
                      <a:pt x="126" y="54"/>
                      <a:pt x="119" y="52"/>
                    </a:cubicBezTo>
                    <a:cubicBezTo>
                      <a:pt x="111" y="50"/>
                      <a:pt x="103" y="49"/>
                      <a:pt x="95" y="49"/>
                    </a:cubicBezTo>
                    <a:cubicBezTo>
                      <a:pt x="88" y="49"/>
                      <a:pt x="80" y="49"/>
                      <a:pt x="72" y="51"/>
                    </a:cubicBezTo>
                    <a:cubicBezTo>
                      <a:pt x="64" y="52"/>
                      <a:pt x="57" y="54"/>
                      <a:pt x="50" y="55"/>
                    </a:cubicBezTo>
                    <a:cubicBezTo>
                      <a:pt x="43" y="57"/>
                      <a:pt x="38" y="58"/>
                      <a:pt x="33" y="60"/>
                    </a:cubicBezTo>
                    <a:cubicBezTo>
                      <a:pt x="28" y="61"/>
                      <a:pt x="24" y="62"/>
                      <a:pt x="22" y="62"/>
                    </a:cubicBezTo>
                    <a:cubicBezTo>
                      <a:pt x="19" y="62"/>
                      <a:pt x="16" y="61"/>
                      <a:pt x="13" y="60"/>
                    </a:cubicBezTo>
                    <a:cubicBezTo>
                      <a:pt x="10" y="59"/>
                      <a:pt x="8" y="57"/>
                      <a:pt x="6" y="55"/>
                    </a:cubicBezTo>
                    <a:cubicBezTo>
                      <a:pt x="4" y="53"/>
                      <a:pt x="3" y="50"/>
                      <a:pt x="2" y="47"/>
                    </a:cubicBezTo>
                    <a:cubicBezTo>
                      <a:pt x="1" y="45"/>
                      <a:pt x="0" y="42"/>
                      <a:pt x="0" y="39"/>
                    </a:cubicBezTo>
                    <a:cubicBezTo>
                      <a:pt x="0" y="34"/>
                      <a:pt x="2" y="30"/>
                      <a:pt x="5" y="25"/>
                    </a:cubicBezTo>
                    <a:cubicBezTo>
                      <a:pt x="7" y="21"/>
                      <a:pt x="12" y="18"/>
                      <a:pt x="19" y="16"/>
                    </a:cubicBezTo>
                    <a:cubicBezTo>
                      <a:pt x="30" y="11"/>
                      <a:pt x="42" y="7"/>
                      <a:pt x="56" y="4"/>
                    </a:cubicBezTo>
                    <a:cubicBezTo>
                      <a:pt x="69" y="1"/>
                      <a:pt x="83" y="0"/>
                      <a:pt x="98" y="0"/>
                    </a:cubicBezTo>
                    <a:cubicBezTo>
                      <a:pt x="116" y="0"/>
                      <a:pt x="132" y="2"/>
                      <a:pt x="147" y="6"/>
                    </a:cubicBezTo>
                    <a:cubicBezTo>
                      <a:pt x="161" y="10"/>
                      <a:pt x="174" y="16"/>
                      <a:pt x="185" y="24"/>
                    </a:cubicBezTo>
                    <a:cubicBezTo>
                      <a:pt x="195" y="32"/>
                      <a:pt x="203" y="42"/>
                      <a:pt x="209" y="53"/>
                    </a:cubicBezTo>
                    <a:cubicBezTo>
                      <a:pt x="215" y="65"/>
                      <a:pt x="218" y="78"/>
                      <a:pt x="218" y="93"/>
                    </a:cubicBezTo>
                    <a:cubicBezTo>
                      <a:pt x="218" y="103"/>
                      <a:pt x="216" y="112"/>
                      <a:pt x="213" y="121"/>
                    </a:cubicBezTo>
                    <a:cubicBezTo>
                      <a:pt x="210" y="129"/>
                      <a:pt x="205" y="137"/>
                      <a:pt x="199" y="143"/>
                    </a:cubicBezTo>
                    <a:cubicBezTo>
                      <a:pt x="194" y="150"/>
                      <a:pt x="187" y="155"/>
                      <a:pt x="179" y="160"/>
                    </a:cubicBezTo>
                    <a:cubicBezTo>
                      <a:pt x="172" y="164"/>
                      <a:pt x="164" y="167"/>
                      <a:pt x="155" y="169"/>
                    </a:cubicBezTo>
                    <a:cubicBezTo>
                      <a:pt x="155" y="170"/>
                      <a:pt x="155" y="170"/>
                      <a:pt x="155" y="170"/>
                    </a:cubicBezTo>
                    <a:cubicBezTo>
                      <a:pt x="166" y="172"/>
                      <a:pt x="176" y="176"/>
                      <a:pt x="184" y="180"/>
                    </a:cubicBezTo>
                    <a:cubicBezTo>
                      <a:pt x="193" y="185"/>
                      <a:pt x="200" y="191"/>
                      <a:pt x="206" y="199"/>
                    </a:cubicBezTo>
                    <a:cubicBezTo>
                      <a:pt x="212" y="206"/>
                      <a:pt x="217" y="215"/>
                      <a:pt x="220" y="224"/>
                    </a:cubicBezTo>
                    <a:cubicBezTo>
                      <a:pt x="223" y="234"/>
                      <a:pt x="224" y="244"/>
                      <a:pt x="224" y="255"/>
                    </a:cubicBezTo>
                    <a:cubicBezTo>
                      <a:pt x="224" y="272"/>
                      <a:pt x="221" y="286"/>
                      <a:pt x="215" y="298"/>
                    </a:cubicBezTo>
                    <a:cubicBezTo>
                      <a:pt x="208" y="310"/>
                      <a:pt x="199" y="320"/>
                      <a:pt x="188" y="328"/>
                    </a:cubicBezTo>
                    <a:cubicBezTo>
                      <a:pt x="176" y="336"/>
                      <a:pt x="163" y="341"/>
                      <a:pt x="149" y="345"/>
                    </a:cubicBezTo>
                    <a:cubicBezTo>
                      <a:pt x="134" y="349"/>
                      <a:pt x="118" y="350"/>
                      <a:pt x="102" y="350"/>
                    </a:cubicBezTo>
                    <a:cubicBezTo>
                      <a:pt x="95" y="350"/>
                      <a:pt x="88" y="350"/>
                      <a:pt x="81" y="349"/>
                    </a:cubicBezTo>
                    <a:cubicBezTo>
                      <a:pt x="74" y="348"/>
                      <a:pt x="66" y="347"/>
                      <a:pt x="59" y="345"/>
                    </a:cubicBezTo>
                    <a:cubicBezTo>
                      <a:pt x="52" y="344"/>
                      <a:pt x="45" y="342"/>
                      <a:pt x="38" y="339"/>
                    </a:cubicBezTo>
                    <a:cubicBezTo>
                      <a:pt x="31" y="337"/>
                      <a:pt x="24" y="334"/>
                      <a:pt x="18" y="331"/>
                    </a:cubicBezTo>
                    <a:cubicBezTo>
                      <a:pt x="12" y="329"/>
                      <a:pt x="8" y="326"/>
                      <a:pt x="6" y="322"/>
                    </a:cubicBezTo>
                    <a:cubicBezTo>
                      <a:pt x="3" y="318"/>
                      <a:pt x="2" y="314"/>
                      <a:pt x="2" y="310"/>
                    </a:cubicBezTo>
                    <a:cubicBezTo>
                      <a:pt x="2" y="307"/>
                      <a:pt x="3" y="304"/>
                      <a:pt x="4" y="301"/>
                    </a:cubicBezTo>
                    <a:cubicBezTo>
                      <a:pt x="5" y="299"/>
                      <a:pt x="6" y="296"/>
                      <a:pt x="8" y="294"/>
                    </a:cubicBezTo>
                    <a:cubicBezTo>
                      <a:pt x="10" y="292"/>
                      <a:pt x="13" y="291"/>
                      <a:pt x="15" y="289"/>
                    </a:cubicBezTo>
                    <a:cubicBezTo>
                      <a:pt x="18" y="288"/>
                      <a:pt x="21" y="287"/>
                      <a:pt x="25" y="287"/>
                    </a:cubicBezTo>
                    <a:cubicBezTo>
                      <a:pt x="26" y="287"/>
                      <a:pt x="27" y="287"/>
                      <a:pt x="27" y="288"/>
                    </a:cubicBezTo>
                    <a:cubicBezTo>
                      <a:pt x="28" y="288"/>
                      <a:pt x="29" y="288"/>
                      <a:pt x="30" y="288"/>
                    </a:cubicBezTo>
                    <a:cubicBezTo>
                      <a:pt x="34" y="289"/>
                      <a:pt x="38" y="291"/>
                      <a:pt x="43" y="292"/>
                    </a:cubicBezTo>
                    <a:cubicBezTo>
                      <a:pt x="48" y="294"/>
                      <a:pt x="53" y="296"/>
                      <a:pt x="59" y="297"/>
                    </a:cubicBezTo>
                    <a:cubicBezTo>
                      <a:pt x="65" y="299"/>
                      <a:pt x="71" y="300"/>
                      <a:pt x="78" y="301"/>
                    </a:cubicBezTo>
                    <a:cubicBezTo>
                      <a:pt x="85" y="302"/>
                      <a:pt x="92" y="303"/>
                      <a:pt x="99" y="303"/>
                    </a:cubicBezTo>
                    <a:cubicBezTo>
                      <a:pt x="108" y="303"/>
                      <a:pt x="117" y="302"/>
                      <a:pt x="124" y="299"/>
                    </a:cubicBezTo>
                    <a:cubicBezTo>
                      <a:pt x="132" y="297"/>
                      <a:pt x="138" y="294"/>
                      <a:pt x="144" y="290"/>
                    </a:cubicBezTo>
                    <a:cubicBezTo>
                      <a:pt x="149" y="286"/>
                      <a:pt x="154" y="280"/>
                      <a:pt x="157" y="274"/>
                    </a:cubicBezTo>
                    <a:cubicBezTo>
                      <a:pt x="160" y="268"/>
                      <a:pt x="161" y="261"/>
                      <a:pt x="161" y="252"/>
                    </a:cubicBezTo>
                    <a:cubicBezTo>
                      <a:pt x="161" y="243"/>
                      <a:pt x="159" y="235"/>
                      <a:pt x="156" y="227"/>
                    </a:cubicBezTo>
                    <a:cubicBezTo>
                      <a:pt x="152" y="220"/>
                      <a:pt x="148" y="214"/>
                      <a:pt x="141" y="209"/>
                    </a:cubicBezTo>
                    <a:cubicBezTo>
                      <a:pt x="135" y="204"/>
                      <a:pt x="128" y="200"/>
                      <a:pt x="119" y="197"/>
                    </a:cubicBezTo>
                    <a:cubicBezTo>
                      <a:pt x="110" y="195"/>
                      <a:pt x="101" y="193"/>
                      <a:pt x="91" y="193"/>
                    </a:cubicBezTo>
                    <a:cubicBezTo>
                      <a:pt x="74" y="193"/>
                      <a:pt x="74" y="193"/>
                      <a:pt x="74" y="193"/>
                    </a:cubicBezTo>
                    <a:cubicBezTo>
                      <a:pt x="70" y="193"/>
                      <a:pt x="67" y="193"/>
                      <a:pt x="65" y="191"/>
                    </a:cubicBezTo>
                    <a:cubicBezTo>
                      <a:pt x="62" y="190"/>
                      <a:pt x="60" y="189"/>
                      <a:pt x="58" y="187"/>
                    </a:cubicBezTo>
                    <a:cubicBezTo>
                      <a:pt x="57" y="185"/>
                      <a:pt x="55" y="183"/>
                      <a:pt x="54" y="180"/>
                    </a:cubicBezTo>
                    <a:cubicBezTo>
                      <a:pt x="54" y="178"/>
                      <a:pt x="53" y="175"/>
                      <a:pt x="53" y="172"/>
                    </a:cubicBezTo>
                    <a:cubicBezTo>
                      <a:pt x="53" y="167"/>
                      <a:pt x="55" y="162"/>
                      <a:pt x="58" y="158"/>
                    </a:cubicBezTo>
                    <a:cubicBezTo>
                      <a:pt x="62" y="154"/>
                      <a:pt x="67" y="151"/>
                      <a:pt x="74" y="151"/>
                    </a:cubicBezTo>
                    <a:lnTo>
                      <a:pt x="89"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Freeform 38"/>
              <p:cNvSpPr>
                <a:spLocks noEditPoints="1"/>
              </p:cNvSpPr>
              <p:nvPr/>
            </p:nvSpPr>
            <p:spPr bwMode="auto">
              <a:xfrm>
                <a:off x="5569890" y="5292913"/>
                <a:ext cx="258062" cy="347823"/>
              </a:xfrm>
              <a:custGeom>
                <a:gdLst>
                  <a:gd name="T0" fmla="*/ 127 w 253"/>
                  <a:gd name="T1" fmla="*/ 0 h 347"/>
                  <a:gd name="T2" fmla="*/ 169 w 253"/>
                  <a:gd name="T3" fmla="*/ 6 h 347"/>
                  <a:gd name="T4" fmla="*/ 202 w 253"/>
                  <a:gd name="T5" fmla="*/ 25 h 347"/>
                  <a:gd name="T6" fmla="*/ 226 w 253"/>
                  <a:gd name="T7" fmla="*/ 52 h 347"/>
                  <a:gd name="T8" fmla="*/ 241 w 253"/>
                  <a:gd name="T9" fmla="*/ 88 h 347"/>
                  <a:gd name="T10" fmla="*/ 250 w 253"/>
                  <a:gd name="T11" fmla="*/ 129 h 347"/>
                  <a:gd name="T12" fmla="*/ 253 w 253"/>
                  <a:gd name="T13" fmla="*/ 173 h 347"/>
                  <a:gd name="T14" fmla="*/ 250 w 253"/>
                  <a:gd name="T15" fmla="*/ 218 h 347"/>
                  <a:gd name="T16" fmla="*/ 241 w 253"/>
                  <a:gd name="T17" fmla="*/ 259 h 347"/>
                  <a:gd name="T18" fmla="*/ 226 w 253"/>
                  <a:gd name="T19" fmla="*/ 294 h 347"/>
                  <a:gd name="T20" fmla="*/ 202 w 253"/>
                  <a:gd name="T21" fmla="*/ 322 h 347"/>
                  <a:gd name="T22" fmla="*/ 169 w 253"/>
                  <a:gd name="T23" fmla="*/ 340 h 347"/>
                  <a:gd name="T24" fmla="*/ 127 w 253"/>
                  <a:gd name="T25" fmla="*/ 347 h 347"/>
                  <a:gd name="T26" fmla="*/ 83 w 253"/>
                  <a:gd name="T27" fmla="*/ 340 h 347"/>
                  <a:gd name="T28" fmla="*/ 51 w 253"/>
                  <a:gd name="T29" fmla="*/ 322 h 347"/>
                  <a:gd name="T30" fmla="*/ 27 w 253"/>
                  <a:gd name="T31" fmla="*/ 294 h 347"/>
                  <a:gd name="T32" fmla="*/ 11 w 253"/>
                  <a:gd name="T33" fmla="*/ 259 h 347"/>
                  <a:gd name="T34" fmla="*/ 3 w 253"/>
                  <a:gd name="T35" fmla="*/ 218 h 347"/>
                  <a:gd name="T36" fmla="*/ 0 w 253"/>
                  <a:gd name="T37" fmla="*/ 173 h 347"/>
                  <a:gd name="T38" fmla="*/ 3 w 253"/>
                  <a:gd name="T39" fmla="*/ 129 h 347"/>
                  <a:gd name="T40" fmla="*/ 11 w 253"/>
                  <a:gd name="T41" fmla="*/ 88 h 347"/>
                  <a:gd name="T42" fmla="*/ 27 w 253"/>
                  <a:gd name="T43" fmla="*/ 52 h 347"/>
                  <a:gd name="T44" fmla="*/ 51 w 253"/>
                  <a:gd name="T45" fmla="*/ 25 h 347"/>
                  <a:gd name="T46" fmla="*/ 83 w 253"/>
                  <a:gd name="T47" fmla="*/ 6 h 347"/>
                  <a:gd name="T48" fmla="*/ 127 w 253"/>
                  <a:gd name="T49" fmla="*/ 0 h 347"/>
                  <a:gd name="T50" fmla="*/ 127 w 253"/>
                  <a:gd name="T51" fmla="*/ 45 h 347"/>
                  <a:gd name="T52" fmla="*/ 103 w 253"/>
                  <a:gd name="T53" fmla="*/ 50 h 347"/>
                  <a:gd name="T54" fmla="*/ 85 w 253"/>
                  <a:gd name="T55" fmla="*/ 65 h 347"/>
                  <a:gd name="T56" fmla="*/ 74 w 253"/>
                  <a:gd name="T57" fmla="*/ 86 h 347"/>
                  <a:gd name="T58" fmla="*/ 67 w 253"/>
                  <a:gd name="T59" fmla="*/ 113 h 347"/>
                  <a:gd name="T60" fmla="*/ 64 w 253"/>
                  <a:gd name="T61" fmla="*/ 142 h 347"/>
                  <a:gd name="T62" fmla="*/ 63 w 253"/>
                  <a:gd name="T63" fmla="*/ 173 h 347"/>
                  <a:gd name="T64" fmla="*/ 64 w 253"/>
                  <a:gd name="T65" fmla="*/ 204 h 347"/>
                  <a:gd name="T66" fmla="*/ 67 w 253"/>
                  <a:gd name="T67" fmla="*/ 233 h 347"/>
                  <a:gd name="T68" fmla="*/ 74 w 253"/>
                  <a:gd name="T69" fmla="*/ 260 h 347"/>
                  <a:gd name="T70" fmla="*/ 85 w 253"/>
                  <a:gd name="T71" fmla="*/ 282 h 347"/>
                  <a:gd name="T72" fmla="*/ 103 w 253"/>
                  <a:gd name="T73" fmla="*/ 296 h 347"/>
                  <a:gd name="T74" fmla="*/ 127 w 253"/>
                  <a:gd name="T75" fmla="*/ 301 h 347"/>
                  <a:gd name="T76" fmla="*/ 150 w 253"/>
                  <a:gd name="T77" fmla="*/ 296 h 347"/>
                  <a:gd name="T78" fmla="*/ 168 w 253"/>
                  <a:gd name="T79" fmla="*/ 282 h 347"/>
                  <a:gd name="T80" fmla="*/ 179 w 253"/>
                  <a:gd name="T81" fmla="*/ 260 h 347"/>
                  <a:gd name="T82" fmla="*/ 186 w 253"/>
                  <a:gd name="T83" fmla="*/ 233 h 347"/>
                  <a:gd name="T84" fmla="*/ 189 w 253"/>
                  <a:gd name="T85" fmla="*/ 204 h 347"/>
                  <a:gd name="T86" fmla="*/ 190 w 253"/>
                  <a:gd name="T87" fmla="*/ 173 h 347"/>
                  <a:gd name="T88" fmla="*/ 189 w 253"/>
                  <a:gd name="T89" fmla="*/ 142 h 347"/>
                  <a:gd name="T90" fmla="*/ 186 w 253"/>
                  <a:gd name="T91" fmla="*/ 113 h 347"/>
                  <a:gd name="T92" fmla="*/ 179 w 253"/>
                  <a:gd name="T93" fmla="*/ 86 h 347"/>
                  <a:gd name="T94" fmla="*/ 168 w 253"/>
                  <a:gd name="T95" fmla="*/ 65 h 347"/>
                  <a:gd name="T96" fmla="*/ 150 w 253"/>
                  <a:gd name="T97" fmla="*/ 50 h 347"/>
                  <a:gd name="T98" fmla="*/ 127 w 253"/>
                  <a:gd name="T99" fmla="*/ 4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47">
                    <a:moveTo>
                      <a:pt x="127" y="0"/>
                    </a:moveTo>
                    <a:cubicBezTo>
                      <a:pt x="143" y="0"/>
                      <a:pt x="157" y="2"/>
                      <a:pt x="169" y="6"/>
                    </a:cubicBezTo>
                    <a:cubicBezTo>
                      <a:pt x="182" y="11"/>
                      <a:pt x="193" y="17"/>
                      <a:pt x="202" y="25"/>
                    </a:cubicBezTo>
                    <a:cubicBezTo>
                      <a:pt x="212" y="32"/>
                      <a:pt x="219"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19" y="305"/>
                      <a:pt x="212" y="314"/>
                      <a:pt x="202" y="322"/>
                    </a:cubicBezTo>
                    <a:cubicBezTo>
                      <a:pt x="193" y="330"/>
                      <a:pt x="182" y="336"/>
                      <a:pt x="169" y="340"/>
                    </a:cubicBezTo>
                    <a:cubicBezTo>
                      <a:pt x="157" y="344"/>
                      <a:pt x="143" y="347"/>
                      <a:pt x="127" y="347"/>
                    </a:cubicBezTo>
                    <a:cubicBezTo>
                      <a:pt x="110" y="347"/>
                      <a:pt x="96" y="344"/>
                      <a:pt x="83" y="340"/>
                    </a:cubicBezTo>
                    <a:cubicBezTo>
                      <a:pt x="71" y="336"/>
                      <a:pt x="60" y="330"/>
                      <a:pt x="51" y="322"/>
                    </a:cubicBezTo>
                    <a:cubicBezTo>
                      <a:pt x="41" y="314"/>
                      <a:pt x="33" y="305"/>
                      <a:pt x="27" y="294"/>
                    </a:cubicBezTo>
                    <a:cubicBezTo>
                      <a:pt x="21" y="283"/>
                      <a:pt x="15" y="271"/>
                      <a:pt x="11" y="259"/>
                    </a:cubicBezTo>
                    <a:cubicBezTo>
                      <a:pt x="8" y="246"/>
                      <a:pt x="5" y="232"/>
                      <a:pt x="3" y="218"/>
                    </a:cubicBezTo>
                    <a:cubicBezTo>
                      <a:pt x="1" y="203"/>
                      <a:pt x="0" y="188"/>
                      <a:pt x="0" y="173"/>
                    </a:cubicBezTo>
                    <a:cubicBezTo>
                      <a:pt x="0" y="158"/>
                      <a:pt x="1" y="143"/>
                      <a:pt x="3" y="129"/>
                    </a:cubicBezTo>
                    <a:cubicBezTo>
                      <a:pt x="5" y="114"/>
                      <a:pt x="8" y="101"/>
                      <a:pt x="11" y="88"/>
                    </a:cubicBezTo>
                    <a:cubicBezTo>
                      <a:pt x="15" y="75"/>
                      <a:pt x="21" y="63"/>
                      <a:pt x="27" y="52"/>
                    </a:cubicBezTo>
                    <a:cubicBezTo>
                      <a:pt x="33"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5" y="65"/>
                    </a:cubicBezTo>
                    <a:cubicBezTo>
                      <a:pt x="81" y="71"/>
                      <a:pt x="77" y="78"/>
                      <a:pt x="74" y="86"/>
                    </a:cubicBezTo>
                    <a:cubicBezTo>
                      <a:pt x="71" y="95"/>
                      <a:pt x="69" y="103"/>
                      <a:pt x="67" y="113"/>
                    </a:cubicBezTo>
                    <a:cubicBezTo>
                      <a:pt x="66" y="122"/>
                      <a:pt x="65" y="132"/>
                      <a:pt x="64" y="142"/>
                    </a:cubicBezTo>
                    <a:cubicBezTo>
                      <a:pt x="64" y="153"/>
                      <a:pt x="63" y="163"/>
                      <a:pt x="63" y="173"/>
                    </a:cubicBezTo>
                    <a:cubicBezTo>
                      <a:pt x="63" y="183"/>
                      <a:pt x="64" y="193"/>
                      <a:pt x="64" y="204"/>
                    </a:cubicBezTo>
                    <a:cubicBezTo>
                      <a:pt x="65" y="214"/>
                      <a:pt x="66" y="224"/>
                      <a:pt x="67" y="233"/>
                    </a:cubicBezTo>
                    <a:cubicBezTo>
                      <a:pt x="69" y="243"/>
                      <a:pt x="71" y="252"/>
                      <a:pt x="74" y="260"/>
                    </a:cubicBezTo>
                    <a:cubicBezTo>
                      <a:pt x="77" y="268"/>
                      <a:pt x="81" y="275"/>
                      <a:pt x="85"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5"/>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Freeform 39"/>
              <p:cNvSpPr>
                <a:spLocks noEditPoints="1"/>
              </p:cNvSpPr>
              <p:nvPr/>
            </p:nvSpPr>
            <p:spPr bwMode="auto">
              <a:xfrm>
                <a:off x="5856000" y="5292913"/>
                <a:ext cx="274894" cy="347823"/>
              </a:xfrm>
              <a:custGeom>
                <a:gdLst>
                  <a:gd name="T0" fmla="*/ 126 w 271"/>
                  <a:gd name="T1" fmla="*/ 31 h 341"/>
                  <a:gd name="T2" fmla="*/ 149 w 271"/>
                  <a:gd name="T3" fmla="*/ 6 h 341"/>
                  <a:gd name="T4" fmla="*/ 178 w 271"/>
                  <a:gd name="T5" fmla="*/ 0 h 341"/>
                  <a:gd name="T6" fmla="*/ 194 w 271"/>
                  <a:gd name="T7" fmla="*/ 2 h 341"/>
                  <a:gd name="T8" fmla="*/ 208 w 271"/>
                  <a:gd name="T9" fmla="*/ 9 h 341"/>
                  <a:gd name="T10" fmla="*/ 217 w 271"/>
                  <a:gd name="T11" fmla="*/ 23 h 341"/>
                  <a:gd name="T12" fmla="*/ 221 w 271"/>
                  <a:gd name="T13" fmla="*/ 42 h 341"/>
                  <a:gd name="T14" fmla="*/ 221 w 271"/>
                  <a:gd name="T15" fmla="*/ 227 h 341"/>
                  <a:gd name="T16" fmla="*/ 250 w 271"/>
                  <a:gd name="T17" fmla="*/ 227 h 341"/>
                  <a:gd name="T18" fmla="*/ 259 w 271"/>
                  <a:gd name="T19" fmla="*/ 229 h 341"/>
                  <a:gd name="T20" fmla="*/ 266 w 271"/>
                  <a:gd name="T21" fmla="*/ 234 h 341"/>
                  <a:gd name="T22" fmla="*/ 270 w 271"/>
                  <a:gd name="T23" fmla="*/ 241 h 341"/>
                  <a:gd name="T24" fmla="*/ 271 w 271"/>
                  <a:gd name="T25" fmla="*/ 249 h 341"/>
                  <a:gd name="T26" fmla="*/ 270 w 271"/>
                  <a:gd name="T27" fmla="*/ 257 h 341"/>
                  <a:gd name="T28" fmla="*/ 266 w 271"/>
                  <a:gd name="T29" fmla="*/ 264 h 341"/>
                  <a:gd name="T30" fmla="*/ 259 w 271"/>
                  <a:gd name="T31" fmla="*/ 269 h 341"/>
                  <a:gd name="T32" fmla="*/ 250 w 271"/>
                  <a:gd name="T33" fmla="*/ 271 h 341"/>
                  <a:gd name="T34" fmla="*/ 221 w 271"/>
                  <a:gd name="T35" fmla="*/ 271 h 341"/>
                  <a:gd name="T36" fmla="*/ 221 w 271"/>
                  <a:gd name="T37" fmla="*/ 314 h 341"/>
                  <a:gd name="T38" fmla="*/ 218 w 271"/>
                  <a:gd name="T39" fmla="*/ 326 h 341"/>
                  <a:gd name="T40" fmla="*/ 211 w 271"/>
                  <a:gd name="T41" fmla="*/ 334 h 341"/>
                  <a:gd name="T42" fmla="*/ 202 w 271"/>
                  <a:gd name="T43" fmla="*/ 340 h 341"/>
                  <a:gd name="T44" fmla="*/ 191 w 271"/>
                  <a:gd name="T45" fmla="*/ 341 h 341"/>
                  <a:gd name="T46" fmla="*/ 181 w 271"/>
                  <a:gd name="T47" fmla="*/ 340 h 341"/>
                  <a:gd name="T48" fmla="*/ 171 w 271"/>
                  <a:gd name="T49" fmla="*/ 334 h 341"/>
                  <a:gd name="T50" fmla="*/ 164 w 271"/>
                  <a:gd name="T51" fmla="*/ 326 h 341"/>
                  <a:gd name="T52" fmla="*/ 161 w 271"/>
                  <a:gd name="T53" fmla="*/ 314 h 341"/>
                  <a:gd name="T54" fmla="*/ 161 w 271"/>
                  <a:gd name="T55" fmla="*/ 271 h 341"/>
                  <a:gd name="T56" fmla="*/ 30 w 271"/>
                  <a:gd name="T57" fmla="*/ 271 h 341"/>
                  <a:gd name="T58" fmla="*/ 8 w 271"/>
                  <a:gd name="T59" fmla="*/ 263 h 341"/>
                  <a:gd name="T60" fmla="*/ 0 w 271"/>
                  <a:gd name="T61" fmla="*/ 244 h 341"/>
                  <a:gd name="T62" fmla="*/ 2 w 271"/>
                  <a:gd name="T63" fmla="*/ 236 h 341"/>
                  <a:gd name="T64" fmla="*/ 6 w 271"/>
                  <a:gd name="T65" fmla="*/ 227 h 341"/>
                  <a:gd name="T66" fmla="*/ 126 w 271"/>
                  <a:gd name="T67" fmla="*/ 31 h 341"/>
                  <a:gd name="T68" fmla="*/ 54 w 271"/>
                  <a:gd name="T69" fmla="*/ 227 h 341"/>
                  <a:gd name="T70" fmla="*/ 161 w 271"/>
                  <a:gd name="T71" fmla="*/ 227 h 341"/>
                  <a:gd name="T72" fmla="*/ 161 w 271"/>
                  <a:gd name="T73" fmla="*/ 50 h 341"/>
                  <a:gd name="T74" fmla="*/ 54 w 271"/>
                  <a:gd name="T75" fmla="*/ 227 h 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1" h="341">
                    <a:moveTo>
                      <a:pt x="126" y="31"/>
                    </a:moveTo>
                    <a:cubicBezTo>
                      <a:pt x="133" y="19"/>
                      <a:pt x="140" y="11"/>
                      <a:pt x="149" y="6"/>
                    </a:cubicBezTo>
                    <a:cubicBezTo>
                      <a:pt x="158" y="2"/>
                      <a:pt x="167" y="0"/>
                      <a:pt x="178" y="0"/>
                    </a:cubicBezTo>
                    <a:cubicBezTo>
                      <a:pt x="183" y="0"/>
                      <a:pt x="189" y="0"/>
                      <a:pt x="194" y="2"/>
                    </a:cubicBezTo>
                    <a:cubicBezTo>
                      <a:pt x="199" y="3"/>
                      <a:pt x="204" y="6"/>
                      <a:pt x="208" y="9"/>
                    </a:cubicBezTo>
                    <a:cubicBezTo>
                      <a:pt x="212" y="13"/>
                      <a:pt x="215" y="17"/>
                      <a:pt x="217" y="23"/>
                    </a:cubicBezTo>
                    <a:cubicBezTo>
                      <a:pt x="220" y="28"/>
                      <a:pt x="221" y="34"/>
                      <a:pt x="221" y="42"/>
                    </a:cubicBezTo>
                    <a:cubicBezTo>
                      <a:pt x="221" y="227"/>
                      <a:pt x="221" y="227"/>
                      <a:pt x="221" y="227"/>
                    </a:cubicBezTo>
                    <a:cubicBezTo>
                      <a:pt x="250" y="227"/>
                      <a:pt x="250" y="227"/>
                      <a:pt x="250" y="227"/>
                    </a:cubicBezTo>
                    <a:cubicBezTo>
                      <a:pt x="253" y="227"/>
                      <a:pt x="256" y="228"/>
                      <a:pt x="259" y="229"/>
                    </a:cubicBezTo>
                    <a:cubicBezTo>
                      <a:pt x="262" y="230"/>
                      <a:pt x="264" y="232"/>
                      <a:pt x="266" y="234"/>
                    </a:cubicBezTo>
                    <a:cubicBezTo>
                      <a:pt x="268" y="236"/>
                      <a:pt x="269" y="238"/>
                      <a:pt x="270" y="241"/>
                    </a:cubicBezTo>
                    <a:cubicBezTo>
                      <a:pt x="271" y="244"/>
                      <a:pt x="271" y="246"/>
                      <a:pt x="271" y="249"/>
                    </a:cubicBezTo>
                    <a:cubicBezTo>
                      <a:pt x="271" y="252"/>
                      <a:pt x="271" y="254"/>
                      <a:pt x="270" y="257"/>
                    </a:cubicBezTo>
                    <a:cubicBezTo>
                      <a:pt x="269" y="260"/>
                      <a:pt x="268" y="262"/>
                      <a:pt x="266" y="264"/>
                    </a:cubicBezTo>
                    <a:cubicBezTo>
                      <a:pt x="264" y="266"/>
                      <a:pt x="262" y="268"/>
                      <a:pt x="259" y="269"/>
                    </a:cubicBezTo>
                    <a:cubicBezTo>
                      <a:pt x="256" y="270"/>
                      <a:pt x="253" y="271"/>
                      <a:pt x="250" y="271"/>
                    </a:cubicBezTo>
                    <a:cubicBezTo>
                      <a:pt x="221" y="271"/>
                      <a:pt x="221" y="271"/>
                      <a:pt x="221" y="271"/>
                    </a:cubicBezTo>
                    <a:cubicBezTo>
                      <a:pt x="221" y="314"/>
                      <a:pt x="221" y="314"/>
                      <a:pt x="221" y="314"/>
                    </a:cubicBezTo>
                    <a:cubicBezTo>
                      <a:pt x="221" y="318"/>
                      <a:pt x="220" y="322"/>
                      <a:pt x="218" y="326"/>
                    </a:cubicBezTo>
                    <a:cubicBezTo>
                      <a:pt x="216" y="329"/>
                      <a:pt x="214" y="332"/>
                      <a:pt x="211" y="334"/>
                    </a:cubicBezTo>
                    <a:cubicBezTo>
                      <a:pt x="208" y="337"/>
                      <a:pt x="205" y="338"/>
                      <a:pt x="202" y="340"/>
                    </a:cubicBezTo>
                    <a:cubicBezTo>
                      <a:pt x="198" y="341"/>
                      <a:pt x="195" y="341"/>
                      <a:pt x="191" y="341"/>
                    </a:cubicBezTo>
                    <a:cubicBezTo>
                      <a:pt x="188" y="341"/>
                      <a:pt x="184" y="341"/>
                      <a:pt x="181" y="340"/>
                    </a:cubicBezTo>
                    <a:cubicBezTo>
                      <a:pt x="177" y="338"/>
                      <a:pt x="174" y="337"/>
                      <a:pt x="171" y="334"/>
                    </a:cubicBezTo>
                    <a:cubicBezTo>
                      <a:pt x="168" y="332"/>
                      <a:pt x="166" y="329"/>
                      <a:pt x="164" y="326"/>
                    </a:cubicBezTo>
                    <a:cubicBezTo>
                      <a:pt x="162" y="322"/>
                      <a:pt x="161" y="318"/>
                      <a:pt x="161" y="314"/>
                    </a:cubicBezTo>
                    <a:cubicBezTo>
                      <a:pt x="161" y="271"/>
                      <a:pt x="161" y="271"/>
                      <a:pt x="161" y="271"/>
                    </a:cubicBezTo>
                    <a:cubicBezTo>
                      <a:pt x="30" y="271"/>
                      <a:pt x="30" y="271"/>
                      <a:pt x="30" y="271"/>
                    </a:cubicBezTo>
                    <a:cubicBezTo>
                      <a:pt x="21" y="271"/>
                      <a:pt x="14" y="268"/>
                      <a:pt x="8" y="263"/>
                    </a:cubicBezTo>
                    <a:cubicBezTo>
                      <a:pt x="3" y="258"/>
                      <a:pt x="0" y="252"/>
                      <a:pt x="0" y="244"/>
                    </a:cubicBezTo>
                    <a:cubicBezTo>
                      <a:pt x="0" y="242"/>
                      <a:pt x="1" y="239"/>
                      <a:pt x="2" y="236"/>
                    </a:cubicBezTo>
                    <a:cubicBezTo>
                      <a:pt x="2" y="233"/>
                      <a:pt x="4" y="230"/>
                      <a:pt x="6" y="227"/>
                    </a:cubicBezTo>
                    <a:lnTo>
                      <a:pt x="126" y="31"/>
                    </a:lnTo>
                    <a:close/>
                    <a:moveTo>
                      <a:pt x="54" y="227"/>
                    </a:moveTo>
                    <a:cubicBezTo>
                      <a:pt x="161" y="227"/>
                      <a:pt x="161" y="227"/>
                      <a:pt x="161" y="227"/>
                    </a:cubicBezTo>
                    <a:cubicBezTo>
                      <a:pt x="161" y="50"/>
                      <a:pt x="161" y="50"/>
                      <a:pt x="161" y="50"/>
                    </a:cubicBezTo>
                    <a:lnTo>
                      <a:pt x="54" y="2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Freeform 40"/>
              <p:cNvSpPr>
                <a:spLocks noEditPoints="1"/>
              </p:cNvSpPr>
              <p:nvPr/>
            </p:nvSpPr>
            <p:spPr bwMode="auto">
              <a:xfrm>
                <a:off x="4262746" y="4227003"/>
                <a:ext cx="258062" cy="353435"/>
              </a:xfrm>
              <a:custGeom>
                <a:gdLst>
                  <a:gd name="T0" fmla="*/ 126 w 252"/>
                  <a:gd name="T1" fmla="*/ 0 h 347"/>
                  <a:gd name="T2" fmla="*/ 169 w 252"/>
                  <a:gd name="T3" fmla="*/ 7 h 347"/>
                  <a:gd name="T4" fmla="*/ 201 w 252"/>
                  <a:gd name="T5" fmla="*/ 25 h 347"/>
                  <a:gd name="T6" fmla="*/ 225 w 252"/>
                  <a:gd name="T7" fmla="*/ 53 h 347"/>
                  <a:gd name="T8" fmla="*/ 241 w 252"/>
                  <a:gd name="T9" fmla="*/ 88 h 347"/>
                  <a:gd name="T10" fmla="*/ 249 w 252"/>
                  <a:gd name="T11" fmla="*/ 129 h 347"/>
                  <a:gd name="T12" fmla="*/ 252 w 252"/>
                  <a:gd name="T13" fmla="*/ 173 h 347"/>
                  <a:gd name="T14" fmla="*/ 249 w 252"/>
                  <a:gd name="T15" fmla="*/ 218 h 347"/>
                  <a:gd name="T16" fmla="*/ 241 w 252"/>
                  <a:gd name="T17" fmla="*/ 259 h 347"/>
                  <a:gd name="T18" fmla="*/ 225 w 252"/>
                  <a:gd name="T19" fmla="*/ 294 h 347"/>
                  <a:gd name="T20" fmla="*/ 201 w 252"/>
                  <a:gd name="T21" fmla="*/ 322 h 347"/>
                  <a:gd name="T22" fmla="*/ 169 w 252"/>
                  <a:gd name="T23" fmla="*/ 340 h 347"/>
                  <a:gd name="T24" fmla="*/ 126 w 252"/>
                  <a:gd name="T25" fmla="*/ 347 h 347"/>
                  <a:gd name="T26" fmla="*/ 83 w 252"/>
                  <a:gd name="T27" fmla="*/ 340 h 347"/>
                  <a:gd name="T28" fmla="*/ 50 w 252"/>
                  <a:gd name="T29" fmla="*/ 322 h 347"/>
                  <a:gd name="T30" fmla="*/ 26 w 252"/>
                  <a:gd name="T31" fmla="*/ 294 h 347"/>
                  <a:gd name="T32" fmla="*/ 11 w 252"/>
                  <a:gd name="T33" fmla="*/ 259 h 347"/>
                  <a:gd name="T34" fmla="*/ 2 w 252"/>
                  <a:gd name="T35" fmla="*/ 218 h 347"/>
                  <a:gd name="T36" fmla="*/ 0 w 252"/>
                  <a:gd name="T37" fmla="*/ 173 h 347"/>
                  <a:gd name="T38" fmla="*/ 2 w 252"/>
                  <a:gd name="T39" fmla="*/ 129 h 347"/>
                  <a:gd name="T40" fmla="*/ 11 w 252"/>
                  <a:gd name="T41" fmla="*/ 88 h 347"/>
                  <a:gd name="T42" fmla="*/ 26 w 252"/>
                  <a:gd name="T43" fmla="*/ 53 h 347"/>
                  <a:gd name="T44" fmla="*/ 50 w 252"/>
                  <a:gd name="T45" fmla="*/ 25 h 347"/>
                  <a:gd name="T46" fmla="*/ 83 w 252"/>
                  <a:gd name="T47" fmla="*/ 7 h 347"/>
                  <a:gd name="T48" fmla="*/ 126 w 252"/>
                  <a:gd name="T49" fmla="*/ 0 h 347"/>
                  <a:gd name="T50" fmla="*/ 126 w 252"/>
                  <a:gd name="T51" fmla="*/ 45 h 347"/>
                  <a:gd name="T52" fmla="*/ 102 w 252"/>
                  <a:gd name="T53" fmla="*/ 50 h 347"/>
                  <a:gd name="T54" fmla="*/ 85 w 252"/>
                  <a:gd name="T55" fmla="*/ 65 h 347"/>
                  <a:gd name="T56" fmla="*/ 73 w 252"/>
                  <a:gd name="T57" fmla="*/ 87 h 347"/>
                  <a:gd name="T58" fmla="*/ 67 w 252"/>
                  <a:gd name="T59" fmla="*/ 113 h 347"/>
                  <a:gd name="T60" fmla="*/ 64 w 252"/>
                  <a:gd name="T61" fmla="*/ 143 h 347"/>
                  <a:gd name="T62" fmla="*/ 63 w 252"/>
                  <a:gd name="T63" fmla="*/ 173 h 347"/>
                  <a:gd name="T64" fmla="*/ 64 w 252"/>
                  <a:gd name="T65" fmla="*/ 204 h 347"/>
                  <a:gd name="T66" fmla="*/ 67 w 252"/>
                  <a:gd name="T67" fmla="*/ 234 h 347"/>
                  <a:gd name="T68" fmla="*/ 73 w 252"/>
                  <a:gd name="T69" fmla="*/ 260 h 347"/>
                  <a:gd name="T70" fmla="*/ 85 w 252"/>
                  <a:gd name="T71" fmla="*/ 282 h 347"/>
                  <a:gd name="T72" fmla="*/ 102 w 252"/>
                  <a:gd name="T73" fmla="*/ 296 h 347"/>
                  <a:gd name="T74" fmla="*/ 126 w 252"/>
                  <a:gd name="T75" fmla="*/ 301 h 347"/>
                  <a:gd name="T76" fmla="*/ 150 w 252"/>
                  <a:gd name="T77" fmla="*/ 296 h 347"/>
                  <a:gd name="T78" fmla="*/ 167 w 252"/>
                  <a:gd name="T79" fmla="*/ 282 h 347"/>
                  <a:gd name="T80" fmla="*/ 178 w 252"/>
                  <a:gd name="T81" fmla="*/ 260 h 347"/>
                  <a:gd name="T82" fmla="*/ 185 w 252"/>
                  <a:gd name="T83" fmla="*/ 234 h 347"/>
                  <a:gd name="T84" fmla="*/ 188 w 252"/>
                  <a:gd name="T85" fmla="*/ 204 h 347"/>
                  <a:gd name="T86" fmla="*/ 189 w 252"/>
                  <a:gd name="T87" fmla="*/ 173 h 347"/>
                  <a:gd name="T88" fmla="*/ 188 w 252"/>
                  <a:gd name="T89" fmla="*/ 143 h 347"/>
                  <a:gd name="T90" fmla="*/ 185 w 252"/>
                  <a:gd name="T91" fmla="*/ 113 h 347"/>
                  <a:gd name="T92" fmla="*/ 178 w 252"/>
                  <a:gd name="T93" fmla="*/ 87 h 347"/>
                  <a:gd name="T94" fmla="*/ 167 w 252"/>
                  <a:gd name="T95" fmla="*/ 65 h 347"/>
                  <a:gd name="T96" fmla="*/ 150 w 252"/>
                  <a:gd name="T97" fmla="*/ 50 h 347"/>
                  <a:gd name="T98" fmla="*/ 126 w 252"/>
                  <a:gd name="T99" fmla="*/ 45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347">
                    <a:moveTo>
                      <a:pt x="126" y="0"/>
                    </a:moveTo>
                    <a:cubicBezTo>
                      <a:pt x="142" y="0"/>
                      <a:pt x="156" y="2"/>
                      <a:pt x="169" y="7"/>
                    </a:cubicBezTo>
                    <a:cubicBezTo>
                      <a:pt x="181" y="11"/>
                      <a:pt x="192" y="17"/>
                      <a:pt x="201" y="25"/>
                    </a:cubicBezTo>
                    <a:cubicBezTo>
                      <a:pt x="211" y="33"/>
                      <a:pt x="219" y="42"/>
                      <a:pt x="225" y="53"/>
                    </a:cubicBezTo>
                    <a:cubicBezTo>
                      <a:pt x="231" y="63"/>
                      <a:pt x="237" y="75"/>
                      <a:pt x="241" y="88"/>
                    </a:cubicBezTo>
                    <a:cubicBezTo>
                      <a:pt x="245" y="101"/>
                      <a:pt x="247" y="115"/>
                      <a:pt x="249" y="129"/>
                    </a:cubicBezTo>
                    <a:cubicBezTo>
                      <a:pt x="251" y="143"/>
                      <a:pt x="252" y="158"/>
                      <a:pt x="252" y="173"/>
                    </a:cubicBezTo>
                    <a:cubicBezTo>
                      <a:pt x="252" y="189"/>
                      <a:pt x="251" y="203"/>
                      <a:pt x="249" y="218"/>
                    </a:cubicBezTo>
                    <a:cubicBezTo>
                      <a:pt x="247" y="232"/>
                      <a:pt x="245" y="246"/>
                      <a:pt x="241" y="259"/>
                    </a:cubicBezTo>
                    <a:cubicBezTo>
                      <a:pt x="237" y="272"/>
                      <a:pt x="231" y="283"/>
                      <a:pt x="225" y="294"/>
                    </a:cubicBezTo>
                    <a:cubicBezTo>
                      <a:pt x="219" y="305"/>
                      <a:pt x="211" y="314"/>
                      <a:pt x="201" y="322"/>
                    </a:cubicBezTo>
                    <a:cubicBezTo>
                      <a:pt x="192" y="330"/>
                      <a:pt x="181" y="336"/>
                      <a:pt x="169" y="340"/>
                    </a:cubicBezTo>
                    <a:cubicBezTo>
                      <a:pt x="156" y="345"/>
                      <a:pt x="142" y="347"/>
                      <a:pt x="126" y="347"/>
                    </a:cubicBezTo>
                    <a:cubicBezTo>
                      <a:pt x="110" y="347"/>
                      <a:pt x="95" y="345"/>
                      <a:pt x="83" y="340"/>
                    </a:cubicBezTo>
                    <a:cubicBezTo>
                      <a:pt x="70" y="336"/>
                      <a:pt x="59" y="330"/>
                      <a:pt x="50" y="322"/>
                    </a:cubicBezTo>
                    <a:cubicBezTo>
                      <a:pt x="41" y="314"/>
                      <a:pt x="33" y="305"/>
                      <a:pt x="26" y="294"/>
                    </a:cubicBezTo>
                    <a:cubicBezTo>
                      <a:pt x="20" y="283"/>
                      <a:pt x="15" y="272"/>
                      <a:pt x="11" y="259"/>
                    </a:cubicBezTo>
                    <a:cubicBezTo>
                      <a:pt x="7" y="246"/>
                      <a:pt x="4" y="232"/>
                      <a:pt x="2" y="218"/>
                    </a:cubicBezTo>
                    <a:cubicBezTo>
                      <a:pt x="0" y="203"/>
                      <a:pt x="0" y="189"/>
                      <a:pt x="0" y="173"/>
                    </a:cubicBezTo>
                    <a:cubicBezTo>
                      <a:pt x="0" y="158"/>
                      <a:pt x="0" y="143"/>
                      <a:pt x="2" y="129"/>
                    </a:cubicBezTo>
                    <a:cubicBezTo>
                      <a:pt x="4" y="115"/>
                      <a:pt x="7" y="101"/>
                      <a:pt x="11" y="88"/>
                    </a:cubicBezTo>
                    <a:cubicBezTo>
                      <a:pt x="15" y="75"/>
                      <a:pt x="20" y="63"/>
                      <a:pt x="26" y="53"/>
                    </a:cubicBezTo>
                    <a:cubicBezTo>
                      <a:pt x="33" y="42"/>
                      <a:pt x="41" y="33"/>
                      <a:pt x="50" y="25"/>
                    </a:cubicBezTo>
                    <a:cubicBezTo>
                      <a:pt x="59" y="17"/>
                      <a:pt x="70" y="11"/>
                      <a:pt x="83" y="7"/>
                    </a:cubicBezTo>
                    <a:cubicBezTo>
                      <a:pt x="95" y="2"/>
                      <a:pt x="110" y="0"/>
                      <a:pt x="126" y="0"/>
                    </a:cubicBezTo>
                    <a:close/>
                    <a:moveTo>
                      <a:pt x="126" y="45"/>
                    </a:moveTo>
                    <a:cubicBezTo>
                      <a:pt x="116" y="45"/>
                      <a:pt x="108" y="47"/>
                      <a:pt x="102" y="50"/>
                    </a:cubicBezTo>
                    <a:cubicBezTo>
                      <a:pt x="95" y="54"/>
                      <a:pt x="89" y="59"/>
                      <a:pt x="85" y="65"/>
                    </a:cubicBezTo>
                    <a:cubicBezTo>
                      <a:pt x="80" y="71"/>
                      <a:pt x="76" y="78"/>
                      <a:pt x="73" y="87"/>
                    </a:cubicBezTo>
                    <a:cubicBezTo>
                      <a:pt x="70" y="95"/>
                      <a:pt x="68" y="104"/>
                      <a:pt x="67" y="113"/>
                    </a:cubicBezTo>
                    <a:cubicBezTo>
                      <a:pt x="65" y="123"/>
                      <a:pt x="64" y="132"/>
                      <a:pt x="64" y="143"/>
                    </a:cubicBezTo>
                    <a:cubicBezTo>
                      <a:pt x="63" y="153"/>
                      <a:pt x="63" y="163"/>
                      <a:pt x="63" y="173"/>
                    </a:cubicBezTo>
                    <a:cubicBezTo>
                      <a:pt x="63" y="183"/>
                      <a:pt x="63" y="194"/>
                      <a:pt x="64" y="204"/>
                    </a:cubicBezTo>
                    <a:cubicBezTo>
                      <a:pt x="64" y="214"/>
                      <a:pt x="65" y="224"/>
                      <a:pt x="67" y="234"/>
                    </a:cubicBezTo>
                    <a:cubicBezTo>
                      <a:pt x="68" y="243"/>
                      <a:pt x="70" y="252"/>
                      <a:pt x="73" y="260"/>
                    </a:cubicBezTo>
                    <a:cubicBezTo>
                      <a:pt x="76" y="268"/>
                      <a:pt x="80" y="276"/>
                      <a:pt x="85" y="282"/>
                    </a:cubicBezTo>
                    <a:cubicBezTo>
                      <a:pt x="89" y="288"/>
                      <a:pt x="95" y="293"/>
                      <a:pt x="102" y="296"/>
                    </a:cubicBezTo>
                    <a:cubicBezTo>
                      <a:pt x="108" y="300"/>
                      <a:pt x="116" y="301"/>
                      <a:pt x="126" y="301"/>
                    </a:cubicBezTo>
                    <a:cubicBezTo>
                      <a:pt x="135" y="301"/>
                      <a:pt x="143" y="300"/>
                      <a:pt x="150" y="296"/>
                    </a:cubicBezTo>
                    <a:cubicBezTo>
                      <a:pt x="156" y="293"/>
                      <a:pt x="162" y="288"/>
                      <a:pt x="167" y="282"/>
                    </a:cubicBezTo>
                    <a:cubicBezTo>
                      <a:pt x="172" y="276"/>
                      <a:pt x="175" y="268"/>
                      <a:pt x="178" y="260"/>
                    </a:cubicBezTo>
                    <a:cubicBezTo>
                      <a:pt x="181" y="252"/>
                      <a:pt x="183" y="243"/>
                      <a:pt x="185" y="234"/>
                    </a:cubicBezTo>
                    <a:cubicBezTo>
                      <a:pt x="186" y="224"/>
                      <a:pt x="188" y="214"/>
                      <a:pt x="188" y="204"/>
                    </a:cubicBezTo>
                    <a:cubicBezTo>
                      <a:pt x="189" y="194"/>
                      <a:pt x="189" y="183"/>
                      <a:pt x="189" y="173"/>
                    </a:cubicBezTo>
                    <a:cubicBezTo>
                      <a:pt x="189" y="163"/>
                      <a:pt x="189" y="153"/>
                      <a:pt x="188" y="143"/>
                    </a:cubicBezTo>
                    <a:cubicBezTo>
                      <a:pt x="188" y="132"/>
                      <a:pt x="186" y="123"/>
                      <a:pt x="185" y="113"/>
                    </a:cubicBezTo>
                    <a:cubicBezTo>
                      <a:pt x="183" y="104"/>
                      <a:pt x="181" y="95"/>
                      <a:pt x="178" y="87"/>
                    </a:cubicBezTo>
                    <a:cubicBezTo>
                      <a:pt x="175" y="78"/>
                      <a:pt x="172" y="71"/>
                      <a:pt x="167" y="65"/>
                    </a:cubicBezTo>
                    <a:cubicBezTo>
                      <a:pt x="162" y="59"/>
                      <a:pt x="156"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Freeform 41"/>
              <p:cNvSpPr/>
              <p:nvPr/>
            </p:nvSpPr>
            <p:spPr bwMode="auto">
              <a:xfrm>
                <a:off x="4576909" y="4232612"/>
                <a:ext cx="235622" cy="347823"/>
              </a:xfrm>
              <a:custGeom>
                <a:gdLst>
                  <a:gd name="T0" fmla="*/ 5 w 234"/>
                  <a:gd name="T1" fmla="*/ 28 h 347"/>
                  <a:gd name="T2" fmla="*/ 13 w 234"/>
                  <a:gd name="T3" fmla="*/ 7 h 347"/>
                  <a:gd name="T4" fmla="*/ 37 w 234"/>
                  <a:gd name="T5" fmla="*/ 0 h 347"/>
                  <a:gd name="T6" fmla="*/ 198 w 234"/>
                  <a:gd name="T7" fmla="*/ 0 h 347"/>
                  <a:gd name="T8" fmla="*/ 207 w 234"/>
                  <a:gd name="T9" fmla="*/ 2 h 347"/>
                  <a:gd name="T10" fmla="*/ 214 w 234"/>
                  <a:gd name="T11" fmla="*/ 7 h 347"/>
                  <a:gd name="T12" fmla="*/ 218 w 234"/>
                  <a:gd name="T13" fmla="*/ 14 h 347"/>
                  <a:gd name="T14" fmla="*/ 219 w 234"/>
                  <a:gd name="T15" fmla="*/ 22 h 347"/>
                  <a:gd name="T16" fmla="*/ 218 w 234"/>
                  <a:gd name="T17" fmla="*/ 31 h 347"/>
                  <a:gd name="T18" fmla="*/ 214 w 234"/>
                  <a:gd name="T19" fmla="*/ 38 h 347"/>
                  <a:gd name="T20" fmla="*/ 207 w 234"/>
                  <a:gd name="T21" fmla="*/ 43 h 347"/>
                  <a:gd name="T22" fmla="*/ 198 w 234"/>
                  <a:gd name="T23" fmla="*/ 45 h 347"/>
                  <a:gd name="T24" fmla="*/ 56 w 234"/>
                  <a:gd name="T25" fmla="*/ 45 h 347"/>
                  <a:gd name="T26" fmla="*/ 55 w 234"/>
                  <a:gd name="T27" fmla="*/ 153 h 347"/>
                  <a:gd name="T28" fmla="*/ 90 w 234"/>
                  <a:gd name="T29" fmla="*/ 129 h 347"/>
                  <a:gd name="T30" fmla="*/ 132 w 234"/>
                  <a:gd name="T31" fmla="*/ 121 h 347"/>
                  <a:gd name="T32" fmla="*/ 174 w 234"/>
                  <a:gd name="T33" fmla="*/ 129 h 347"/>
                  <a:gd name="T34" fmla="*/ 206 w 234"/>
                  <a:gd name="T35" fmla="*/ 153 h 347"/>
                  <a:gd name="T36" fmla="*/ 227 w 234"/>
                  <a:gd name="T37" fmla="*/ 189 h 347"/>
                  <a:gd name="T38" fmla="*/ 234 w 234"/>
                  <a:gd name="T39" fmla="*/ 234 h 347"/>
                  <a:gd name="T40" fmla="*/ 225 w 234"/>
                  <a:gd name="T41" fmla="*/ 281 h 347"/>
                  <a:gd name="T42" fmla="*/ 199 w 234"/>
                  <a:gd name="T43" fmla="*/ 316 h 347"/>
                  <a:gd name="T44" fmla="*/ 159 w 234"/>
                  <a:gd name="T45" fmla="*/ 339 h 347"/>
                  <a:gd name="T46" fmla="*/ 110 w 234"/>
                  <a:gd name="T47" fmla="*/ 347 h 347"/>
                  <a:gd name="T48" fmla="*/ 77 w 234"/>
                  <a:gd name="T49" fmla="*/ 344 h 347"/>
                  <a:gd name="T50" fmla="*/ 48 w 234"/>
                  <a:gd name="T51" fmla="*/ 335 h 347"/>
                  <a:gd name="T52" fmla="*/ 24 w 234"/>
                  <a:gd name="T53" fmla="*/ 319 h 347"/>
                  <a:gd name="T54" fmla="*/ 6 w 234"/>
                  <a:gd name="T55" fmla="*/ 297 h 347"/>
                  <a:gd name="T56" fmla="*/ 2 w 234"/>
                  <a:gd name="T57" fmla="*/ 289 h 347"/>
                  <a:gd name="T58" fmla="*/ 0 w 234"/>
                  <a:gd name="T59" fmla="*/ 281 h 347"/>
                  <a:gd name="T60" fmla="*/ 6 w 234"/>
                  <a:gd name="T61" fmla="*/ 267 h 347"/>
                  <a:gd name="T62" fmla="*/ 19 w 234"/>
                  <a:gd name="T63" fmla="*/ 261 h 347"/>
                  <a:gd name="T64" fmla="*/ 27 w 234"/>
                  <a:gd name="T65" fmla="*/ 263 h 347"/>
                  <a:gd name="T66" fmla="*/ 35 w 234"/>
                  <a:gd name="T67" fmla="*/ 268 h 347"/>
                  <a:gd name="T68" fmla="*/ 64 w 234"/>
                  <a:gd name="T69" fmla="*/ 294 h 347"/>
                  <a:gd name="T70" fmla="*/ 105 w 234"/>
                  <a:gd name="T71" fmla="*/ 303 h 347"/>
                  <a:gd name="T72" fmla="*/ 134 w 234"/>
                  <a:gd name="T73" fmla="*/ 298 h 347"/>
                  <a:gd name="T74" fmla="*/ 155 w 234"/>
                  <a:gd name="T75" fmla="*/ 283 h 347"/>
                  <a:gd name="T76" fmla="*/ 167 w 234"/>
                  <a:gd name="T77" fmla="*/ 260 h 347"/>
                  <a:gd name="T78" fmla="*/ 172 w 234"/>
                  <a:gd name="T79" fmla="*/ 231 h 347"/>
                  <a:gd name="T80" fmla="*/ 168 w 234"/>
                  <a:gd name="T81" fmla="*/ 203 h 347"/>
                  <a:gd name="T82" fmla="*/ 156 w 234"/>
                  <a:gd name="T83" fmla="*/ 181 h 347"/>
                  <a:gd name="T84" fmla="*/ 138 w 234"/>
                  <a:gd name="T85" fmla="*/ 167 h 347"/>
                  <a:gd name="T86" fmla="*/ 114 w 234"/>
                  <a:gd name="T87" fmla="*/ 162 h 347"/>
                  <a:gd name="T88" fmla="*/ 94 w 234"/>
                  <a:gd name="T89" fmla="*/ 164 h 347"/>
                  <a:gd name="T90" fmla="*/ 78 w 234"/>
                  <a:gd name="T91" fmla="*/ 171 h 347"/>
                  <a:gd name="T92" fmla="*/ 66 w 234"/>
                  <a:gd name="T93" fmla="*/ 181 h 347"/>
                  <a:gd name="T94" fmla="*/ 59 w 234"/>
                  <a:gd name="T95" fmla="*/ 191 h 347"/>
                  <a:gd name="T96" fmla="*/ 47 w 234"/>
                  <a:gd name="T97" fmla="*/ 203 h 347"/>
                  <a:gd name="T98" fmla="*/ 30 w 234"/>
                  <a:gd name="T99" fmla="*/ 208 h 347"/>
                  <a:gd name="T100" fmla="*/ 21 w 234"/>
                  <a:gd name="T101" fmla="*/ 207 h 347"/>
                  <a:gd name="T102" fmla="*/ 13 w 234"/>
                  <a:gd name="T103" fmla="*/ 202 h 347"/>
                  <a:gd name="T104" fmla="*/ 8 w 234"/>
                  <a:gd name="T105" fmla="*/ 194 h 347"/>
                  <a:gd name="T106" fmla="*/ 5 w 234"/>
                  <a:gd name="T107" fmla="*/ 182 h 347"/>
                  <a:gd name="T108" fmla="*/ 5 w 234"/>
                  <a:gd name="T109" fmla="*/ 28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347">
                    <a:moveTo>
                      <a:pt x="5" y="28"/>
                    </a:moveTo>
                    <a:cubicBezTo>
                      <a:pt x="5" y="18"/>
                      <a:pt x="8" y="11"/>
                      <a:pt x="13" y="7"/>
                    </a:cubicBezTo>
                    <a:cubicBezTo>
                      <a:pt x="18" y="2"/>
                      <a:pt x="26" y="0"/>
                      <a:pt x="37" y="0"/>
                    </a:cubicBezTo>
                    <a:cubicBezTo>
                      <a:pt x="198" y="0"/>
                      <a:pt x="198" y="0"/>
                      <a:pt x="198" y="0"/>
                    </a:cubicBezTo>
                    <a:cubicBezTo>
                      <a:pt x="202" y="0"/>
                      <a:pt x="205" y="1"/>
                      <a:pt x="207" y="2"/>
                    </a:cubicBezTo>
                    <a:cubicBezTo>
                      <a:pt x="210" y="3"/>
                      <a:pt x="212" y="5"/>
                      <a:pt x="214" y="7"/>
                    </a:cubicBezTo>
                    <a:cubicBezTo>
                      <a:pt x="216" y="9"/>
                      <a:pt x="217" y="12"/>
                      <a:pt x="218" y="14"/>
                    </a:cubicBezTo>
                    <a:cubicBezTo>
                      <a:pt x="219" y="17"/>
                      <a:pt x="219" y="19"/>
                      <a:pt x="219" y="22"/>
                    </a:cubicBezTo>
                    <a:cubicBezTo>
                      <a:pt x="219" y="25"/>
                      <a:pt x="219" y="28"/>
                      <a:pt x="218" y="31"/>
                    </a:cubicBezTo>
                    <a:cubicBezTo>
                      <a:pt x="217" y="33"/>
                      <a:pt x="216" y="36"/>
                      <a:pt x="214" y="38"/>
                    </a:cubicBezTo>
                    <a:cubicBezTo>
                      <a:pt x="212" y="40"/>
                      <a:pt x="210" y="41"/>
                      <a:pt x="207" y="43"/>
                    </a:cubicBezTo>
                    <a:cubicBezTo>
                      <a:pt x="205" y="44"/>
                      <a:pt x="202" y="45"/>
                      <a:pt x="198" y="45"/>
                    </a:cubicBezTo>
                    <a:cubicBezTo>
                      <a:pt x="56" y="45"/>
                      <a:pt x="56" y="45"/>
                      <a:pt x="56" y="45"/>
                    </a:cubicBezTo>
                    <a:cubicBezTo>
                      <a:pt x="55" y="153"/>
                      <a:pt x="55" y="153"/>
                      <a:pt x="55" y="153"/>
                    </a:cubicBezTo>
                    <a:cubicBezTo>
                      <a:pt x="65" y="142"/>
                      <a:pt x="77" y="134"/>
                      <a:pt x="90" y="129"/>
                    </a:cubicBezTo>
                    <a:cubicBezTo>
                      <a:pt x="103" y="124"/>
                      <a:pt x="117" y="121"/>
                      <a:pt x="132" y="121"/>
                    </a:cubicBezTo>
                    <a:cubicBezTo>
                      <a:pt x="147" y="121"/>
                      <a:pt x="161" y="124"/>
                      <a:pt x="174" y="129"/>
                    </a:cubicBezTo>
                    <a:cubicBezTo>
                      <a:pt x="186" y="135"/>
                      <a:pt x="197" y="143"/>
                      <a:pt x="206" y="153"/>
                    </a:cubicBezTo>
                    <a:cubicBezTo>
                      <a:pt x="215" y="163"/>
                      <a:pt x="222" y="175"/>
                      <a:pt x="227" y="189"/>
                    </a:cubicBezTo>
                    <a:cubicBezTo>
                      <a:pt x="232" y="202"/>
                      <a:pt x="234" y="217"/>
                      <a:pt x="234" y="234"/>
                    </a:cubicBezTo>
                    <a:cubicBezTo>
                      <a:pt x="234" y="251"/>
                      <a:pt x="231" y="267"/>
                      <a:pt x="225" y="281"/>
                    </a:cubicBezTo>
                    <a:cubicBezTo>
                      <a:pt x="219" y="295"/>
                      <a:pt x="210" y="307"/>
                      <a:pt x="199" y="316"/>
                    </a:cubicBezTo>
                    <a:cubicBezTo>
                      <a:pt x="188" y="326"/>
                      <a:pt x="175" y="334"/>
                      <a:pt x="159" y="339"/>
                    </a:cubicBezTo>
                    <a:cubicBezTo>
                      <a:pt x="144" y="345"/>
                      <a:pt x="128" y="347"/>
                      <a:pt x="110" y="347"/>
                    </a:cubicBezTo>
                    <a:cubicBezTo>
                      <a:pt x="99" y="347"/>
                      <a:pt x="88" y="346"/>
                      <a:pt x="77" y="344"/>
                    </a:cubicBezTo>
                    <a:cubicBezTo>
                      <a:pt x="67" y="342"/>
                      <a:pt x="57" y="339"/>
                      <a:pt x="48" y="335"/>
                    </a:cubicBezTo>
                    <a:cubicBezTo>
                      <a:pt x="39" y="331"/>
                      <a:pt x="31" y="326"/>
                      <a:pt x="24" y="319"/>
                    </a:cubicBezTo>
                    <a:cubicBezTo>
                      <a:pt x="17" y="313"/>
                      <a:pt x="11" y="306"/>
                      <a:pt x="6" y="297"/>
                    </a:cubicBezTo>
                    <a:cubicBezTo>
                      <a:pt x="4" y="294"/>
                      <a:pt x="3" y="292"/>
                      <a:pt x="2" y="289"/>
                    </a:cubicBezTo>
                    <a:cubicBezTo>
                      <a:pt x="1" y="287"/>
                      <a:pt x="0" y="284"/>
                      <a:pt x="0" y="281"/>
                    </a:cubicBezTo>
                    <a:cubicBezTo>
                      <a:pt x="0" y="276"/>
                      <a:pt x="2" y="271"/>
                      <a:pt x="6" y="267"/>
                    </a:cubicBezTo>
                    <a:cubicBezTo>
                      <a:pt x="10" y="263"/>
                      <a:pt x="14" y="261"/>
                      <a:pt x="19" y="261"/>
                    </a:cubicBezTo>
                    <a:cubicBezTo>
                      <a:pt x="22" y="261"/>
                      <a:pt x="25" y="262"/>
                      <a:pt x="27" y="263"/>
                    </a:cubicBezTo>
                    <a:cubicBezTo>
                      <a:pt x="30" y="264"/>
                      <a:pt x="32" y="266"/>
                      <a:pt x="35" y="268"/>
                    </a:cubicBezTo>
                    <a:cubicBezTo>
                      <a:pt x="42" y="280"/>
                      <a:pt x="51" y="289"/>
                      <a:pt x="64" y="294"/>
                    </a:cubicBezTo>
                    <a:cubicBezTo>
                      <a:pt x="76" y="300"/>
                      <a:pt x="90" y="303"/>
                      <a:pt x="105" y="303"/>
                    </a:cubicBezTo>
                    <a:cubicBezTo>
                      <a:pt x="116" y="303"/>
                      <a:pt x="126" y="301"/>
                      <a:pt x="134" y="298"/>
                    </a:cubicBezTo>
                    <a:cubicBezTo>
                      <a:pt x="142" y="294"/>
                      <a:pt x="149" y="289"/>
                      <a:pt x="155" y="283"/>
                    </a:cubicBezTo>
                    <a:cubicBezTo>
                      <a:pt x="160" y="277"/>
                      <a:pt x="164" y="269"/>
                      <a:pt x="167" y="260"/>
                    </a:cubicBezTo>
                    <a:cubicBezTo>
                      <a:pt x="170" y="251"/>
                      <a:pt x="172" y="242"/>
                      <a:pt x="172" y="231"/>
                    </a:cubicBezTo>
                    <a:cubicBezTo>
                      <a:pt x="172" y="221"/>
                      <a:pt x="170" y="212"/>
                      <a:pt x="168" y="203"/>
                    </a:cubicBezTo>
                    <a:cubicBezTo>
                      <a:pt x="165" y="195"/>
                      <a:pt x="161" y="187"/>
                      <a:pt x="156" y="181"/>
                    </a:cubicBezTo>
                    <a:cubicBezTo>
                      <a:pt x="151" y="175"/>
                      <a:pt x="145" y="170"/>
                      <a:pt x="138" y="167"/>
                    </a:cubicBezTo>
                    <a:cubicBezTo>
                      <a:pt x="131" y="163"/>
                      <a:pt x="123" y="162"/>
                      <a:pt x="114" y="162"/>
                    </a:cubicBezTo>
                    <a:cubicBezTo>
                      <a:pt x="106" y="162"/>
                      <a:pt x="100" y="163"/>
                      <a:pt x="94" y="164"/>
                    </a:cubicBezTo>
                    <a:cubicBezTo>
                      <a:pt x="88" y="166"/>
                      <a:pt x="83" y="168"/>
                      <a:pt x="78" y="171"/>
                    </a:cubicBezTo>
                    <a:cubicBezTo>
                      <a:pt x="73" y="174"/>
                      <a:pt x="69" y="177"/>
                      <a:pt x="66" y="181"/>
                    </a:cubicBezTo>
                    <a:cubicBezTo>
                      <a:pt x="63" y="184"/>
                      <a:pt x="61" y="187"/>
                      <a:pt x="59" y="191"/>
                    </a:cubicBezTo>
                    <a:cubicBezTo>
                      <a:pt x="56" y="196"/>
                      <a:pt x="52" y="200"/>
                      <a:pt x="47" y="203"/>
                    </a:cubicBezTo>
                    <a:cubicBezTo>
                      <a:pt x="42" y="207"/>
                      <a:pt x="36" y="208"/>
                      <a:pt x="30" y="208"/>
                    </a:cubicBezTo>
                    <a:cubicBezTo>
                      <a:pt x="27" y="208"/>
                      <a:pt x="24" y="208"/>
                      <a:pt x="21" y="207"/>
                    </a:cubicBezTo>
                    <a:cubicBezTo>
                      <a:pt x="18" y="206"/>
                      <a:pt x="15" y="204"/>
                      <a:pt x="13" y="202"/>
                    </a:cubicBezTo>
                    <a:cubicBezTo>
                      <a:pt x="11" y="200"/>
                      <a:pt x="9" y="197"/>
                      <a:pt x="8" y="194"/>
                    </a:cubicBezTo>
                    <a:cubicBezTo>
                      <a:pt x="6" y="190"/>
                      <a:pt x="5" y="187"/>
                      <a:pt x="5" y="182"/>
                    </a:cubicBezTo>
                    <a:lnTo>
                      <a:pt x="5"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Freeform 29"/>
              <p:cNvSpPr>
                <a:spLocks noEditPoints="1"/>
              </p:cNvSpPr>
              <p:nvPr/>
            </p:nvSpPr>
            <p:spPr bwMode="auto">
              <a:xfrm>
                <a:off x="5193765" y="3299199"/>
                <a:ext cx="1138266" cy="1213915"/>
              </a:xfrm>
              <a:custGeom>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23" name="组合 22"/>
          <p:cNvGrpSpPr/>
          <p:nvPr/>
        </p:nvGrpSpPr>
        <p:grpSpPr>
          <a:xfrm>
            <a:off x="1353046" y="1999067"/>
            <a:ext cx="3301734" cy="1165001"/>
            <a:chOff x="1353046" y="1999067"/>
            <a:chExt cx="3301734" cy="1165001"/>
          </a:xfrm>
        </p:grpSpPr>
        <p:sp>
          <p:nvSpPr>
            <p:cNvPr id="24" name="文本框 23"/>
            <p:cNvSpPr txBox="1"/>
            <p:nvPr/>
          </p:nvSpPr>
          <p:spPr>
            <a:xfrm>
              <a:off x="2855886" y="1999067"/>
              <a:ext cx="1210588" cy="400110"/>
            </a:xfrm>
            <a:prstGeom prst="rect">
              <a:avLst/>
            </a:prstGeom>
            <a:noFill/>
          </p:spPr>
          <p:txBody>
            <a:bodyPr wrap="none" rtlCol="0">
              <a:spAutoFit/>
            </a:bodyPr>
            <a:lstStyle/>
            <a:p>
              <a:r>
                <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Freeform 3824"/>
            <p:cNvSpPr/>
            <p:nvPr/>
          </p:nvSpPr>
          <p:spPr bwMode="auto">
            <a:xfrm>
              <a:off x="3091976" y="2435116"/>
              <a:ext cx="1562804"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2"/>
            </a:solidFill>
            <a:ln>
              <a:noFill/>
            </a:ln>
          </p:spPr>
          <p:txBody>
            <a:bodyPr vert="horz" wrap="square" lIns="91440" tIns="45720" rIns="91440" bIns="45720" numCol="1" anchor="t" anchorCtr="0" compatLnSpc="1"/>
            <a:lstStyle/>
            <a:p>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Rectangle 42"/>
            <p:cNvSpPr/>
            <p:nvPr/>
          </p:nvSpPr>
          <p:spPr>
            <a:xfrm>
              <a:off x="1353046" y="2503049"/>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7" name="组合 26"/>
          <p:cNvGrpSpPr/>
          <p:nvPr/>
        </p:nvGrpSpPr>
        <p:grpSpPr>
          <a:xfrm>
            <a:off x="1075279" y="3673972"/>
            <a:ext cx="3112471" cy="1169651"/>
            <a:chOff x="1075279" y="3673972"/>
            <a:chExt cx="3112471" cy="1169651"/>
          </a:xfrm>
        </p:grpSpPr>
        <p:sp>
          <p:nvSpPr>
            <p:cNvPr id="28" name="Freeform 3824"/>
            <p:cNvSpPr/>
            <p:nvPr/>
          </p:nvSpPr>
          <p:spPr bwMode="auto">
            <a:xfrm>
              <a:off x="2574124" y="4096301"/>
              <a:ext cx="1613626"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4"/>
            </a:solidFill>
            <a:ln>
              <a:noFill/>
            </a:ln>
          </p:spPr>
          <p:txBody>
            <a:bodyPr vert="horz" wrap="square" lIns="91440" tIns="45720" rIns="91440" bIns="45720" numCol="1" anchor="t" anchorCtr="0" compatLnSpc="1"/>
            <a:lstStyle/>
            <a:p>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文本框 28"/>
            <p:cNvSpPr txBox="1"/>
            <p:nvPr/>
          </p:nvSpPr>
          <p:spPr>
            <a:xfrm>
              <a:off x="2322567" y="3673972"/>
              <a:ext cx="1210588" cy="400110"/>
            </a:xfrm>
            <a:prstGeom prst="rect">
              <a:avLst/>
            </a:prstGeom>
            <a:noFill/>
          </p:spPr>
          <p:txBody>
            <a:bodyPr wrap="none" rtlCol="0">
              <a:spAutoFit/>
            </a:bodyPr>
            <a:lstStyle/>
            <a:p>
              <a:r>
                <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Rectangle 42"/>
            <p:cNvSpPr/>
            <p:nvPr/>
          </p:nvSpPr>
          <p:spPr>
            <a:xfrm>
              <a:off x="1075279" y="4182604"/>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1" name="组合 30"/>
          <p:cNvGrpSpPr/>
          <p:nvPr/>
        </p:nvGrpSpPr>
        <p:grpSpPr>
          <a:xfrm>
            <a:off x="7018314" y="2067893"/>
            <a:ext cx="3292451" cy="1180102"/>
            <a:chOff x="7018314" y="2067893"/>
            <a:chExt cx="3292451" cy="1180102"/>
          </a:xfrm>
        </p:grpSpPr>
        <p:sp>
          <p:nvSpPr>
            <p:cNvPr id="32" name="Freeform 3824"/>
            <p:cNvSpPr/>
            <p:nvPr/>
          </p:nvSpPr>
          <p:spPr bwMode="auto">
            <a:xfrm flipH="1">
              <a:off x="7018314" y="2468774"/>
              <a:ext cx="1613626"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3"/>
            </a:solidFill>
            <a:ln>
              <a:noFill/>
            </a:ln>
          </p:spPr>
          <p:txBody>
            <a:bodyPr vert="horz" wrap="square" lIns="91440" tIns="45720" rIns="91440" bIns="45720" numCol="1" anchor="t" anchorCtr="0" compatLnSpc="1"/>
            <a:lstStyle/>
            <a:p>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文本框 32"/>
            <p:cNvSpPr txBox="1"/>
            <p:nvPr/>
          </p:nvSpPr>
          <p:spPr>
            <a:xfrm>
              <a:off x="7510966" y="2067893"/>
              <a:ext cx="1210588" cy="400110"/>
            </a:xfrm>
            <a:prstGeom prst="rect">
              <a:avLst/>
            </a:prstGeom>
            <a:noFill/>
          </p:spPr>
          <p:txBody>
            <a:bodyPr wrap="none" rtlCol="0">
              <a:spAutoFit/>
            </a:bodyPr>
            <a:lstStyle/>
            <a:p>
              <a:r>
                <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Rectangle 42"/>
            <p:cNvSpPr/>
            <p:nvPr/>
          </p:nvSpPr>
          <p:spPr>
            <a:xfrm>
              <a:off x="7639456" y="2586976"/>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5" name="组合 34"/>
          <p:cNvGrpSpPr/>
          <p:nvPr/>
        </p:nvGrpSpPr>
        <p:grpSpPr>
          <a:xfrm>
            <a:off x="7510966" y="3709669"/>
            <a:ext cx="3270946" cy="1305197"/>
            <a:chOff x="7510966" y="3709669"/>
            <a:chExt cx="3270946" cy="1305197"/>
          </a:xfrm>
        </p:grpSpPr>
        <p:sp>
          <p:nvSpPr>
            <p:cNvPr id="36" name="Freeform 3824"/>
            <p:cNvSpPr/>
            <p:nvPr/>
          </p:nvSpPr>
          <p:spPr bwMode="auto">
            <a:xfrm flipH="1" flipV="1">
              <a:off x="7510966" y="3709669"/>
              <a:ext cx="1807397"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6"/>
            </a:solidFill>
            <a:ln>
              <a:noFill/>
            </a:ln>
          </p:spPr>
          <p:txBody>
            <a:bodyPr vert="horz" wrap="square" lIns="91440" tIns="45720" rIns="91440" bIns="45720" numCol="1" anchor="t" anchorCtr="0" compatLnSpc="1"/>
            <a:lstStyle/>
            <a:p>
              <a:endParaRPr lang="zh-CN" altLang="en-US" sz="1600">
                <a:solidFill>
                  <a:srgbClr val="CC4209"/>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文本框 36"/>
            <p:cNvSpPr txBox="1"/>
            <p:nvPr/>
          </p:nvSpPr>
          <p:spPr>
            <a:xfrm>
              <a:off x="8010329" y="3849628"/>
              <a:ext cx="1210588" cy="400110"/>
            </a:xfrm>
            <a:prstGeom prst="rect">
              <a:avLst/>
            </a:prstGeom>
            <a:noFill/>
          </p:spPr>
          <p:txBody>
            <a:bodyPr wrap="none" rtlCol="0">
              <a:spAutoFit/>
            </a:bodyPr>
            <a:lstStyle/>
            <a:p>
              <a:r>
                <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Rectangle 42"/>
            <p:cNvSpPr/>
            <p:nvPr/>
          </p:nvSpPr>
          <p:spPr>
            <a:xfrm>
              <a:off x="8110603" y="4353847"/>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9" name="组合 38"/>
          <p:cNvGrpSpPr/>
          <p:nvPr/>
        </p:nvGrpSpPr>
        <p:grpSpPr>
          <a:xfrm>
            <a:off x="6866155" y="5352342"/>
            <a:ext cx="3296593" cy="1302904"/>
            <a:chOff x="6866155" y="5352342"/>
            <a:chExt cx="3296593" cy="1302904"/>
          </a:xfrm>
        </p:grpSpPr>
        <p:sp>
          <p:nvSpPr>
            <p:cNvPr id="40" name="Freeform 3824"/>
            <p:cNvSpPr/>
            <p:nvPr/>
          </p:nvSpPr>
          <p:spPr bwMode="auto">
            <a:xfrm flipH="1" flipV="1">
              <a:off x="6866155" y="5352342"/>
              <a:ext cx="1807397" cy="576788"/>
            </a:xfrm>
            <a:custGeom>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cxnLst>
                <a:cxn ang="0">
                  <a:pos x="T0" y="T1"/>
                </a:cxn>
                <a:cxn ang="0">
                  <a:pos x="T2" y="T3"/>
                </a:cxn>
                <a:cxn ang="0">
                  <a:pos x="T4" y="T5"/>
                </a:cxn>
                <a:cxn ang="0">
                  <a:pos x="T6" y="T7"/>
                </a:cxn>
                <a:cxn ang="0">
                  <a:pos x="T8" y="T9"/>
                </a:cxn>
                <a:cxn ang="0">
                  <a:pos x="T10" y="T11"/>
                </a:cxn>
                <a:cxn ang="0">
                  <a:pos x="T12" y="T13"/>
                </a:cxn>
              </a:cxnLst>
              <a:rect l="0" t="0" r="r" b="b"/>
              <a:pathLst>
                <a:path w="2099" h="806">
                  <a:moveTo>
                    <a:pt x="1460" y="0"/>
                  </a:moveTo>
                  <a:lnTo>
                    <a:pt x="0" y="0"/>
                  </a:lnTo>
                  <a:lnTo>
                    <a:pt x="0" y="10"/>
                  </a:lnTo>
                  <a:lnTo>
                    <a:pt x="1455" y="10"/>
                  </a:lnTo>
                  <a:lnTo>
                    <a:pt x="2091" y="807"/>
                  </a:lnTo>
                  <a:lnTo>
                    <a:pt x="2099" y="802"/>
                  </a:lnTo>
                  <a:lnTo>
                    <a:pt x="1460" y="0"/>
                  </a:lnTo>
                  <a:close/>
                </a:path>
              </a:pathLst>
            </a:custGeom>
            <a:solidFill>
              <a:schemeClr val="accent5"/>
            </a:solidFill>
            <a:ln>
              <a:noFill/>
            </a:ln>
          </p:spPr>
          <p:txBody>
            <a:bodyPr vert="horz" wrap="square" lIns="91440" tIns="45720" rIns="91440" bIns="45720" numCol="1" anchor="t" anchorCtr="0" compatLnSpc="1"/>
            <a:lstStyle/>
            <a:p>
              <a:endParaRPr lang="zh-CN" altLang="en-US" sz="1600">
                <a:solidFill>
                  <a:srgbClr val="CC4209"/>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文本框 40"/>
            <p:cNvSpPr txBox="1"/>
            <p:nvPr/>
          </p:nvSpPr>
          <p:spPr>
            <a:xfrm>
              <a:off x="7365779" y="5478438"/>
              <a:ext cx="1210588" cy="400110"/>
            </a:xfrm>
            <a:prstGeom prst="rect">
              <a:avLst/>
            </a:prstGeom>
            <a:noFill/>
          </p:spPr>
          <p:txBody>
            <a:bodyPr wrap="none" rtlCol="0">
              <a:spAutoFit/>
            </a:bodyPr>
            <a:lstStyle/>
            <a:p>
              <a:r>
                <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rgbClr val="605E5E"/>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Rectangle 42"/>
            <p:cNvSpPr/>
            <p:nvPr/>
          </p:nvSpPr>
          <p:spPr>
            <a:xfrm>
              <a:off x="7491439" y="5994227"/>
              <a:ext cx="2671309" cy="661019"/>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nodeType="afterGroup">
                            <p:stCondLst>
                              <p:cond delay="2500"/>
                            </p:stCondLst>
                            <p:childTnLst>
                              <p:par>
                                <p:cTn id="28" presetID="22" presetClass="entr" presetSubtype="2"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3962986" y="2540782"/>
            <a:ext cx="4277360" cy="700336"/>
            <a:chOff x="1036906" y="2154702"/>
            <a:chExt cx="4277360" cy="700336"/>
          </a:xfrm>
        </p:grpSpPr>
        <p:sp>
          <p:nvSpPr>
            <p:cNvPr id="3" name="MH_Number"/>
            <p:cNvSpPr/>
            <p:nvPr>
              <p:custDataLst>
                <p:tags r:id="rId4"/>
              </p:custDataLst>
            </p:nvPr>
          </p:nvSpPr>
          <p:spPr>
            <a:xfrm flipH="1">
              <a:off x="1036907" y="2369292"/>
              <a:ext cx="609000" cy="426438"/>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Title"/>
            <p:cNvSpPr/>
            <p:nvPr>
              <p:custDataLst>
                <p:tags r:id="rId5"/>
              </p:custDataLst>
            </p:nvPr>
          </p:nvSpPr>
          <p:spPr>
            <a:xfrm flipH="1">
              <a:off x="1036906" y="2154702"/>
              <a:ext cx="4277360" cy="70033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工作实践</a:t>
              </a:r>
              <a:endParaRPr lang="zh-CN" altLang="en-US" sz="36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 name="MH_Title"/>
          <p:cNvSpPr txBox="1">
            <a:spLocks noChangeArrowheads="1"/>
          </p:cNvSpPr>
          <p:nvPr>
            <p:custDataLst>
              <p:tags r:id="rId6"/>
            </p:custDataLst>
          </p:nvPr>
        </p:nvSpPr>
        <p:spPr bwMode="auto">
          <a:xfrm>
            <a:off x="3962986" y="3650854"/>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菱形 1"/>
          <p:cNvSpPr/>
          <p:nvPr/>
        </p:nvSpPr>
        <p:spPr>
          <a:xfrm>
            <a:off x="356135" y="288758"/>
            <a:ext cx="510139" cy="51013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6905" y="282217"/>
            <a:ext cx="2935705"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2217168" y="3883048"/>
            <a:ext cx="861519" cy="1198914"/>
            <a:chOff x="2217168" y="3883048"/>
            <a:chExt cx="861519" cy="1198914"/>
          </a:xfrm>
        </p:grpSpPr>
        <p:sp>
          <p:nvSpPr>
            <p:cNvPr id="5" name="椭圆 2"/>
            <p:cNvSpPr/>
            <p:nvPr/>
          </p:nvSpPr>
          <p:spPr>
            <a:xfrm>
              <a:off x="2351600" y="4213620"/>
              <a:ext cx="578895" cy="289447"/>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defRPr/>
              </a:pPr>
              <a:endParaRPr lang="en-US" sz="24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6" name="直接连接符 5"/>
            <p:cNvCxnSpPr/>
            <p:nvPr/>
          </p:nvCxnSpPr>
          <p:spPr>
            <a:xfrm flipH="1">
              <a:off x="2641049" y="4503067"/>
              <a:ext cx="0" cy="578895"/>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7" name="TextBox 37"/>
            <p:cNvSpPr txBox="1"/>
            <p:nvPr/>
          </p:nvSpPr>
          <p:spPr>
            <a:xfrm flipH="1">
              <a:off x="2217168" y="3883048"/>
              <a:ext cx="861519" cy="58477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a:defRPr/>
              </a:pPr>
              <a:r>
                <a:rPr lang="en-US" altLang="zh-CN" sz="4000">
                  <a:solidFill>
                    <a:schemeClr val="accent2"/>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a:t>
              </a:r>
              <a:endParaRPr lang="zh-CN" altLang="en-US" sz="4000">
                <a:solidFill>
                  <a:schemeClr val="accent2"/>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组合 7"/>
          <p:cNvGrpSpPr/>
          <p:nvPr/>
        </p:nvGrpSpPr>
        <p:grpSpPr>
          <a:xfrm>
            <a:off x="4517552" y="2385793"/>
            <a:ext cx="861519" cy="1225211"/>
            <a:chOff x="4517552" y="2385793"/>
            <a:chExt cx="861519" cy="1225211"/>
          </a:xfrm>
        </p:grpSpPr>
        <p:sp>
          <p:nvSpPr>
            <p:cNvPr id="9" name="椭圆 2"/>
            <p:cNvSpPr/>
            <p:nvPr/>
          </p:nvSpPr>
          <p:spPr>
            <a:xfrm flipV="1">
              <a:off x="4638520" y="2981797"/>
              <a:ext cx="578895" cy="289447"/>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endParaRPr lang="en-US" sz="24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0" name="直接连接符 9"/>
            <p:cNvCxnSpPr/>
            <p:nvPr/>
          </p:nvCxnSpPr>
          <p:spPr>
            <a:xfrm flipH="1" flipV="1">
              <a:off x="4927969" y="2385793"/>
              <a:ext cx="0" cy="578895"/>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11" name="TextBox 43"/>
            <p:cNvSpPr txBox="1"/>
            <p:nvPr/>
          </p:nvSpPr>
          <p:spPr>
            <a:xfrm flipH="1">
              <a:off x="4517552" y="3026229"/>
              <a:ext cx="861519" cy="58477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a:defRPr/>
              </a:pPr>
              <a:r>
                <a:rPr lang="en-US" altLang="zh-CN" sz="4000">
                  <a:solidFill>
                    <a:schemeClr val="accent3"/>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B</a:t>
              </a:r>
              <a:endParaRPr lang="zh-CN" altLang="en-US" sz="4000">
                <a:solidFill>
                  <a:schemeClr val="accent3"/>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组合 11"/>
          <p:cNvGrpSpPr/>
          <p:nvPr/>
        </p:nvGrpSpPr>
        <p:grpSpPr>
          <a:xfrm>
            <a:off x="6789000" y="3883048"/>
            <a:ext cx="861519" cy="1198914"/>
            <a:chOff x="6789000" y="3883048"/>
            <a:chExt cx="861519" cy="1198914"/>
          </a:xfrm>
        </p:grpSpPr>
        <p:sp>
          <p:nvSpPr>
            <p:cNvPr id="13" name="椭圆 2"/>
            <p:cNvSpPr/>
            <p:nvPr/>
          </p:nvSpPr>
          <p:spPr>
            <a:xfrm>
              <a:off x="6923433" y="4213620"/>
              <a:ext cx="578895" cy="289447"/>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defRPr/>
              </a:pPr>
              <a:endParaRPr lang="en-US" sz="24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4" name="直接连接符 13"/>
            <p:cNvCxnSpPr/>
            <p:nvPr/>
          </p:nvCxnSpPr>
          <p:spPr>
            <a:xfrm flipH="1">
              <a:off x="7212880" y="4503067"/>
              <a:ext cx="0" cy="578895"/>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15" name="TextBox 49"/>
            <p:cNvSpPr txBox="1"/>
            <p:nvPr/>
          </p:nvSpPr>
          <p:spPr>
            <a:xfrm flipH="1">
              <a:off x="6789000" y="3883048"/>
              <a:ext cx="861519" cy="584775"/>
            </a:xfrm>
            <a:prstGeom prst="rect">
              <a:avLst/>
            </a:prstGeom>
            <a:noFill/>
            <a:ln>
              <a:noFill/>
            </a:ln>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a:defRPr/>
              </a:pPr>
              <a:r>
                <a:rPr lang="en-US" altLang="zh-CN" sz="4000">
                  <a:solidFill>
                    <a:schemeClr val="accent5"/>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a:t>
              </a:r>
              <a:endParaRPr lang="zh-CN" altLang="en-US" sz="4000">
                <a:solidFill>
                  <a:schemeClr val="accent5"/>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组合 15"/>
          <p:cNvGrpSpPr/>
          <p:nvPr/>
        </p:nvGrpSpPr>
        <p:grpSpPr>
          <a:xfrm>
            <a:off x="9070536" y="2385797"/>
            <a:ext cx="861519" cy="1225207"/>
            <a:chOff x="9070536" y="2385797"/>
            <a:chExt cx="861519" cy="1225207"/>
          </a:xfrm>
        </p:grpSpPr>
        <p:sp>
          <p:nvSpPr>
            <p:cNvPr id="17" name="椭圆 2"/>
            <p:cNvSpPr/>
            <p:nvPr/>
          </p:nvSpPr>
          <p:spPr>
            <a:xfrm flipV="1">
              <a:off x="9210353" y="2981797"/>
              <a:ext cx="578895" cy="289447"/>
            </a:xfrm>
            <a:custGeom>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65000"/>
                </a:schemeClr>
              </a:solidFill>
              <a:prstDash val="solid"/>
            </a:ln>
            <a:effectLst/>
          </p:spPr>
          <p:txBody>
            <a:bodyPr rtlCol="0" anchor="ctr"/>
            <a:lstStyle/>
            <a:p>
              <a:pPr algn="ctr">
                <a:defRPr/>
              </a:pPr>
              <a:endParaRPr lang="en-US" sz="24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8" name="直接连接符 17"/>
            <p:cNvCxnSpPr/>
            <p:nvPr/>
          </p:nvCxnSpPr>
          <p:spPr>
            <a:xfrm flipV="1">
              <a:off x="9499804" y="2385797"/>
              <a:ext cx="1" cy="578896"/>
            </a:xfrm>
            <a:prstGeom prst="line">
              <a:avLst/>
            </a:prstGeom>
            <a:noFill/>
            <a:ln w="25400" cap="flat" cmpd="sng" algn="ctr">
              <a:solidFill>
                <a:schemeClr val="bg1">
                  <a:lumMod val="65000"/>
                </a:schemeClr>
              </a:solidFill>
              <a:prstDash val="sysDash"/>
              <a:headEnd type="none" w="med" len="med"/>
              <a:tailEnd type="oval" w="med" len="med"/>
            </a:ln>
            <a:effectLst/>
          </p:spPr>
        </p:cxnSp>
        <p:sp>
          <p:nvSpPr>
            <p:cNvPr id="19" name="TextBox 55"/>
            <p:cNvSpPr txBox="1"/>
            <p:nvPr/>
          </p:nvSpPr>
          <p:spPr>
            <a:xfrm flipH="1">
              <a:off x="9070536" y="3026229"/>
              <a:ext cx="861519" cy="58477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a:defRPr/>
              </a:pPr>
              <a:r>
                <a:rPr lang="en-US" altLang="zh-CN" sz="4000">
                  <a:solidFill>
                    <a:schemeClr val="accent4"/>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D</a:t>
              </a:r>
              <a:endParaRPr lang="zh-CN" altLang="en-US" sz="4000">
                <a:solidFill>
                  <a:schemeClr val="accent4"/>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0" name="组合 19"/>
          <p:cNvGrpSpPr/>
          <p:nvPr/>
        </p:nvGrpSpPr>
        <p:grpSpPr>
          <a:xfrm>
            <a:off x="757238" y="2932337"/>
            <a:ext cx="10140203" cy="3324624"/>
            <a:chOff x="757238" y="2932337"/>
            <a:chExt cx="10140203" cy="3324624"/>
          </a:xfrm>
        </p:grpSpPr>
        <p:sp>
          <p:nvSpPr>
            <p:cNvPr id="21" name="空心弧 20"/>
            <p:cNvSpPr/>
            <p:nvPr/>
          </p:nvSpPr>
          <p:spPr>
            <a:xfrm>
              <a:off x="757238" y="2932337"/>
              <a:ext cx="3721471" cy="3324624"/>
            </a:xfrm>
            <a:prstGeom prst="blockArc">
              <a:avLst>
                <a:gd name="adj1" fmla="val 13186668"/>
                <a:gd name="adj2" fmla="val 19259822"/>
                <a:gd name="adj3" fmla="val 20854"/>
              </a:avLst>
            </a:prstGeom>
            <a:solidFill>
              <a:schemeClr val="accent2"/>
            </a:solidFill>
            <a:ln w="25400" cap="flat" cmpd="sng" algn="ctr">
              <a:noFill/>
              <a:prstDash val="solid"/>
            </a:ln>
            <a:effectLst/>
          </p:spPr>
          <p:txBody>
            <a:bodyPr lIns="0" tIns="0" rIns="0" bIns="180000" rtlCol="0" anchor="ctr"/>
            <a:lstStyle/>
            <a:p>
              <a:pPr algn="ctr">
                <a:defRPr/>
              </a:pPr>
              <a:r>
                <a:rPr lang="zh-CN" alt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椭圆 3"/>
            <p:cNvSpPr/>
            <p:nvPr/>
          </p:nvSpPr>
          <p:spPr>
            <a:xfrm>
              <a:off x="3508516" y="3525993"/>
              <a:ext cx="2795274" cy="1030767"/>
            </a:xfrm>
            <a:custGeom>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3"/>
            </a:solidFill>
            <a:ln w="25400" cap="flat" cmpd="sng" algn="ctr">
              <a:noFill/>
              <a:prstDash val="solid"/>
            </a:ln>
            <a:effectLst/>
          </p:spPr>
          <p:txBody>
            <a:bodyPr lIns="0" tIns="180000" rIns="0" bIns="0" rtlCol="0" anchor="ctr"/>
            <a:lstStyle/>
            <a:p>
              <a:pPr algn="ctr"/>
              <a:r>
                <a:rPr lang="zh-CN" alt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zh-CN" alt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空心弧 22"/>
            <p:cNvSpPr/>
            <p:nvPr/>
          </p:nvSpPr>
          <p:spPr>
            <a:xfrm>
              <a:off x="5338391" y="2932337"/>
              <a:ext cx="3721471" cy="3324624"/>
            </a:xfrm>
            <a:prstGeom prst="blockArc">
              <a:avLst>
                <a:gd name="adj1" fmla="val 13186668"/>
                <a:gd name="adj2" fmla="val 19259822"/>
                <a:gd name="adj3" fmla="val 20854"/>
              </a:avLst>
            </a:prstGeom>
            <a:solidFill>
              <a:schemeClr val="accent5"/>
            </a:solidFill>
            <a:ln w="25400" cap="flat" cmpd="sng" algn="ctr">
              <a:noFill/>
              <a:prstDash val="solid"/>
            </a:ln>
            <a:effectLst/>
          </p:spPr>
          <p:txBody>
            <a:bodyPr lIns="0" tIns="0" rIns="0" bIns="180000" rtlCol="0" anchor="ctr"/>
            <a:lstStyle/>
            <a:p>
              <a:pPr algn="ctr">
                <a:defRPr/>
              </a:pPr>
              <a:r>
                <a:rPr lang="zh-CN" alt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椭圆 3"/>
            <p:cNvSpPr/>
            <p:nvPr/>
          </p:nvSpPr>
          <p:spPr>
            <a:xfrm>
              <a:off x="8102167" y="3538491"/>
              <a:ext cx="2795274" cy="1030767"/>
            </a:xfrm>
            <a:custGeom>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4"/>
            </a:solidFill>
            <a:ln w="25400" cap="flat" cmpd="sng" algn="ctr">
              <a:noFill/>
              <a:prstDash val="solid"/>
            </a:ln>
            <a:effectLst/>
          </p:spPr>
          <p:txBody>
            <a:bodyPr lIns="0" tIns="180000" rIns="0" bIns="0" rtlCol="0" anchor="ctr"/>
            <a:lstStyle/>
            <a:p>
              <a:pPr algn="ctr"/>
              <a:r>
                <a:rPr lang="zh-CN" alt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zh-CN" altLang="en-US" sz="3600" kern="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5" name="Rectangle 42"/>
          <p:cNvSpPr/>
          <p:nvPr/>
        </p:nvSpPr>
        <p:spPr>
          <a:xfrm>
            <a:off x="1555462" y="5234194"/>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Rectangle 42"/>
          <p:cNvSpPr/>
          <p:nvPr/>
        </p:nvSpPr>
        <p:spPr>
          <a:xfrm>
            <a:off x="6113541" y="5234194"/>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Rectangle 42"/>
          <p:cNvSpPr/>
          <p:nvPr/>
        </p:nvSpPr>
        <p:spPr>
          <a:xfrm>
            <a:off x="3856140" y="1199796"/>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Rectangle 42"/>
          <p:cNvSpPr/>
          <p:nvPr/>
        </p:nvSpPr>
        <p:spPr>
          <a:xfrm>
            <a:off x="8414219" y="1199796"/>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菱形 1"/>
          <p:cNvSpPr/>
          <p:nvPr/>
        </p:nvSpPr>
        <p:spPr>
          <a:xfrm>
            <a:off x="356135" y="288758"/>
            <a:ext cx="510139" cy="51013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6905" y="282217"/>
            <a:ext cx="2935705"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866776" y="1754227"/>
            <a:ext cx="10446965" cy="2626967"/>
            <a:chOff x="866776" y="1754227"/>
            <a:chExt cx="10446965" cy="2626967"/>
          </a:xfrm>
        </p:grpSpPr>
        <p:sp>
          <p:nvSpPr>
            <p:cNvPr id="5" name="任意多边形 4"/>
            <p:cNvSpPr/>
            <p:nvPr/>
          </p:nvSpPr>
          <p:spPr>
            <a:xfrm>
              <a:off x="6512520" y="2182579"/>
              <a:ext cx="1772290"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任意多边形 5"/>
            <p:cNvSpPr/>
            <p:nvPr/>
          </p:nvSpPr>
          <p:spPr>
            <a:xfrm>
              <a:off x="3883525" y="2182579"/>
              <a:ext cx="1772289"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任意多边形 6"/>
            <p:cNvSpPr/>
            <p:nvPr/>
          </p:nvSpPr>
          <p:spPr>
            <a:xfrm>
              <a:off x="1270767" y="2166338"/>
              <a:ext cx="1770259"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4"/>
            <p:cNvSpPr/>
            <p:nvPr/>
          </p:nvSpPr>
          <p:spPr bwMode="auto">
            <a:xfrm>
              <a:off x="866776" y="1760315"/>
              <a:ext cx="4998140" cy="2608697"/>
            </a:xfrm>
            <a:custGeom>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6"/>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任意多边形 8"/>
            <p:cNvSpPr/>
            <p:nvPr/>
          </p:nvSpPr>
          <p:spPr>
            <a:xfrm>
              <a:off x="1985367" y="2306417"/>
              <a:ext cx="332939"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任意多边形 9"/>
            <p:cNvSpPr/>
            <p:nvPr/>
          </p:nvSpPr>
          <p:spPr>
            <a:xfrm>
              <a:off x="4602185" y="2322658"/>
              <a:ext cx="334968"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任意多边形 10"/>
            <p:cNvSpPr/>
            <p:nvPr/>
          </p:nvSpPr>
          <p:spPr>
            <a:xfrm>
              <a:off x="7225091" y="2322658"/>
              <a:ext cx="332939"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任意多边形 11"/>
            <p:cNvSpPr/>
            <p:nvPr/>
          </p:nvSpPr>
          <p:spPr>
            <a:xfrm>
              <a:off x="3684573" y="1754227"/>
              <a:ext cx="4797158" cy="2626967"/>
            </a:xfrm>
            <a:custGeom>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1" fmla="*/ 0 w 3902075"/>
                <a:gd name="connsiteY0-2" fmla="*/ 1047871 h 2096659"/>
                <a:gd name="connsiteX1-3" fmla="*/ 1019175 w 3902075"/>
                <a:gd name="connsiteY1-4" fmla="*/ 2067046 h 2096659"/>
                <a:gd name="connsiteX2-5" fmla="*/ 3063875 w 3902075"/>
                <a:gd name="connsiteY2-6" fmla="*/ 25521 h 2096659"/>
                <a:gd name="connsiteX3-7" fmla="*/ 3902075 w 3902075"/>
                <a:gd name="connsiteY3-8" fmla="*/ 866896 h 2096659"/>
                <a:gd name="connsiteX4-9" fmla="*/ 3902075 w 3902075"/>
                <a:gd name="connsiteY4-10" fmla="*/ 866896 h 2096659"/>
                <a:gd name="connsiteX0-11" fmla="*/ 0 w 3902075"/>
                <a:gd name="connsiteY0-12" fmla="*/ 1047871 h 2067046"/>
                <a:gd name="connsiteX1-13" fmla="*/ 1019175 w 3902075"/>
                <a:gd name="connsiteY1-14" fmla="*/ 2067046 h 2067046"/>
                <a:gd name="connsiteX2-15" fmla="*/ 3063875 w 3902075"/>
                <a:gd name="connsiteY2-16" fmla="*/ 25521 h 2067046"/>
                <a:gd name="connsiteX3-17" fmla="*/ 3902075 w 3902075"/>
                <a:gd name="connsiteY3-18" fmla="*/ 866896 h 2067046"/>
                <a:gd name="connsiteX4-19" fmla="*/ 3902075 w 3902075"/>
                <a:gd name="connsiteY4-20" fmla="*/ 866896 h 2067046"/>
                <a:gd name="connsiteX0-21" fmla="*/ 0 w 3902075"/>
                <a:gd name="connsiteY0-22" fmla="*/ 1047871 h 2067046"/>
                <a:gd name="connsiteX1-23" fmla="*/ 1019175 w 3902075"/>
                <a:gd name="connsiteY1-24" fmla="*/ 2067046 h 2067046"/>
                <a:gd name="connsiteX2-25" fmla="*/ 3063875 w 3902075"/>
                <a:gd name="connsiteY2-26" fmla="*/ 25521 h 2067046"/>
                <a:gd name="connsiteX3-27" fmla="*/ 3902075 w 3902075"/>
                <a:gd name="connsiteY3-28" fmla="*/ 866896 h 2067046"/>
                <a:gd name="connsiteX4-29" fmla="*/ 3902075 w 3902075"/>
                <a:gd name="connsiteY4-30" fmla="*/ 866896 h 2067046"/>
                <a:gd name="connsiteX0-31" fmla="*/ 0 w 3902075"/>
                <a:gd name="connsiteY0-32" fmla="*/ 1047871 h 2067046"/>
                <a:gd name="connsiteX1-33" fmla="*/ 1019175 w 3902075"/>
                <a:gd name="connsiteY1-34" fmla="*/ 2067046 h 2067046"/>
                <a:gd name="connsiteX2-35" fmla="*/ 3063875 w 3902075"/>
                <a:gd name="connsiteY2-36" fmla="*/ 25521 h 2067046"/>
                <a:gd name="connsiteX3-37" fmla="*/ 3902075 w 3902075"/>
                <a:gd name="connsiteY3-38" fmla="*/ 866896 h 2067046"/>
                <a:gd name="connsiteX4-39" fmla="*/ 3902075 w 3902075"/>
                <a:gd name="connsiteY4-40" fmla="*/ 866896 h 2067046"/>
                <a:gd name="connsiteX0-41" fmla="*/ 0 w 3902075"/>
                <a:gd name="connsiteY0-42" fmla="*/ 1047871 h 2067046"/>
                <a:gd name="connsiteX1-43" fmla="*/ 1019175 w 3902075"/>
                <a:gd name="connsiteY1-44" fmla="*/ 2067046 h 2067046"/>
                <a:gd name="connsiteX2-45" fmla="*/ 3063875 w 3902075"/>
                <a:gd name="connsiteY2-46" fmla="*/ 25521 h 2067046"/>
                <a:gd name="connsiteX3-47" fmla="*/ 3902075 w 3902075"/>
                <a:gd name="connsiteY3-48" fmla="*/ 866896 h 2067046"/>
                <a:gd name="connsiteX4-49" fmla="*/ 3902075 w 3902075"/>
                <a:gd name="connsiteY4-50" fmla="*/ 866896 h 2067046"/>
                <a:gd name="connsiteX0-51" fmla="*/ 0 w 3902075"/>
                <a:gd name="connsiteY0-52" fmla="*/ 1047871 h 2067046"/>
                <a:gd name="connsiteX1-53" fmla="*/ 1019175 w 3902075"/>
                <a:gd name="connsiteY1-54" fmla="*/ 2067046 h 2067046"/>
                <a:gd name="connsiteX2-55" fmla="*/ 3063875 w 3902075"/>
                <a:gd name="connsiteY2-56" fmla="*/ 25521 h 2067046"/>
                <a:gd name="connsiteX3-57" fmla="*/ 3902075 w 3902075"/>
                <a:gd name="connsiteY3-58" fmla="*/ 866896 h 2067046"/>
                <a:gd name="connsiteX4-59" fmla="*/ 3902075 w 3902075"/>
                <a:gd name="connsiteY4-60" fmla="*/ 866896 h 2067046"/>
                <a:gd name="connsiteX0-61" fmla="*/ 0 w 3902075"/>
                <a:gd name="connsiteY0-62" fmla="*/ 1047871 h 2067046"/>
                <a:gd name="connsiteX1-63" fmla="*/ 1019175 w 3902075"/>
                <a:gd name="connsiteY1-64" fmla="*/ 2067046 h 2067046"/>
                <a:gd name="connsiteX2-65" fmla="*/ 3063875 w 3902075"/>
                <a:gd name="connsiteY2-66" fmla="*/ 25521 h 2067046"/>
                <a:gd name="connsiteX3-67" fmla="*/ 3902075 w 3902075"/>
                <a:gd name="connsiteY3-68" fmla="*/ 866896 h 2067046"/>
                <a:gd name="connsiteX4-69" fmla="*/ 3902075 w 3902075"/>
                <a:gd name="connsiteY4-70" fmla="*/ 866896 h 2067046"/>
                <a:gd name="connsiteX0-71" fmla="*/ 0 w 3902075"/>
                <a:gd name="connsiteY0-72" fmla="*/ 1022350 h 2041525"/>
                <a:gd name="connsiteX1-73" fmla="*/ 1019175 w 3902075"/>
                <a:gd name="connsiteY1-74" fmla="*/ 2041525 h 2041525"/>
                <a:gd name="connsiteX2-75" fmla="*/ 3063875 w 3902075"/>
                <a:gd name="connsiteY2-76" fmla="*/ 0 h 2041525"/>
                <a:gd name="connsiteX3-77" fmla="*/ 3902075 w 3902075"/>
                <a:gd name="connsiteY3-78" fmla="*/ 841375 h 2041525"/>
                <a:gd name="connsiteX4-79" fmla="*/ 3902075 w 3902075"/>
                <a:gd name="connsiteY4-80" fmla="*/ 841375 h 2041525"/>
                <a:gd name="connsiteX0-81" fmla="*/ 0 w 3902075"/>
                <a:gd name="connsiteY0-82" fmla="*/ 1022350 h 1879600"/>
                <a:gd name="connsiteX1-83" fmla="*/ 847725 w 3902075"/>
                <a:gd name="connsiteY1-84" fmla="*/ 1879600 h 1879600"/>
                <a:gd name="connsiteX2-85" fmla="*/ 3063875 w 3902075"/>
                <a:gd name="connsiteY2-86" fmla="*/ 0 h 1879600"/>
                <a:gd name="connsiteX3-87" fmla="*/ 3902075 w 3902075"/>
                <a:gd name="connsiteY3-88" fmla="*/ 841375 h 1879600"/>
                <a:gd name="connsiteX4-89" fmla="*/ 3902075 w 3902075"/>
                <a:gd name="connsiteY4-90" fmla="*/ 841375 h 1879600"/>
                <a:gd name="connsiteX0-91" fmla="*/ 0 w 3902075"/>
                <a:gd name="connsiteY0-92" fmla="*/ 1196975 h 2054225"/>
                <a:gd name="connsiteX1-93" fmla="*/ 847725 w 3902075"/>
                <a:gd name="connsiteY1-94" fmla="*/ 2054225 h 2054225"/>
                <a:gd name="connsiteX2-95" fmla="*/ 2895600 w 3902075"/>
                <a:gd name="connsiteY2-96" fmla="*/ 0 h 2054225"/>
                <a:gd name="connsiteX3-97" fmla="*/ 3902075 w 3902075"/>
                <a:gd name="connsiteY3-98" fmla="*/ 1016000 h 2054225"/>
                <a:gd name="connsiteX4-99" fmla="*/ 3902075 w 3902075"/>
                <a:gd name="connsiteY4-100" fmla="*/ 1016000 h 2054225"/>
                <a:gd name="connsiteX0-101" fmla="*/ 0 w 3902075"/>
                <a:gd name="connsiteY0-102" fmla="*/ 1196975 h 2054225"/>
                <a:gd name="connsiteX1-103" fmla="*/ 847725 w 3902075"/>
                <a:gd name="connsiteY1-104" fmla="*/ 2054225 h 2054225"/>
                <a:gd name="connsiteX2-105" fmla="*/ 2895600 w 3902075"/>
                <a:gd name="connsiteY2-106" fmla="*/ 0 h 2054225"/>
                <a:gd name="connsiteX3-107" fmla="*/ 3751060 w 3902075"/>
                <a:gd name="connsiteY3-108" fmla="*/ 864864 h 2054225"/>
                <a:gd name="connsiteX4-109" fmla="*/ 3902075 w 3902075"/>
                <a:gd name="connsiteY4-110" fmla="*/ 1016000 h 2054225"/>
                <a:gd name="connsiteX5" fmla="*/ 3902075 w 3902075"/>
                <a:gd name="connsiteY5" fmla="*/ 1016000 h 2054225"/>
                <a:gd name="connsiteX0-111" fmla="*/ 0 w 3902075"/>
                <a:gd name="connsiteY0-112" fmla="*/ 1196975 h 2054225"/>
                <a:gd name="connsiteX1-113" fmla="*/ 847725 w 3902075"/>
                <a:gd name="connsiteY1-114" fmla="*/ 2054225 h 2054225"/>
                <a:gd name="connsiteX2-115" fmla="*/ 2895600 w 3902075"/>
                <a:gd name="connsiteY2-116" fmla="*/ 0 h 2054225"/>
                <a:gd name="connsiteX3-117" fmla="*/ 3751060 w 3902075"/>
                <a:gd name="connsiteY3-118" fmla="*/ 864864 h 2054225"/>
                <a:gd name="connsiteX4-119" fmla="*/ 3902075 w 3902075"/>
                <a:gd name="connsiteY4-120" fmla="*/ 1016000 h 2054225"/>
                <a:gd name="connsiteX0-121" fmla="*/ 0 w 3751060"/>
                <a:gd name="connsiteY0-122" fmla="*/ 1196975 h 2054225"/>
                <a:gd name="connsiteX1-123" fmla="*/ 847725 w 3751060"/>
                <a:gd name="connsiteY1-124" fmla="*/ 2054225 h 2054225"/>
                <a:gd name="connsiteX2-125" fmla="*/ 2895600 w 3751060"/>
                <a:gd name="connsiteY2-126" fmla="*/ 0 h 2054225"/>
                <a:gd name="connsiteX3-127" fmla="*/ 3751060 w 3751060"/>
                <a:gd name="connsiteY3-128" fmla="*/ 864864 h 2054225"/>
              </a:gdLst>
              <a:cxnLst>
                <a:cxn ang="0">
                  <a:pos x="connsiteX0-1" y="connsiteY0-2"/>
                </a:cxn>
                <a:cxn ang="0">
                  <a:pos x="connsiteX1-3" y="connsiteY1-4"/>
                </a:cxn>
                <a:cxn ang="0">
                  <a:pos x="connsiteX2-5" y="connsiteY2-6"/>
                </a:cxn>
                <a:cxn ang="0">
                  <a:pos x="connsiteX3-7" y="connsiteY3-8"/>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5"/>
            <p:cNvSpPr/>
            <p:nvPr/>
          </p:nvSpPr>
          <p:spPr bwMode="auto">
            <a:xfrm flipH="1" flipV="1">
              <a:off x="6315601" y="1766408"/>
              <a:ext cx="4998140" cy="2610727"/>
            </a:xfrm>
            <a:custGeom>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4"/>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任意多边形 13"/>
            <p:cNvSpPr/>
            <p:nvPr/>
          </p:nvSpPr>
          <p:spPr>
            <a:xfrm>
              <a:off x="9157760" y="2182579"/>
              <a:ext cx="1772289" cy="1770259"/>
            </a:xfrm>
            <a:custGeom>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zh-CN" altLang="en-US" sz="2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任意多边形 14"/>
            <p:cNvSpPr/>
            <p:nvPr/>
          </p:nvSpPr>
          <p:spPr>
            <a:xfrm>
              <a:off x="9868300" y="2322658"/>
              <a:ext cx="334968" cy="332939"/>
            </a:xfrm>
            <a:custGeom>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000">
                <a:solidFill>
                  <a:srgbClr val="33333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组合 15"/>
          <p:cNvGrpSpPr/>
          <p:nvPr/>
        </p:nvGrpSpPr>
        <p:grpSpPr>
          <a:xfrm>
            <a:off x="1057276" y="4657567"/>
            <a:ext cx="2171170" cy="1561021"/>
            <a:chOff x="1057276" y="4555967"/>
            <a:chExt cx="2171170" cy="1561021"/>
          </a:xfrm>
        </p:grpSpPr>
        <p:sp>
          <p:nvSpPr>
            <p:cNvPr id="17" name="Rectangle 42"/>
            <p:cNvSpPr/>
            <p:nvPr/>
          </p:nvSpPr>
          <p:spPr>
            <a:xfrm>
              <a:off x="1057276"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文本框 17"/>
            <p:cNvSpPr txBox="1"/>
            <p:nvPr/>
          </p:nvSpPr>
          <p:spPr>
            <a:xfrm>
              <a:off x="1555597"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9" name="组合 18"/>
          <p:cNvGrpSpPr/>
          <p:nvPr/>
        </p:nvGrpSpPr>
        <p:grpSpPr>
          <a:xfrm>
            <a:off x="3684573" y="4657567"/>
            <a:ext cx="2171170" cy="1561021"/>
            <a:chOff x="3684573" y="4555967"/>
            <a:chExt cx="2171170" cy="1561021"/>
          </a:xfrm>
        </p:grpSpPr>
        <p:sp>
          <p:nvSpPr>
            <p:cNvPr id="20" name="Rectangle 42"/>
            <p:cNvSpPr/>
            <p:nvPr/>
          </p:nvSpPr>
          <p:spPr>
            <a:xfrm>
              <a:off x="3684573"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文本框 20"/>
            <p:cNvSpPr txBox="1"/>
            <p:nvPr/>
          </p:nvSpPr>
          <p:spPr>
            <a:xfrm>
              <a:off x="4172734"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2" name="组合 21"/>
          <p:cNvGrpSpPr/>
          <p:nvPr/>
        </p:nvGrpSpPr>
        <p:grpSpPr>
          <a:xfrm>
            <a:off x="6311870" y="4657567"/>
            <a:ext cx="2171170" cy="1561021"/>
            <a:chOff x="6311870" y="4555967"/>
            <a:chExt cx="2171170" cy="1561021"/>
          </a:xfrm>
        </p:grpSpPr>
        <p:sp>
          <p:nvSpPr>
            <p:cNvPr id="23" name="Rectangle 42"/>
            <p:cNvSpPr/>
            <p:nvPr/>
          </p:nvSpPr>
          <p:spPr>
            <a:xfrm>
              <a:off x="6311870"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文本框 23"/>
            <p:cNvSpPr txBox="1"/>
            <p:nvPr/>
          </p:nvSpPr>
          <p:spPr>
            <a:xfrm>
              <a:off x="6810191"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5" name="组合 24"/>
          <p:cNvGrpSpPr/>
          <p:nvPr/>
        </p:nvGrpSpPr>
        <p:grpSpPr>
          <a:xfrm>
            <a:off x="8939167" y="4657567"/>
            <a:ext cx="2171170" cy="1561021"/>
            <a:chOff x="8939167" y="4555967"/>
            <a:chExt cx="2171170" cy="1561021"/>
          </a:xfrm>
        </p:grpSpPr>
        <p:sp>
          <p:nvSpPr>
            <p:cNvPr id="26" name="Rectangle 42"/>
            <p:cNvSpPr/>
            <p:nvPr/>
          </p:nvSpPr>
          <p:spPr>
            <a:xfrm>
              <a:off x="8939167" y="5043477"/>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文本框 26"/>
            <p:cNvSpPr txBox="1"/>
            <p:nvPr/>
          </p:nvSpPr>
          <p:spPr>
            <a:xfrm>
              <a:off x="9427328" y="4555967"/>
              <a:ext cx="1210588" cy="400110"/>
            </a:xfrm>
            <a:prstGeom prst="rect">
              <a:avLst/>
            </a:prstGeom>
            <a:noFill/>
          </p:spPr>
          <p:txBody>
            <a:bodyPr wrap="none" rtlCol="0">
              <a:spAutoFit/>
            </a:bodyPr>
            <a:lstStyle/>
            <a:p>
              <a:r>
                <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zh-CN" altLang="en-US" sz="2000">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菱形 1"/>
          <p:cNvSpPr/>
          <p:nvPr/>
        </p:nvSpPr>
        <p:spPr>
          <a:xfrm>
            <a:off x="356135" y="288758"/>
            <a:ext cx="510139" cy="51013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6905" y="282217"/>
            <a:ext cx="2935705"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Freeform 3"/>
          <p:cNvSpPr>
            <a:spLocks noEditPoints="1"/>
          </p:cNvSpPr>
          <p:nvPr/>
        </p:nvSpPr>
        <p:spPr bwMode="auto">
          <a:xfrm>
            <a:off x="6058953" y="2896886"/>
            <a:ext cx="1772713" cy="1768561"/>
          </a:xfrm>
          <a:custGeom>
            <a:gdLst>
              <a:gd name="T0" fmla="*/ 28 w 360"/>
              <a:gd name="T1" fmla="*/ 173 h 360"/>
              <a:gd name="T2" fmla="*/ 14 w 360"/>
              <a:gd name="T3" fmla="*/ 159 h 360"/>
              <a:gd name="T4" fmla="*/ 31 w 360"/>
              <a:gd name="T5" fmla="*/ 144 h 360"/>
              <a:gd name="T6" fmla="*/ 30 w 360"/>
              <a:gd name="T7" fmla="*/ 126 h 360"/>
              <a:gd name="T8" fmla="*/ 44 w 360"/>
              <a:gd name="T9" fmla="*/ 111 h 360"/>
              <a:gd name="T10" fmla="*/ 46 w 360"/>
              <a:gd name="T11" fmla="*/ 93 h 360"/>
              <a:gd name="T12" fmla="*/ 64 w 360"/>
              <a:gd name="T13" fmla="*/ 81 h 360"/>
              <a:gd name="T14" fmla="*/ 67 w 360"/>
              <a:gd name="T15" fmla="*/ 57 h 360"/>
              <a:gd name="T16" fmla="*/ 95 w 360"/>
              <a:gd name="T17" fmla="*/ 54 h 360"/>
              <a:gd name="T18" fmla="*/ 100 w 360"/>
              <a:gd name="T19" fmla="*/ 42 h 360"/>
              <a:gd name="T20" fmla="*/ 115 w 360"/>
              <a:gd name="T21" fmla="*/ 34 h 360"/>
              <a:gd name="T22" fmla="*/ 134 w 360"/>
              <a:gd name="T23" fmla="*/ 29 h 360"/>
              <a:gd name="T24" fmla="*/ 151 w 360"/>
              <a:gd name="T25" fmla="*/ 23 h 360"/>
              <a:gd name="T26" fmla="*/ 170 w 360"/>
              <a:gd name="T27" fmla="*/ 21 h 360"/>
              <a:gd name="T28" fmla="*/ 190 w 360"/>
              <a:gd name="T29" fmla="*/ 28 h 360"/>
              <a:gd name="T30" fmla="*/ 211 w 360"/>
              <a:gd name="T31" fmla="*/ 16 h 360"/>
              <a:gd name="T32" fmla="*/ 225 w 360"/>
              <a:gd name="T33" fmla="*/ 31 h 360"/>
              <a:gd name="T34" fmla="*/ 243 w 360"/>
              <a:gd name="T35" fmla="*/ 34 h 360"/>
              <a:gd name="T36" fmla="*/ 257 w 360"/>
              <a:gd name="T37" fmla="*/ 48 h 360"/>
              <a:gd name="T38" fmla="*/ 269 w 360"/>
              <a:gd name="T39" fmla="*/ 56 h 360"/>
              <a:gd name="T40" fmla="*/ 289 w 360"/>
              <a:gd name="T41" fmla="*/ 63 h 360"/>
              <a:gd name="T42" fmla="*/ 291 w 360"/>
              <a:gd name="T43" fmla="*/ 77 h 360"/>
              <a:gd name="T44" fmla="*/ 318 w 360"/>
              <a:gd name="T45" fmla="*/ 86 h 360"/>
              <a:gd name="T46" fmla="*/ 312 w 360"/>
              <a:gd name="T47" fmla="*/ 106 h 360"/>
              <a:gd name="T48" fmla="*/ 346 w 360"/>
              <a:gd name="T49" fmla="*/ 112 h 360"/>
              <a:gd name="T50" fmla="*/ 324 w 360"/>
              <a:gd name="T51" fmla="*/ 138 h 360"/>
              <a:gd name="T52" fmla="*/ 358 w 360"/>
              <a:gd name="T53" fmla="*/ 151 h 360"/>
              <a:gd name="T54" fmla="*/ 331 w 360"/>
              <a:gd name="T55" fmla="*/ 170 h 360"/>
              <a:gd name="T56" fmla="*/ 359 w 360"/>
              <a:gd name="T57" fmla="*/ 187 h 360"/>
              <a:gd name="T58" fmla="*/ 329 w 360"/>
              <a:gd name="T59" fmla="*/ 206 h 360"/>
              <a:gd name="T60" fmla="*/ 342 w 360"/>
              <a:gd name="T61" fmla="*/ 221 h 360"/>
              <a:gd name="T62" fmla="*/ 323 w 360"/>
              <a:gd name="T63" fmla="*/ 234 h 360"/>
              <a:gd name="T64" fmla="*/ 323 w 360"/>
              <a:gd name="T65" fmla="*/ 252 h 360"/>
              <a:gd name="T66" fmla="*/ 307 w 360"/>
              <a:gd name="T67" fmla="*/ 266 h 360"/>
              <a:gd name="T68" fmla="*/ 302 w 360"/>
              <a:gd name="T69" fmla="*/ 283 h 360"/>
              <a:gd name="T70" fmla="*/ 283 w 360"/>
              <a:gd name="T71" fmla="*/ 293 h 360"/>
              <a:gd name="T72" fmla="*/ 273 w 360"/>
              <a:gd name="T73" fmla="*/ 302 h 360"/>
              <a:gd name="T74" fmla="*/ 261 w 360"/>
              <a:gd name="T75" fmla="*/ 319 h 360"/>
              <a:gd name="T76" fmla="*/ 243 w 360"/>
              <a:gd name="T77" fmla="*/ 321 h 360"/>
              <a:gd name="T78" fmla="*/ 231 w 360"/>
              <a:gd name="T79" fmla="*/ 340 h 360"/>
              <a:gd name="T80" fmla="*/ 209 w 360"/>
              <a:gd name="T81" fmla="*/ 331 h 360"/>
              <a:gd name="T82" fmla="*/ 190 w 360"/>
              <a:gd name="T83" fmla="*/ 341 h 360"/>
              <a:gd name="T84" fmla="*/ 171 w 360"/>
              <a:gd name="T85" fmla="*/ 340 h 360"/>
              <a:gd name="T86" fmla="*/ 152 w 360"/>
              <a:gd name="T87" fmla="*/ 331 h 360"/>
              <a:gd name="T88" fmla="*/ 130 w 360"/>
              <a:gd name="T89" fmla="*/ 340 h 360"/>
              <a:gd name="T90" fmla="*/ 117 w 360"/>
              <a:gd name="T91" fmla="*/ 328 h 360"/>
              <a:gd name="T92" fmla="*/ 106 w 360"/>
              <a:gd name="T93" fmla="*/ 314 h 360"/>
              <a:gd name="T94" fmla="*/ 85 w 360"/>
              <a:gd name="T95" fmla="*/ 310 h 360"/>
              <a:gd name="T96" fmla="*/ 82 w 360"/>
              <a:gd name="T97" fmla="*/ 296 h 360"/>
              <a:gd name="T98" fmla="*/ 54 w 360"/>
              <a:gd name="T99" fmla="*/ 290 h 360"/>
              <a:gd name="T100" fmla="*/ 53 w 360"/>
              <a:gd name="T101" fmla="*/ 267 h 360"/>
              <a:gd name="T102" fmla="*/ 37 w 360"/>
              <a:gd name="T103" fmla="*/ 254 h 360"/>
              <a:gd name="T104" fmla="*/ 37 w 360"/>
              <a:gd name="T105" fmla="*/ 235 h 360"/>
              <a:gd name="T106" fmla="*/ 18 w 360"/>
              <a:gd name="T107" fmla="*/ 222 h 360"/>
              <a:gd name="T108" fmla="*/ 30 w 360"/>
              <a:gd name="T109" fmla="*/ 206 h 360"/>
              <a:gd name="T110" fmla="*/ 288 w 360"/>
              <a:gd name="T111" fmla="*/ 18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accent2"/>
          </a:soli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Freeform 4"/>
          <p:cNvSpPr>
            <a:spLocks noEditPoints="1"/>
          </p:cNvSpPr>
          <p:nvPr/>
        </p:nvSpPr>
        <p:spPr bwMode="auto">
          <a:xfrm>
            <a:off x="4634971" y="3461497"/>
            <a:ext cx="1546454" cy="1544377"/>
          </a:xfrm>
          <a:custGeom>
            <a:gdLst>
              <a:gd name="T0" fmla="*/ 25 w 314"/>
              <a:gd name="T1" fmla="*/ 150 h 314"/>
              <a:gd name="T2" fmla="*/ 12 w 314"/>
              <a:gd name="T3" fmla="*/ 138 h 314"/>
              <a:gd name="T4" fmla="*/ 28 w 314"/>
              <a:gd name="T5" fmla="*/ 124 h 314"/>
              <a:gd name="T6" fmla="*/ 26 w 314"/>
              <a:gd name="T7" fmla="*/ 109 h 314"/>
              <a:gd name="T8" fmla="*/ 39 w 314"/>
              <a:gd name="T9" fmla="*/ 95 h 314"/>
              <a:gd name="T10" fmla="*/ 41 w 314"/>
              <a:gd name="T11" fmla="*/ 80 h 314"/>
              <a:gd name="T12" fmla="*/ 56 w 314"/>
              <a:gd name="T13" fmla="*/ 70 h 314"/>
              <a:gd name="T14" fmla="*/ 59 w 314"/>
              <a:gd name="T15" fmla="*/ 49 h 314"/>
              <a:gd name="T16" fmla="*/ 84 w 314"/>
              <a:gd name="T17" fmla="*/ 47 h 314"/>
              <a:gd name="T18" fmla="*/ 88 w 314"/>
              <a:gd name="T19" fmla="*/ 36 h 314"/>
              <a:gd name="T20" fmla="*/ 101 w 314"/>
              <a:gd name="T21" fmla="*/ 29 h 314"/>
              <a:gd name="T22" fmla="*/ 117 w 314"/>
              <a:gd name="T23" fmla="*/ 25 h 314"/>
              <a:gd name="T24" fmla="*/ 132 w 314"/>
              <a:gd name="T25" fmla="*/ 19 h 314"/>
              <a:gd name="T26" fmla="*/ 149 w 314"/>
              <a:gd name="T27" fmla="*/ 18 h 314"/>
              <a:gd name="T28" fmla="*/ 167 w 314"/>
              <a:gd name="T29" fmla="*/ 24 h 314"/>
              <a:gd name="T30" fmla="*/ 185 w 314"/>
              <a:gd name="T31" fmla="*/ 14 h 314"/>
              <a:gd name="T32" fmla="*/ 196 w 314"/>
              <a:gd name="T33" fmla="*/ 27 h 314"/>
              <a:gd name="T34" fmla="*/ 212 w 314"/>
              <a:gd name="T35" fmla="*/ 29 h 314"/>
              <a:gd name="T36" fmla="*/ 225 w 314"/>
              <a:gd name="T37" fmla="*/ 42 h 314"/>
              <a:gd name="T38" fmla="*/ 235 w 314"/>
              <a:gd name="T39" fmla="*/ 49 h 314"/>
              <a:gd name="T40" fmla="*/ 253 w 314"/>
              <a:gd name="T41" fmla="*/ 55 h 314"/>
              <a:gd name="T42" fmla="*/ 254 w 314"/>
              <a:gd name="T43" fmla="*/ 67 h 314"/>
              <a:gd name="T44" fmla="*/ 278 w 314"/>
              <a:gd name="T45" fmla="*/ 75 h 314"/>
              <a:gd name="T46" fmla="*/ 272 w 314"/>
              <a:gd name="T47" fmla="*/ 92 h 314"/>
              <a:gd name="T48" fmla="*/ 302 w 314"/>
              <a:gd name="T49" fmla="*/ 98 h 314"/>
              <a:gd name="T50" fmla="*/ 283 w 314"/>
              <a:gd name="T51" fmla="*/ 120 h 314"/>
              <a:gd name="T52" fmla="*/ 312 w 314"/>
              <a:gd name="T53" fmla="*/ 132 h 314"/>
              <a:gd name="T54" fmla="*/ 289 w 314"/>
              <a:gd name="T55" fmla="*/ 149 h 314"/>
              <a:gd name="T56" fmla="*/ 314 w 314"/>
              <a:gd name="T57" fmla="*/ 163 h 314"/>
              <a:gd name="T58" fmla="*/ 287 w 314"/>
              <a:gd name="T59" fmla="*/ 179 h 314"/>
              <a:gd name="T60" fmla="*/ 298 w 314"/>
              <a:gd name="T61" fmla="*/ 193 h 314"/>
              <a:gd name="T62" fmla="*/ 281 w 314"/>
              <a:gd name="T63" fmla="*/ 204 h 314"/>
              <a:gd name="T64" fmla="*/ 281 w 314"/>
              <a:gd name="T65" fmla="*/ 220 h 314"/>
              <a:gd name="T66" fmla="*/ 267 w 314"/>
              <a:gd name="T67" fmla="*/ 232 h 314"/>
              <a:gd name="T68" fmla="*/ 263 w 314"/>
              <a:gd name="T69" fmla="*/ 247 h 314"/>
              <a:gd name="T70" fmla="*/ 247 w 314"/>
              <a:gd name="T71" fmla="*/ 255 h 314"/>
              <a:gd name="T72" fmla="*/ 238 w 314"/>
              <a:gd name="T73" fmla="*/ 263 h 314"/>
              <a:gd name="T74" fmla="*/ 227 w 314"/>
              <a:gd name="T75" fmla="*/ 278 h 314"/>
              <a:gd name="T76" fmla="*/ 211 w 314"/>
              <a:gd name="T77" fmla="*/ 280 h 314"/>
              <a:gd name="T78" fmla="*/ 201 w 314"/>
              <a:gd name="T79" fmla="*/ 296 h 314"/>
              <a:gd name="T80" fmla="*/ 182 w 314"/>
              <a:gd name="T81" fmla="*/ 288 h 314"/>
              <a:gd name="T82" fmla="*/ 166 w 314"/>
              <a:gd name="T83" fmla="*/ 297 h 314"/>
              <a:gd name="T84" fmla="*/ 148 w 314"/>
              <a:gd name="T85" fmla="*/ 296 h 314"/>
              <a:gd name="T86" fmla="*/ 132 w 314"/>
              <a:gd name="T87" fmla="*/ 288 h 314"/>
              <a:gd name="T88" fmla="*/ 113 w 314"/>
              <a:gd name="T89" fmla="*/ 296 h 314"/>
              <a:gd name="T90" fmla="*/ 102 w 314"/>
              <a:gd name="T91" fmla="*/ 286 h 314"/>
              <a:gd name="T92" fmla="*/ 92 w 314"/>
              <a:gd name="T93" fmla="*/ 273 h 314"/>
              <a:gd name="T94" fmla="*/ 74 w 314"/>
              <a:gd name="T95" fmla="*/ 270 h 314"/>
              <a:gd name="T96" fmla="*/ 71 w 314"/>
              <a:gd name="T97" fmla="*/ 258 h 314"/>
              <a:gd name="T98" fmla="*/ 47 w 314"/>
              <a:gd name="T99" fmla="*/ 252 h 314"/>
              <a:gd name="T100" fmla="*/ 46 w 314"/>
              <a:gd name="T101" fmla="*/ 232 h 314"/>
              <a:gd name="T102" fmla="*/ 32 w 314"/>
              <a:gd name="T103" fmla="*/ 220 h 314"/>
              <a:gd name="T104" fmla="*/ 32 w 314"/>
              <a:gd name="T105" fmla="*/ 204 h 314"/>
              <a:gd name="T106" fmla="*/ 15 w 314"/>
              <a:gd name="T107" fmla="*/ 193 h 314"/>
              <a:gd name="T108" fmla="*/ 26 w 314"/>
              <a:gd name="T109" fmla="*/ 179 h 314"/>
              <a:gd name="T110" fmla="*/ 252 w 314"/>
              <a:gd name="T111" fmla="*/ 156 h 3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3"/>
          </a:soli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Freeform 5"/>
          <p:cNvSpPr>
            <a:spLocks noEditPoints="1"/>
          </p:cNvSpPr>
          <p:nvPr/>
        </p:nvSpPr>
        <p:spPr bwMode="auto">
          <a:xfrm>
            <a:off x="5481888" y="4650917"/>
            <a:ext cx="1772713" cy="1770638"/>
          </a:xfrm>
          <a:custGeom>
            <a:gdLst>
              <a:gd name="T0" fmla="*/ 30 w 360"/>
              <a:gd name="T1" fmla="*/ 152 h 360"/>
              <a:gd name="T2" fmla="*/ 18 w 360"/>
              <a:gd name="T3" fmla="*/ 137 h 360"/>
              <a:gd name="T4" fmla="*/ 37 w 360"/>
              <a:gd name="T5" fmla="*/ 124 h 360"/>
              <a:gd name="T6" fmla="*/ 38 w 360"/>
              <a:gd name="T7" fmla="*/ 106 h 360"/>
              <a:gd name="T8" fmla="*/ 54 w 360"/>
              <a:gd name="T9" fmla="*/ 93 h 360"/>
              <a:gd name="T10" fmla="*/ 59 w 360"/>
              <a:gd name="T11" fmla="*/ 75 h 360"/>
              <a:gd name="T12" fmla="*/ 78 w 360"/>
              <a:gd name="T13" fmla="*/ 66 h 360"/>
              <a:gd name="T14" fmla="*/ 84 w 360"/>
              <a:gd name="T15" fmla="*/ 43 h 360"/>
              <a:gd name="T16" fmla="*/ 112 w 360"/>
              <a:gd name="T17" fmla="*/ 44 h 360"/>
              <a:gd name="T18" fmla="*/ 118 w 360"/>
              <a:gd name="T19" fmla="*/ 32 h 360"/>
              <a:gd name="T20" fmla="*/ 135 w 360"/>
              <a:gd name="T21" fmla="*/ 26 h 360"/>
              <a:gd name="T22" fmla="*/ 154 w 360"/>
              <a:gd name="T23" fmla="*/ 24 h 360"/>
              <a:gd name="T24" fmla="*/ 172 w 360"/>
              <a:gd name="T25" fmla="*/ 20 h 360"/>
              <a:gd name="T26" fmla="*/ 191 w 360"/>
              <a:gd name="T27" fmla="*/ 21 h 360"/>
              <a:gd name="T28" fmla="*/ 210 w 360"/>
              <a:gd name="T29" fmla="*/ 30 h 360"/>
              <a:gd name="T30" fmla="*/ 232 w 360"/>
              <a:gd name="T31" fmla="*/ 21 h 360"/>
              <a:gd name="T32" fmla="*/ 244 w 360"/>
              <a:gd name="T33" fmla="*/ 38 h 360"/>
              <a:gd name="T34" fmla="*/ 261 w 360"/>
              <a:gd name="T35" fmla="*/ 43 h 360"/>
              <a:gd name="T36" fmla="*/ 274 w 360"/>
              <a:gd name="T37" fmla="*/ 59 h 360"/>
              <a:gd name="T38" fmla="*/ 284 w 360"/>
              <a:gd name="T39" fmla="*/ 69 h 360"/>
              <a:gd name="T40" fmla="*/ 303 w 360"/>
              <a:gd name="T41" fmla="*/ 78 h 360"/>
              <a:gd name="T42" fmla="*/ 303 w 360"/>
              <a:gd name="T43" fmla="*/ 92 h 360"/>
              <a:gd name="T44" fmla="*/ 329 w 360"/>
              <a:gd name="T45" fmla="*/ 105 h 360"/>
              <a:gd name="T46" fmla="*/ 320 w 360"/>
              <a:gd name="T47" fmla="*/ 123 h 360"/>
              <a:gd name="T48" fmla="*/ 353 w 360"/>
              <a:gd name="T49" fmla="*/ 134 h 360"/>
              <a:gd name="T50" fmla="*/ 328 w 360"/>
              <a:gd name="T51" fmla="*/ 157 h 360"/>
              <a:gd name="T52" fmla="*/ 360 w 360"/>
              <a:gd name="T53" fmla="*/ 174 h 360"/>
              <a:gd name="T54" fmla="*/ 331 w 360"/>
              <a:gd name="T55" fmla="*/ 190 h 360"/>
              <a:gd name="T56" fmla="*/ 357 w 360"/>
              <a:gd name="T57" fmla="*/ 210 h 360"/>
              <a:gd name="T58" fmla="*/ 325 w 360"/>
              <a:gd name="T59" fmla="*/ 225 h 360"/>
              <a:gd name="T60" fmla="*/ 335 w 360"/>
              <a:gd name="T61" fmla="*/ 242 h 360"/>
              <a:gd name="T62" fmla="*/ 314 w 360"/>
              <a:gd name="T63" fmla="*/ 252 h 360"/>
              <a:gd name="T64" fmla="*/ 312 w 360"/>
              <a:gd name="T65" fmla="*/ 270 h 360"/>
              <a:gd name="T66" fmla="*/ 294 w 360"/>
              <a:gd name="T67" fmla="*/ 281 h 360"/>
              <a:gd name="T68" fmla="*/ 287 w 360"/>
              <a:gd name="T69" fmla="*/ 298 h 360"/>
              <a:gd name="T70" fmla="*/ 267 w 360"/>
              <a:gd name="T71" fmla="*/ 305 h 360"/>
              <a:gd name="T72" fmla="*/ 256 w 360"/>
              <a:gd name="T73" fmla="*/ 313 h 360"/>
              <a:gd name="T74" fmla="*/ 242 w 360"/>
              <a:gd name="T75" fmla="*/ 328 h 360"/>
              <a:gd name="T76" fmla="*/ 223 w 360"/>
              <a:gd name="T77" fmla="*/ 328 h 360"/>
              <a:gd name="T78" fmla="*/ 209 w 360"/>
              <a:gd name="T79" fmla="*/ 345 h 360"/>
              <a:gd name="T80" fmla="*/ 188 w 360"/>
              <a:gd name="T81" fmla="*/ 333 h 360"/>
              <a:gd name="T82" fmla="*/ 169 w 360"/>
              <a:gd name="T83" fmla="*/ 340 h 360"/>
              <a:gd name="T84" fmla="*/ 149 w 360"/>
              <a:gd name="T85" fmla="*/ 337 h 360"/>
              <a:gd name="T86" fmla="*/ 132 w 360"/>
              <a:gd name="T87" fmla="*/ 325 h 360"/>
              <a:gd name="T88" fmla="*/ 109 w 360"/>
              <a:gd name="T89" fmla="*/ 332 h 360"/>
              <a:gd name="T90" fmla="*/ 98 w 360"/>
              <a:gd name="T91" fmla="*/ 318 h 360"/>
              <a:gd name="T92" fmla="*/ 88 w 360"/>
              <a:gd name="T93" fmla="*/ 303 h 360"/>
              <a:gd name="T94" fmla="*/ 68 w 360"/>
              <a:gd name="T95" fmla="*/ 296 h 360"/>
              <a:gd name="T96" fmla="*/ 67 w 360"/>
              <a:gd name="T97" fmla="*/ 282 h 360"/>
              <a:gd name="T98" fmla="*/ 40 w 360"/>
              <a:gd name="T99" fmla="*/ 272 h 360"/>
              <a:gd name="T100" fmla="*/ 43 w 360"/>
              <a:gd name="T101" fmla="*/ 249 h 360"/>
              <a:gd name="T102" fmla="*/ 28 w 360"/>
              <a:gd name="T103" fmla="*/ 234 h 360"/>
              <a:gd name="T104" fmla="*/ 31 w 360"/>
              <a:gd name="T105" fmla="*/ 215 h 360"/>
              <a:gd name="T106" fmla="*/ 13 w 360"/>
              <a:gd name="T107" fmla="*/ 200 h 360"/>
              <a:gd name="T108" fmla="*/ 28 w 360"/>
              <a:gd name="T109" fmla="*/ 185 h 360"/>
              <a:gd name="T110" fmla="*/ 287 w 360"/>
              <a:gd name="T111" fmla="*/ 193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accent4"/>
          </a:soli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Freeform 6"/>
          <p:cNvSpPr>
            <a:spLocks noEditPoints="1"/>
          </p:cNvSpPr>
          <p:nvPr/>
        </p:nvSpPr>
        <p:spPr bwMode="auto">
          <a:xfrm>
            <a:off x="4900670" y="1514419"/>
            <a:ext cx="1886881" cy="1878578"/>
          </a:xfrm>
          <a:custGeom>
            <a:gdLst>
              <a:gd name="T0" fmla="*/ 31 w 383"/>
              <a:gd name="T1" fmla="*/ 183 h 382"/>
              <a:gd name="T2" fmla="*/ 15 w 383"/>
              <a:gd name="T3" fmla="*/ 168 h 382"/>
              <a:gd name="T4" fmla="*/ 34 w 383"/>
              <a:gd name="T5" fmla="*/ 152 h 382"/>
              <a:gd name="T6" fmla="*/ 32 w 383"/>
              <a:gd name="T7" fmla="*/ 133 h 382"/>
              <a:gd name="T8" fmla="*/ 48 w 383"/>
              <a:gd name="T9" fmla="*/ 117 h 382"/>
              <a:gd name="T10" fmla="*/ 50 w 383"/>
              <a:gd name="T11" fmla="*/ 98 h 382"/>
              <a:gd name="T12" fmla="*/ 69 w 383"/>
              <a:gd name="T13" fmla="*/ 85 h 382"/>
              <a:gd name="T14" fmla="*/ 72 w 383"/>
              <a:gd name="T15" fmla="*/ 60 h 382"/>
              <a:gd name="T16" fmla="*/ 102 w 383"/>
              <a:gd name="T17" fmla="*/ 57 h 382"/>
              <a:gd name="T18" fmla="*/ 107 w 383"/>
              <a:gd name="T19" fmla="*/ 44 h 382"/>
              <a:gd name="T20" fmla="*/ 123 w 383"/>
              <a:gd name="T21" fmla="*/ 35 h 382"/>
              <a:gd name="T22" fmla="*/ 143 w 383"/>
              <a:gd name="T23" fmla="*/ 30 h 382"/>
              <a:gd name="T24" fmla="*/ 161 w 383"/>
              <a:gd name="T25" fmla="*/ 24 h 382"/>
              <a:gd name="T26" fmla="*/ 182 w 383"/>
              <a:gd name="T27" fmla="*/ 22 h 382"/>
              <a:gd name="T28" fmla="*/ 203 w 383"/>
              <a:gd name="T29" fmla="*/ 30 h 382"/>
              <a:gd name="T30" fmla="*/ 225 w 383"/>
              <a:gd name="T31" fmla="*/ 17 h 382"/>
              <a:gd name="T32" fmla="*/ 240 w 383"/>
              <a:gd name="T33" fmla="*/ 33 h 382"/>
              <a:gd name="T34" fmla="*/ 259 w 383"/>
              <a:gd name="T35" fmla="*/ 36 h 382"/>
              <a:gd name="T36" fmla="*/ 274 w 383"/>
              <a:gd name="T37" fmla="*/ 51 h 382"/>
              <a:gd name="T38" fmla="*/ 287 w 383"/>
              <a:gd name="T39" fmla="*/ 60 h 382"/>
              <a:gd name="T40" fmla="*/ 308 w 383"/>
              <a:gd name="T41" fmla="*/ 67 h 382"/>
              <a:gd name="T42" fmla="*/ 310 w 383"/>
              <a:gd name="T43" fmla="*/ 82 h 382"/>
              <a:gd name="T44" fmla="*/ 338 w 383"/>
              <a:gd name="T45" fmla="*/ 92 h 382"/>
              <a:gd name="T46" fmla="*/ 332 w 383"/>
              <a:gd name="T47" fmla="*/ 112 h 382"/>
              <a:gd name="T48" fmla="*/ 368 w 383"/>
              <a:gd name="T49" fmla="*/ 119 h 382"/>
              <a:gd name="T50" fmla="*/ 345 w 383"/>
              <a:gd name="T51" fmla="*/ 147 h 382"/>
              <a:gd name="T52" fmla="*/ 380 w 383"/>
              <a:gd name="T53" fmla="*/ 161 h 382"/>
              <a:gd name="T54" fmla="*/ 352 w 383"/>
              <a:gd name="T55" fmla="*/ 181 h 382"/>
              <a:gd name="T56" fmla="*/ 382 w 383"/>
              <a:gd name="T57" fmla="*/ 199 h 382"/>
              <a:gd name="T58" fmla="*/ 350 w 383"/>
              <a:gd name="T59" fmla="*/ 219 h 382"/>
              <a:gd name="T60" fmla="*/ 364 w 383"/>
              <a:gd name="T61" fmla="*/ 235 h 382"/>
              <a:gd name="T62" fmla="*/ 343 w 383"/>
              <a:gd name="T63" fmla="*/ 249 h 382"/>
              <a:gd name="T64" fmla="*/ 343 w 383"/>
              <a:gd name="T65" fmla="*/ 268 h 382"/>
              <a:gd name="T66" fmla="*/ 326 w 383"/>
              <a:gd name="T67" fmla="*/ 283 h 382"/>
              <a:gd name="T68" fmla="*/ 321 w 383"/>
              <a:gd name="T69" fmla="*/ 301 h 382"/>
              <a:gd name="T70" fmla="*/ 301 w 383"/>
              <a:gd name="T71" fmla="*/ 311 h 382"/>
              <a:gd name="T72" fmla="*/ 290 w 383"/>
              <a:gd name="T73" fmla="*/ 321 h 382"/>
              <a:gd name="T74" fmla="*/ 277 w 383"/>
              <a:gd name="T75" fmla="*/ 339 h 382"/>
              <a:gd name="T76" fmla="*/ 258 w 383"/>
              <a:gd name="T77" fmla="*/ 341 h 382"/>
              <a:gd name="T78" fmla="*/ 245 w 383"/>
              <a:gd name="T79" fmla="*/ 361 h 382"/>
              <a:gd name="T80" fmla="*/ 222 w 383"/>
              <a:gd name="T81" fmla="*/ 351 h 382"/>
              <a:gd name="T82" fmla="*/ 202 w 383"/>
              <a:gd name="T83" fmla="*/ 362 h 382"/>
              <a:gd name="T84" fmla="*/ 181 w 383"/>
              <a:gd name="T85" fmla="*/ 361 h 382"/>
              <a:gd name="T86" fmla="*/ 161 w 383"/>
              <a:gd name="T87" fmla="*/ 351 h 382"/>
              <a:gd name="T88" fmla="*/ 138 w 383"/>
              <a:gd name="T89" fmla="*/ 361 h 382"/>
              <a:gd name="T90" fmla="*/ 125 w 383"/>
              <a:gd name="T91" fmla="*/ 348 h 382"/>
              <a:gd name="T92" fmla="*/ 112 w 383"/>
              <a:gd name="T93" fmla="*/ 333 h 382"/>
              <a:gd name="T94" fmla="*/ 90 w 383"/>
              <a:gd name="T95" fmla="*/ 329 h 382"/>
              <a:gd name="T96" fmla="*/ 87 w 383"/>
              <a:gd name="T97" fmla="*/ 314 h 382"/>
              <a:gd name="T98" fmla="*/ 57 w 383"/>
              <a:gd name="T99" fmla="*/ 308 h 382"/>
              <a:gd name="T100" fmla="*/ 57 w 383"/>
              <a:gd name="T101" fmla="*/ 283 h 382"/>
              <a:gd name="T102" fmla="*/ 39 w 383"/>
              <a:gd name="T103" fmla="*/ 269 h 382"/>
              <a:gd name="T104" fmla="*/ 40 w 383"/>
              <a:gd name="T105" fmla="*/ 249 h 382"/>
              <a:gd name="T106" fmla="*/ 19 w 383"/>
              <a:gd name="T107" fmla="*/ 235 h 382"/>
              <a:gd name="T108" fmla="*/ 33 w 383"/>
              <a:gd name="T109" fmla="*/ 218 h 382"/>
              <a:gd name="T110" fmla="*/ 307 w 383"/>
              <a:gd name="T111" fmla="*/ 191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accent1"/>
          </a:soli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TextBox 7"/>
          <p:cNvSpPr txBox="1"/>
          <p:nvPr/>
        </p:nvSpPr>
        <p:spPr>
          <a:xfrm>
            <a:off x="7048400" y="1728786"/>
            <a:ext cx="1210588" cy="400110"/>
          </a:xfrm>
          <a:prstGeom prst="rect">
            <a:avLst/>
          </a:prstGeom>
          <a:noFill/>
        </p:spPr>
        <p:txBody>
          <a:bodyPr wrap="non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Rectangle 8"/>
          <p:cNvSpPr/>
          <p:nvPr/>
        </p:nvSpPr>
        <p:spPr>
          <a:xfrm>
            <a:off x="7048400" y="2120723"/>
            <a:ext cx="2756000" cy="521970"/>
          </a:xfrm>
          <a:prstGeom prst="rect">
            <a:avLst/>
          </a:prstGeom>
          <a:noFill/>
        </p:spPr>
        <p:txBody>
          <a:bodyPr wrap="square">
            <a:spAutoFit/>
          </a:bodyPr>
          <a:lstStyle/>
          <a:p>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TextBox 9"/>
          <p:cNvSpPr txBox="1"/>
          <p:nvPr/>
        </p:nvSpPr>
        <p:spPr>
          <a:xfrm>
            <a:off x="3352945" y="3693052"/>
            <a:ext cx="1210588" cy="400110"/>
          </a:xfrm>
          <a:prstGeom prst="rect">
            <a:avLst/>
          </a:prstGeom>
          <a:noFill/>
        </p:spPr>
        <p:txBody>
          <a:bodyPr wrap="non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Rectangle 10"/>
          <p:cNvSpPr/>
          <p:nvPr/>
        </p:nvSpPr>
        <p:spPr>
          <a:xfrm>
            <a:off x="1807533" y="4084989"/>
            <a:ext cx="2756000" cy="521970"/>
          </a:xfrm>
          <a:prstGeom prst="rect">
            <a:avLst/>
          </a:prstGeom>
          <a:noFill/>
        </p:spPr>
        <p:txBody>
          <a:bodyPr wrap="square">
            <a:spAutoFit/>
          </a:bodyPr>
          <a:lstStyle/>
          <a:p>
            <a:pPr algn="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TextBox 11"/>
          <p:cNvSpPr txBox="1"/>
          <p:nvPr/>
        </p:nvSpPr>
        <p:spPr>
          <a:xfrm>
            <a:off x="7988200" y="3295118"/>
            <a:ext cx="1210588" cy="400110"/>
          </a:xfrm>
          <a:prstGeom prst="rect">
            <a:avLst/>
          </a:prstGeom>
          <a:noFill/>
        </p:spPr>
        <p:txBody>
          <a:bodyPr wrap="non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Rectangle 12"/>
          <p:cNvSpPr/>
          <p:nvPr/>
        </p:nvSpPr>
        <p:spPr>
          <a:xfrm>
            <a:off x="7988200" y="3687055"/>
            <a:ext cx="2756000" cy="521970"/>
          </a:xfrm>
          <a:prstGeom prst="rect">
            <a:avLst/>
          </a:prstGeom>
          <a:noFill/>
        </p:spPr>
        <p:txBody>
          <a:bodyPr wrap="square">
            <a:spAutoFit/>
          </a:bodyPr>
          <a:lstStyle/>
          <a:p>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TextBox 13"/>
          <p:cNvSpPr txBox="1"/>
          <p:nvPr/>
        </p:nvSpPr>
        <p:spPr>
          <a:xfrm>
            <a:off x="4072612" y="5208585"/>
            <a:ext cx="1210588" cy="400110"/>
          </a:xfrm>
          <a:prstGeom prst="rect">
            <a:avLst/>
          </a:prstGeom>
          <a:noFill/>
        </p:spPr>
        <p:txBody>
          <a:bodyPr wrap="non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Rectangle 14"/>
          <p:cNvSpPr/>
          <p:nvPr/>
        </p:nvSpPr>
        <p:spPr>
          <a:xfrm>
            <a:off x="2527200" y="5600522"/>
            <a:ext cx="2756000" cy="521970"/>
          </a:xfrm>
          <a:prstGeom prst="rect">
            <a:avLst/>
          </a:prstGeom>
          <a:noFill/>
        </p:spPr>
        <p:txBody>
          <a:bodyPr wrap="square">
            <a:spAutoFit/>
          </a:bodyPr>
          <a:lstStyle/>
          <a:p>
            <a:pPr algn="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6" name="Group 15"/>
          <p:cNvGrpSpPr/>
          <p:nvPr/>
        </p:nvGrpSpPr>
        <p:grpSpPr>
          <a:xfrm>
            <a:off x="5655734" y="2156293"/>
            <a:ext cx="374651" cy="580503"/>
            <a:chOff x="619125" y="4081463"/>
            <a:chExt cx="288925" cy="447675"/>
          </a:xfrm>
          <a:solidFill>
            <a:schemeClr val="accent1"/>
          </a:solidFill>
        </p:grpSpPr>
        <p:sp>
          <p:nvSpPr>
            <p:cNvPr id="17" name="Freeform 5"/>
            <p:cNvSpPr/>
            <p:nvPr/>
          </p:nvSpPr>
          <p:spPr bwMode="auto">
            <a:xfrm>
              <a:off x="619125" y="4081463"/>
              <a:ext cx="288925" cy="331788"/>
            </a:xfrm>
            <a:custGeom>
              <a:gdLst>
                <a:gd name="T0" fmla="*/ 39 w 77"/>
                <a:gd name="T1" fmla="*/ 0 h 88"/>
                <a:gd name="T2" fmla="*/ 0 w 77"/>
                <a:gd name="T3" fmla="*/ 38 h 88"/>
                <a:gd name="T4" fmla="*/ 7 w 77"/>
                <a:gd name="T5" fmla="*/ 60 h 88"/>
                <a:gd name="T6" fmla="*/ 11 w 77"/>
                <a:gd name="T7" fmla="*/ 67 h 88"/>
                <a:gd name="T8" fmla="*/ 13 w 77"/>
                <a:gd name="T9" fmla="*/ 73 h 88"/>
                <a:gd name="T10" fmla="*/ 18 w 77"/>
                <a:gd name="T11" fmla="*/ 87 h 88"/>
                <a:gd name="T12" fmla="*/ 18 w 77"/>
                <a:gd name="T13" fmla="*/ 88 h 88"/>
                <a:gd name="T14" fmla="*/ 25 w 77"/>
                <a:gd name="T15" fmla="*/ 88 h 88"/>
                <a:gd name="T16" fmla="*/ 25 w 77"/>
                <a:gd name="T17" fmla="*/ 85 h 88"/>
                <a:gd name="T18" fmla="*/ 20 w 77"/>
                <a:gd name="T19" fmla="*/ 71 h 88"/>
                <a:gd name="T20" fmla="*/ 17 w 77"/>
                <a:gd name="T21" fmla="*/ 64 h 88"/>
                <a:gd name="T22" fmla="*/ 14 w 77"/>
                <a:gd name="T23" fmla="*/ 57 h 88"/>
                <a:gd name="T24" fmla="*/ 14 w 77"/>
                <a:gd name="T25" fmla="*/ 57 h 88"/>
                <a:gd name="T26" fmla="*/ 8 w 77"/>
                <a:gd name="T27" fmla="*/ 38 h 88"/>
                <a:gd name="T28" fmla="*/ 39 w 77"/>
                <a:gd name="T29" fmla="*/ 7 h 88"/>
                <a:gd name="T30" fmla="*/ 70 w 77"/>
                <a:gd name="T31" fmla="*/ 38 h 88"/>
                <a:gd name="T32" fmla="*/ 64 w 77"/>
                <a:gd name="T33" fmla="*/ 57 h 88"/>
                <a:gd name="T34" fmla="*/ 61 w 77"/>
                <a:gd name="T35" fmla="*/ 64 h 88"/>
                <a:gd name="T36" fmla="*/ 58 w 77"/>
                <a:gd name="T37" fmla="*/ 71 h 88"/>
                <a:gd name="T38" fmla="*/ 53 w 77"/>
                <a:gd name="T39" fmla="*/ 85 h 88"/>
                <a:gd name="T40" fmla="*/ 52 w 77"/>
                <a:gd name="T41" fmla="*/ 88 h 88"/>
                <a:gd name="T42" fmla="*/ 60 w 77"/>
                <a:gd name="T43" fmla="*/ 88 h 88"/>
                <a:gd name="T44" fmla="*/ 60 w 77"/>
                <a:gd name="T45" fmla="*/ 87 h 88"/>
                <a:gd name="T46" fmla="*/ 64 w 77"/>
                <a:gd name="T47" fmla="*/ 73 h 88"/>
                <a:gd name="T48" fmla="*/ 67 w 77"/>
                <a:gd name="T49" fmla="*/ 67 h 88"/>
                <a:gd name="T50" fmla="*/ 71 w 77"/>
                <a:gd name="T51" fmla="*/ 60 h 88"/>
                <a:gd name="T52" fmla="*/ 77 w 77"/>
                <a:gd name="T53" fmla="*/ 38 h 88"/>
                <a:gd name="T54" fmla="*/ 39 w 77"/>
                <a:gd name="T55" fmla="*/ 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88">
                  <a:moveTo>
                    <a:pt x="39" y="0"/>
                  </a:moveTo>
                  <a:cubicBezTo>
                    <a:pt x="18" y="0"/>
                    <a:pt x="0" y="17"/>
                    <a:pt x="0" y="38"/>
                  </a:cubicBezTo>
                  <a:cubicBezTo>
                    <a:pt x="0" y="47"/>
                    <a:pt x="4" y="54"/>
                    <a:pt x="7" y="60"/>
                  </a:cubicBezTo>
                  <a:cubicBezTo>
                    <a:pt x="7" y="60"/>
                    <a:pt x="10" y="65"/>
                    <a:pt x="11" y="67"/>
                  </a:cubicBezTo>
                  <a:cubicBezTo>
                    <a:pt x="12" y="69"/>
                    <a:pt x="12" y="71"/>
                    <a:pt x="13" y="73"/>
                  </a:cubicBezTo>
                  <a:cubicBezTo>
                    <a:pt x="15" y="78"/>
                    <a:pt x="16" y="82"/>
                    <a:pt x="18" y="87"/>
                  </a:cubicBezTo>
                  <a:cubicBezTo>
                    <a:pt x="18" y="87"/>
                    <a:pt x="18" y="88"/>
                    <a:pt x="18" y="88"/>
                  </a:cubicBezTo>
                  <a:cubicBezTo>
                    <a:pt x="25" y="88"/>
                    <a:pt x="25" y="88"/>
                    <a:pt x="25" y="88"/>
                  </a:cubicBezTo>
                  <a:cubicBezTo>
                    <a:pt x="25" y="87"/>
                    <a:pt x="25" y="86"/>
                    <a:pt x="25" y="85"/>
                  </a:cubicBezTo>
                  <a:cubicBezTo>
                    <a:pt x="23" y="80"/>
                    <a:pt x="22" y="75"/>
                    <a:pt x="20" y="71"/>
                  </a:cubicBezTo>
                  <a:cubicBezTo>
                    <a:pt x="19" y="68"/>
                    <a:pt x="18" y="66"/>
                    <a:pt x="17" y="64"/>
                  </a:cubicBezTo>
                  <a:cubicBezTo>
                    <a:pt x="16" y="61"/>
                    <a:pt x="14" y="57"/>
                    <a:pt x="14" y="57"/>
                  </a:cubicBezTo>
                  <a:cubicBezTo>
                    <a:pt x="14" y="57"/>
                    <a:pt x="14" y="57"/>
                    <a:pt x="14" y="57"/>
                  </a:cubicBezTo>
                  <a:cubicBezTo>
                    <a:pt x="10" y="50"/>
                    <a:pt x="8" y="44"/>
                    <a:pt x="8" y="38"/>
                  </a:cubicBezTo>
                  <a:cubicBezTo>
                    <a:pt x="8" y="21"/>
                    <a:pt x="22" y="7"/>
                    <a:pt x="39" y="7"/>
                  </a:cubicBezTo>
                  <a:cubicBezTo>
                    <a:pt x="56" y="7"/>
                    <a:pt x="70" y="21"/>
                    <a:pt x="70" y="38"/>
                  </a:cubicBezTo>
                  <a:cubicBezTo>
                    <a:pt x="70" y="45"/>
                    <a:pt x="68" y="50"/>
                    <a:pt x="64" y="57"/>
                  </a:cubicBezTo>
                  <a:cubicBezTo>
                    <a:pt x="64" y="57"/>
                    <a:pt x="62" y="61"/>
                    <a:pt x="61" y="64"/>
                  </a:cubicBezTo>
                  <a:cubicBezTo>
                    <a:pt x="60" y="66"/>
                    <a:pt x="59" y="68"/>
                    <a:pt x="58" y="71"/>
                  </a:cubicBezTo>
                  <a:cubicBezTo>
                    <a:pt x="56" y="75"/>
                    <a:pt x="54" y="80"/>
                    <a:pt x="53" y="85"/>
                  </a:cubicBezTo>
                  <a:cubicBezTo>
                    <a:pt x="53" y="86"/>
                    <a:pt x="53" y="87"/>
                    <a:pt x="52" y="88"/>
                  </a:cubicBezTo>
                  <a:cubicBezTo>
                    <a:pt x="60" y="88"/>
                    <a:pt x="60" y="88"/>
                    <a:pt x="60" y="88"/>
                  </a:cubicBezTo>
                  <a:cubicBezTo>
                    <a:pt x="60" y="88"/>
                    <a:pt x="60" y="87"/>
                    <a:pt x="60" y="87"/>
                  </a:cubicBezTo>
                  <a:cubicBezTo>
                    <a:pt x="61" y="82"/>
                    <a:pt x="63" y="78"/>
                    <a:pt x="64" y="73"/>
                  </a:cubicBezTo>
                  <a:cubicBezTo>
                    <a:pt x="65" y="71"/>
                    <a:pt x="66" y="69"/>
                    <a:pt x="67" y="67"/>
                  </a:cubicBezTo>
                  <a:cubicBezTo>
                    <a:pt x="68" y="65"/>
                    <a:pt x="70" y="60"/>
                    <a:pt x="71" y="60"/>
                  </a:cubicBezTo>
                  <a:cubicBezTo>
                    <a:pt x="75" y="53"/>
                    <a:pt x="77" y="46"/>
                    <a:pt x="77" y="38"/>
                  </a:cubicBezTo>
                  <a:cubicBezTo>
                    <a:pt x="77" y="17"/>
                    <a:pt x="60" y="0"/>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Freeform 6"/>
            <p:cNvSpPr/>
            <p:nvPr/>
          </p:nvSpPr>
          <p:spPr bwMode="auto">
            <a:xfrm>
              <a:off x="685800" y="4457700"/>
              <a:ext cx="158750" cy="71438"/>
            </a:xfrm>
            <a:custGeom>
              <a:gdLst>
                <a:gd name="T0" fmla="*/ 0 w 42"/>
                <a:gd name="T1" fmla="*/ 3 h 19"/>
                <a:gd name="T2" fmla="*/ 8 w 42"/>
                <a:gd name="T3" fmla="*/ 11 h 19"/>
                <a:gd name="T4" fmla="*/ 10 w 42"/>
                <a:gd name="T5" fmla="*/ 11 h 19"/>
                <a:gd name="T6" fmla="*/ 10 w 42"/>
                <a:gd name="T7" fmla="*/ 11 h 19"/>
                <a:gd name="T8" fmla="*/ 17 w 42"/>
                <a:gd name="T9" fmla="*/ 19 h 19"/>
                <a:gd name="T10" fmla="*/ 24 w 42"/>
                <a:gd name="T11" fmla="*/ 19 h 19"/>
                <a:gd name="T12" fmla="*/ 32 w 42"/>
                <a:gd name="T13" fmla="*/ 11 h 19"/>
                <a:gd name="T14" fmla="*/ 32 w 42"/>
                <a:gd name="T15" fmla="*/ 11 h 19"/>
                <a:gd name="T16" fmla="*/ 34 w 42"/>
                <a:gd name="T17" fmla="*/ 11 h 19"/>
                <a:gd name="T18" fmla="*/ 42 w 42"/>
                <a:gd name="T19" fmla="*/ 3 h 19"/>
                <a:gd name="T20" fmla="*/ 42 w 42"/>
                <a:gd name="T21" fmla="*/ 0 h 19"/>
                <a:gd name="T22" fmla="*/ 0 w 42"/>
                <a:gd name="T23" fmla="*/ 0 h 19"/>
                <a:gd name="T24" fmla="*/ 0 w 42"/>
                <a:gd name="T25" fmla="*/ 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9">
                  <a:moveTo>
                    <a:pt x="0" y="3"/>
                  </a:moveTo>
                  <a:cubicBezTo>
                    <a:pt x="0" y="7"/>
                    <a:pt x="3" y="11"/>
                    <a:pt x="8" y="11"/>
                  </a:cubicBezTo>
                  <a:cubicBezTo>
                    <a:pt x="10" y="11"/>
                    <a:pt x="10" y="11"/>
                    <a:pt x="10" y="11"/>
                  </a:cubicBezTo>
                  <a:cubicBezTo>
                    <a:pt x="10" y="11"/>
                    <a:pt x="10" y="11"/>
                    <a:pt x="10" y="11"/>
                  </a:cubicBezTo>
                  <a:cubicBezTo>
                    <a:pt x="10" y="15"/>
                    <a:pt x="13" y="19"/>
                    <a:pt x="17" y="19"/>
                  </a:cubicBezTo>
                  <a:cubicBezTo>
                    <a:pt x="24" y="19"/>
                    <a:pt x="24" y="19"/>
                    <a:pt x="24" y="19"/>
                  </a:cubicBezTo>
                  <a:cubicBezTo>
                    <a:pt x="28" y="19"/>
                    <a:pt x="32" y="15"/>
                    <a:pt x="32" y="11"/>
                  </a:cubicBezTo>
                  <a:cubicBezTo>
                    <a:pt x="32" y="11"/>
                    <a:pt x="32" y="11"/>
                    <a:pt x="32" y="11"/>
                  </a:cubicBezTo>
                  <a:cubicBezTo>
                    <a:pt x="34" y="11"/>
                    <a:pt x="34" y="11"/>
                    <a:pt x="34" y="11"/>
                  </a:cubicBezTo>
                  <a:cubicBezTo>
                    <a:pt x="38" y="11"/>
                    <a:pt x="42" y="7"/>
                    <a:pt x="42" y="3"/>
                  </a:cubicBezTo>
                  <a:cubicBezTo>
                    <a:pt x="42" y="0"/>
                    <a:pt x="42" y="0"/>
                    <a:pt x="42"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Rectangle 7"/>
            <p:cNvSpPr>
              <a:spLocks noChangeArrowheads="1"/>
            </p:cNvSpPr>
            <p:nvPr/>
          </p:nvSpPr>
          <p:spPr bwMode="auto">
            <a:xfrm>
              <a:off x="685800" y="4427538"/>
              <a:ext cx="1587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Freeform 8"/>
            <p:cNvSpPr/>
            <p:nvPr/>
          </p:nvSpPr>
          <p:spPr bwMode="auto">
            <a:xfrm>
              <a:off x="679450" y="4251325"/>
              <a:ext cx="173038" cy="161925"/>
            </a:xfrm>
            <a:custGeom>
              <a:gdLst>
                <a:gd name="T0" fmla="*/ 31 w 46"/>
                <a:gd name="T1" fmla="*/ 43 h 43"/>
                <a:gd name="T2" fmla="*/ 44 w 46"/>
                <a:gd name="T3" fmla="*/ 5 h 43"/>
                <a:gd name="T4" fmla="*/ 46 w 46"/>
                <a:gd name="T5" fmla="*/ 1 h 43"/>
                <a:gd name="T6" fmla="*/ 43 w 46"/>
                <a:gd name="T7" fmla="*/ 0 h 43"/>
                <a:gd name="T8" fmla="*/ 43 w 46"/>
                <a:gd name="T9" fmla="*/ 0 h 43"/>
                <a:gd name="T10" fmla="*/ 38 w 46"/>
                <a:gd name="T11" fmla="*/ 4 h 43"/>
                <a:gd name="T12" fmla="*/ 36 w 46"/>
                <a:gd name="T13" fmla="*/ 6 h 43"/>
                <a:gd name="T14" fmla="*/ 34 w 46"/>
                <a:gd name="T15" fmla="*/ 4 h 43"/>
                <a:gd name="T16" fmla="*/ 30 w 46"/>
                <a:gd name="T17" fmla="*/ 0 h 43"/>
                <a:gd name="T18" fmla="*/ 25 w 46"/>
                <a:gd name="T19" fmla="*/ 4 h 43"/>
                <a:gd name="T20" fmla="*/ 23 w 46"/>
                <a:gd name="T21" fmla="*/ 6 h 43"/>
                <a:gd name="T22" fmla="*/ 21 w 46"/>
                <a:gd name="T23" fmla="*/ 4 h 43"/>
                <a:gd name="T24" fmla="*/ 16 w 46"/>
                <a:gd name="T25" fmla="*/ 0 h 43"/>
                <a:gd name="T26" fmla="*/ 11 w 46"/>
                <a:gd name="T27" fmla="*/ 4 h 43"/>
                <a:gd name="T28" fmla="*/ 10 w 46"/>
                <a:gd name="T29" fmla="*/ 6 h 43"/>
                <a:gd name="T30" fmla="*/ 8 w 46"/>
                <a:gd name="T31" fmla="*/ 4 h 43"/>
                <a:gd name="T32" fmla="*/ 3 w 46"/>
                <a:gd name="T33" fmla="*/ 0 h 43"/>
                <a:gd name="T34" fmla="*/ 2 w 46"/>
                <a:gd name="T35" fmla="*/ 0 h 43"/>
                <a:gd name="T36" fmla="*/ 0 w 46"/>
                <a:gd name="T37" fmla="*/ 1 h 43"/>
                <a:gd name="T38" fmla="*/ 1 w 46"/>
                <a:gd name="T39" fmla="*/ 5 h 43"/>
                <a:gd name="T40" fmla="*/ 16 w 46"/>
                <a:gd name="T41" fmla="*/ 43 h 43"/>
                <a:gd name="T42" fmla="*/ 19 w 46"/>
                <a:gd name="T43" fmla="*/ 43 h 43"/>
                <a:gd name="T44" fmla="*/ 5 w 46"/>
                <a:gd name="T45" fmla="*/ 7 h 43"/>
                <a:gd name="T46" fmla="*/ 10 w 46"/>
                <a:gd name="T47" fmla="*/ 10 h 43"/>
                <a:gd name="T48" fmla="*/ 14 w 46"/>
                <a:gd name="T49" fmla="*/ 6 h 43"/>
                <a:gd name="T50" fmla="*/ 16 w 46"/>
                <a:gd name="T51" fmla="*/ 3 h 43"/>
                <a:gd name="T52" fmla="*/ 18 w 46"/>
                <a:gd name="T53" fmla="*/ 6 h 43"/>
                <a:gd name="T54" fmla="*/ 23 w 46"/>
                <a:gd name="T55" fmla="*/ 10 h 43"/>
                <a:gd name="T56" fmla="*/ 28 w 46"/>
                <a:gd name="T57" fmla="*/ 6 h 43"/>
                <a:gd name="T58" fmla="*/ 30 w 46"/>
                <a:gd name="T59" fmla="*/ 3 h 43"/>
                <a:gd name="T60" fmla="*/ 31 w 46"/>
                <a:gd name="T61" fmla="*/ 6 h 43"/>
                <a:gd name="T62" fmla="*/ 36 w 46"/>
                <a:gd name="T63" fmla="*/ 10 h 43"/>
                <a:gd name="T64" fmla="*/ 40 w 46"/>
                <a:gd name="T65" fmla="*/ 7 h 43"/>
                <a:gd name="T66" fmla="*/ 27 w 46"/>
                <a:gd name="T67" fmla="*/ 43 h 43"/>
                <a:gd name="T68" fmla="*/ 31 w 46"/>
                <a:gd name="T69"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3">
                  <a:moveTo>
                    <a:pt x="31" y="43"/>
                  </a:moveTo>
                  <a:cubicBezTo>
                    <a:pt x="44" y="5"/>
                    <a:pt x="44" y="5"/>
                    <a:pt x="44" y="5"/>
                  </a:cubicBezTo>
                  <a:cubicBezTo>
                    <a:pt x="46" y="1"/>
                    <a:pt x="46" y="1"/>
                    <a:pt x="46" y="1"/>
                  </a:cubicBezTo>
                  <a:cubicBezTo>
                    <a:pt x="45" y="1"/>
                    <a:pt x="44" y="0"/>
                    <a:pt x="43" y="0"/>
                  </a:cubicBezTo>
                  <a:cubicBezTo>
                    <a:pt x="43" y="0"/>
                    <a:pt x="43" y="0"/>
                    <a:pt x="43" y="0"/>
                  </a:cubicBezTo>
                  <a:cubicBezTo>
                    <a:pt x="40" y="0"/>
                    <a:pt x="39" y="2"/>
                    <a:pt x="38" y="4"/>
                  </a:cubicBezTo>
                  <a:cubicBezTo>
                    <a:pt x="37" y="6"/>
                    <a:pt x="37" y="6"/>
                    <a:pt x="36" y="6"/>
                  </a:cubicBezTo>
                  <a:cubicBezTo>
                    <a:pt x="36" y="6"/>
                    <a:pt x="35" y="6"/>
                    <a:pt x="34" y="4"/>
                  </a:cubicBezTo>
                  <a:cubicBezTo>
                    <a:pt x="33" y="2"/>
                    <a:pt x="32" y="0"/>
                    <a:pt x="30" y="0"/>
                  </a:cubicBezTo>
                  <a:cubicBezTo>
                    <a:pt x="27" y="0"/>
                    <a:pt x="26" y="2"/>
                    <a:pt x="25" y="4"/>
                  </a:cubicBezTo>
                  <a:cubicBezTo>
                    <a:pt x="24" y="6"/>
                    <a:pt x="23" y="6"/>
                    <a:pt x="23" y="6"/>
                  </a:cubicBezTo>
                  <a:cubicBezTo>
                    <a:pt x="22" y="6"/>
                    <a:pt x="22" y="6"/>
                    <a:pt x="21" y="4"/>
                  </a:cubicBezTo>
                  <a:cubicBezTo>
                    <a:pt x="20" y="2"/>
                    <a:pt x="19" y="0"/>
                    <a:pt x="16" y="0"/>
                  </a:cubicBezTo>
                  <a:cubicBezTo>
                    <a:pt x="14" y="0"/>
                    <a:pt x="12" y="2"/>
                    <a:pt x="11" y="4"/>
                  </a:cubicBezTo>
                  <a:cubicBezTo>
                    <a:pt x="11" y="6"/>
                    <a:pt x="10" y="6"/>
                    <a:pt x="10" y="6"/>
                  </a:cubicBezTo>
                  <a:cubicBezTo>
                    <a:pt x="9" y="6"/>
                    <a:pt x="8" y="6"/>
                    <a:pt x="8" y="4"/>
                  </a:cubicBezTo>
                  <a:cubicBezTo>
                    <a:pt x="7" y="2"/>
                    <a:pt x="5" y="0"/>
                    <a:pt x="3" y="0"/>
                  </a:cubicBezTo>
                  <a:cubicBezTo>
                    <a:pt x="2" y="0"/>
                    <a:pt x="2" y="0"/>
                    <a:pt x="2" y="0"/>
                  </a:cubicBezTo>
                  <a:cubicBezTo>
                    <a:pt x="1" y="0"/>
                    <a:pt x="0" y="1"/>
                    <a:pt x="0" y="1"/>
                  </a:cubicBezTo>
                  <a:cubicBezTo>
                    <a:pt x="1" y="5"/>
                    <a:pt x="1" y="5"/>
                    <a:pt x="1" y="5"/>
                  </a:cubicBezTo>
                  <a:cubicBezTo>
                    <a:pt x="16" y="43"/>
                    <a:pt x="16" y="43"/>
                    <a:pt x="16" y="43"/>
                  </a:cubicBezTo>
                  <a:cubicBezTo>
                    <a:pt x="19" y="43"/>
                    <a:pt x="19" y="43"/>
                    <a:pt x="19" y="43"/>
                  </a:cubicBezTo>
                  <a:cubicBezTo>
                    <a:pt x="5" y="7"/>
                    <a:pt x="5" y="7"/>
                    <a:pt x="5" y="7"/>
                  </a:cubicBezTo>
                  <a:cubicBezTo>
                    <a:pt x="6" y="8"/>
                    <a:pt x="7" y="10"/>
                    <a:pt x="10" y="10"/>
                  </a:cubicBezTo>
                  <a:cubicBezTo>
                    <a:pt x="12" y="10"/>
                    <a:pt x="13" y="7"/>
                    <a:pt x="14" y="6"/>
                  </a:cubicBezTo>
                  <a:cubicBezTo>
                    <a:pt x="15" y="4"/>
                    <a:pt x="16" y="3"/>
                    <a:pt x="16" y="3"/>
                  </a:cubicBezTo>
                  <a:cubicBezTo>
                    <a:pt x="17" y="3"/>
                    <a:pt x="17" y="4"/>
                    <a:pt x="18" y="6"/>
                  </a:cubicBezTo>
                  <a:cubicBezTo>
                    <a:pt x="19" y="7"/>
                    <a:pt x="20" y="10"/>
                    <a:pt x="23" y="10"/>
                  </a:cubicBezTo>
                  <a:cubicBezTo>
                    <a:pt x="26" y="10"/>
                    <a:pt x="27" y="7"/>
                    <a:pt x="28" y="6"/>
                  </a:cubicBezTo>
                  <a:cubicBezTo>
                    <a:pt x="28" y="4"/>
                    <a:pt x="29" y="3"/>
                    <a:pt x="30" y="3"/>
                  </a:cubicBezTo>
                  <a:cubicBezTo>
                    <a:pt x="30" y="3"/>
                    <a:pt x="31" y="4"/>
                    <a:pt x="31" y="6"/>
                  </a:cubicBezTo>
                  <a:cubicBezTo>
                    <a:pt x="32" y="7"/>
                    <a:pt x="34" y="10"/>
                    <a:pt x="36" y="10"/>
                  </a:cubicBezTo>
                  <a:cubicBezTo>
                    <a:pt x="38" y="10"/>
                    <a:pt x="40" y="8"/>
                    <a:pt x="40" y="7"/>
                  </a:cubicBezTo>
                  <a:cubicBezTo>
                    <a:pt x="27" y="43"/>
                    <a:pt x="27" y="43"/>
                    <a:pt x="27" y="43"/>
                  </a:cubicBezTo>
                  <a:lnTo>
                    <a:pt x="3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1" name="Group 20"/>
          <p:cNvGrpSpPr/>
          <p:nvPr/>
        </p:nvGrpSpPr>
        <p:grpSpPr>
          <a:xfrm>
            <a:off x="6687080" y="3481332"/>
            <a:ext cx="504825" cy="531813"/>
            <a:chOff x="2513013" y="2098675"/>
            <a:chExt cx="504825" cy="531813"/>
          </a:xfrm>
          <a:solidFill>
            <a:schemeClr val="accent2"/>
          </a:solidFill>
        </p:grpSpPr>
        <p:sp>
          <p:nvSpPr>
            <p:cNvPr id="22" name="Freeform 9"/>
            <p:cNvSpPr>
              <a:spLocks noEditPoints="1"/>
            </p:cNvSpPr>
            <p:nvPr/>
          </p:nvSpPr>
          <p:spPr bwMode="auto">
            <a:xfrm>
              <a:off x="2513013" y="2287588"/>
              <a:ext cx="342900" cy="342900"/>
            </a:xfrm>
            <a:custGeom>
              <a:gdLst>
                <a:gd name="T0" fmla="*/ 76 w 91"/>
                <a:gd name="T1" fmla="*/ 63 h 91"/>
                <a:gd name="T2" fmla="*/ 79 w 91"/>
                <a:gd name="T3" fmla="*/ 56 h 91"/>
                <a:gd name="T4" fmla="*/ 91 w 91"/>
                <a:gd name="T5" fmla="*/ 52 h 91"/>
                <a:gd name="T6" fmla="*/ 91 w 91"/>
                <a:gd name="T7" fmla="*/ 46 h 91"/>
                <a:gd name="T8" fmla="*/ 91 w 91"/>
                <a:gd name="T9" fmla="*/ 40 h 91"/>
                <a:gd name="T10" fmla="*/ 79 w 91"/>
                <a:gd name="T11" fmla="*/ 36 h 91"/>
                <a:gd name="T12" fmla="*/ 76 w 91"/>
                <a:gd name="T13" fmla="*/ 29 h 91"/>
                <a:gd name="T14" fmla="*/ 82 w 91"/>
                <a:gd name="T15" fmla="*/ 18 h 91"/>
                <a:gd name="T16" fmla="*/ 73 w 91"/>
                <a:gd name="T17" fmla="*/ 10 h 91"/>
                <a:gd name="T18" fmla="*/ 63 w 91"/>
                <a:gd name="T19" fmla="*/ 15 h 91"/>
                <a:gd name="T20" fmla="*/ 55 w 91"/>
                <a:gd name="T21" fmla="*/ 12 h 91"/>
                <a:gd name="T22" fmla="*/ 51 w 91"/>
                <a:gd name="T23" fmla="*/ 1 h 91"/>
                <a:gd name="T24" fmla="*/ 45 w 91"/>
                <a:gd name="T25" fmla="*/ 0 h 91"/>
                <a:gd name="T26" fmla="*/ 40 w 91"/>
                <a:gd name="T27" fmla="*/ 1 h 91"/>
                <a:gd name="T28" fmla="*/ 36 w 91"/>
                <a:gd name="T29" fmla="*/ 12 h 91"/>
                <a:gd name="T30" fmla="*/ 28 w 91"/>
                <a:gd name="T31" fmla="*/ 15 h 91"/>
                <a:gd name="T32" fmla="*/ 18 w 91"/>
                <a:gd name="T33" fmla="*/ 10 h 91"/>
                <a:gd name="T34" fmla="*/ 9 w 91"/>
                <a:gd name="T35" fmla="*/ 18 h 91"/>
                <a:gd name="T36" fmla="*/ 14 w 91"/>
                <a:gd name="T37" fmla="*/ 29 h 91"/>
                <a:gd name="T38" fmla="*/ 11 w 91"/>
                <a:gd name="T39" fmla="*/ 36 h 91"/>
                <a:gd name="T40" fmla="*/ 0 w 91"/>
                <a:gd name="T41" fmla="*/ 40 h 91"/>
                <a:gd name="T42" fmla="*/ 0 w 91"/>
                <a:gd name="T43" fmla="*/ 46 h 91"/>
                <a:gd name="T44" fmla="*/ 0 w 91"/>
                <a:gd name="T45" fmla="*/ 52 h 91"/>
                <a:gd name="T46" fmla="*/ 11 w 91"/>
                <a:gd name="T47" fmla="*/ 56 h 91"/>
                <a:gd name="T48" fmla="*/ 14 w 91"/>
                <a:gd name="T49" fmla="*/ 63 h 91"/>
                <a:gd name="T50" fmla="*/ 9 w 91"/>
                <a:gd name="T51" fmla="*/ 74 h 91"/>
                <a:gd name="T52" fmla="*/ 18 w 91"/>
                <a:gd name="T53" fmla="*/ 82 h 91"/>
                <a:gd name="T54" fmla="*/ 28 w 91"/>
                <a:gd name="T55" fmla="*/ 77 h 91"/>
                <a:gd name="T56" fmla="*/ 36 w 91"/>
                <a:gd name="T57" fmla="*/ 80 h 91"/>
                <a:gd name="T58" fmla="*/ 40 w 91"/>
                <a:gd name="T59" fmla="*/ 91 h 91"/>
                <a:gd name="T60" fmla="*/ 45 w 91"/>
                <a:gd name="T61" fmla="*/ 91 h 91"/>
                <a:gd name="T62" fmla="*/ 51 w 91"/>
                <a:gd name="T63" fmla="*/ 91 h 91"/>
                <a:gd name="T64" fmla="*/ 55 w 91"/>
                <a:gd name="T65" fmla="*/ 80 h 91"/>
                <a:gd name="T66" fmla="*/ 63 w 91"/>
                <a:gd name="T67" fmla="*/ 77 h 91"/>
                <a:gd name="T68" fmla="*/ 73 w 91"/>
                <a:gd name="T69" fmla="*/ 82 h 91"/>
                <a:gd name="T70" fmla="*/ 82 w 91"/>
                <a:gd name="T71" fmla="*/ 74 h 91"/>
                <a:gd name="T72" fmla="*/ 76 w 91"/>
                <a:gd name="T73" fmla="*/ 63 h 91"/>
                <a:gd name="T74" fmla="*/ 45 w 91"/>
                <a:gd name="T75" fmla="*/ 62 h 91"/>
                <a:gd name="T76" fmla="*/ 29 w 91"/>
                <a:gd name="T77" fmla="*/ 46 h 91"/>
                <a:gd name="T78" fmla="*/ 45 w 91"/>
                <a:gd name="T79" fmla="*/ 30 h 91"/>
                <a:gd name="T80" fmla="*/ 61 w 91"/>
                <a:gd name="T81" fmla="*/ 46 h 91"/>
                <a:gd name="T82" fmla="*/ 45 w 91"/>
                <a:gd name="T83" fmla="*/ 62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1">
                  <a:moveTo>
                    <a:pt x="76" y="63"/>
                  </a:moveTo>
                  <a:cubicBezTo>
                    <a:pt x="78" y="61"/>
                    <a:pt x="79" y="58"/>
                    <a:pt x="79" y="56"/>
                  </a:cubicBezTo>
                  <a:cubicBezTo>
                    <a:pt x="91" y="52"/>
                    <a:pt x="91" y="52"/>
                    <a:pt x="91" y="52"/>
                  </a:cubicBezTo>
                  <a:cubicBezTo>
                    <a:pt x="91" y="50"/>
                    <a:pt x="91" y="48"/>
                    <a:pt x="91" y="46"/>
                  </a:cubicBezTo>
                  <a:cubicBezTo>
                    <a:pt x="91" y="44"/>
                    <a:pt x="91" y="42"/>
                    <a:pt x="91" y="40"/>
                  </a:cubicBezTo>
                  <a:cubicBezTo>
                    <a:pt x="79" y="36"/>
                    <a:pt x="79" y="36"/>
                    <a:pt x="79" y="36"/>
                  </a:cubicBezTo>
                  <a:cubicBezTo>
                    <a:pt x="79" y="33"/>
                    <a:pt x="78" y="31"/>
                    <a:pt x="76" y="29"/>
                  </a:cubicBezTo>
                  <a:cubicBezTo>
                    <a:pt x="82" y="18"/>
                    <a:pt x="82" y="18"/>
                    <a:pt x="82" y="18"/>
                  </a:cubicBezTo>
                  <a:cubicBezTo>
                    <a:pt x="79" y="15"/>
                    <a:pt x="76" y="12"/>
                    <a:pt x="73" y="10"/>
                  </a:cubicBezTo>
                  <a:cubicBezTo>
                    <a:pt x="63" y="15"/>
                    <a:pt x="63" y="15"/>
                    <a:pt x="63" y="15"/>
                  </a:cubicBezTo>
                  <a:cubicBezTo>
                    <a:pt x="60" y="14"/>
                    <a:pt x="58" y="13"/>
                    <a:pt x="55" y="12"/>
                  </a:cubicBezTo>
                  <a:cubicBezTo>
                    <a:pt x="51" y="1"/>
                    <a:pt x="51" y="1"/>
                    <a:pt x="51" y="1"/>
                  </a:cubicBezTo>
                  <a:cubicBezTo>
                    <a:pt x="49" y="0"/>
                    <a:pt x="47" y="0"/>
                    <a:pt x="45" y="0"/>
                  </a:cubicBezTo>
                  <a:cubicBezTo>
                    <a:pt x="43" y="0"/>
                    <a:pt x="42" y="0"/>
                    <a:pt x="40" y="1"/>
                  </a:cubicBezTo>
                  <a:cubicBezTo>
                    <a:pt x="36" y="12"/>
                    <a:pt x="36" y="12"/>
                    <a:pt x="36" y="12"/>
                  </a:cubicBezTo>
                  <a:cubicBezTo>
                    <a:pt x="33" y="13"/>
                    <a:pt x="31" y="14"/>
                    <a:pt x="28" y="15"/>
                  </a:cubicBezTo>
                  <a:cubicBezTo>
                    <a:pt x="18" y="10"/>
                    <a:pt x="18" y="10"/>
                    <a:pt x="18" y="10"/>
                  </a:cubicBezTo>
                  <a:cubicBezTo>
                    <a:pt x="14" y="12"/>
                    <a:pt x="12" y="15"/>
                    <a:pt x="9" y="18"/>
                  </a:cubicBezTo>
                  <a:cubicBezTo>
                    <a:pt x="14" y="29"/>
                    <a:pt x="14" y="29"/>
                    <a:pt x="14" y="29"/>
                  </a:cubicBezTo>
                  <a:cubicBezTo>
                    <a:pt x="13" y="31"/>
                    <a:pt x="12" y="33"/>
                    <a:pt x="11" y="36"/>
                  </a:cubicBezTo>
                  <a:cubicBezTo>
                    <a:pt x="0" y="40"/>
                    <a:pt x="0" y="40"/>
                    <a:pt x="0" y="40"/>
                  </a:cubicBezTo>
                  <a:cubicBezTo>
                    <a:pt x="0" y="42"/>
                    <a:pt x="0" y="44"/>
                    <a:pt x="0" y="46"/>
                  </a:cubicBezTo>
                  <a:cubicBezTo>
                    <a:pt x="0" y="48"/>
                    <a:pt x="0" y="50"/>
                    <a:pt x="0" y="52"/>
                  </a:cubicBezTo>
                  <a:cubicBezTo>
                    <a:pt x="11" y="56"/>
                    <a:pt x="11" y="56"/>
                    <a:pt x="11" y="56"/>
                  </a:cubicBezTo>
                  <a:cubicBezTo>
                    <a:pt x="12" y="58"/>
                    <a:pt x="13" y="61"/>
                    <a:pt x="14" y="63"/>
                  </a:cubicBezTo>
                  <a:cubicBezTo>
                    <a:pt x="9" y="74"/>
                    <a:pt x="9" y="74"/>
                    <a:pt x="9" y="74"/>
                  </a:cubicBezTo>
                  <a:cubicBezTo>
                    <a:pt x="12" y="77"/>
                    <a:pt x="14" y="79"/>
                    <a:pt x="18" y="82"/>
                  </a:cubicBezTo>
                  <a:cubicBezTo>
                    <a:pt x="28" y="77"/>
                    <a:pt x="28" y="77"/>
                    <a:pt x="28" y="77"/>
                  </a:cubicBezTo>
                  <a:cubicBezTo>
                    <a:pt x="31" y="78"/>
                    <a:pt x="33" y="79"/>
                    <a:pt x="36" y="80"/>
                  </a:cubicBezTo>
                  <a:cubicBezTo>
                    <a:pt x="40" y="91"/>
                    <a:pt x="40" y="91"/>
                    <a:pt x="40" y="91"/>
                  </a:cubicBezTo>
                  <a:cubicBezTo>
                    <a:pt x="42" y="91"/>
                    <a:pt x="43" y="91"/>
                    <a:pt x="45" y="91"/>
                  </a:cubicBezTo>
                  <a:cubicBezTo>
                    <a:pt x="47" y="91"/>
                    <a:pt x="49" y="91"/>
                    <a:pt x="51" y="91"/>
                  </a:cubicBezTo>
                  <a:cubicBezTo>
                    <a:pt x="55" y="80"/>
                    <a:pt x="55" y="80"/>
                    <a:pt x="55" y="80"/>
                  </a:cubicBezTo>
                  <a:cubicBezTo>
                    <a:pt x="58" y="79"/>
                    <a:pt x="60" y="78"/>
                    <a:pt x="63" y="77"/>
                  </a:cubicBezTo>
                  <a:cubicBezTo>
                    <a:pt x="73" y="82"/>
                    <a:pt x="73" y="82"/>
                    <a:pt x="73" y="82"/>
                  </a:cubicBezTo>
                  <a:cubicBezTo>
                    <a:pt x="76" y="79"/>
                    <a:pt x="79" y="77"/>
                    <a:pt x="82" y="74"/>
                  </a:cubicBezTo>
                  <a:lnTo>
                    <a:pt x="76" y="63"/>
                  </a:lnTo>
                  <a:close/>
                  <a:moveTo>
                    <a:pt x="45" y="62"/>
                  </a:moveTo>
                  <a:cubicBezTo>
                    <a:pt x="37" y="62"/>
                    <a:pt x="29" y="55"/>
                    <a:pt x="29" y="46"/>
                  </a:cubicBezTo>
                  <a:cubicBezTo>
                    <a:pt x="29" y="37"/>
                    <a:pt x="37" y="30"/>
                    <a:pt x="45" y="30"/>
                  </a:cubicBezTo>
                  <a:cubicBezTo>
                    <a:pt x="54" y="30"/>
                    <a:pt x="61" y="37"/>
                    <a:pt x="61" y="46"/>
                  </a:cubicBezTo>
                  <a:cubicBezTo>
                    <a:pt x="61" y="55"/>
                    <a:pt x="54" y="62"/>
                    <a:pt x="4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Freeform 10"/>
            <p:cNvSpPr>
              <a:spLocks noEditPoints="1"/>
            </p:cNvSpPr>
            <p:nvPr/>
          </p:nvSpPr>
          <p:spPr bwMode="auto">
            <a:xfrm>
              <a:off x="2674938" y="2098675"/>
              <a:ext cx="225425" cy="227013"/>
            </a:xfrm>
            <a:custGeom>
              <a:gdLst>
                <a:gd name="T0" fmla="*/ 3 w 60"/>
                <a:gd name="T1" fmla="*/ 45 h 60"/>
                <a:gd name="T2" fmla="*/ 11 w 60"/>
                <a:gd name="T3" fmla="*/ 45 h 60"/>
                <a:gd name="T4" fmla="*/ 15 w 60"/>
                <a:gd name="T5" fmla="*/ 49 h 60"/>
                <a:gd name="T6" fmla="*/ 14 w 60"/>
                <a:gd name="T7" fmla="*/ 57 h 60"/>
                <a:gd name="T8" fmla="*/ 18 w 60"/>
                <a:gd name="T9" fmla="*/ 59 h 60"/>
                <a:gd name="T10" fmla="*/ 22 w 60"/>
                <a:gd name="T11" fmla="*/ 60 h 60"/>
                <a:gd name="T12" fmla="*/ 27 w 60"/>
                <a:gd name="T13" fmla="*/ 54 h 60"/>
                <a:gd name="T14" fmla="*/ 33 w 60"/>
                <a:gd name="T15" fmla="*/ 54 h 60"/>
                <a:gd name="T16" fmla="*/ 38 w 60"/>
                <a:gd name="T17" fmla="*/ 60 h 60"/>
                <a:gd name="T18" fmla="*/ 45 w 60"/>
                <a:gd name="T19" fmla="*/ 57 h 60"/>
                <a:gd name="T20" fmla="*/ 45 w 60"/>
                <a:gd name="T21" fmla="*/ 49 h 60"/>
                <a:gd name="T22" fmla="*/ 49 w 60"/>
                <a:gd name="T23" fmla="*/ 45 h 60"/>
                <a:gd name="T24" fmla="*/ 57 w 60"/>
                <a:gd name="T25" fmla="*/ 46 h 60"/>
                <a:gd name="T26" fmla="*/ 59 w 60"/>
                <a:gd name="T27" fmla="*/ 42 h 60"/>
                <a:gd name="T28" fmla="*/ 60 w 60"/>
                <a:gd name="T29" fmla="*/ 39 h 60"/>
                <a:gd name="T30" fmla="*/ 54 w 60"/>
                <a:gd name="T31" fmla="*/ 33 h 60"/>
                <a:gd name="T32" fmla="*/ 54 w 60"/>
                <a:gd name="T33" fmla="*/ 28 h 60"/>
                <a:gd name="T34" fmla="*/ 60 w 60"/>
                <a:gd name="T35" fmla="*/ 22 h 60"/>
                <a:gd name="T36" fmla="*/ 57 w 60"/>
                <a:gd name="T37" fmla="*/ 15 h 60"/>
                <a:gd name="T38" fmla="*/ 49 w 60"/>
                <a:gd name="T39" fmla="*/ 15 h 60"/>
                <a:gd name="T40" fmla="*/ 46 w 60"/>
                <a:gd name="T41" fmla="*/ 12 h 60"/>
                <a:gd name="T42" fmla="*/ 46 w 60"/>
                <a:gd name="T43" fmla="*/ 4 h 60"/>
                <a:gd name="T44" fmla="*/ 43 w 60"/>
                <a:gd name="T45" fmla="*/ 2 h 60"/>
                <a:gd name="T46" fmla="*/ 39 w 60"/>
                <a:gd name="T47" fmla="*/ 0 h 60"/>
                <a:gd name="T48" fmla="*/ 33 w 60"/>
                <a:gd name="T49" fmla="*/ 6 h 60"/>
                <a:gd name="T50" fmla="*/ 28 w 60"/>
                <a:gd name="T51" fmla="*/ 6 h 60"/>
                <a:gd name="T52" fmla="*/ 23 w 60"/>
                <a:gd name="T53" fmla="*/ 0 h 60"/>
                <a:gd name="T54" fmla="*/ 15 w 60"/>
                <a:gd name="T55" fmla="*/ 3 h 60"/>
                <a:gd name="T56" fmla="*/ 16 w 60"/>
                <a:gd name="T57" fmla="*/ 11 h 60"/>
                <a:gd name="T58" fmla="*/ 12 w 60"/>
                <a:gd name="T59" fmla="*/ 15 h 60"/>
                <a:gd name="T60" fmla="*/ 4 w 60"/>
                <a:gd name="T61" fmla="*/ 14 h 60"/>
                <a:gd name="T62" fmla="*/ 2 w 60"/>
                <a:gd name="T63" fmla="*/ 18 h 60"/>
                <a:gd name="T64" fmla="*/ 1 w 60"/>
                <a:gd name="T65" fmla="*/ 22 h 60"/>
                <a:gd name="T66" fmla="*/ 6 w 60"/>
                <a:gd name="T67" fmla="*/ 27 h 60"/>
                <a:gd name="T68" fmla="*/ 6 w 60"/>
                <a:gd name="T69" fmla="*/ 32 h 60"/>
                <a:gd name="T70" fmla="*/ 0 w 60"/>
                <a:gd name="T71" fmla="*/ 38 h 60"/>
                <a:gd name="T72" fmla="*/ 3 w 60"/>
                <a:gd name="T73" fmla="*/ 45 h 60"/>
                <a:gd name="T74" fmla="*/ 20 w 60"/>
                <a:gd name="T75" fmla="*/ 26 h 60"/>
                <a:gd name="T76" fmla="*/ 35 w 60"/>
                <a:gd name="T77" fmla="*/ 20 h 60"/>
                <a:gd name="T78" fmla="*/ 40 w 60"/>
                <a:gd name="T79" fmla="*/ 34 h 60"/>
                <a:gd name="T80" fmla="*/ 26 w 60"/>
                <a:gd name="T81" fmla="*/ 40 h 60"/>
                <a:gd name="T82" fmla="*/ 20 w 60"/>
                <a:gd name="T83" fmla="*/ 2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60">
                  <a:moveTo>
                    <a:pt x="3" y="45"/>
                  </a:moveTo>
                  <a:cubicBezTo>
                    <a:pt x="11" y="45"/>
                    <a:pt x="11" y="45"/>
                    <a:pt x="11" y="45"/>
                  </a:cubicBezTo>
                  <a:cubicBezTo>
                    <a:pt x="12" y="46"/>
                    <a:pt x="14" y="47"/>
                    <a:pt x="15" y="49"/>
                  </a:cubicBezTo>
                  <a:cubicBezTo>
                    <a:pt x="14" y="57"/>
                    <a:pt x="14" y="57"/>
                    <a:pt x="14" y="57"/>
                  </a:cubicBezTo>
                  <a:cubicBezTo>
                    <a:pt x="16" y="57"/>
                    <a:pt x="17" y="58"/>
                    <a:pt x="18" y="59"/>
                  </a:cubicBezTo>
                  <a:cubicBezTo>
                    <a:pt x="19" y="59"/>
                    <a:pt x="20" y="59"/>
                    <a:pt x="22" y="60"/>
                  </a:cubicBezTo>
                  <a:cubicBezTo>
                    <a:pt x="27" y="54"/>
                    <a:pt x="27" y="54"/>
                    <a:pt x="27" y="54"/>
                  </a:cubicBezTo>
                  <a:cubicBezTo>
                    <a:pt x="29" y="54"/>
                    <a:pt x="31" y="54"/>
                    <a:pt x="33" y="54"/>
                  </a:cubicBezTo>
                  <a:cubicBezTo>
                    <a:pt x="38" y="60"/>
                    <a:pt x="38" y="60"/>
                    <a:pt x="38" y="60"/>
                  </a:cubicBezTo>
                  <a:cubicBezTo>
                    <a:pt x="40" y="59"/>
                    <a:pt x="43" y="58"/>
                    <a:pt x="45" y="57"/>
                  </a:cubicBezTo>
                  <a:cubicBezTo>
                    <a:pt x="45" y="49"/>
                    <a:pt x="45" y="49"/>
                    <a:pt x="45" y="49"/>
                  </a:cubicBezTo>
                  <a:cubicBezTo>
                    <a:pt x="46" y="48"/>
                    <a:pt x="48" y="47"/>
                    <a:pt x="49" y="45"/>
                  </a:cubicBezTo>
                  <a:cubicBezTo>
                    <a:pt x="57" y="46"/>
                    <a:pt x="57" y="46"/>
                    <a:pt x="57" y="46"/>
                  </a:cubicBezTo>
                  <a:cubicBezTo>
                    <a:pt x="58" y="45"/>
                    <a:pt x="58" y="44"/>
                    <a:pt x="59" y="42"/>
                  </a:cubicBezTo>
                  <a:cubicBezTo>
                    <a:pt x="59" y="41"/>
                    <a:pt x="60" y="40"/>
                    <a:pt x="60" y="39"/>
                  </a:cubicBezTo>
                  <a:cubicBezTo>
                    <a:pt x="54" y="33"/>
                    <a:pt x="54" y="33"/>
                    <a:pt x="54" y="33"/>
                  </a:cubicBezTo>
                  <a:cubicBezTo>
                    <a:pt x="54" y="31"/>
                    <a:pt x="54" y="30"/>
                    <a:pt x="54" y="28"/>
                  </a:cubicBezTo>
                  <a:cubicBezTo>
                    <a:pt x="60" y="22"/>
                    <a:pt x="60" y="22"/>
                    <a:pt x="60" y="22"/>
                  </a:cubicBezTo>
                  <a:cubicBezTo>
                    <a:pt x="60" y="20"/>
                    <a:pt x="59" y="17"/>
                    <a:pt x="57" y="15"/>
                  </a:cubicBezTo>
                  <a:cubicBezTo>
                    <a:pt x="49" y="15"/>
                    <a:pt x="49" y="15"/>
                    <a:pt x="49" y="15"/>
                  </a:cubicBezTo>
                  <a:cubicBezTo>
                    <a:pt x="48" y="14"/>
                    <a:pt x="47" y="13"/>
                    <a:pt x="46" y="12"/>
                  </a:cubicBezTo>
                  <a:cubicBezTo>
                    <a:pt x="46" y="4"/>
                    <a:pt x="46" y="4"/>
                    <a:pt x="46" y="4"/>
                  </a:cubicBezTo>
                  <a:cubicBezTo>
                    <a:pt x="45" y="3"/>
                    <a:pt x="44" y="2"/>
                    <a:pt x="43" y="2"/>
                  </a:cubicBezTo>
                  <a:cubicBezTo>
                    <a:pt x="41" y="1"/>
                    <a:pt x="40" y="1"/>
                    <a:pt x="39" y="0"/>
                  </a:cubicBezTo>
                  <a:cubicBezTo>
                    <a:pt x="33" y="6"/>
                    <a:pt x="33" y="6"/>
                    <a:pt x="33" y="6"/>
                  </a:cubicBezTo>
                  <a:cubicBezTo>
                    <a:pt x="32" y="6"/>
                    <a:pt x="30" y="6"/>
                    <a:pt x="28" y="6"/>
                  </a:cubicBezTo>
                  <a:cubicBezTo>
                    <a:pt x="23" y="0"/>
                    <a:pt x="23" y="0"/>
                    <a:pt x="23" y="0"/>
                  </a:cubicBezTo>
                  <a:cubicBezTo>
                    <a:pt x="20" y="1"/>
                    <a:pt x="18" y="2"/>
                    <a:pt x="15" y="3"/>
                  </a:cubicBezTo>
                  <a:cubicBezTo>
                    <a:pt x="16" y="11"/>
                    <a:pt x="16" y="11"/>
                    <a:pt x="16" y="11"/>
                  </a:cubicBezTo>
                  <a:cubicBezTo>
                    <a:pt x="14" y="12"/>
                    <a:pt x="13" y="13"/>
                    <a:pt x="12" y="15"/>
                  </a:cubicBezTo>
                  <a:cubicBezTo>
                    <a:pt x="4" y="14"/>
                    <a:pt x="4" y="14"/>
                    <a:pt x="4" y="14"/>
                  </a:cubicBezTo>
                  <a:cubicBezTo>
                    <a:pt x="3" y="15"/>
                    <a:pt x="2" y="17"/>
                    <a:pt x="2" y="18"/>
                  </a:cubicBezTo>
                  <a:cubicBezTo>
                    <a:pt x="1" y="19"/>
                    <a:pt x="1" y="20"/>
                    <a:pt x="1" y="22"/>
                  </a:cubicBezTo>
                  <a:cubicBezTo>
                    <a:pt x="6" y="27"/>
                    <a:pt x="6" y="27"/>
                    <a:pt x="6" y="27"/>
                  </a:cubicBezTo>
                  <a:cubicBezTo>
                    <a:pt x="6" y="29"/>
                    <a:pt x="6" y="31"/>
                    <a:pt x="6" y="32"/>
                  </a:cubicBezTo>
                  <a:cubicBezTo>
                    <a:pt x="0" y="38"/>
                    <a:pt x="0" y="38"/>
                    <a:pt x="0" y="38"/>
                  </a:cubicBezTo>
                  <a:cubicBezTo>
                    <a:pt x="1" y="40"/>
                    <a:pt x="2" y="43"/>
                    <a:pt x="3" y="45"/>
                  </a:cubicBezTo>
                  <a:close/>
                  <a:moveTo>
                    <a:pt x="20" y="26"/>
                  </a:moveTo>
                  <a:cubicBezTo>
                    <a:pt x="23" y="20"/>
                    <a:pt x="29" y="18"/>
                    <a:pt x="35" y="20"/>
                  </a:cubicBezTo>
                  <a:cubicBezTo>
                    <a:pt x="40" y="23"/>
                    <a:pt x="43" y="29"/>
                    <a:pt x="40" y="34"/>
                  </a:cubicBezTo>
                  <a:cubicBezTo>
                    <a:pt x="38" y="40"/>
                    <a:pt x="31" y="42"/>
                    <a:pt x="26" y="40"/>
                  </a:cubicBezTo>
                  <a:cubicBezTo>
                    <a:pt x="21" y="38"/>
                    <a:pt x="18" y="31"/>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Freeform 11"/>
            <p:cNvSpPr>
              <a:spLocks noEditPoints="1"/>
            </p:cNvSpPr>
            <p:nvPr/>
          </p:nvSpPr>
          <p:spPr bwMode="auto">
            <a:xfrm>
              <a:off x="2833688" y="2257425"/>
              <a:ext cx="184150" cy="184150"/>
            </a:xfrm>
            <a:custGeom>
              <a:gdLst>
                <a:gd name="T0" fmla="*/ 43 w 49"/>
                <a:gd name="T1" fmla="*/ 29 h 49"/>
                <a:gd name="T2" fmla="*/ 49 w 49"/>
                <a:gd name="T3" fmla="*/ 27 h 49"/>
                <a:gd name="T4" fmla="*/ 49 w 49"/>
                <a:gd name="T5" fmla="*/ 24 h 49"/>
                <a:gd name="T6" fmla="*/ 48 w 49"/>
                <a:gd name="T7" fmla="*/ 21 h 49"/>
                <a:gd name="T8" fmla="*/ 42 w 49"/>
                <a:gd name="T9" fmla="*/ 19 h 49"/>
                <a:gd name="T10" fmla="*/ 41 w 49"/>
                <a:gd name="T11" fmla="*/ 15 h 49"/>
                <a:gd name="T12" fmla="*/ 43 w 49"/>
                <a:gd name="T13" fmla="*/ 9 h 49"/>
                <a:gd name="T14" fmla="*/ 39 w 49"/>
                <a:gd name="T15" fmla="*/ 5 h 49"/>
                <a:gd name="T16" fmla="*/ 33 w 49"/>
                <a:gd name="T17" fmla="*/ 8 h 49"/>
                <a:gd name="T18" fmla="*/ 29 w 49"/>
                <a:gd name="T19" fmla="*/ 6 h 49"/>
                <a:gd name="T20" fmla="*/ 27 w 49"/>
                <a:gd name="T21" fmla="*/ 1 h 49"/>
                <a:gd name="T22" fmla="*/ 24 w 49"/>
                <a:gd name="T23" fmla="*/ 0 h 49"/>
                <a:gd name="T24" fmla="*/ 21 w 49"/>
                <a:gd name="T25" fmla="*/ 1 h 49"/>
                <a:gd name="T26" fmla="*/ 19 w 49"/>
                <a:gd name="T27" fmla="*/ 7 h 49"/>
                <a:gd name="T28" fmla="*/ 15 w 49"/>
                <a:gd name="T29" fmla="*/ 8 h 49"/>
                <a:gd name="T30" fmla="*/ 9 w 49"/>
                <a:gd name="T31" fmla="*/ 6 h 49"/>
                <a:gd name="T32" fmla="*/ 5 w 49"/>
                <a:gd name="T33" fmla="*/ 10 h 49"/>
                <a:gd name="T34" fmla="*/ 8 w 49"/>
                <a:gd name="T35" fmla="*/ 16 h 49"/>
                <a:gd name="T36" fmla="*/ 6 w 49"/>
                <a:gd name="T37" fmla="*/ 20 h 49"/>
                <a:gd name="T38" fmla="*/ 0 w 49"/>
                <a:gd name="T39" fmla="*/ 22 h 49"/>
                <a:gd name="T40" fmla="*/ 0 w 49"/>
                <a:gd name="T41" fmla="*/ 25 h 49"/>
                <a:gd name="T42" fmla="*/ 1 w 49"/>
                <a:gd name="T43" fmla="*/ 28 h 49"/>
                <a:gd name="T44" fmla="*/ 7 w 49"/>
                <a:gd name="T45" fmla="*/ 30 h 49"/>
                <a:gd name="T46" fmla="*/ 8 w 49"/>
                <a:gd name="T47" fmla="*/ 34 h 49"/>
                <a:gd name="T48" fmla="*/ 6 w 49"/>
                <a:gd name="T49" fmla="*/ 40 h 49"/>
                <a:gd name="T50" fmla="*/ 10 w 49"/>
                <a:gd name="T51" fmla="*/ 44 h 49"/>
                <a:gd name="T52" fmla="*/ 16 w 49"/>
                <a:gd name="T53" fmla="*/ 41 h 49"/>
                <a:gd name="T54" fmla="*/ 20 w 49"/>
                <a:gd name="T55" fmla="*/ 43 h 49"/>
                <a:gd name="T56" fmla="*/ 22 w 49"/>
                <a:gd name="T57" fmla="*/ 49 h 49"/>
                <a:gd name="T58" fmla="*/ 25 w 49"/>
                <a:gd name="T59" fmla="*/ 49 h 49"/>
                <a:gd name="T60" fmla="*/ 28 w 49"/>
                <a:gd name="T61" fmla="*/ 48 h 49"/>
                <a:gd name="T62" fmla="*/ 30 w 49"/>
                <a:gd name="T63" fmla="*/ 42 h 49"/>
                <a:gd name="T64" fmla="*/ 34 w 49"/>
                <a:gd name="T65" fmla="*/ 41 h 49"/>
                <a:gd name="T66" fmla="*/ 40 w 49"/>
                <a:gd name="T67" fmla="*/ 43 h 49"/>
                <a:gd name="T68" fmla="*/ 44 w 49"/>
                <a:gd name="T69" fmla="*/ 39 h 49"/>
                <a:gd name="T70" fmla="*/ 41 w 49"/>
                <a:gd name="T71" fmla="*/ 33 h 49"/>
                <a:gd name="T72" fmla="*/ 43 w 49"/>
                <a:gd name="T73" fmla="*/ 29 h 49"/>
                <a:gd name="T74" fmla="*/ 25 w 49"/>
                <a:gd name="T75" fmla="*/ 33 h 49"/>
                <a:gd name="T76" fmla="*/ 16 w 49"/>
                <a:gd name="T77" fmla="*/ 25 h 49"/>
                <a:gd name="T78" fmla="*/ 24 w 49"/>
                <a:gd name="T79" fmla="*/ 16 h 49"/>
                <a:gd name="T80" fmla="*/ 33 w 49"/>
                <a:gd name="T81" fmla="*/ 24 h 49"/>
                <a:gd name="T82" fmla="*/ 25 w 49"/>
                <a:gd name="T83" fmla="*/ 3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9">
                  <a:moveTo>
                    <a:pt x="43" y="29"/>
                  </a:moveTo>
                  <a:cubicBezTo>
                    <a:pt x="49" y="27"/>
                    <a:pt x="49" y="27"/>
                    <a:pt x="49" y="27"/>
                  </a:cubicBezTo>
                  <a:cubicBezTo>
                    <a:pt x="49" y="26"/>
                    <a:pt x="49" y="25"/>
                    <a:pt x="49" y="24"/>
                  </a:cubicBezTo>
                  <a:cubicBezTo>
                    <a:pt x="49" y="23"/>
                    <a:pt x="49" y="22"/>
                    <a:pt x="48" y="21"/>
                  </a:cubicBezTo>
                  <a:cubicBezTo>
                    <a:pt x="42" y="19"/>
                    <a:pt x="42" y="19"/>
                    <a:pt x="42" y="19"/>
                  </a:cubicBezTo>
                  <a:cubicBezTo>
                    <a:pt x="42" y="18"/>
                    <a:pt x="41" y="16"/>
                    <a:pt x="41" y="15"/>
                  </a:cubicBezTo>
                  <a:cubicBezTo>
                    <a:pt x="43" y="9"/>
                    <a:pt x="43" y="9"/>
                    <a:pt x="43" y="9"/>
                  </a:cubicBezTo>
                  <a:cubicBezTo>
                    <a:pt x="42" y="8"/>
                    <a:pt x="40" y="6"/>
                    <a:pt x="39" y="5"/>
                  </a:cubicBezTo>
                  <a:cubicBezTo>
                    <a:pt x="33" y="8"/>
                    <a:pt x="33" y="8"/>
                    <a:pt x="33" y="8"/>
                  </a:cubicBezTo>
                  <a:cubicBezTo>
                    <a:pt x="32" y="7"/>
                    <a:pt x="31" y="7"/>
                    <a:pt x="29" y="6"/>
                  </a:cubicBezTo>
                  <a:cubicBezTo>
                    <a:pt x="27" y="1"/>
                    <a:pt x="27" y="1"/>
                    <a:pt x="27" y="1"/>
                  </a:cubicBezTo>
                  <a:cubicBezTo>
                    <a:pt x="26" y="0"/>
                    <a:pt x="25" y="0"/>
                    <a:pt x="24" y="0"/>
                  </a:cubicBezTo>
                  <a:cubicBezTo>
                    <a:pt x="23" y="0"/>
                    <a:pt x="22" y="1"/>
                    <a:pt x="21" y="1"/>
                  </a:cubicBezTo>
                  <a:cubicBezTo>
                    <a:pt x="19" y="7"/>
                    <a:pt x="19" y="7"/>
                    <a:pt x="19" y="7"/>
                  </a:cubicBezTo>
                  <a:cubicBezTo>
                    <a:pt x="18" y="7"/>
                    <a:pt x="16" y="8"/>
                    <a:pt x="15" y="8"/>
                  </a:cubicBezTo>
                  <a:cubicBezTo>
                    <a:pt x="9" y="6"/>
                    <a:pt x="9" y="6"/>
                    <a:pt x="9" y="6"/>
                  </a:cubicBezTo>
                  <a:cubicBezTo>
                    <a:pt x="8" y="7"/>
                    <a:pt x="6" y="9"/>
                    <a:pt x="5" y="10"/>
                  </a:cubicBezTo>
                  <a:cubicBezTo>
                    <a:pt x="8" y="16"/>
                    <a:pt x="8" y="16"/>
                    <a:pt x="8" y="16"/>
                  </a:cubicBezTo>
                  <a:cubicBezTo>
                    <a:pt x="7" y="17"/>
                    <a:pt x="7" y="18"/>
                    <a:pt x="6" y="20"/>
                  </a:cubicBezTo>
                  <a:cubicBezTo>
                    <a:pt x="0" y="22"/>
                    <a:pt x="0" y="22"/>
                    <a:pt x="0" y="22"/>
                  </a:cubicBezTo>
                  <a:cubicBezTo>
                    <a:pt x="0" y="23"/>
                    <a:pt x="0" y="24"/>
                    <a:pt x="0" y="25"/>
                  </a:cubicBezTo>
                  <a:cubicBezTo>
                    <a:pt x="0" y="26"/>
                    <a:pt x="0" y="27"/>
                    <a:pt x="1" y="28"/>
                  </a:cubicBezTo>
                  <a:cubicBezTo>
                    <a:pt x="7" y="30"/>
                    <a:pt x="7" y="30"/>
                    <a:pt x="7" y="30"/>
                  </a:cubicBezTo>
                  <a:cubicBezTo>
                    <a:pt x="7" y="31"/>
                    <a:pt x="8" y="33"/>
                    <a:pt x="8" y="34"/>
                  </a:cubicBezTo>
                  <a:cubicBezTo>
                    <a:pt x="6" y="40"/>
                    <a:pt x="6" y="40"/>
                    <a:pt x="6" y="40"/>
                  </a:cubicBezTo>
                  <a:cubicBezTo>
                    <a:pt x="7" y="41"/>
                    <a:pt x="8" y="43"/>
                    <a:pt x="10" y="44"/>
                  </a:cubicBezTo>
                  <a:cubicBezTo>
                    <a:pt x="16" y="41"/>
                    <a:pt x="16" y="41"/>
                    <a:pt x="16" y="41"/>
                  </a:cubicBezTo>
                  <a:cubicBezTo>
                    <a:pt x="17" y="42"/>
                    <a:pt x="18" y="42"/>
                    <a:pt x="20" y="43"/>
                  </a:cubicBezTo>
                  <a:cubicBezTo>
                    <a:pt x="22" y="49"/>
                    <a:pt x="22" y="49"/>
                    <a:pt x="22" y="49"/>
                  </a:cubicBezTo>
                  <a:cubicBezTo>
                    <a:pt x="23" y="49"/>
                    <a:pt x="24" y="49"/>
                    <a:pt x="25" y="49"/>
                  </a:cubicBezTo>
                  <a:cubicBezTo>
                    <a:pt x="26" y="49"/>
                    <a:pt x="27" y="49"/>
                    <a:pt x="28" y="48"/>
                  </a:cubicBezTo>
                  <a:cubicBezTo>
                    <a:pt x="30" y="42"/>
                    <a:pt x="30" y="42"/>
                    <a:pt x="30" y="42"/>
                  </a:cubicBezTo>
                  <a:cubicBezTo>
                    <a:pt x="31" y="42"/>
                    <a:pt x="33" y="41"/>
                    <a:pt x="34" y="41"/>
                  </a:cubicBezTo>
                  <a:cubicBezTo>
                    <a:pt x="40" y="43"/>
                    <a:pt x="40" y="43"/>
                    <a:pt x="40" y="43"/>
                  </a:cubicBezTo>
                  <a:cubicBezTo>
                    <a:pt x="41" y="42"/>
                    <a:pt x="43" y="41"/>
                    <a:pt x="44" y="39"/>
                  </a:cubicBezTo>
                  <a:cubicBezTo>
                    <a:pt x="41" y="33"/>
                    <a:pt x="41" y="33"/>
                    <a:pt x="41" y="33"/>
                  </a:cubicBezTo>
                  <a:cubicBezTo>
                    <a:pt x="42" y="32"/>
                    <a:pt x="42" y="31"/>
                    <a:pt x="43" y="29"/>
                  </a:cubicBezTo>
                  <a:close/>
                  <a:moveTo>
                    <a:pt x="25" y="33"/>
                  </a:moveTo>
                  <a:cubicBezTo>
                    <a:pt x="20" y="33"/>
                    <a:pt x="16" y="29"/>
                    <a:pt x="16" y="25"/>
                  </a:cubicBezTo>
                  <a:cubicBezTo>
                    <a:pt x="16" y="20"/>
                    <a:pt x="20" y="16"/>
                    <a:pt x="24" y="16"/>
                  </a:cubicBezTo>
                  <a:cubicBezTo>
                    <a:pt x="29" y="16"/>
                    <a:pt x="33" y="20"/>
                    <a:pt x="33" y="24"/>
                  </a:cubicBezTo>
                  <a:cubicBezTo>
                    <a:pt x="33" y="29"/>
                    <a:pt x="29" y="33"/>
                    <a:pt x="2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5" name="Group 24"/>
          <p:cNvGrpSpPr/>
          <p:nvPr/>
        </p:nvGrpSpPr>
        <p:grpSpPr>
          <a:xfrm>
            <a:off x="6052077" y="5293197"/>
            <a:ext cx="619126" cy="482600"/>
            <a:chOff x="6094412" y="4918075"/>
            <a:chExt cx="619126" cy="482600"/>
          </a:xfrm>
          <a:solidFill>
            <a:schemeClr val="accent4"/>
          </a:solidFill>
        </p:grpSpPr>
        <p:sp>
          <p:nvSpPr>
            <p:cNvPr id="26" name="Freeform 15"/>
            <p:cNvSpPr/>
            <p:nvPr/>
          </p:nvSpPr>
          <p:spPr bwMode="auto">
            <a:xfrm>
              <a:off x="6443663" y="4918075"/>
              <a:ext cx="269875" cy="285750"/>
            </a:xfrm>
            <a:custGeom>
              <a:gdLst>
                <a:gd name="T0" fmla="*/ 95 w 123"/>
                <a:gd name="T1" fmla="*/ 78 h 130"/>
                <a:gd name="T2" fmla="*/ 84 w 123"/>
                <a:gd name="T3" fmla="*/ 46 h 130"/>
                <a:gd name="T4" fmla="*/ 62 w 123"/>
                <a:gd name="T5" fmla="*/ 19 h 130"/>
                <a:gd name="T6" fmla="*/ 32 w 123"/>
                <a:gd name="T7" fmla="*/ 4 h 130"/>
                <a:gd name="T8" fmla="*/ 0 w 123"/>
                <a:gd name="T9" fmla="*/ 1 h 130"/>
                <a:gd name="T10" fmla="*/ 0 w 123"/>
                <a:gd name="T11" fmla="*/ 2 h 130"/>
                <a:gd name="T12" fmla="*/ 29 w 123"/>
                <a:gd name="T13" fmla="*/ 11 h 130"/>
                <a:gd name="T14" fmla="*/ 50 w 123"/>
                <a:gd name="T15" fmla="*/ 30 h 130"/>
                <a:gd name="T16" fmla="*/ 62 w 123"/>
                <a:gd name="T17" fmla="*/ 55 h 130"/>
                <a:gd name="T18" fmla="*/ 64 w 123"/>
                <a:gd name="T19" fmla="*/ 78 h 130"/>
                <a:gd name="T20" fmla="*/ 36 w 123"/>
                <a:gd name="T21" fmla="*/ 78 h 130"/>
                <a:gd name="T22" fmla="*/ 57 w 123"/>
                <a:gd name="T23" fmla="*/ 104 h 130"/>
                <a:gd name="T24" fmla="*/ 79 w 123"/>
                <a:gd name="T25" fmla="*/ 130 h 130"/>
                <a:gd name="T26" fmla="*/ 101 w 123"/>
                <a:gd name="T27" fmla="*/ 104 h 130"/>
                <a:gd name="T28" fmla="*/ 123 w 123"/>
                <a:gd name="T29" fmla="*/ 78 h 130"/>
                <a:gd name="T30" fmla="*/ 95 w 123"/>
                <a:gd name="T31" fmla="*/ 78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0">
                  <a:moveTo>
                    <a:pt x="95" y="78"/>
                  </a:moveTo>
                  <a:cubicBezTo>
                    <a:pt x="93" y="67"/>
                    <a:pt x="90" y="56"/>
                    <a:pt x="84" y="46"/>
                  </a:cubicBezTo>
                  <a:cubicBezTo>
                    <a:pt x="78" y="35"/>
                    <a:pt x="71" y="26"/>
                    <a:pt x="62" y="19"/>
                  </a:cubicBezTo>
                  <a:cubicBezTo>
                    <a:pt x="53" y="12"/>
                    <a:pt x="42" y="7"/>
                    <a:pt x="32" y="4"/>
                  </a:cubicBezTo>
                  <a:cubicBezTo>
                    <a:pt x="21" y="1"/>
                    <a:pt x="10" y="0"/>
                    <a:pt x="0" y="1"/>
                  </a:cubicBezTo>
                  <a:cubicBezTo>
                    <a:pt x="0" y="2"/>
                    <a:pt x="0" y="2"/>
                    <a:pt x="0" y="2"/>
                  </a:cubicBezTo>
                  <a:cubicBezTo>
                    <a:pt x="10" y="3"/>
                    <a:pt x="20" y="6"/>
                    <a:pt x="29" y="11"/>
                  </a:cubicBezTo>
                  <a:cubicBezTo>
                    <a:pt x="37" y="16"/>
                    <a:pt x="45" y="23"/>
                    <a:pt x="50" y="30"/>
                  </a:cubicBezTo>
                  <a:cubicBezTo>
                    <a:pt x="56" y="38"/>
                    <a:pt x="60" y="46"/>
                    <a:pt x="62" y="55"/>
                  </a:cubicBezTo>
                  <a:cubicBezTo>
                    <a:pt x="64" y="63"/>
                    <a:pt x="65" y="71"/>
                    <a:pt x="64" y="78"/>
                  </a:cubicBezTo>
                  <a:cubicBezTo>
                    <a:pt x="36" y="78"/>
                    <a:pt x="36" y="78"/>
                    <a:pt x="36" y="78"/>
                  </a:cubicBezTo>
                  <a:cubicBezTo>
                    <a:pt x="57" y="104"/>
                    <a:pt x="57" y="104"/>
                    <a:pt x="57" y="104"/>
                  </a:cubicBezTo>
                  <a:cubicBezTo>
                    <a:pt x="79" y="130"/>
                    <a:pt x="79" y="130"/>
                    <a:pt x="79" y="130"/>
                  </a:cubicBezTo>
                  <a:cubicBezTo>
                    <a:pt x="101" y="104"/>
                    <a:pt x="101" y="104"/>
                    <a:pt x="101" y="104"/>
                  </a:cubicBezTo>
                  <a:cubicBezTo>
                    <a:pt x="123" y="78"/>
                    <a:pt x="123" y="78"/>
                    <a:pt x="123" y="78"/>
                  </a:cubicBezTo>
                  <a:lnTo>
                    <a:pt x="95"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Freeform 16"/>
            <p:cNvSpPr/>
            <p:nvPr/>
          </p:nvSpPr>
          <p:spPr bwMode="auto">
            <a:xfrm>
              <a:off x="6094412" y="5114925"/>
              <a:ext cx="268288" cy="285750"/>
            </a:xfrm>
            <a:custGeom>
              <a:gdLst>
                <a:gd name="T0" fmla="*/ 72 w 123"/>
                <a:gd name="T1" fmla="*/ 100 h 130"/>
                <a:gd name="T2" fmla="*/ 60 w 123"/>
                <a:gd name="T3" fmla="*/ 75 h 130"/>
                <a:gd name="T4" fmla="*/ 59 w 123"/>
                <a:gd name="T5" fmla="*/ 52 h 130"/>
                <a:gd name="T6" fmla="*/ 87 w 123"/>
                <a:gd name="T7" fmla="*/ 52 h 130"/>
                <a:gd name="T8" fmla="*/ 65 w 123"/>
                <a:gd name="T9" fmla="*/ 26 h 130"/>
                <a:gd name="T10" fmla="*/ 43 w 123"/>
                <a:gd name="T11" fmla="*/ 0 h 130"/>
                <a:gd name="T12" fmla="*/ 22 w 123"/>
                <a:gd name="T13" fmla="*/ 26 h 130"/>
                <a:gd name="T14" fmla="*/ 0 w 123"/>
                <a:gd name="T15" fmla="*/ 52 h 130"/>
                <a:gd name="T16" fmla="*/ 28 w 123"/>
                <a:gd name="T17" fmla="*/ 52 h 130"/>
                <a:gd name="T18" fmla="*/ 39 w 123"/>
                <a:gd name="T19" fmla="*/ 84 h 130"/>
                <a:gd name="T20" fmla="*/ 61 w 123"/>
                <a:gd name="T21" fmla="*/ 111 h 130"/>
                <a:gd name="T22" fmla="*/ 91 w 123"/>
                <a:gd name="T23" fmla="*/ 126 h 130"/>
                <a:gd name="T24" fmla="*/ 123 w 123"/>
                <a:gd name="T25" fmla="*/ 129 h 130"/>
                <a:gd name="T26" fmla="*/ 123 w 123"/>
                <a:gd name="T27" fmla="*/ 128 h 130"/>
                <a:gd name="T28" fmla="*/ 94 w 123"/>
                <a:gd name="T29" fmla="*/ 119 h 130"/>
                <a:gd name="T30" fmla="*/ 72 w 123"/>
                <a:gd name="T31" fmla="*/ 10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0">
                  <a:moveTo>
                    <a:pt x="72" y="100"/>
                  </a:moveTo>
                  <a:cubicBezTo>
                    <a:pt x="67" y="92"/>
                    <a:pt x="63" y="84"/>
                    <a:pt x="60" y="75"/>
                  </a:cubicBezTo>
                  <a:cubicBezTo>
                    <a:pt x="58" y="67"/>
                    <a:pt x="58" y="59"/>
                    <a:pt x="59" y="52"/>
                  </a:cubicBezTo>
                  <a:cubicBezTo>
                    <a:pt x="87" y="52"/>
                    <a:pt x="87" y="52"/>
                    <a:pt x="87" y="52"/>
                  </a:cubicBezTo>
                  <a:cubicBezTo>
                    <a:pt x="65" y="26"/>
                    <a:pt x="65" y="26"/>
                    <a:pt x="65" y="26"/>
                  </a:cubicBezTo>
                  <a:cubicBezTo>
                    <a:pt x="43" y="0"/>
                    <a:pt x="43" y="0"/>
                    <a:pt x="43" y="0"/>
                  </a:cubicBezTo>
                  <a:cubicBezTo>
                    <a:pt x="22" y="26"/>
                    <a:pt x="22" y="26"/>
                    <a:pt x="22" y="26"/>
                  </a:cubicBezTo>
                  <a:cubicBezTo>
                    <a:pt x="0" y="52"/>
                    <a:pt x="0" y="52"/>
                    <a:pt x="0" y="52"/>
                  </a:cubicBezTo>
                  <a:cubicBezTo>
                    <a:pt x="28" y="52"/>
                    <a:pt x="28" y="52"/>
                    <a:pt x="28" y="52"/>
                  </a:cubicBezTo>
                  <a:cubicBezTo>
                    <a:pt x="30" y="63"/>
                    <a:pt x="33" y="74"/>
                    <a:pt x="39" y="84"/>
                  </a:cubicBezTo>
                  <a:cubicBezTo>
                    <a:pt x="44" y="94"/>
                    <a:pt x="52" y="104"/>
                    <a:pt x="61" y="111"/>
                  </a:cubicBezTo>
                  <a:cubicBezTo>
                    <a:pt x="70" y="118"/>
                    <a:pt x="80" y="123"/>
                    <a:pt x="91" y="126"/>
                  </a:cubicBezTo>
                  <a:cubicBezTo>
                    <a:pt x="102" y="129"/>
                    <a:pt x="113" y="130"/>
                    <a:pt x="123" y="129"/>
                  </a:cubicBezTo>
                  <a:cubicBezTo>
                    <a:pt x="123" y="128"/>
                    <a:pt x="123" y="128"/>
                    <a:pt x="123" y="128"/>
                  </a:cubicBezTo>
                  <a:cubicBezTo>
                    <a:pt x="113" y="127"/>
                    <a:pt x="103" y="124"/>
                    <a:pt x="94" y="119"/>
                  </a:cubicBezTo>
                  <a:cubicBezTo>
                    <a:pt x="85" y="114"/>
                    <a:pt x="78" y="107"/>
                    <a:pt x="7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Freeform 17"/>
            <p:cNvSpPr/>
            <p:nvPr/>
          </p:nvSpPr>
          <p:spPr bwMode="auto">
            <a:xfrm>
              <a:off x="6305550" y="4970463"/>
              <a:ext cx="204788" cy="377825"/>
            </a:xfrm>
            <a:custGeom>
              <a:gdLst>
                <a:gd name="T0" fmla="*/ 59 w 93"/>
                <a:gd name="T1" fmla="*/ 71 h 171"/>
                <a:gd name="T2" fmla="*/ 33 w 93"/>
                <a:gd name="T3" fmla="*/ 54 h 171"/>
                <a:gd name="T4" fmla="*/ 51 w 93"/>
                <a:gd name="T5" fmla="*/ 42 h 171"/>
                <a:gd name="T6" fmla="*/ 81 w 93"/>
                <a:gd name="T7" fmla="*/ 49 h 171"/>
                <a:gd name="T8" fmla="*/ 88 w 93"/>
                <a:gd name="T9" fmla="*/ 25 h 171"/>
                <a:gd name="T10" fmla="*/ 57 w 93"/>
                <a:gd name="T11" fmla="*/ 18 h 171"/>
                <a:gd name="T12" fmla="*/ 57 w 93"/>
                <a:gd name="T13" fmla="*/ 0 h 171"/>
                <a:gd name="T14" fmla="*/ 37 w 93"/>
                <a:gd name="T15" fmla="*/ 0 h 171"/>
                <a:gd name="T16" fmla="*/ 37 w 93"/>
                <a:gd name="T17" fmla="*/ 20 h 171"/>
                <a:gd name="T18" fmla="*/ 1 w 93"/>
                <a:gd name="T19" fmla="*/ 57 h 171"/>
                <a:gd name="T20" fmla="*/ 39 w 93"/>
                <a:gd name="T21" fmla="*/ 96 h 171"/>
                <a:gd name="T22" fmla="*/ 61 w 93"/>
                <a:gd name="T23" fmla="*/ 114 h 171"/>
                <a:gd name="T24" fmla="*/ 41 w 93"/>
                <a:gd name="T25" fmla="*/ 127 h 171"/>
                <a:gd name="T26" fmla="*/ 6 w 93"/>
                <a:gd name="T27" fmla="*/ 118 h 171"/>
                <a:gd name="T28" fmla="*/ 0 w 93"/>
                <a:gd name="T29" fmla="*/ 142 h 171"/>
                <a:gd name="T30" fmla="*/ 35 w 93"/>
                <a:gd name="T31" fmla="*/ 151 h 171"/>
                <a:gd name="T32" fmla="*/ 35 w 93"/>
                <a:gd name="T33" fmla="*/ 171 h 171"/>
                <a:gd name="T34" fmla="*/ 56 w 93"/>
                <a:gd name="T35" fmla="*/ 171 h 171"/>
                <a:gd name="T36" fmla="*/ 56 w 93"/>
                <a:gd name="T37" fmla="*/ 149 h 171"/>
                <a:gd name="T38" fmla="*/ 93 w 93"/>
                <a:gd name="T39" fmla="*/ 111 h 171"/>
                <a:gd name="T40" fmla="*/ 59 w 93"/>
                <a:gd name="T41" fmla="*/ 71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71">
                  <a:moveTo>
                    <a:pt x="59" y="71"/>
                  </a:moveTo>
                  <a:cubicBezTo>
                    <a:pt x="41" y="65"/>
                    <a:pt x="33" y="60"/>
                    <a:pt x="33" y="54"/>
                  </a:cubicBezTo>
                  <a:cubicBezTo>
                    <a:pt x="33" y="48"/>
                    <a:pt x="38" y="42"/>
                    <a:pt x="51" y="42"/>
                  </a:cubicBezTo>
                  <a:cubicBezTo>
                    <a:pt x="66" y="42"/>
                    <a:pt x="76" y="47"/>
                    <a:pt x="81" y="49"/>
                  </a:cubicBezTo>
                  <a:cubicBezTo>
                    <a:pt x="88" y="25"/>
                    <a:pt x="88" y="25"/>
                    <a:pt x="88" y="25"/>
                  </a:cubicBezTo>
                  <a:cubicBezTo>
                    <a:pt x="80" y="22"/>
                    <a:pt x="71" y="19"/>
                    <a:pt x="57" y="18"/>
                  </a:cubicBezTo>
                  <a:cubicBezTo>
                    <a:pt x="57" y="0"/>
                    <a:pt x="57" y="0"/>
                    <a:pt x="57" y="0"/>
                  </a:cubicBezTo>
                  <a:cubicBezTo>
                    <a:pt x="37" y="0"/>
                    <a:pt x="37" y="0"/>
                    <a:pt x="37" y="0"/>
                  </a:cubicBezTo>
                  <a:cubicBezTo>
                    <a:pt x="37" y="20"/>
                    <a:pt x="37" y="20"/>
                    <a:pt x="37" y="20"/>
                  </a:cubicBezTo>
                  <a:cubicBezTo>
                    <a:pt x="14" y="24"/>
                    <a:pt x="1" y="39"/>
                    <a:pt x="1" y="57"/>
                  </a:cubicBezTo>
                  <a:cubicBezTo>
                    <a:pt x="1" y="78"/>
                    <a:pt x="16" y="88"/>
                    <a:pt x="39" y="96"/>
                  </a:cubicBezTo>
                  <a:cubicBezTo>
                    <a:pt x="55" y="101"/>
                    <a:pt x="61" y="106"/>
                    <a:pt x="61" y="114"/>
                  </a:cubicBezTo>
                  <a:cubicBezTo>
                    <a:pt x="61" y="122"/>
                    <a:pt x="53" y="127"/>
                    <a:pt x="41" y="127"/>
                  </a:cubicBezTo>
                  <a:cubicBezTo>
                    <a:pt x="27" y="127"/>
                    <a:pt x="15" y="122"/>
                    <a:pt x="6" y="118"/>
                  </a:cubicBezTo>
                  <a:cubicBezTo>
                    <a:pt x="0" y="142"/>
                    <a:pt x="0" y="142"/>
                    <a:pt x="0" y="142"/>
                  </a:cubicBezTo>
                  <a:cubicBezTo>
                    <a:pt x="8" y="146"/>
                    <a:pt x="21" y="150"/>
                    <a:pt x="35" y="151"/>
                  </a:cubicBezTo>
                  <a:cubicBezTo>
                    <a:pt x="35" y="171"/>
                    <a:pt x="35" y="171"/>
                    <a:pt x="35" y="171"/>
                  </a:cubicBezTo>
                  <a:cubicBezTo>
                    <a:pt x="56" y="171"/>
                    <a:pt x="56" y="171"/>
                    <a:pt x="56" y="171"/>
                  </a:cubicBezTo>
                  <a:cubicBezTo>
                    <a:pt x="56" y="149"/>
                    <a:pt x="56" y="149"/>
                    <a:pt x="56" y="149"/>
                  </a:cubicBezTo>
                  <a:cubicBezTo>
                    <a:pt x="80" y="145"/>
                    <a:pt x="93" y="129"/>
                    <a:pt x="93" y="111"/>
                  </a:cubicBezTo>
                  <a:cubicBezTo>
                    <a:pt x="93" y="92"/>
                    <a:pt x="83" y="80"/>
                    <a:pt x="5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9" name="Group 28"/>
          <p:cNvGrpSpPr/>
          <p:nvPr/>
        </p:nvGrpSpPr>
        <p:grpSpPr>
          <a:xfrm>
            <a:off x="5219700" y="4046482"/>
            <a:ext cx="368300" cy="366542"/>
            <a:chOff x="7886700" y="4848225"/>
            <a:chExt cx="665163" cy="661988"/>
          </a:xfrm>
          <a:solidFill>
            <a:schemeClr val="accent3"/>
          </a:solidFill>
        </p:grpSpPr>
        <p:sp>
          <p:nvSpPr>
            <p:cNvPr id="30" name="Freeform 21"/>
            <p:cNvSpPr/>
            <p:nvPr/>
          </p:nvSpPr>
          <p:spPr bwMode="auto">
            <a:xfrm>
              <a:off x="7886700" y="5243513"/>
              <a:ext cx="266700" cy="266700"/>
            </a:xfrm>
            <a:custGeom>
              <a:gdLst>
                <a:gd name="T0" fmla="*/ 168 w 168"/>
                <a:gd name="T1" fmla="*/ 86 h 168"/>
                <a:gd name="T2" fmla="*/ 0 w 168"/>
                <a:gd name="T3" fmla="*/ 168 h 168"/>
                <a:gd name="T4" fmla="*/ 82 w 168"/>
                <a:gd name="T5" fmla="*/ 0 h 168"/>
                <a:gd name="T6" fmla="*/ 168 w 168"/>
                <a:gd name="T7" fmla="*/ 86 h 168"/>
              </a:gdLst>
              <a:cxnLst>
                <a:cxn ang="0">
                  <a:pos x="T0" y="T1"/>
                </a:cxn>
                <a:cxn ang="0">
                  <a:pos x="T2" y="T3"/>
                </a:cxn>
                <a:cxn ang="0">
                  <a:pos x="T4" y="T5"/>
                </a:cxn>
                <a:cxn ang="0">
                  <a:pos x="T6" y="T7"/>
                </a:cxn>
              </a:cxnLst>
              <a:rect l="0" t="0" r="r" b="b"/>
              <a:pathLst>
                <a:path w="168" h="168">
                  <a:moveTo>
                    <a:pt x="168" y="86"/>
                  </a:moveTo>
                  <a:lnTo>
                    <a:pt x="0" y="168"/>
                  </a:lnTo>
                  <a:lnTo>
                    <a:pt x="82" y="0"/>
                  </a:lnTo>
                  <a:lnTo>
                    <a:pt x="16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Freeform 22"/>
            <p:cNvSpPr/>
            <p:nvPr/>
          </p:nvSpPr>
          <p:spPr bwMode="auto">
            <a:xfrm>
              <a:off x="8355013" y="4848225"/>
              <a:ext cx="196850" cy="193675"/>
            </a:xfrm>
            <a:custGeom>
              <a:gdLst>
                <a:gd name="T0" fmla="*/ 43 w 62"/>
                <a:gd name="T1" fmla="*/ 61 h 61"/>
                <a:gd name="T2" fmla="*/ 0 w 62"/>
                <a:gd name="T3" fmla="*/ 18 h 61"/>
                <a:gd name="T4" fmla="*/ 14 w 62"/>
                <a:gd name="T5" fmla="*/ 5 h 61"/>
                <a:gd name="T6" fmla="*/ 33 w 62"/>
                <a:gd name="T7" fmla="*/ 5 h 61"/>
                <a:gd name="T8" fmla="*/ 56 w 62"/>
                <a:gd name="T9" fmla="*/ 28 h 61"/>
                <a:gd name="T10" fmla="*/ 56 w 62"/>
                <a:gd name="T11" fmla="*/ 48 h 61"/>
                <a:gd name="T12" fmla="*/ 43 w 62"/>
                <a:gd name="T13" fmla="*/ 61 h 61"/>
              </a:gdLst>
              <a:cxnLst>
                <a:cxn ang="0">
                  <a:pos x="T0" y="T1"/>
                </a:cxn>
                <a:cxn ang="0">
                  <a:pos x="T2" y="T3"/>
                </a:cxn>
                <a:cxn ang="0">
                  <a:pos x="T4" y="T5"/>
                </a:cxn>
                <a:cxn ang="0">
                  <a:pos x="T6" y="T7"/>
                </a:cxn>
                <a:cxn ang="0">
                  <a:pos x="T8" y="T9"/>
                </a:cxn>
                <a:cxn ang="0">
                  <a:pos x="T10" y="T11"/>
                </a:cxn>
                <a:cxn ang="0">
                  <a:pos x="T12" y="T13"/>
                </a:cxn>
              </a:cxnLst>
              <a:rect l="0" t="0" r="r" b="b"/>
              <a:pathLst>
                <a:path w="62" h="61">
                  <a:moveTo>
                    <a:pt x="43" y="61"/>
                  </a:moveTo>
                  <a:cubicBezTo>
                    <a:pt x="0" y="18"/>
                    <a:pt x="0" y="18"/>
                    <a:pt x="0" y="18"/>
                  </a:cubicBezTo>
                  <a:cubicBezTo>
                    <a:pt x="14" y="5"/>
                    <a:pt x="14" y="5"/>
                    <a:pt x="14" y="5"/>
                  </a:cubicBezTo>
                  <a:cubicBezTo>
                    <a:pt x="19" y="0"/>
                    <a:pt x="27" y="0"/>
                    <a:pt x="33" y="5"/>
                  </a:cubicBezTo>
                  <a:cubicBezTo>
                    <a:pt x="56" y="28"/>
                    <a:pt x="56" y="28"/>
                    <a:pt x="56" y="28"/>
                  </a:cubicBezTo>
                  <a:cubicBezTo>
                    <a:pt x="62" y="34"/>
                    <a:pt x="62" y="42"/>
                    <a:pt x="56" y="48"/>
                  </a:cubicBezTo>
                  <a:lnTo>
                    <a:pt x="4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Freeform 23"/>
            <p:cNvSpPr/>
            <p:nvPr/>
          </p:nvSpPr>
          <p:spPr bwMode="auto">
            <a:xfrm>
              <a:off x="8039100" y="4937125"/>
              <a:ext cx="420688" cy="423863"/>
            </a:xfrm>
            <a:custGeom>
              <a:gdLst>
                <a:gd name="T0" fmla="*/ 65 w 133"/>
                <a:gd name="T1" fmla="*/ 91 h 134"/>
                <a:gd name="T2" fmla="*/ 65 w 133"/>
                <a:gd name="T3" fmla="*/ 80 h 134"/>
                <a:gd name="T4" fmla="*/ 117 w 133"/>
                <a:gd name="T5" fmla="*/ 28 h 134"/>
                <a:gd name="T6" fmla="*/ 89 w 133"/>
                <a:gd name="T7" fmla="*/ 0 h 134"/>
                <a:gd name="T8" fmla="*/ 0 w 133"/>
                <a:gd name="T9" fmla="*/ 90 h 134"/>
                <a:gd name="T10" fmla="*/ 43 w 133"/>
                <a:gd name="T11" fmla="*/ 134 h 134"/>
                <a:gd name="T12" fmla="*/ 133 w 133"/>
                <a:gd name="T13" fmla="*/ 44 h 134"/>
                <a:gd name="T14" fmla="*/ 128 w 133"/>
                <a:gd name="T15" fmla="*/ 39 h 134"/>
                <a:gd name="T16" fmla="*/ 75 w 133"/>
                <a:gd name="T17" fmla="*/ 91 h 134"/>
                <a:gd name="T18" fmla="*/ 65 w 133"/>
                <a:gd name="T19" fmla="*/ 91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5" y="91"/>
                  </a:moveTo>
                  <a:cubicBezTo>
                    <a:pt x="62" y="88"/>
                    <a:pt x="62" y="83"/>
                    <a:pt x="65" y="80"/>
                  </a:cubicBezTo>
                  <a:cubicBezTo>
                    <a:pt x="117" y="28"/>
                    <a:pt x="117" y="28"/>
                    <a:pt x="117" y="28"/>
                  </a:cubicBezTo>
                  <a:cubicBezTo>
                    <a:pt x="89" y="0"/>
                    <a:pt x="89" y="0"/>
                    <a:pt x="89" y="0"/>
                  </a:cubicBezTo>
                  <a:cubicBezTo>
                    <a:pt x="0" y="90"/>
                    <a:pt x="0" y="90"/>
                    <a:pt x="0" y="90"/>
                  </a:cubicBezTo>
                  <a:cubicBezTo>
                    <a:pt x="43" y="134"/>
                    <a:pt x="43" y="134"/>
                    <a:pt x="43" y="134"/>
                  </a:cubicBezTo>
                  <a:cubicBezTo>
                    <a:pt x="133" y="44"/>
                    <a:pt x="133" y="44"/>
                    <a:pt x="133" y="44"/>
                  </a:cubicBezTo>
                  <a:cubicBezTo>
                    <a:pt x="128" y="39"/>
                    <a:pt x="128" y="39"/>
                    <a:pt x="128" y="39"/>
                  </a:cubicBezTo>
                  <a:cubicBezTo>
                    <a:pt x="75" y="91"/>
                    <a:pt x="75" y="91"/>
                    <a:pt x="75" y="91"/>
                  </a:cubicBezTo>
                  <a:cubicBezTo>
                    <a:pt x="73" y="94"/>
                    <a:pt x="68" y="94"/>
                    <a:pt x="65"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0"/>
                                  </p:stCondLst>
                                  <p:childTnLst>
                                    <p:animRot by="-21600000">
                                      <p:cBhvr>
                                        <p:cTn id="22" dur="1250" fill="hold"/>
                                        <p:tgtEl>
                                          <p:spTgt spid="6"/>
                                        </p:tgtEl>
                                        <p:attrNameLst>
                                          <p:attrName>r</p:attrName>
                                        </p:attrNameLst>
                                      </p:cBhvr>
                                    </p:animRot>
                                  </p:childTnLst>
                                </p:cTn>
                              </p:par>
                              <p:par>
                                <p:cTn id="23" presetID="8" presetClass="emph" presetSubtype="0" fill="hold" grpId="1" nodeType="withEffect">
                                  <p:stCondLst>
                                    <p:cond delay="0"/>
                                  </p:stCondLst>
                                  <p:childTnLst>
                                    <p:animRot by="21600000">
                                      <p:cBhvr>
                                        <p:cTn id="24" dur="1250" fill="hold"/>
                                        <p:tgtEl>
                                          <p:spTgt spid="5"/>
                                        </p:tgtEl>
                                        <p:attrNameLst>
                                          <p:attrName>r</p:attrName>
                                        </p:attrNameLst>
                                      </p:cBhvr>
                                    </p:animRot>
                                  </p:childTnLst>
                                </p:cTn>
                              </p:par>
                              <p:par>
                                <p:cTn id="25" presetID="8" presetClass="emph" presetSubtype="0" fill="hold" grpId="1" nodeType="withEffect">
                                  <p:stCondLst>
                                    <p:cond delay="0"/>
                                  </p:stCondLst>
                                  <p:childTnLst>
                                    <p:animRot by="-21600000">
                                      <p:cBhvr>
                                        <p:cTn id="26" dur="1250" fill="hold"/>
                                        <p:tgtEl>
                                          <p:spTgt spid="4"/>
                                        </p:tgtEl>
                                        <p:attrNameLst>
                                          <p:attrName>r</p:attrName>
                                        </p:attrNameLst>
                                      </p:cBhvr>
                                    </p:animRot>
                                  </p:childTnLst>
                                </p:cTn>
                              </p:par>
                              <p:par>
                                <p:cTn id="27" presetID="8" presetClass="emph" presetSubtype="0" fill="hold" grpId="1" nodeType="withEffect">
                                  <p:stCondLst>
                                    <p:cond delay="0"/>
                                  </p:stCondLst>
                                  <p:childTnLst>
                                    <p:animRot by="21600000">
                                      <p:cBhvr>
                                        <p:cTn id="28" dur="1250" fill="hold"/>
                                        <p:tgtEl>
                                          <p:spTgt spid="7"/>
                                        </p:tgtEl>
                                        <p:attrNameLst>
                                          <p:attrName>r</p:attrName>
                                        </p:attrNameLst>
                                      </p:cBhvr>
                                    </p:animRot>
                                  </p:childTnLst>
                                </p:cTn>
                              </p:par>
                            </p:childTnLst>
                          </p:cTn>
                        </p:par>
                        <p:par>
                          <p:cTn id="29" fill="hold" nodeType="afterGroup">
                            <p:stCondLst>
                              <p:cond delay="125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nodeType="afterGroup">
                            <p:stCondLst>
                              <p:cond delay="1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nodeType="afterGroup">
                            <p:stCondLst>
                              <p:cond delay="225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nodeType="afterGroup">
                            <p:stCondLst>
                              <p:cond delay="275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nodeType="afterGroup">
                            <p:stCondLst>
                              <p:cond delay="325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3962986" y="2540782"/>
            <a:ext cx="4277360" cy="700336"/>
            <a:chOff x="1036906" y="2154702"/>
            <a:chExt cx="4277360" cy="700336"/>
          </a:xfrm>
        </p:grpSpPr>
        <p:sp>
          <p:nvSpPr>
            <p:cNvPr id="3" name="MH_Number"/>
            <p:cNvSpPr/>
            <p:nvPr>
              <p:custDataLst>
                <p:tags r:id="rId4"/>
              </p:custDataLst>
            </p:nvPr>
          </p:nvSpPr>
          <p:spPr>
            <a:xfrm flipH="1">
              <a:off x="1036907" y="2369292"/>
              <a:ext cx="609000" cy="426438"/>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endParaRPr lang="zh-CN" alt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Title"/>
            <p:cNvSpPr/>
            <p:nvPr>
              <p:custDataLst>
                <p:tags r:id="rId5"/>
              </p:custDataLst>
            </p:nvPr>
          </p:nvSpPr>
          <p:spPr>
            <a:xfrm flipH="1">
              <a:off x="1036906" y="2154702"/>
              <a:ext cx="4277360" cy="70033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未来展望</a:t>
              </a:r>
              <a:endParaRPr lang="zh-CN" altLang="en-US" sz="36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 name="MH_Title"/>
          <p:cNvSpPr txBox="1">
            <a:spLocks noChangeArrowheads="1"/>
          </p:cNvSpPr>
          <p:nvPr>
            <p:custDataLst>
              <p:tags r:id="rId6"/>
            </p:custDataLst>
          </p:nvPr>
        </p:nvSpPr>
        <p:spPr bwMode="auto">
          <a:xfrm>
            <a:off x="3962986" y="3650854"/>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314923" y="1265112"/>
            <a:ext cx="5368189" cy="4331257"/>
            <a:chOff x="2952848" y="1652381"/>
            <a:chExt cx="4425276" cy="3570478"/>
          </a:xfrm>
        </p:grpSpPr>
        <p:sp>
          <p:nvSpPr>
            <p:cNvPr id="3" name="MH_Number_1">
              <a:hlinkClick r:id="rId5" action="ppaction://hlinksldjump"/>
            </p:cNvPr>
            <p:cNvSpPr/>
            <p:nvPr>
              <p:custDataLst>
                <p:tags r:id="rId4"/>
              </p:custDataLst>
            </p:nvPr>
          </p:nvSpPr>
          <p:spPr>
            <a:xfrm flipH="1">
              <a:off x="2952848" y="1741569"/>
              <a:ext cx="609000" cy="337250"/>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Entry_1">
              <a:hlinkClick r:id="rId5" action="ppaction://hlinksldjump"/>
            </p:cNvPr>
            <p:cNvSpPr/>
            <p:nvPr>
              <p:custDataLst>
                <p:tags r:id="rId6"/>
              </p:custDataLst>
            </p:nvPr>
          </p:nvSpPr>
          <p:spPr>
            <a:xfrm flipH="1">
              <a:off x="2952850" y="1652381"/>
              <a:ext cx="3656787" cy="48574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endParaRPr lang="zh-CN" altLang="en-US" sz="32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MH_Number_2">
              <a:hlinkClick r:id="rId8" action="ppaction://hlinksldjump"/>
            </p:cNvPr>
            <p:cNvSpPr/>
            <p:nvPr>
              <p:custDataLst>
                <p:tags r:id="rId7"/>
              </p:custDataLst>
            </p:nvPr>
          </p:nvSpPr>
          <p:spPr>
            <a:xfrm>
              <a:off x="6769124" y="2512752"/>
              <a:ext cx="609000" cy="337250"/>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Entry_2">
              <a:hlinkClick r:id="rId8" action="ppaction://hlinksldjump"/>
            </p:cNvPr>
            <p:cNvSpPr/>
            <p:nvPr>
              <p:custDataLst>
                <p:tags r:id="rId9"/>
              </p:custDataLst>
            </p:nvPr>
          </p:nvSpPr>
          <p:spPr>
            <a:xfrm>
              <a:off x="3587331" y="2423564"/>
              <a:ext cx="3656787" cy="48574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Autofit/>
            </a:bodyPr>
            <a:lstStyle/>
            <a:p>
              <a:pPr algn="r">
                <a:lnSpc>
                  <a:spcPct val="130000"/>
                </a:lnSpc>
              </a:pPr>
              <a:r>
                <a:rPr lang="zh-CN" altLang="en-US" sz="28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  </a:t>
              </a:r>
              <a:endParaRPr lang="zh-CN" altLang="en-US" sz="32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Number_3">
              <a:hlinkClick r:id="rId11" action="ppaction://hlinksldjump"/>
            </p:cNvPr>
            <p:cNvSpPr/>
            <p:nvPr>
              <p:custDataLst>
                <p:tags r:id="rId10"/>
              </p:custDataLst>
            </p:nvPr>
          </p:nvSpPr>
          <p:spPr>
            <a:xfrm flipH="1">
              <a:off x="2952848" y="3283935"/>
              <a:ext cx="609000" cy="337250"/>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Entry_3">
              <a:hlinkClick r:id="rId11" action="ppaction://hlinksldjump"/>
            </p:cNvPr>
            <p:cNvSpPr/>
            <p:nvPr>
              <p:custDataLst>
                <p:tags r:id="rId12"/>
              </p:custDataLst>
            </p:nvPr>
          </p:nvSpPr>
          <p:spPr>
            <a:xfrm flipH="1">
              <a:off x="2952850" y="3194747"/>
              <a:ext cx="3656787" cy="48574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endParaRPr lang="zh-CN" altLang="en-US" sz="32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Number_4">
              <a:hlinkClick r:id="rId14" action="ppaction://hlinksldjump"/>
            </p:cNvPr>
            <p:cNvSpPr/>
            <p:nvPr>
              <p:custDataLst>
                <p:tags r:id="rId13"/>
              </p:custDataLst>
            </p:nvPr>
          </p:nvSpPr>
          <p:spPr>
            <a:xfrm>
              <a:off x="6769124" y="4055118"/>
              <a:ext cx="609000" cy="337250"/>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Entry_4">
              <a:hlinkClick r:id="rId14" action="ppaction://hlinksldjump"/>
            </p:cNvPr>
            <p:cNvSpPr/>
            <p:nvPr>
              <p:custDataLst>
                <p:tags r:id="rId15"/>
              </p:custDataLst>
            </p:nvPr>
          </p:nvSpPr>
          <p:spPr>
            <a:xfrm>
              <a:off x="3587331" y="3965930"/>
              <a:ext cx="3656787" cy="48574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Autofit/>
            </a:bodyPr>
            <a:lstStyle/>
            <a:p>
              <a:pPr algn="r">
                <a:lnSpc>
                  <a:spcPct val="130000"/>
                </a:lnSpc>
              </a:pPr>
              <a:r>
                <a:rPr lang="zh-CN" altLang="en-US" sz="28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32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Number_5">
              <a:hlinkClick action="ppaction://noaction"/>
            </p:cNvPr>
            <p:cNvSpPr/>
            <p:nvPr>
              <p:custDataLst>
                <p:tags r:id="rId16"/>
              </p:custDataLst>
            </p:nvPr>
          </p:nvSpPr>
          <p:spPr>
            <a:xfrm flipH="1">
              <a:off x="2952848" y="4826301"/>
              <a:ext cx="609000" cy="337250"/>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endParaRPr lang="zh-CN" altLang="en-US"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Entry_5">
              <a:hlinkClick action="ppaction://noaction"/>
            </p:cNvPr>
            <p:cNvSpPr/>
            <p:nvPr>
              <p:custDataLst>
                <p:tags r:id="rId17"/>
              </p:custDataLst>
            </p:nvPr>
          </p:nvSpPr>
          <p:spPr>
            <a:xfrm flipH="1">
              <a:off x="2952850" y="4737113"/>
              <a:ext cx="3656787" cy="48574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未来展望</a:t>
              </a:r>
              <a:endParaRPr lang="zh-CN" altLang="en-US" sz="32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3" name="MH_Others_1"/>
          <p:cNvSpPr/>
          <p:nvPr>
            <p:custDataLst>
              <p:tags r:id="rId18"/>
            </p:custDataLst>
          </p:nvPr>
        </p:nvSpPr>
        <p:spPr>
          <a:xfrm rot="16200000">
            <a:off x="8114030" y="2928995"/>
            <a:ext cx="2996333" cy="1012835"/>
          </a:xfrm>
          <a:prstGeom prst="rect">
            <a:avLst/>
          </a:prstGeom>
        </p:spPr>
        <p:txBody>
          <a:bodyPr wrap="none" anchor="ctr" anchorCtr="0">
            <a:noAutofit/>
          </a:bodyPr>
          <a:lstStyle/>
          <a:p>
            <a:pPr algn="ctr">
              <a:defRPr/>
            </a:pPr>
            <a:endParaRPr lang="en-US" altLang="zh-CN" sz="2800" spc="50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a:p>
            <a:pPr algn="ctr">
              <a:defRPr/>
            </a:pPr>
            <a:r>
              <a:rPr lang="en-US" altLang="zh-CN" sz="2800" spc="50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2800" spc="50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s_2"/>
          <p:cNvSpPr txBox="1">
            <a:spLocks noChangeArrowheads="1"/>
          </p:cNvSpPr>
          <p:nvPr>
            <p:custDataLst>
              <p:tags r:id="rId19"/>
            </p:custDataLst>
          </p:nvPr>
        </p:nvSpPr>
        <p:spPr bwMode="auto">
          <a:xfrm>
            <a:off x="9977316" y="2830577"/>
            <a:ext cx="557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目录</a:t>
            </a:r>
            <a:endParaRPr lang="zh-CN" altLang="en-US" sz="6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菱形 1"/>
          <p:cNvSpPr/>
          <p:nvPr/>
        </p:nvSpPr>
        <p:spPr>
          <a:xfrm>
            <a:off x="356135" y="288758"/>
            <a:ext cx="510139" cy="51013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106905" y="282217"/>
            <a:ext cx="2935705"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Group 2"/>
          <p:cNvGrpSpPr/>
          <p:nvPr/>
        </p:nvGrpSpPr>
        <p:grpSpPr>
          <a:xfrm>
            <a:off x="4474765" y="2107318"/>
            <a:ext cx="3462362" cy="3798783"/>
            <a:chOff x="4474765" y="2107318"/>
            <a:chExt cx="3462362" cy="3798783"/>
          </a:xfrm>
          <a:effectLst>
            <a:outerShdw blurRad="152400" dist="76200" dir="5400000" sx="90000" sy="-19000" rotWithShape="0">
              <a:prstClr val="black">
                <a:alpha val="5000"/>
              </a:prstClr>
            </a:outerShdw>
          </a:effectLst>
        </p:grpSpPr>
        <p:sp>
          <p:nvSpPr>
            <p:cNvPr id="5" name="Oval 3"/>
            <p:cNvSpPr>
              <a:spLocks noChangeArrowheads="1"/>
            </p:cNvSpPr>
            <p:nvPr/>
          </p:nvSpPr>
          <p:spPr bwMode="auto">
            <a:xfrm rot="19890794">
              <a:off x="5447058" y="2122743"/>
              <a:ext cx="1233488" cy="3379788"/>
            </a:xfrm>
            <a:prstGeom prst="ellipse">
              <a:avLst/>
            </a:prstGeom>
            <a:gradFill>
              <a:gsLst>
                <a:gs pos="0">
                  <a:schemeClr val="accent1">
                    <a:lumMod val="50000"/>
                  </a:schemeClr>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Freeform 4"/>
            <p:cNvSpPr/>
            <p:nvPr/>
          </p:nvSpPr>
          <p:spPr bwMode="auto">
            <a:xfrm rot="19890794">
              <a:off x="5534347" y="3081979"/>
              <a:ext cx="2035175" cy="960438"/>
            </a:xfrm>
            <a:custGeom>
              <a:gdLst>
                <a:gd name="T0" fmla="*/ 1043 w 1309"/>
                <a:gd name="T1" fmla="*/ 95 h 618"/>
                <a:gd name="T2" fmla="*/ 602 w 1309"/>
                <a:gd name="T3" fmla="*/ 0 h 618"/>
                <a:gd name="T4" fmla="*/ 0 w 1309"/>
                <a:gd name="T5" fmla="*/ 602 h 618"/>
                <a:gd name="T6" fmla="*/ 301 w 1309"/>
                <a:gd name="T7" fmla="*/ 618 h 618"/>
                <a:gd name="T8" fmla="*/ 1043 w 1309"/>
                <a:gd name="T9" fmla="*/ 506 h 618"/>
                <a:gd name="T10" fmla="*/ 1309 w 1309"/>
                <a:gd name="T11" fmla="*/ 301 h 618"/>
                <a:gd name="T12" fmla="*/ 1043 w 1309"/>
                <a:gd name="T13" fmla="*/ 95 h 618"/>
              </a:gdLst>
              <a:cxnLst>
                <a:cxn ang="0">
                  <a:pos x="T0" y="T1"/>
                </a:cxn>
                <a:cxn ang="0">
                  <a:pos x="T2" y="T3"/>
                </a:cxn>
                <a:cxn ang="0">
                  <a:pos x="T4" y="T5"/>
                </a:cxn>
                <a:cxn ang="0">
                  <a:pos x="T6" y="T7"/>
                </a:cxn>
                <a:cxn ang="0">
                  <a:pos x="T8" y="T9"/>
                </a:cxn>
                <a:cxn ang="0">
                  <a:pos x="T10" y="T11"/>
                </a:cxn>
                <a:cxn ang="0">
                  <a:pos x="T12" y="T13"/>
                </a:cxn>
              </a:cxnLst>
              <a:rect l="0" t="0" r="r" b="b"/>
              <a:pathLst>
                <a:path w="1309" h="618">
                  <a:moveTo>
                    <a:pt x="1043" y="95"/>
                  </a:moveTo>
                  <a:cubicBezTo>
                    <a:pt x="918" y="50"/>
                    <a:pt x="767" y="18"/>
                    <a:pt x="602" y="0"/>
                  </a:cubicBezTo>
                  <a:cubicBezTo>
                    <a:pt x="0" y="602"/>
                    <a:pt x="0" y="602"/>
                    <a:pt x="0" y="602"/>
                  </a:cubicBezTo>
                  <a:cubicBezTo>
                    <a:pt x="97" y="612"/>
                    <a:pt x="198" y="618"/>
                    <a:pt x="301" y="618"/>
                  </a:cubicBezTo>
                  <a:cubicBezTo>
                    <a:pt x="583" y="618"/>
                    <a:pt x="846" y="578"/>
                    <a:pt x="1043" y="506"/>
                  </a:cubicBezTo>
                  <a:cubicBezTo>
                    <a:pt x="1239" y="435"/>
                    <a:pt x="1309" y="353"/>
                    <a:pt x="1309" y="301"/>
                  </a:cubicBezTo>
                  <a:cubicBezTo>
                    <a:pt x="1309" y="248"/>
                    <a:pt x="1239" y="167"/>
                    <a:pt x="1043" y="95"/>
                  </a:cubicBezTo>
                  <a:close/>
                </a:path>
              </a:pathLst>
            </a:custGeom>
            <a:gradFill>
              <a:gsLst>
                <a:gs pos="38000">
                  <a:schemeClr val="accent4"/>
                </a:gs>
                <a:gs pos="100000">
                  <a:schemeClr val="accent4">
                    <a:lumMod val="75000"/>
                  </a:schemeClr>
                </a:gs>
              </a:gsLst>
              <a:lin ang="135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Freeform 5"/>
            <p:cNvSpPr/>
            <p:nvPr/>
          </p:nvSpPr>
          <p:spPr bwMode="auto">
            <a:xfrm rot="19890794">
              <a:off x="5664173" y="2107318"/>
              <a:ext cx="1443038" cy="1574800"/>
            </a:xfrm>
            <a:custGeom>
              <a:gdLst>
                <a:gd name="T0" fmla="*/ 552 w 928"/>
                <a:gd name="T1" fmla="*/ 303 h 1013"/>
                <a:gd name="T2" fmla="*/ 816 w 928"/>
                <a:gd name="T3" fmla="*/ 1013 h 1013"/>
                <a:gd name="T4" fmla="*/ 927 w 928"/>
                <a:gd name="T5" fmla="*/ 927 h 1013"/>
                <a:gd name="T6" fmla="*/ 928 w 928"/>
                <a:gd name="T7" fmla="*/ 927 h 1013"/>
                <a:gd name="T8" fmla="*/ 656 w 928"/>
                <a:gd name="T9" fmla="*/ 271 h 1013"/>
                <a:gd name="T10" fmla="*/ 0 w 928"/>
                <a:gd name="T11" fmla="*/ 0 h 1013"/>
                <a:gd name="T12" fmla="*/ 552 w 928"/>
                <a:gd name="T13" fmla="*/ 303 h 1013"/>
              </a:gdLst>
              <a:cxnLst>
                <a:cxn ang="0">
                  <a:pos x="T0" y="T1"/>
                </a:cxn>
                <a:cxn ang="0">
                  <a:pos x="T2" y="T3"/>
                </a:cxn>
                <a:cxn ang="0">
                  <a:pos x="T4" y="T5"/>
                </a:cxn>
                <a:cxn ang="0">
                  <a:pos x="T6" y="T7"/>
                </a:cxn>
                <a:cxn ang="0">
                  <a:pos x="T8" y="T9"/>
                </a:cxn>
                <a:cxn ang="0">
                  <a:pos x="T10" y="T11"/>
                </a:cxn>
                <a:cxn ang="0">
                  <a:pos x="T12" y="T13"/>
                </a:cxn>
              </a:cxnLst>
              <a:rect l="0" t="0" r="r" b="b"/>
              <a:pathLst>
                <a:path w="927" h="1013">
                  <a:moveTo>
                    <a:pt x="552" y="303"/>
                  </a:moveTo>
                  <a:cubicBezTo>
                    <a:pt x="703" y="499"/>
                    <a:pt x="816" y="766"/>
                    <a:pt x="816" y="1013"/>
                  </a:cubicBezTo>
                  <a:cubicBezTo>
                    <a:pt x="891" y="974"/>
                    <a:pt x="920" y="941"/>
                    <a:pt x="927" y="927"/>
                  </a:cubicBezTo>
                  <a:cubicBezTo>
                    <a:pt x="928" y="927"/>
                    <a:pt x="928" y="927"/>
                    <a:pt x="928" y="927"/>
                  </a:cubicBezTo>
                  <a:cubicBezTo>
                    <a:pt x="928" y="679"/>
                    <a:pt x="831" y="446"/>
                    <a:pt x="656" y="271"/>
                  </a:cubicBezTo>
                  <a:cubicBezTo>
                    <a:pt x="481" y="96"/>
                    <a:pt x="248" y="0"/>
                    <a:pt x="0" y="0"/>
                  </a:cubicBezTo>
                  <a:cubicBezTo>
                    <a:pt x="248" y="0"/>
                    <a:pt x="503" y="239"/>
                    <a:pt x="552" y="303"/>
                  </a:cubicBezTo>
                  <a:close/>
                </a:path>
              </a:pathLst>
            </a:custGeom>
            <a:gradFill>
              <a:gsLst>
                <a:gs pos="38000">
                  <a:schemeClr val="accent2"/>
                </a:gs>
                <a:gs pos="100000">
                  <a:schemeClr val="accent2">
                    <a:lumMod val="60000"/>
                    <a:lumOff val="40000"/>
                  </a:schemeClr>
                </a:gs>
              </a:gsLst>
              <a:lin ang="189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6"/>
            <p:cNvSpPr/>
            <p:nvPr/>
          </p:nvSpPr>
          <p:spPr bwMode="auto">
            <a:xfrm rot="19890794">
              <a:off x="5674744" y="2148962"/>
              <a:ext cx="1268413" cy="1574800"/>
            </a:xfrm>
            <a:custGeom>
              <a:gdLst>
                <a:gd name="T0" fmla="*/ 0 w 816"/>
                <a:gd name="T1" fmla="*/ 0 h 1013"/>
                <a:gd name="T2" fmla="*/ 0 w 816"/>
                <a:gd name="T3" fmla="*/ 927 h 1013"/>
                <a:gd name="T4" fmla="*/ 816 w 816"/>
                <a:gd name="T5" fmla="*/ 1013 h 1013"/>
                <a:gd name="T6" fmla="*/ 552 w 816"/>
                <a:gd name="T7" fmla="*/ 285 h 1013"/>
                <a:gd name="T8" fmla="*/ 0 w 816"/>
                <a:gd name="T9" fmla="*/ 0 h 1013"/>
              </a:gdLst>
              <a:cxnLst>
                <a:cxn ang="0">
                  <a:pos x="T0" y="T1"/>
                </a:cxn>
                <a:cxn ang="0">
                  <a:pos x="T2" y="T3"/>
                </a:cxn>
                <a:cxn ang="0">
                  <a:pos x="T4" y="T5"/>
                </a:cxn>
                <a:cxn ang="0">
                  <a:pos x="T6" y="T7"/>
                </a:cxn>
                <a:cxn ang="0">
                  <a:pos x="T8" y="T9"/>
                </a:cxn>
              </a:cxnLst>
              <a:rect l="0" t="0" r="r" b="b"/>
              <a:pathLst>
                <a:path w="816" h="1013">
                  <a:moveTo>
                    <a:pt x="0" y="0"/>
                  </a:moveTo>
                  <a:cubicBezTo>
                    <a:pt x="0" y="927"/>
                    <a:pt x="0" y="927"/>
                    <a:pt x="0" y="927"/>
                  </a:cubicBezTo>
                  <a:cubicBezTo>
                    <a:pt x="816" y="1013"/>
                    <a:pt x="816" y="1013"/>
                    <a:pt x="816" y="1013"/>
                  </a:cubicBezTo>
                  <a:cubicBezTo>
                    <a:pt x="816" y="766"/>
                    <a:pt x="727" y="461"/>
                    <a:pt x="552" y="285"/>
                  </a:cubicBezTo>
                  <a:cubicBezTo>
                    <a:pt x="412" y="145"/>
                    <a:pt x="248" y="0"/>
                    <a:pt x="0" y="0"/>
                  </a:cubicBezTo>
                  <a:close/>
                </a:path>
              </a:pathLst>
            </a:custGeom>
            <a:gradFill>
              <a:gsLst>
                <a:gs pos="38000">
                  <a:schemeClr val="accent2">
                    <a:lumMod val="75000"/>
                  </a:schemeClr>
                </a:gs>
                <a:gs pos="100000">
                  <a:schemeClr val="accent2">
                    <a:lumMod val="50000"/>
                  </a:schemeClr>
                </a:gs>
              </a:gsLst>
              <a:lin ang="189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Freeform 7"/>
            <p:cNvSpPr/>
            <p:nvPr/>
          </p:nvSpPr>
          <p:spPr bwMode="auto">
            <a:xfrm rot="19890794">
              <a:off x="5532930" y="2437593"/>
              <a:ext cx="1247775" cy="1498600"/>
            </a:xfrm>
            <a:custGeom>
              <a:gdLst>
                <a:gd name="T0" fmla="*/ 803 w 803"/>
                <a:gd name="T1" fmla="*/ 876 h 964"/>
                <a:gd name="T2" fmla="*/ 589 w 803"/>
                <a:gd name="T3" fmla="*/ 279 h 964"/>
                <a:gd name="T4" fmla="*/ 156 w 803"/>
                <a:gd name="T5" fmla="*/ 0 h 964"/>
                <a:gd name="T6" fmla="*/ 101 w 803"/>
                <a:gd name="T7" fmla="*/ 120 h 964"/>
                <a:gd name="T8" fmla="*/ 4 w 803"/>
                <a:gd name="T9" fmla="*/ 654 h 964"/>
                <a:gd name="T10" fmla="*/ 0 w 803"/>
                <a:gd name="T11" fmla="*/ 807 h 964"/>
                <a:gd name="T12" fmla="*/ 4 w 803"/>
                <a:gd name="T13" fmla="*/ 959 h 964"/>
                <a:gd name="T14" fmla="*/ 156 w 803"/>
                <a:gd name="T15" fmla="*/ 964 h 964"/>
                <a:gd name="T16" fmla="*/ 309 w 803"/>
                <a:gd name="T17" fmla="*/ 959 h 964"/>
                <a:gd name="T18" fmla="*/ 803 w 803"/>
                <a:gd name="T19" fmla="*/ 876 h 964"/>
                <a:gd name="T20" fmla="*/ 803 w 803"/>
                <a:gd name="T21" fmla="*/ 876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964">
                  <a:moveTo>
                    <a:pt x="803" y="876"/>
                  </a:moveTo>
                  <a:cubicBezTo>
                    <a:pt x="784" y="654"/>
                    <a:pt x="705" y="419"/>
                    <a:pt x="589" y="279"/>
                  </a:cubicBezTo>
                  <a:cubicBezTo>
                    <a:pt x="455" y="120"/>
                    <a:pt x="322" y="25"/>
                    <a:pt x="156" y="0"/>
                  </a:cubicBezTo>
                  <a:cubicBezTo>
                    <a:pt x="140" y="27"/>
                    <a:pt x="121" y="66"/>
                    <a:pt x="101" y="120"/>
                  </a:cubicBezTo>
                  <a:cubicBezTo>
                    <a:pt x="49" y="265"/>
                    <a:pt x="15" y="450"/>
                    <a:pt x="4" y="654"/>
                  </a:cubicBezTo>
                  <a:cubicBezTo>
                    <a:pt x="1" y="704"/>
                    <a:pt x="0" y="755"/>
                    <a:pt x="0" y="807"/>
                  </a:cubicBezTo>
                  <a:cubicBezTo>
                    <a:pt x="0" y="859"/>
                    <a:pt x="1" y="910"/>
                    <a:pt x="4" y="959"/>
                  </a:cubicBezTo>
                  <a:cubicBezTo>
                    <a:pt x="54" y="962"/>
                    <a:pt x="105" y="964"/>
                    <a:pt x="156" y="964"/>
                  </a:cubicBezTo>
                  <a:cubicBezTo>
                    <a:pt x="208" y="964"/>
                    <a:pt x="259" y="962"/>
                    <a:pt x="309" y="959"/>
                  </a:cubicBezTo>
                  <a:cubicBezTo>
                    <a:pt x="495" y="949"/>
                    <a:pt x="665" y="920"/>
                    <a:pt x="803" y="876"/>
                  </a:cubicBezTo>
                  <a:cubicBezTo>
                    <a:pt x="803" y="876"/>
                    <a:pt x="803" y="876"/>
                    <a:pt x="803" y="876"/>
                  </a:cubicBezTo>
                  <a:close/>
                </a:path>
              </a:pathLst>
            </a:custGeom>
            <a:gradFill>
              <a:gsLst>
                <a:gs pos="38000">
                  <a:schemeClr val="accent3"/>
                </a:gs>
                <a:gs pos="100000">
                  <a:schemeClr val="accent3">
                    <a:lumMod val="60000"/>
                    <a:lumOff val="40000"/>
                  </a:schemeClr>
                </a:gs>
              </a:gsLst>
              <a:lin ang="189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Freeform 8"/>
            <p:cNvSpPr/>
            <p:nvPr/>
          </p:nvSpPr>
          <p:spPr bwMode="auto">
            <a:xfrm rot="19890794">
              <a:off x="4474765" y="2526313"/>
              <a:ext cx="1690688" cy="3379788"/>
            </a:xfrm>
            <a:custGeom>
              <a:gdLst>
                <a:gd name="T0" fmla="*/ 1087 w 1087"/>
                <a:gd name="T1" fmla="*/ 0 h 2174"/>
                <a:gd name="T2" fmla="*/ 0 w 1087"/>
                <a:gd name="T3" fmla="*/ 1087 h 2174"/>
                <a:gd name="T4" fmla="*/ 1087 w 1087"/>
                <a:gd name="T5" fmla="*/ 2174 h 2174"/>
                <a:gd name="T6" fmla="*/ 1087 w 1087"/>
                <a:gd name="T7" fmla="*/ 2174 h 2174"/>
                <a:gd name="T8" fmla="*/ 691 w 1087"/>
                <a:gd name="T9" fmla="*/ 1087 h 2174"/>
                <a:gd name="T10" fmla="*/ 1087 w 1087"/>
                <a:gd name="T11" fmla="*/ 0 h 2174"/>
              </a:gdLst>
              <a:cxnLst>
                <a:cxn ang="0">
                  <a:pos x="T0" y="T1"/>
                </a:cxn>
                <a:cxn ang="0">
                  <a:pos x="T2" y="T3"/>
                </a:cxn>
                <a:cxn ang="0">
                  <a:pos x="T4" y="T5"/>
                </a:cxn>
                <a:cxn ang="0">
                  <a:pos x="T6" y="T7"/>
                </a:cxn>
                <a:cxn ang="0">
                  <a:pos x="T8" y="T9"/>
                </a:cxn>
                <a:cxn ang="0">
                  <a:pos x="T10" y="T11"/>
                </a:cxn>
              </a:cxnLst>
              <a:rect l="0" t="0" r="r" b="b"/>
              <a:pathLst>
                <a:path w="1087" h="2174">
                  <a:moveTo>
                    <a:pt x="1087" y="0"/>
                  </a:moveTo>
                  <a:cubicBezTo>
                    <a:pt x="487" y="0"/>
                    <a:pt x="0" y="486"/>
                    <a:pt x="0" y="1087"/>
                  </a:cubicBezTo>
                  <a:cubicBezTo>
                    <a:pt x="0" y="1687"/>
                    <a:pt x="487" y="2174"/>
                    <a:pt x="1087" y="2174"/>
                  </a:cubicBezTo>
                  <a:cubicBezTo>
                    <a:pt x="1087" y="2174"/>
                    <a:pt x="1087" y="2174"/>
                    <a:pt x="1087" y="2174"/>
                  </a:cubicBezTo>
                  <a:cubicBezTo>
                    <a:pt x="868" y="2174"/>
                    <a:pt x="691" y="1687"/>
                    <a:pt x="691" y="1087"/>
                  </a:cubicBezTo>
                  <a:cubicBezTo>
                    <a:pt x="691" y="486"/>
                    <a:pt x="868" y="0"/>
                    <a:pt x="1087" y="0"/>
                  </a:cubicBezTo>
                  <a:close/>
                </a:path>
              </a:pathLst>
            </a:custGeom>
            <a:gradFill flip="none" rotWithShape="1">
              <a:gsLst>
                <a:gs pos="38000">
                  <a:schemeClr val="accent1"/>
                </a:gs>
                <a:gs pos="100000">
                  <a:schemeClr val="accent1">
                    <a:lumMod val="60000"/>
                    <a:lumOff val="40000"/>
                  </a:schemeClr>
                </a:gs>
              </a:gsLst>
              <a:lin ang="189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Freeform 9"/>
            <p:cNvSpPr/>
            <p:nvPr/>
          </p:nvSpPr>
          <p:spPr bwMode="auto">
            <a:xfrm rot="19890794">
              <a:off x="5901952" y="3456977"/>
              <a:ext cx="2035175" cy="1565275"/>
            </a:xfrm>
            <a:custGeom>
              <a:gdLst>
                <a:gd name="T0" fmla="*/ 1309 w 1309"/>
                <a:gd name="T1" fmla="*/ 0 h 1007"/>
                <a:gd name="T2" fmla="*/ 1043 w 1309"/>
                <a:gd name="T3" fmla="*/ 205 h 1007"/>
                <a:gd name="T4" fmla="*/ 301 w 1309"/>
                <a:gd name="T5" fmla="*/ 317 h 1007"/>
                <a:gd name="T6" fmla="*/ 0 w 1309"/>
                <a:gd name="T7" fmla="*/ 301 h 1007"/>
                <a:gd name="T8" fmla="*/ 96 w 1309"/>
                <a:gd name="T9" fmla="*/ 741 h 1007"/>
                <a:gd name="T10" fmla="*/ 301 w 1309"/>
                <a:gd name="T11" fmla="*/ 1007 h 1007"/>
                <a:gd name="T12" fmla="*/ 301 w 1309"/>
                <a:gd name="T13" fmla="*/ 1007 h 1007"/>
                <a:gd name="T14" fmla="*/ 1013 w 1309"/>
                <a:gd name="T15" fmla="*/ 712 h 1007"/>
                <a:gd name="T16" fmla="*/ 1309 w 1309"/>
                <a:gd name="T17" fmla="*/ 0 h 10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1006">
                  <a:moveTo>
                    <a:pt x="1309" y="0"/>
                  </a:moveTo>
                  <a:cubicBezTo>
                    <a:pt x="1308" y="52"/>
                    <a:pt x="1238" y="134"/>
                    <a:pt x="1043" y="205"/>
                  </a:cubicBezTo>
                  <a:cubicBezTo>
                    <a:pt x="846" y="277"/>
                    <a:pt x="583" y="317"/>
                    <a:pt x="301" y="317"/>
                  </a:cubicBezTo>
                  <a:cubicBezTo>
                    <a:pt x="198" y="317"/>
                    <a:pt x="97" y="311"/>
                    <a:pt x="0" y="301"/>
                  </a:cubicBezTo>
                  <a:cubicBezTo>
                    <a:pt x="18" y="466"/>
                    <a:pt x="51" y="617"/>
                    <a:pt x="96" y="741"/>
                  </a:cubicBezTo>
                  <a:cubicBezTo>
                    <a:pt x="167" y="937"/>
                    <a:pt x="249" y="1007"/>
                    <a:pt x="301" y="1007"/>
                  </a:cubicBezTo>
                  <a:cubicBezTo>
                    <a:pt x="301" y="1007"/>
                    <a:pt x="301" y="1007"/>
                    <a:pt x="301" y="1007"/>
                  </a:cubicBezTo>
                  <a:cubicBezTo>
                    <a:pt x="570" y="1007"/>
                    <a:pt x="823" y="902"/>
                    <a:pt x="1013" y="712"/>
                  </a:cubicBezTo>
                  <a:cubicBezTo>
                    <a:pt x="1204" y="522"/>
                    <a:pt x="1308" y="269"/>
                    <a:pt x="1309" y="0"/>
                  </a:cubicBezTo>
                  <a:close/>
                </a:path>
              </a:pathLst>
            </a:custGeom>
            <a:gradFill flip="none" rotWithShape="1">
              <a:gsLst>
                <a:gs pos="38000">
                  <a:schemeClr val="accent4"/>
                </a:gs>
                <a:gs pos="100000">
                  <a:schemeClr val="accent4">
                    <a:lumMod val="60000"/>
                    <a:lumOff val="40000"/>
                  </a:schemeClr>
                </a:gs>
              </a:gsLst>
              <a:lin ang="135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cxnSp>
        <p:nvCxnSpPr>
          <p:cNvPr id="12" name="Straight Connector 10"/>
          <p:cNvCxnSpPr/>
          <p:nvPr/>
        </p:nvCxnSpPr>
        <p:spPr>
          <a:xfrm flipV="1">
            <a:off x="6718951" y="2110197"/>
            <a:ext cx="499961" cy="499961"/>
          </a:xfrm>
          <a:prstGeom prst="line">
            <a:avLst/>
          </a:prstGeom>
          <a:ln w="19050">
            <a:solidFill>
              <a:schemeClr val="accent2">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1"/>
          <p:cNvCxnSpPr/>
          <p:nvPr/>
        </p:nvCxnSpPr>
        <p:spPr>
          <a:xfrm>
            <a:off x="7214149" y="2111459"/>
            <a:ext cx="999332" cy="0"/>
          </a:xfrm>
          <a:prstGeom prst="straightConnector1">
            <a:avLst/>
          </a:prstGeom>
          <a:ln w="19050">
            <a:solidFill>
              <a:schemeClr val="accent2">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12"/>
          <p:cNvCxnSpPr/>
          <p:nvPr/>
        </p:nvCxnSpPr>
        <p:spPr>
          <a:xfrm rot="10800000" flipV="1">
            <a:off x="4189498" y="4469620"/>
            <a:ext cx="499961" cy="499961"/>
          </a:xfrm>
          <a:prstGeom prst="line">
            <a:avLst/>
          </a:prstGeom>
          <a:ln w="19050">
            <a:solidFill>
              <a:schemeClr val="accent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3"/>
          <p:cNvCxnSpPr/>
          <p:nvPr/>
        </p:nvCxnSpPr>
        <p:spPr>
          <a:xfrm rot="8100000">
            <a:off x="3858591" y="4828062"/>
            <a:ext cx="280513" cy="280513"/>
          </a:xfrm>
          <a:prstGeom prst="straightConnector1">
            <a:avLst/>
          </a:prstGeom>
          <a:ln w="19050">
            <a:solidFill>
              <a:schemeClr val="accent1">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4"/>
          <p:cNvCxnSpPr/>
          <p:nvPr/>
        </p:nvCxnSpPr>
        <p:spPr>
          <a:xfrm flipH="1" flipV="1">
            <a:off x="4936618" y="2137537"/>
            <a:ext cx="685507" cy="685507"/>
          </a:xfrm>
          <a:prstGeom prst="line">
            <a:avLst/>
          </a:prstGeom>
          <a:ln w="19050">
            <a:solidFill>
              <a:schemeClr val="accent3">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5"/>
          <p:cNvCxnSpPr/>
          <p:nvPr/>
        </p:nvCxnSpPr>
        <p:spPr>
          <a:xfrm flipH="1">
            <a:off x="3572944" y="2139267"/>
            <a:ext cx="1370205" cy="0"/>
          </a:xfrm>
          <a:prstGeom prst="straightConnector1">
            <a:avLst/>
          </a:prstGeom>
          <a:ln w="19050">
            <a:solidFill>
              <a:schemeClr val="accent3">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8" name="Straight Connector 16"/>
          <p:cNvCxnSpPr/>
          <p:nvPr/>
        </p:nvCxnSpPr>
        <p:spPr>
          <a:xfrm rot="10800000" flipH="1" flipV="1">
            <a:off x="7298381" y="4323630"/>
            <a:ext cx="499961" cy="499961"/>
          </a:xfrm>
          <a:prstGeom prst="line">
            <a:avLst/>
          </a:prstGeom>
          <a:ln w="19050">
            <a:solidFill>
              <a:schemeClr val="accent4">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7"/>
          <p:cNvCxnSpPr/>
          <p:nvPr/>
        </p:nvCxnSpPr>
        <p:spPr>
          <a:xfrm rot="13500000" flipH="1">
            <a:off x="7848736" y="4682072"/>
            <a:ext cx="280513" cy="280513"/>
          </a:xfrm>
          <a:prstGeom prst="straightConnector1">
            <a:avLst/>
          </a:prstGeom>
          <a:ln w="19050">
            <a:solidFill>
              <a:schemeClr val="accent4">
                <a:lumMod val="75000"/>
              </a:schemeClr>
            </a:solidFill>
            <a:tailEnd type="diamond"/>
          </a:ln>
        </p:spPr>
        <p:style>
          <a:lnRef idx="1">
            <a:schemeClr val="accent1"/>
          </a:lnRef>
          <a:fillRef idx="0">
            <a:schemeClr val="accent1"/>
          </a:fillRef>
          <a:effectRef idx="0">
            <a:schemeClr val="accent1"/>
          </a:effectRef>
          <a:fontRef idx="minor">
            <a:schemeClr val="tx1"/>
          </a:fontRef>
        </p:style>
      </p:cxnSp>
      <p:sp>
        <p:nvSpPr>
          <p:cNvPr id="20" name="TextBox 18"/>
          <p:cNvSpPr txBox="1"/>
          <p:nvPr/>
        </p:nvSpPr>
        <p:spPr>
          <a:xfrm>
            <a:off x="8890787" y="1760483"/>
            <a:ext cx="1210588" cy="400110"/>
          </a:xfrm>
          <a:prstGeom prst="rect">
            <a:avLst/>
          </a:prstGeom>
          <a:noFill/>
        </p:spPr>
        <p:txBody>
          <a:bodyPr wrap="non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Rectangle 19"/>
          <p:cNvSpPr/>
          <p:nvPr/>
        </p:nvSpPr>
        <p:spPr>
          <a:xfrm>
            <a:off x="8890787" y="2154824"/>
            <a:ext cx="2682082" cy="521970"/>
          </a:xfrm>
          <a:prstGeom prst="rect">
            <a:avLst/>
          </a:prstGeom>
        </p:spPr>
        <p:txBody>
          <a:bodyPr wrap="square">
            <a:spAutoFit/>
          </a:bodyPr>
          <a:lstStyle/>
          <a:p>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TextBox 20"/>
          <p:cNvSpPr txBox="1"/>
          <p:nvPr/>
        </p:nvSpPr>
        <p:spPr>
          <a:xfrm>
            <a:off x="1888211" y="1760483"/>
            <a:ext cx="1210588" cy="400110"/>
          </a:xfrm>
          <a:prstGeom prst="rect">
            <a:avLst/>
          </a:prstGeom>
          <a:noFill/>
        </p:spPr>
        <p:txBody>
          <a:bodyPr wrap="non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Rectangle 21"/>
          <p:cNvSpPr/>
          <p:nvPr/>
        </p:nvSpPr>
        <p:spPr>
          <a:xfrm>
            <a:off x="400306" y="2154824"/>
            <a:ext cx="2698493" cy="521970"/>
          </a:xfrm>
          <a:prstGeom prst="rect">
            <a:avLst/>
          </a:prstGeom>
        </p:spPr>
        <p:txBody>
          <a:bodyPr wrap="square">
            <a:spAutoFit/>
          </a:bodyPr>
          <a:lstStyle/>
          <a:p>
            <a:pPr algn="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TextBox 22"/>
          <p:cNvSpPr txBox="1"/>
          <p:nvPr/>
        </p:nvSpPr>
        <p:spPr>
          <a:xfrm>
            <a:off x="8795537" y="4423251"/>
            <a:ext cx="1210588" cy="400110"/>
          </a:xfrm>
          <a:prstGeom prst="rect">
            <a:avLst/>
          </a:prstGeom>
          <a:noFill/>
        </p:spPr>
        <p:txBody>
          <a:bodyPr wrap="non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Rectangle 23"/>
          <p:cNvSpPr/>
          <p:nvPr/>
        </p:nvSpPr>
        <p:spPr>
          <a:xfrm>
            <a:off x="8795537" y="4817592"/>
            <a:ext cx="2682082" cy="521970"/>
          </a:xfrm>
          <a:prstGeom prst="rect">
            <a:avLst/>
          </a:prstGeom>
        </p:spPr>
        <p:txBody>
          <a:bodyPr wrap="square">
            <a:spAutoFit/>
          </a:bodyPr>
          <a:lstStyle/>
          <a:p>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TextBox 24"/>
          <p:cNvSpPr txBox="1"/>
          <p:nvPr/>
        </p:nvSpPr>
        <p:spPr>
          <a:xfrm>
            <a:off x="1996343" y="4592528"/>
            <a:ext cx="1210588" cy="400110"/>
          </a:xfrm>
          <a:prstGeom prst="rect">
            <a:avLst/>
          </a:prstGeom>
          <a:noFill/>
        </p:spPr>
        <p:txBody>
          <a:bodyPr wrap="non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Rectangle 25"/>
          <p:cNvSpPr/>
          <p:nvPr/>
        </p:nvSpPr>
        <p:spPr>
          <a:xfrm>
            <a:off x="508438" y="4986869"/>
            <a:ext cx="2698493" cy="521970"/>
          </a:xfrm>
          <a:prstGeom prst="rect">
            <a:avLst/>
          </a:prstGeom>
        </p:spPr>
        <p:txBody>
          <a:bodyPr wrap="square">
            <a:spAutoFit/>
          </a:bodyPr>
          <a:lstStyle/>
          <a:p>
            <a:pPr algn="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8" name="Group 26"/>
          <p:cNvGrpSpPr/>
          <p:nvPr/>
        </p:nvGrpSpPr>
        <p:grpSpPr>
          <a:xfrm>
            <a:off x="3259822" y="4731021"/>
            <a:ext cx="411732" cy="405933"/>
            <a:chOff x="9934575" y="-392112"/>
            <a:chExt cx="450850" cy="444500"/>
          </a:xfrm>
          <a:solidFill>
            <a:schemeClr val="accent1"/>
          </a:solidFill>
        </p:grpSpPr>
        <p:sp>
          <p:nvSpPr>
            <p:cNvPr id="29" name="Freeform 5"/>
            <p:cNvSpPr>
              <a:spLocks noEditPoints="1"/>
            </p:cNvSpPr>
            <p:nvPr/>
          </p:nvSpPr>
          <p:spPr bwMode="auto">
            <a:xfrm>
              <a:off x="9934575" y="-392112"/>
              <a:ext cx="450850" cy="444500"/>
            </a:xfrm>
            <a:custGeom>
              <a:gdLst>
                <a:gd name="T0" fmla="*/ 111 w 120"/>
                <a:gd name="T1" fmla="*/ 0 h 118"/>
                <a:gd name="T2" fmla="*/ 9 w 120"/>
                <a:gd name="T3" fmla="*/ 0 h 118"/>
                <a:gd name="T4" fmla="*/ 0 w 120"/>
                <a:gd name="T5" fmla="*/ 9 h 118"/>
                <a:gd name="T6" fmla="*/ 0 w 120"/>
                <a:gd name="T7" fmla="*/ 103 h 118"/>
                <a:gd name="T8" fmla="*/ 9 w 120"/>
                <a:gd name="T9" fmla="*/ 112 h 118"/>
                <a:gd name="T10" fmla="*/ 16 w 120"/>
                <a:gd name="T11" fmla="*/ 112 h 118"/>
                <a:gd name="T12" fmla="*/ 16 w 120"/>
                <a:gd name="T13" fmla="*/ 112 h 118"/>
                <a:gd name="T14" fmla="*/ 22 w 120"/>
                <a:gd name="T15" fmla="*/ 118 h 118"/>
                <a:gd name="T16" fmla="*/ 28 w 120"/>
                <a:gd name="T17" fmla="*/ 112 h 118"/>
                <a:gd name="T18" fmla="*/ 28 w 120"/>
                <a:gd name="T19" fmla="*/ 112 h 118"/>
                <a:gd name="T20" fmla="*/ 92 w 120"/>
                <a:gd name="T21" fmla="*/ 112 h 118"/>
                <a:gd name="T22" fmla="*/ 92 w 120"/>
                <a:gd name="T23" fmla="*/ 112 h 118"/>
                <a:gd name="T24" fmla="*/ 98 w 120"/>
                <a:gd name="T25" fmla="*/ 118 h 118"/>
                <a:gd name="T26" fmla="*/ 104 w 120"/>
                <a:gd name="T27" fmla="*/ 112 h 118"/>
                <a:gd name="T28" fmla="*/ 104 w 120"/>
                <a:gd name="T29" fmla="*/ 112 h 118"/>
                <a:gd name="T30" fmla="*/ 111 w 120"/>
                <a:gd name="T31" fmla="*/ 112 h 118"/>
                <a:gd name="T32" fmla="*/ 120 w 120"/>
                <a:gd name="T33" fmla="*/ 103 h 118"/>
                <a:gd name="T34" fmla="*/ 120 w 120"/>
                <a:gd name="T35" fmla="*/ 9 h 118"/>
                <a:gd name="T36" fmla="*/ 111 w 120"/>
                <a:gd name="T37" fmla="*/ 0 h 118"/>
                <a:gd name="T38" fmla="*/ 112 w 120"/>
                <a:gd name="T39" fmla="*/ 103 h 118"/>
                <a:gd name="T40" fmla="*/ 111 w 120"/>
                <a:gd name="T41" fmla="*/ 104 h 118"/>
                <a:gd name="T42" fmla="*/ 9 w 120"/>
                <a:gd name="T43" fmla="*/ 104 h 118"/>
                <a:gd name="T44" fmla="*/ 8 w 120"/>
                <a:gd name="T45" fmla="*/ 103 h 118"/>
                <a:gd name="T46" fmla="*/ 8 w 120"/>
                <a:gd name="T47" fmla="*/ 9 h 118"/>
                <a:gd name="T48" fmla="*/ 9 w 120"/>
                <a:gd name="T49" fmla="*/ 8 h 118"/>
                <a:gd name="T50" fmla="*/ 111 w 120"/>
                <a:gd name="T51" fmla="*/ 8 h 118"/>
                <a:gd name="T52" fmla="*/ 112 w 120"/>
                <a:gd name="T53" fmla="*/ 9 h 118"/>
                <a:gd name="T54" fmla="*/ 112 w 120"/>
                <a:gd name="T55" fmla="*/ 103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8">
                  <a:moveTo>
                    <a:pt x="111" y="0"/>
                  </a:moveTo>
                  <a:cubicBezTo>
                    <a:pt x="9" y="0"/>
                    <a:pt x="9" y="0"/>
                    <a:pt x="9" y="0"/>
                  </a:cubicBezTo>
                  <a:cubicBezTo>
                    <a:pt x="4" y="0"/>
                    <a:pt x="0" y="4"/>
                    <a:pt x="0" y="9"/>
                  </a:cubicBezTo>
                  <a:cubicBezTo>
                    <a:pt x="0" y="103"/>
                    <a:pt x="0" y="103"/>
                    <a:pt x="0" y="103"/>
                  </a:cubicBezTo>
                  <a:cubicBezTo>
                    <a:pt x="0" y="108"/>
                    <a:pt x="4" y="112"/>
                    <a:pt x="9" y="112"/>
                  </a:cubicBezTo>
                  <a:cubicBezTo>
                    <a:pt x="16" y="112"/>
                    <a:pt x="16" y="112"/>
                    <a:pt x="16" y="112"/>
                  </a:cubicBezTo>
                  <a:cubicBezTo>
                    <a:pt x="16" y="112"/>
                    <a:pt x="16" y="112"/>
                    <a:pt x="16" y="112"/>
                  </a:cubicBezTo>
                  <a:cubicBezTo>
                    <a:pt x="16" y="115"/>
                    <a:pt x="19" y="118"/>
                    <a:pt x="22" y="118"/>
                  </a:cubicBezTo>
                  <a:cubicBezTo>
                    <a:pt x="25" y="118"/>
                    <a:pt x="28" y="115"/>
                    <a:pt x="28" y="112"/>
                  </a:cubicBezTo>
                  <a:cubicBezTo>
                    <a:pt x="28" y="112"/>
                    <a:pt x="28" y="112"/>
                    <a:pt x="28" y="112"/>
                  </a:cubicBezTo>
                  <a:cubicBezTo>
                    <a:pt x="92" y="112"/>
                    <a:pt x="92" y="112"/>
                    <a:pt x="92" y="112"/>
                  </a:cubicBezTo>
                  <a:cubicBezTo>
                    <a:pt x="92" y="112"/>
                    <a:pt x="92" y="112"/>
                    <a:pt x="92" y="112"/>
                  </a:cubicBezTo>
                  <a:cubicBezTo>
                    <a:pt x="92" y="115"/>
                    <a:pt x="95" y="118"/>
                    <a:pt x="98" y="118"/>
                  </a:cubicBezTo>
                  <a:cubicBezTo>
                    <a:pt x="101" y="118"/>
                    <a:pt x="104" y="115"/>
                    <a:pt x="104" y="112"/>
                  </a:cubicBezTo>
                  <a:cubicBezTo>
                    <a:pt x="104" y="112"/>
                    <a:pt x="104" y="112"/>
                    <a:pt x="104" y="112"/>
                  </a:cubicBezTo>
                  <a:cubicBezTo>
                    <a:pt x="111" y="112"/>
                    <a:pt x="111" y="112"/>
                    <a:pt x="111" y="112"/>
                  </a:cubicBezTo>
                  <a:cubicBezTo>
                    <a:pt x="116" y="112"/>
                    <a:pt x="120" y="108"/>
                    <a:pt x="120" y="103"/>
                  </a:cubicBezTo>
                  <a:cubicBezTo>
                    <a:pt x="120" y="9"/>
                    <a:pt x="120" y="9"/>
                    <a:pt x="120" y="9"/>
                  </a:cubicBezTo>
                  <a:cubicBezTo>
                    <a:pt x="120" y="4"/>
                    <a:pt x="116" y="0"/>
                    <a:pt x="111" y="0"/>
                  </a:cubicBezTo>
                  <a:close/>
                  <a:moveTo>
                    <a:pt x="112" y="103"/>
                  </a:moveTo>
                  <a:cubicBezTo>
                    <a:pt x="112" y="104"/>
                    <a:pt x="112" y="104"/>
                    <a:pt x="111" y="104"/>
                  </a:cubicBezTo>
                  <a:cubicBezTo>
                    <a:pt x="9" y="104"/>
                    <a:pt x="9" y="104"/>
                    <a:pt x="9" y="104"/>
                  </a:cubicBezTo>
                  <a:cubicBezTo>
                    <a:pt x="8" y="104"/>
                    <a:pt x="8" y="104"/>
                    <a:pt x="8" y="103"/>
                  </a:cubicBezTo>
                  <a:cubicBezTo>
                    <a:pt x="8" y="9"/>
                    <a:pt x="8" y="9"/>
                    <a:pt x="8" y="9"/>
                  </a:cubicBezTo>
                  <a:cubicBezTo>
                    <a:pt x="8" y="8"/>
                    <a:pt x="8" y="8"/>
                    <a:pt x="9" y="8"/>
                  </a:cubicBezTo>
                  <a:cubicBezTo>
                    <a:pt x="111" y="8"/>
                    <a:pt x="111" y="8"/>
                    <a:pt x="111" y="8"/>
                  </a:cubicBezTo>
                  <a:cubicBezTo>
                    <a:pt x="112" y="8"/>
                    <a:pt x="112" y="8"/>
                    <a:pt x="112" y="9"/>
                  </a:cubicBezTo>
                  <a:lnTo>
                    <a:pt x="112"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Freeform 6"/>
            <p:cNvSpPr>
              <a:spLocks noEditPoints="1"/>
            </p:cNvSpPr>
            <p:nvPr/>
          </p:nvSpPr>
          <p:spPr bwMode="auto">
            <a:xfrm>
              <a:off x="10061575" y="-279400"/>
              <a:ext cx="195263" cy="196850"/>
            </a:xfrm>
            <a:custGeom>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8 h 52"/>
                <a:gd name="T12" fmla="*/ 4 w 52"/>
                <a:gd name="T13" fmla="*/ 26 h 52"/>
                <a:gd name="T14" fmla="*/ 26 w 52"/>
                <a:gd name="T15" fmla="*/ 4 h 52"/>
                <a:gd name="T16" fmla="*/ 48 w 52"/>
                <a:gd name="T17" fmla="*/ 26 h 52"/>
                <a:gd name="T18" fmla="*/ 26 w 52"/>
                <a:gd name="T19" fmla="*/ 48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8"/>
                  </a:moveTo>
                  <a:cubicBezTo>
                    <a:pt x="14" y="48"/>
                    <a:pt x="4" y="38"/>
                    <a:pt x="4" y="26"/>
                  </a:cubicBezTo>
                  <a:cubicBezTo>
                    <a:pt x="4" y="14"/>
                    <a:pt x="14" y="4"/>
                    <a:pt x="26" y="4"/>
                  </a:cubicBezTo>
                  <a:cubicBezTo>
                    <a:pt x="38" y="4"/>
                    <a:pt x="48" y="14"/>
                    <a:pt x="48" y="26"/>
                  </a:cubicBezTo>
                  <a:cubicBezTo>
                    <a:pt x="48" y="38"/>
                    <a:pt x="38" y="48"/>
                    <a:pt x="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Freeform 7"/>
            <p:cNvSpPr>
              <a:spLocks noEditPoints="1"/>
            </p:cNvSpPr>
            <p:nvPr/>
          </p:nvSpPr>
          <p:spPr bwMode="auto">
            <a:xfrm>
              <a:off x="10121900" y="-246062"/>
              <a:ext cx="74613" cy="103188"/>
            </a:xfrm>
            <a:custGeom>
              <a:gdLst>
                <a:gd name="T0" fmla="*/ 12 w 20"/>
                <a:gd name="T1" fmla="*/ 7 h 27"/>
                <a:gd name="T2" fmla="*/ 12 w 20"/>
                <a:gd name="T3" fmla="*/ 2 h 27"/>
                <a:gd name="T4" fmla="*/ 10 w 20"/>
                <a:gd name="T5" fmla="*/ 0 h 27"/>
                <a:gd name="T6" fmla="*/ 8 w 20"/>
                <a:gd name="T7" fmla="*/ 2 h 27"/>
                <a:gd name="T8" fmla="*/ 8 w 20"/>
                <a:gd name="T9" fmla="*/ 7 h 27"/>
                <a:gd name="T10" fmla="*/ 0 w 20"/>
                <a:gd name="T11" fmla="*/ 17 h 27"/>
                <a:gd name="T12" fmla="*/ 10 w 20"/>
                <a:gd name="T13" fmla="*/ 27 h 27"/>
                <a:gd name="T14" fmla="*/ 20 w 20"/>
                <a:gd name="T15" fmla="*/ 17 h 27"/>
                <a:gd name="T16" fmla="*/ 12 w 20"/>
                <a:gd name="T17" fmla="*/ 7 h 27"/>
                <a:gd name="T18" fmla="*/ 10 w 20"/>
                <a:gd name="T19" fmla="*/ 23 h 27"/>
                <a:gd name="T20" fmla="*/ 4 w 20"/>
                <a:gd name="T21" fmla="*/ 17 h 27"/>
                <a:gd name="T22" fmla="*/ 8 w 20"/>
                <a:gd name="T23" fmla="*/ 11 h 27"/>
                <a:gd name="T24" fmla="*/ 8 w 20"/>
                <a:gd name="T25" fmla="*/ 14 h 27"/>
                <a:gd name="T26" fmla="*/ 10 w 20"/>
                <a:gd name="T27" fmla="*/ 16 h 27"/>
                <a:gd name="T28" fmla="*/ 12 w 20"/>
                <a:gd name="T29" fmla="*/ 14 h 27"/>
                <a:gd name="T30" fmla="*/ 12 w 20"/>
                <a:gd name="T31" fmla="*/ 11 h 27"/>
                <a:gd name="T32" fmla="*/ 16 w 20"/>
                <a:gd name="T33" fmla="*/ 17 h 27"/>
                <a:gd name="T34" fmla="*/ 10 w 20"/>
                <a:gd name="T35" fmla="*/ 23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12" y="7"/>
                  </a:moveTo>
                  <a:cubicBezTo>
                    <a:pt x="12" y="2"/>
                    <a:pt x="12" y="2"/>
                    <a:pt x="12" y="2"/>
                  </a:cubicBezTo>
                  <a:cubicBezTo>
                    <a:pt x="12" y="1"/>
                    <a:pt x="11" y="0"/>
                    <a:pt x="10" y="0"/>
                  </a:cubicBezTo>
                  <a:cubicBezTo>
                    <a:pt x="9" y="0"/>
                    <a:pt x="8" y="1"/>
                    <a:pt x="8" y="2"/>
                  </a:cubicBezTo>
                  <a:cubicBezTo>
                    <a:pt x="8" y="7"/>
                    <a:pt x="8" y="7"/>
                    <a:pt x="8" y="7"/>
                  </a:cubicBezTo>
                  <a:cubicBezTo>
                    <a:pt x="3" y="8"/>
                    <a:pt x="0" y="12"/>
                    <a:pt x="0" y="17"/>
                  </a:cubicBezTo>
                  <a:cubicBezTo>
                    <a:pt x="0" y="23"/>
                    <a:pt x="4" y="27"/>
                    <a:pt x="10" y="27"/>
                  </a:cubicBezTo>
                  <a:cubicBezTo>
                    <a:pt x="16" y="27"/>
                    <a:pt x="20" y="23"/>
                    <a:pt x="20" y="17"/>
                  </a:cubicBezTo>
                  <a:cubicBezTo>
                    <a:pt x="20" y="12"/>
                    <a:pt x="17" y="8"/>
                    <a:pt x="12" y="7"/>
                  </a:cubicBezTo>
                  <a:close/>
                  <a:moveTo>
                    <a:pt x="10" y="23"/>
                  </a:moveTo>
                  <a:cubicBezTo>
                    <a:pt x="7" y="23"/>
                    <a:pt x="4" y="20"/>
                    <a:pt x="4" y="17"/>
                  </a:cubicBezTo>
                  <a:cubicBezTo>
                    <a:pt x="4" y="14"/>
                    <a:pt x="6" y="12"/>
                    <a:pt x="8" y="11"/>
                  </a:cubicBezTo>
                  <a:cubicBezTo>
                    <a:pt x="8" y="14"/>
                    <a:pt x="8" y="14"/>
                    <a:pt x="8" y="14"/>
                  </a:cubicBezTo>
                  <a:cubicBezTo>
                    <a:pt x="8" y="15"/>
                    <a:pt x="9" y="16"/>
                    <a:pt x="10" y="16"/>
                  </a:cubicBezTo>
                  <a:cubicBezTo>
                    <a:pt x="11" y="16"/>
                    <a:pt x="12" y="15"/>
                    <a:pt x="12" y="14"/>
                  </a:cubicBezTo>
                  <a:cubicBezTo>
                    <a:pt x="12" y="11"/>
                    <a:pt x="12" y="11"/>
                    <a:pt x="12" y="11"/>
                  </a:cubicBezTo>
                  <a:cubicBezTo>
                    <a:pt x="14" y="12"/>
                    <a:pt x="16" y="14"/>
                    <a:pt x="16" y="17"/>
                  </a:cubicBezTo>
                  <a:cubicBezTo>
                    <a:pt x="16" y="20"/>
                    <a:pt x="13" y="23"/>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Freeform 8"/>
            <p:cNvSpPr>
              <a:spLocks noEditPoints="1"/>
            </p:cNvSpPr>
            <p:nvPr/>
          </p:nvSpPr>
          <p:spPr bwMode="auto">
            <a:xfrm>
              <a:off x="9994900" y="-331787"/>
              <a:ext cx="344488" cy="301625"/>
            </a:xfrm>
            <a:custGeom>
              <a:gdLst>
                <a:gd name="T0" fmla="*/ 88 w 92"/>
                <a:gd name="T1" fmla="*/ 13 h 80"/>
                <a:gd name="T2" fmla="*/ 88 w 92"/>
                <a:gd name="T3" fmla="*/ 5 h 80"/>
                <a:gd name="T4" fmla="*/ 83 w 92"/>
                <a:gd name="T5" fmla="*/ 0 h 80"/>
                <a:gd name="T6" fmla="*/ 5 w 92"/>
                <a:gd name="T7" fmla="*/ 0 h 80"/>
                <a:gd name="T8" fmla="*/ 0 w 92"/>
                <a:gd name="T9" fmla="*/ 5 h 80"/>
                <a:gd name="T10" fmla="*/ 0 w 92"/>
                <a:gd name="T11" fmla="*/ 75 h 80"/>
                <a:gd name="T12" fmla="*/ 5 w 92"/>
                <a:gd name="T13" fmla="*/ 80 h 80"/>
                <a:gd name="T14" fmla="*/ 83 w 92"/>
                <a:gd name="T15" fmla="*/ 80 h 80"/>
                <a:gd name="T16" fmla="*/ 88 w 92"/>
                <a:gd name="T17" fmla="*/ 75 h 80"/>
                <a:gd name="T18" fmla="*/ 88 w 92"/>
                <a:gd name="T19" fmla="*/ 69 h 80"/>
                <a:gd name="T20" fmla="*/ 92 w 92"/>
                <a:gd name="T21" fmla="*/ 63 h 80"/>
                <a:gd name="T22" fmla="*/ 92 w 92"/>
                <a:gd name="T23" fmla="*/ 59 h 80"/>
                <a:gd name="T24" fmla="*/ 88 w 92"/>
                <a:gd name="T25" fmla="*/ 53 h 80"/>
                <a:gd name="T26" fmla="*/ 88 w 92"/>
                <a:gd name="T27" fmla="*/ 29 h 80"/>
                <a:gd name="T28" fmla="*/ 92 w 92"/>
                <a:gd name="T29" fmla="*/ 23 h 80"/>
                <a:gd name="T30" fmla="*/ 92 w 92"/>
                <a:gd name="T31" fmla="*/ 19 h 80"/>
                <a:gd name="T32" fmla="*/ 88 w 92"/>
                <a:gd name="T33" fmla="*/ 13 h 80"/>
                <a:gd name="T34" fmla="*/ 83 w 92"/>
                <a:gd name="T35" fmla="*/ 76 h 80"/>
                <a:gd name="T36" fmla="*/ 5 w 92"/>
                <a:gd name="T37" fmla="*/ 76 h 80"/>
                <a:gd name="T38" fmla="*/ 4 w 92"/>
                <a:gd name="T39" fmla="*/ 75 h 80"/>
                <a:gd name="T40" fmla="*/ 4 w 92"/>
                <a:gd name="T41" fmla="*/ 5 h 80"/>
                <a:gd name="T42" fmla="*/ 5 w 92"/>
                <a:gd name="T43" fmla="*/ 4 h 80"/>
                <a:gd name="T44" fmla="*/ 83 w 92"/>
                <a:gd name="T45" fmla="*/ 4 h 80"/>
                <a:gd name="T46" fmla="*/ 84 w 92"/>
                <a:gd name="T47" fmla="*/ 5 h 80"/>
                <a:gd name="T48" fmla="*/ 84 w 92"/>
                <a:gd name="T49" fmla="*/ 13 h 80"/>
                <a:gd name="T50" fmla="*/ 80 w 92"/>
                <a:gd name="T51" fmla="*/ 19 h 80"/>
                <a:gd name="T52" fmla="*/ 80 w 92"/>
                <a:gd name="T53" fmla="*/ 23 h 80"/>
                <a:gd name="T54" fmla="*/ 84 w 92"/>
                <a:gd name="T55" fmla="*/ 29 h 80"/>
                <a:gd name="T56" fmla="*/ 84 w 92"/>
                <a:gd name="T57" fmla="*/ 53 h 80"/>
                <a:gd name="T58" fmla="*/ 80 w 92"/>
                <a:gd name="T59" fmla="*/ 59 h 80"/>
                <a:gd name="T60" fmla="*/ 80 w 92"/>
                <a:gd name="T61" fmla="*/ 63 h 80"/>
                <a:gd name="T62" fmla="*/ 84 w 92"/>
                <a:gd name="T63" fmla="*/ 69 h 80"/>
                <a:gd name="T64" fmla="*/ 84 w 92"/>
                <a:gd name="T65" fmla="*/ 75 h 80"/>
                <a:gd name="T66" fmla="*/ 83 w 92"/>
                <a:gd name="T67" fmla="*/ 76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0">
                  <a:moveTo>
                    <a:pt x="88" y="13"/>
                  </a:moveTo>
                  <a:cubicBezTo>
                    <a:pt x="88" y="5"/>
                    <a:pt x="88" y="5"/>
                    <a:pt x="88" y="5"/>
                  </a:cubicBezTo>
                  <a:cubicBezTo>
                    <a:pt x="88" y="2"/>
                    <a:pt x="86" y="0"/>
                    <a:pt x="83" y="0"/>
                  </a:cubicBezTo>
                  <a:cubicBezTo>
                    <a:pt x="5" y="0"/>
                    <a:pt x="5" y="0"/>
                    <a:pt x="5" y="0"/>
                  </a:cubicBezTo>
                  <a:cubicBezTo>
                    <a:pt x="2" y="0"/>
                    <a:pt x="0" y="2"/>
                    <a:pt x="0" y="5"/>
                  </a:cubicBezTo>
                  <a:cubicBezTo>
                    <a:pt x="0" y="75"/>
                    <a:pt x="0" y="75"/>
                    <a:pt x="0" y="75"/>
                  </a:cubicBezTo>
                  <a:cubicBezTo>
                    <a:pt x="0" y="78"/>
                    <a:pt x="2" y="80"/>
                    <a:pt x="5" y="80"/>
                  </a:cubicBezTo>
                  <a:cubicBezTo>
                    <a:pt x="83" y="80"/>
                    <a:pt x="83" y="80"/>
                    <a:pt x="83" y="80"/>
                  </a:cubicBezTo>
                  <a:cubicBezTo>
                    <a:pt x="86" y="80"/>
                    <a:pt x="88" y="78"/>
                    <a:pt x="88" y="75"/>
                  </a:cubicBezTo>
                  <a:cubicBezTo>
                    <a:pt x="88" y="69"/>
                    <a:pt x="88" y="69"/>
                    <a:pt x="88" y="69"/>
                  </a:cubicBezTo>
                  <a:cubicBezTo>
                    <a:pt x="90" y="68"/>
                    <a:pt x="92" y="66"/>
                    <a:pt x="92" y="63"/>
                  </a:cubicBezTo>
                  <a:cubicBezTo>
                    <a:pt x="92" y="59"/>
                    <a:pt x="92" y="59"/>
                    <a:pt x="92" y="59"/>
                  </a:cubicBezTo>
                  <a:cubicBezTo>
                    <a:pt x="92" y="56"/>
                    <a:pt x="90" y="54"/>
                    <a:pt x="88" y="53"/>
                  </a:cubicBezTo>
                  <a:cubicBezTo>
                    <a:pt x="88" y="29"/>
                    <a:pt x="88" y="29"/>
                    <a:pt x="88" y="29"/>
                  </a:cubicBezTo>
                  <a:cubicBezTo>
                    <a:pt x="90" y="28"/>
                    <a:pt x="92" y="26"/>
                    <a:pt x="92" y="23"/>
                  </a:cubicBezTo>
                  <a:cubicBezTo>
                    <a:pt x="92" y="19"/>
                    <a:pt x="92" y="19"/>
                    <a:pt x="92" y="19"/>
                  </a:cubicBezTo>
                  <a:cubicBezTo>
                    <a:pt x="92" y="16"/>
                    <a:pt x="90" y="14"/>
                    <a:pt x="88" y="13"/>
                  </a:cubicBezTo>
                  <a:close/>
                  <a:moveTo>
                    <a:pt x="83" y="76"/>
                  </a:moveTo>
                  <a:cubicBezTo>
                    <a:pt x="5" y="76"/>
                    <a:pt x="5" y="76"/>
                    <a:pt x="5" y="76"/>
                  </a:cubicBezTo>
                  <a:cubicBezTo>
                    <a:pt x="4" y="76"/>
                    <a:pt x="4" y="76"/>
                    <a:pt x="4" y="75"/>
                  </a:cubicBezTo>
                  <a:cubicBezTo>
                    <a:pt x="4" y="5"/>
                    <a:pt x="4" y="5"/>
                    <a:pt x="4" y="5"/>
                  </a:cubicBezTo>
                  <a:cubicBezTo>
                    <a:pt x="4" y="4"/>
                    <a:pt x="4" y="4"/>
                    <a:pt x="5" y="4"/>
                  </a:cubicBezTo>
                  <a:cubicBezTo>
                    <a:pt x="83" y="4"/>
                    <a:pt x="83" y="4"/>
                    <a:pt x="83" y="4"/>
                  </a:cubicBezTo>
                  <a:cubicBezTo>
                    <a:pt x="84" y="4"/>
                    <a:pt x="84" y="4"/>
                    <a:pt x="84" y="5"/>
                  </a:cubicBezTo>
                  <a:cubicBezTo>
                    <a:pt x="84" y="13"/>
                    <a:pt x="84" y="13"/>
                    <a:pt x="84" y="13"/>
                  </a:cubicBezTo>
                  <a:cubicBezTo>
                    <a:pt x="82" y="14"/>
                    <a:pt x="80" y="16"/>
                    <a:pt x="80" y="19"/>
                  </a:cubicBezTo>
                  <a:cubicBezTo>
                    <a:pt x="80" y="23"/>
                    <a:pt x="80" y="23"/>
                    <a:pt x="80" y="23"/>
                  </a:cubicBezTo>
                  <a:cubicBezTo>
                    <a:pt x="80" y="26"/>
                    <a:pt x="82" y="28"/>
                    <a:pt x="84" y="29"/>
                  </a:cubicBezTo>
                  <a:cubicBezTo>
                    <a:pt x="84" y="53"/>
                    <a:pt x="84" y="53"/>
                    <a:pt x="84" y="53"/>
                  </a:cubicBezTo>
                  <a:cubicBezTo>
                    <a:pt x="82" y="54"/>
                    <a:pt x="80" y="56"/>
                    <a:pt x="80" y="59"/>
                  </a:cubicBezTo>
                  <a:cubicBezTo>
                    <a:pt x="80" y="63"/>
                    <a:pt x="80" y="63"/>
                    <a:pt x="80" y="63"/>
                  </a:cubicBezTo>
                  <a:cubicBezTo>
                    <a:pt x="80" y="66"/>
                    <a:pt x="82" y="68"/>
                    <a:pt x="84" y="69"/>
                  </a:cubicBezTo>
                  <a:cubicBezTo>
                    <a:pt x="84" y="75"/>
                    <a:pt x="84" y="75"/>
                    <a:pt x="84" y="75"/>
                  </a:cubicBezTo>
                  <a:cubicBezTo>
                    <a:pt x="84" y="76"/>
                    <a:pt x="84" y="76"/>
                    <a:pt x="8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33" name="Freeform 22"/>
          <p:cNvSpPr>
            <a:spLocks noEditPoints="1"/>
          </p:cNvSpPr>
          <p:nvPr/>
        </p:nvSpPr>
        <p:spPr bwMode="auto">
          <a:xfrm>
            <a:off x="8385483" y="1934848"/>
            <a:ext cx="450225" cy="324473"/>
          </a:xfrm>
          <a:custGeom>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accent2"/>
          </a:soli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4" name="Group 32"/>
          <p:cNvGrpSpPr/>
          <p:nvPr/>
        </p:nvGrpSpPr>
        <p:grpSpPr>
          <a:xfrm>
            <a:off x="8341785" y="4567079"/>
            <a:ext cx="392640" cy="391555"/>
            <a:chOff x="8521700" y="4130676"/>
            <a:chExt cx="574675" cy="573087"/>
          </a:xfrm>
          <a:solidFill>
            <a:schemeClr val="accent4"/>
          </a:solidFill>
        </p:grpSpPr>
        <p:sp>
          <p:nvSpPr>
            <p:cNvPr id="35" name="Freeform 32"/>
            <p:cNvSpPr/>
            <p:nvPr/>
          </p:nvSpPr>
          <p:spPr bwMode="auto">
            <a:xfrm>
              <a:off x="8521700" y="4322763"/>
              <a:ext cx="360363" cy="381000"/>
            </a:xfrm>
            <a:custGeom>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Freeform 33"/>
            <p:cNvSpPr/>
            <p:nvPr/>
          </p:nvSpPr>
          <p:spPr bwMode="auto">
            <a:xfrm>
              <a:off x="8769350" y="4130676"/>
              <a:ext cx="327025" cy="392113"/>
            </a:xfrm>
            <a:custGeom>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7" name="Group 35"/>
          <p:cNvGrpSpPr/>
          <p:nvPr/>
        </p:nvGrpSpPr>
        <p:grpSpPr>
          <a:xfrm>
            <a:off x="3112767" y="1877567"/>
            <a:ext cx="312722" cy="436089"/>
            <a:chOff x="6924675" y="5064125"/>
            <a:chExt cx="346075" cy="482600"/>
          </a:xfrm>
          <a:solidFill>
            <a:schemeClr val="accent3"/>
          </a:solidFill>
        </p:grpSpPr>
        <p:sp>
          <p:nvSpPr>
            <p:cNvPr id="38" name="Freeform 331"/>
            <p:cNvSpPr>
              <a:spLocks noEditPoints="1"/>
            </p:cNvSpPr>
            <p:nvPr/>
          </p:nvSpPr>
          <p:spPr bwMode="auto">
            <a:xfrm>
              <a:off x="6924675" y="5064125"/>
              <a:ext cx="346075" cy="482600"/>
            </a:xfrm>
            <a:custGeom>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Freeform 332"/>
            <p:cNvSpPr/>
            <p:nvPr/>
          </p:nvSpPr>
          <p:spPr bwMode="auto">
            <a:xfrm>
              <a:off x="6981825" y="5272088"/>
              <a:ext cx="214313" cy="173038"/>
            </a:xfrm>
            <a:custGeom>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par>
                                <p:cTn id="21" presetID="22"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nodeType="afterGroup">
                            <p:stCondLst>
                              <p:cond delay="1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2"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par>
                                <p:cTn id="34" presetID="2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nodeType="afterGroup">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16"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par>
                                <p:cTn id="53" presetID="53" presetClass="entr" presetSubtype="16"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33"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Group 4"/>
          <p:cNvGrpSpPr/>
          <p:nvPr/>
        </p:nvGrpSpPr>
        <p:grpSpPr>
          <a:xfrm>
            <a:off x="4228623" y="2089772"/>
            <a:ext cx="1677212" cy="1738276"/>
            <a:chOff x="4437053" y="2361716"/>
            <a:chExt cx="1515768" cy="1570954"/>
          </a:xfrm>
        </p:grpSpPr>
        <p:grpSp>
          <p:nvGrpSpPr>
            <p:cNvPr id="5" name="Group 5"/>
            <p:cNvGrpSpPr/>
            <p:nvPr/>
          </p:nvGrpSpPr>
          <p:grpSpPr>
            <a:xfrm>
              <a:off x="4437053" y="2361716"/>
              <a:ext cx="1515768" cy="1570954"/>
              <a:chOff x="1934067" y="2570684"/>
              <a:chExt cx="1941921" cy="2012622"/>
            </a:xfrm>
          </p:grpSpPr>
          <p:sp>
            <p:nvSpPr>
              <p:cNvPr id="7"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Rounded Rectangle 7"/>
              <p:cNvSpPr/>
              <p:nvPr/>
            </p:nvSpPr>
            <p:spPr>
              <a:xfrm>
                <a:off x="1934067" y="2570684"/>
                <a:ext cx="1941921" cy="19419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6" name="TextBox 6"/>
            <p:cNvSpPr txBox="1"/>
            <p:nvPr/>
          </p:nvSpPr>
          <p:spPr>
            <a:xfrm>
              <a:off x="4889324" y="3102925"/>
              <a:ext cx="618011" cy="369290"/>
            </a:xfrm>
            <a:prstGeom prst="roundRect">
              <a:avLst/>
            </a:prstGeom>
            <a:noFill/>
          </p:spPr>
          <p:txBody>
            <a:bodyPr wrap="none" rtlCol="0">
              <a:spAutoFit/>
            </a:bodyPr>
            <a:lstStyle/>
            <a:p>
              <a:pPr algn="ctr"/>
              <a:r>
                <a:rPr lang="zh-CN" altLang="en-US"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id-ID"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9" name="Group 9"/>
          <p:cNvGrpSpPr/>
          <p:nvPr/>
        </p:nvGrpSpPr>
        <p:grpSpPr>
          <a:xfrm>
            <a:off x="6272655" y="2077072"/>
            <a:ext cx="1677212" cy="1738276"/>
            <a:chOff x="6361555" y="2129498"/>
            <a:chExt cx="1515768" cy="1570954"/>
          </a:xfrm>
        </p:grpSpPr>
        <p:grpSp>
          <p:nvGrpSpPr>
            <p:cNvPr id="10" name="Group 10"/>
            <p:cNvGrpSpPr/>
            <p:nvPr/>
          </p:nvGrpSpPr>
          <p:grpSpPr>
            <a:xfrm>
              <a:off x="6361555" y="2129498"/>
              <a:ext cx="1515768" cy="1570954"/>
              <a:chOff x="3979683" y="2570684"/>
              <a:chExt cx="1941921" cy="2012622"/>
            </a:xfrm>
          </p:grpSpPr>
          <p:sp>
            <p:nvSpPr>
              <p:cNvPr id="12"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Rounded Rectangle 12"/>
              <p:cNvSpPr/>
              <p:nvPr/>
            </p:nvSpPr>
            <p:spPr>
              <a:xfrm>
                <a:off x="3979683" y="2570684"/>
                <a:ext cx="1941921" cy="19419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TextBox 11"/>
            <p:cNvSpPr txBox="1"/>
            <p:nvPr/>
          </p:nvSpPr>
          <p:spPr>
            <a:xfrm>
              <a:off x="6805215" y="2869955"/>
              <a:ext cx="618011" cy="369290"/>
            </a:xfrm>
            <a:prstGeom prst="roundRect">
              <a:avLst/>
            </a:prstGeom>
            <a:noFill/>
          </p:spPr>
          <p:txBody>
            <a:bodyPr wrap="none" rtlCol="0">
              <a:spAutoFit/>
            </a:bodyPr>
            <a:lstStyle/>
            <a:p>
              <a:pPr algn="ctr"/>
              <a:r>
                <a:rPr lang="zh-CN" altLang="en-US"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id-ID"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4" name="Group 14"/>
          <p:cNvGrpSpPr/>
          <p:nvPr/>
        </p:nvGrpSpPr>
        <p:grpSpPr>
          <a:xfrm>
            <a:off x="4264663" y="4138539"/>
            <a:ext cx="1677212" cy="1738276"/>
            <a:chOff x="4437053" y="3984177"/>
            <a:chExt cx="1515768" cy="1570954"/>
          </a:xfrm>
        </p:grpSpPr>
        <p:grpSp>
          <p:nvGrpSpPr>
            <p:cNvPr id="15" name="Group 15"/>
            <p:cNvGrpSpPr/>
            <p:nvPr/>
          </p:nvGrpSpPr>
          <p:grpSpPr>
            <a:xfrm>
              <a:off x="4437053" y="3984177"/>
              <a:ext cx="1515768" cy="1570954"/>
              <a:chOff x="1934067" y="4649295"/>
              <a:chExt cx="1941921" cy="2012622"/>
            </a:xfrm>
          </p:grpSpPr>
          <p:sp>
            <p:nvSpPr>
              <p:cNvPr id="17"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Rounded Rectangle 17"/>
              <p:cNvSpPr/>
              <p:nvPr/>
            </p:nvSpPr>
            <p:spPr>
              <a:xfrm>
                <a:off x="1934067"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6" name="TextBox 16"/>
            <p:cNvSpPr txBox="1"/>
            <p:nvPr/>
          </p:nvSpPr>
          <p:spPr>
            <a:xfrm>
              <a:off x="4909278" y="4841003"/>
              <a:ext cx="618011" cy="369290"/>
            </a:xfrm>
            <a:prstGeom prst="roundRect">
              <a:avLst/>
            </a:prstGeom>
            <a:noFill/>
          </p:spPr>
          <p:txBody>
            <a:bodyPr wrap="none" rtlCol="0">
              <a:spAutoFit/>
            </a:bodyPr>
            <a:lstStyle/>
            <a:p>
              <a:pPr algn="ctr"/>
              <a:r>
                <a:rPr lang="zh-CN" altLang="en-US"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id-ID"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9" name="Group 19"/>
          <p:cNvGrpSpPr/>
          <p:nvPr/>
        </p:nvGrpSpPr>
        <p:grpSpPr>
          <a:xfrm>
            <a:off x="6259955" y="4144364"/>
            <a:ext cx="1677212" cy="1738276"/>
            <a:chOff x="6033760" y="3984177"/>
            <a:chExt cx="1515768" cy="1570954"/>
          </a:xfrm>
        </p:grpSpPr>
        <p:grpSp>
          <p:nvGrpSpPr>
            <p:cNvPr id="20" name="Group 20"/>
            <p:cNvGrpSpPr/>
            <p:nvPr/>
          </p:nvGrpSpPr>
          <p:grpSpPr>
            <a:xfrm>
              <a:off x="6033760" y="3984177"/>
              <a:ext cx="1515768" cy="1570954"/>
              <a:chOff x="3979683" y="4649295"/>
              <a:chExt cx="1941921" cy="2012622"/>
            </a:xfrm>
          </p:grpSpPr>
          <p:sp>
            <p:nvSpPr>
              <p:cNvPr id="22"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Rounded Rectangle 22"/>
              <p:cNvSpPr/>
              <p:nvPr/>
            </p:nvSpPr>
            <p:spPr>
              <a:xfrm>
                <a:off x="3979683"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1" name="TextBox 21"/>
            <p:cNvSpPr txBox="1"/>
            <p:nvPr/>
          </p:nvSpPr>
          <p:spPr>
            <a:xfrm>
              <a:off x="6488898" y="4888464"/>
              <a:ext cx="618011" cy="369290"/>
            </a:xfrm>
            <a:prstGeom prst="roundRect">
              <a:avLst/>
            </a:prstGeom>
            <a:noFill/>
          </p:spPr>
          <p:txBody>
            <a:bodyPr wrap="none" rtlCol="0">
              <a:spAutoFit/>
            </a:bodyPr>
            <a:lstStyle/>
            <a:p>
              <a:pPr algn="ctr"/>
              <a:r>
                <a:rPr lang="zh-CN" altLang="en-US"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endParaRPr lang="id-ID"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4" name="Group 24"/>
          <p:cNvGrpSpPr/>
          <p:nvPr/>
        </p:nvGrpSpPr>
        <p:grpSpPr>
          <a:xfrm>
            <a:off x="4852053" y="2356434"/>
            <a:ext cx="497490" cy="497489"/>
            <a:chOff x="9634538" y="2209800"/>
            <a:chExt cx="920751" cy="920750"/>
          </a:xfrm>
          <a:solidFill>
            <a:schemeClr val="bg1"/>
          </a:solidFill>
        </p:grpSpPr>
        <p:sp>
          <p:nvSpPr>
            <p:cNvPr id="25" name="Freeform 34"/>
            <p:cNvSpPr>
              <a:spLocks noEditPoints="1"/>
            </p:cNvSpPr>
            <p:nvPr/>
          </p:nvSpPr>
          <p:spPr bwMode="auto">
            <a:xfrm>
              <a:off x="9740901" y="2968625"/>
              <a:ext cx="161925" cy="161925"/>
            </a:xfrm>
            <a:custGeom>
              <a:gdLst>
                <a:gd name="T0" fmla="*/ 112 w 225"/>
                <a:gd name="T1" fmla="*/ 225 h 225"/>
                <a:gd name="T2" fmla="*/ 0 w 225"/>
                <a:gd name="T3" fmla="*/ 113 h 225"/>
                <a:gd name="T4" fmla="*/ 112 w 225"/>
                <a:gd name="T5" fmla="*/ 0 h 225"/>
                <a:gd name="T6" fmla="*/ 225 w 225"/>
                <a:gd name="T7" fmla="*/ 113 h 225"/>
                <a:gd name="T8" fmla="*/ 112 w 225"/>
                <a:gd name="T9" fmla="*/ 225 h 225"/>
                <a:gd name="T10" fmla="*/ 112 w 225"/>
                <a:gd name="T11" fmla="*/ 56 h 225"/>
                <a:gd name="T12" fmla="*/ 56 w 225"/>
                <a:gd name="T13" fmla="*/ 113 h 225"/>
                <a:gd name="T14" fmla="*/ 112 w 225"/>
                <a:gd name="T15" fmla="*/ 169 h 225"/>
                <a:gd name="T16" fmla="*/ 169 w 225"/>
                <a:gd name="T17" fmla="*/ 113 h 225"/>
                <a:gd name="T18" fmla="*/ 112 w 225"/>
                <a:gd name="T19" fmla="*/ 56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5">
                  <a:moveTo>
                    <a:pt x="112" y="225"/>
                  </a:moveTo>
                  <a:cubicBezTo>
                    <a:pt x="50" y="225"/>
                    <a:pt x="0" y="175"/>
                    <a:pt x="0" y="113"/>
                  </a:cubicBezTo>
                  <a:cubicBezTo>
                    <a:pt x="0" y="51"/>
                    <a:pt x="50" y="0"/>
                    <a:pt x="112" y="0"/>
                  </a:cubicBezTo>
                  <a:cubicBezTo>
                    <a:pt x="174" y="0"/>
                    <a:pt x="225" y="51"/>
                    <a:pt x="225" y="113"/>
                  </a:cubicBezTo>
                  <a:cubicBezTo>
                    <a:pt x="225" y="175"/>
                    <a:pt x="174" y="225"/>
                    <a:pt x="112" y="225"/>
                  </a:cubicBezTo>
                  <a:close/>
                  <a:moveTo>
                    <a:pt x="112" y="56"/>
                  </a:moveTo>
                  <a:cubicBezTo>
                    <a:pt x="81" y="56"/>
                    <a:pt x="56" y="81"/>
                    <a:pt x="56" y="113"/>
                  </a:cubicBezTo>
                  <a:cubicBezTo>
                    <a:pt x="56" y="144"/>
                    <a:pt x="81" y="169"/>
                    <a:pt x="112" y="169"/>
                  </a:cubicBezTo>
                  <a:cubicBezTo>
                    <a:pt x="143" y="169"/>
                    <a:pt x="169" y="144"/>
                    <a:pt x="169" y="113"/>
                  </a:cubicBezTo>
                  <a:cubicBezTo>
                    <a:pt x="169" y="81"/>
                    <a:pt x="143" y="56"/>
                    <a:pt x="1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Freeform 35"/>
            <p:cNvSpPr>
              <a:spLocks noEditPoints="1"/>
            </p:cNvSpPr>
            <p:nvPr/>
          </p:nvSpPr>
          <p:spPr bwMode="auto">
            <a:xfrm>
              <a:off x="10150476" y="2968625"/>
              <a:ext cx="161925" cy="161925"/>
            </a:xfrm>
            <a:custGeom>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56 h 225"/>
                <a:gd name="T12" fmla="*/ 56 w 224"/>
                <a:gd name="T13" fmla="*/ 113 h 225"/>
                <a:gd name="T14" fmla="*/ 112 w 224"/>
                <a:gd name="T15" fmla="*/ 169 h 225"/>
                <a:gd name="T16" fmla="*/ 168 w 224"/>
                <a:gd name="T17" fmla="*/ 113 h 225"/>
                <a:gd name="T18" fmla="*/ 112 w 224"/>
                <a:gd name="T19" fmla="*/ 56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5"/>
                    <a:pt x="0" y="113"/>
                  </a:cubicBezTo>
                  <a:cubicBezTo>
                    <a:pt x="0" y="51"/>
                    <a:pt x="50" y="0"/>
                    <a:pt x="112" y="0"/>
                  </a:cubicBezTo>
                  <a:cubicBezTo>
                    <a:pt x="174" y="0"/>
                    <a:pt x="224" y="51"/>
                    <a:pt x="224" y="113"/>
                  </a:cubicBezTo>
                  <a:cubicBezTo>
                    <a:pt x="224" y="175"/>
                    <a:pt x="174" y="225"/>
                    <a:pt x="112" y="225"/>
                  </a:cubicBezTo>
                  <a:close/>
                  <a:moveTo>
                    <a:pt x="112" y="56"/>
                  </a:moveTo>
                  <a:cubicBezTo>
                    <a:pt x="81" y="56"/>
                    <a:pt x="56" y="81"/>
                    <a:pt x="56" y="113"/>
                  </a:cubicBezTo>
                  <a:cubicBezTo>
                    <a:pt x="56" y="144"/>
                    <a:pt x="81" y="169"/>
                    <a:pt x="112" y="169"/>
                  </a:cubicBezTo>
                  <a:cubicBezTo>
                    <a:pt x="143" y="169"/>
                    <a:pt x="168" y="144"/>
                    <a:pt x="168" y="113"/>
                  </a:cubicBezTo>
                  <a:cubicBezTo>
                    <a:pt x="168" y="81"/>
                    <a:pt x="143" y="56"/>
                    <a:pt x="1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Freeform 36"/>
            <p:cNvSpPr/>
            <p:nvPr/>
          </p:nvSpPr>
          <p:spPr bwMode="auto">
            <a:xfrm>
              <a:off x="9801226" y="2330450"/>
              <a:ext cx="754063" cy="677863"/>
            </a:xfrm>
            <a:custGeom>
              <a:gdLst>
                <a:gd name="T0" fmla="*/ 619 w 1048"/>
                <a:gd name="T1" fmla="*/ 942 h 942"/>
                <a:gd name="T2" fmla="*/ 28 w 1048"/>
                <a:gd name="T3" fmla="*/ 942 h 942"/>
                <a:gd name="T4" fmla="*/ 0 w 1048"/>
                <a:gd name="T5" fmla="*/ 914 h 942"/>
                <a:gd name="T6" fmla="*/ 28 w 1048"/>
                <a:gd name="T7" fmla="*/ 886 h 942"/>
                <a:gd name="T8" fmla="*/ 597 w 1048"/>
                <a:gd name="T9" fmla="*/ 886 h 942"/>
                <a:gd name="T10" fmla="*/ 807 w 1048"/>
                <a:gd name="T11" fmla="*/ 21 h 942"/>
                <a:gd name="T12" fmla="*/ 834 w 1048"/>
                <a:gd name="T13" fmla="*/ 0 h 942"/>
                <a:gd name="T14" fmla="*/ 1020 w 1048"/>
                <a:gd name="T15" fmla="*/ 0 h 942"/>
                <a:gd name="T16" fmla="*/ 1048 w 1048"/>
                <a:gd name="T17" fmla="*/ 28 h 942"/>
                <a:gd name="T18" fmla="*/ 1020 w 1048"/>
                <a:gd name="T19" fmla="*/ 56 h 942"/>
                <a:gd name="T20" fmla="*/ 856 w 1048"/>
                <a:gd name="T21" fmla="*/ 56 h 942"/>
                <a:gd name="T22" fmla="*/ 646 w 1048"/>
                <a:gd name="T23" fmla="*/ 921 h 942"/>
                <a:gd name="T24" fmla="*/ 619 w 1048"/>
                <a:gd name="T25" fmla="*/ 942 h 9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8" h="942">
                  <a:moveTo>
                    <a:pt x="619" y="942"/>
                  </a:moveTo>
                  <a:cubicBezTo>
                    <a:pt x="28" y="942"/>
                    <a:pt x="28" y="942"/>
                    <a:pt x="28" y="942"/>
                  </a:cubicBezTo>
                  <a:cubicBezTo>
                    <a:pt x="13" y="942"/>
                    <a:pt x="0" y="930"/>
                    <a:pt x="0" y="914"/>
                  </a:cubicBezTo>
                  <a:cubicBezTo>
                    <a:pt x="0" y="899"/>
                    <a:pt x="13" y="886"/>
                    <a:pt x="28" y="886"/>
                  </a:cubicBezTo>
                  <a:cubicBezTo>
                    <a:pt x="597" y="886"/>
                    <a:pt x="597" y="886"/>
                    <a:pt x="597" y="886"/>
                  </a:cubicBezTo>
                  <a:cubicBezTo>
                    <a:pt x="807" y="21"/>
                    <a:pt x="807" y="21"/>
                    <a:pt x="807" y="21"/>
                  </a:cubicBezTo>
                  <a:cubicBezTo>
                    <a:pt x="810" y="9"/>
                    <a:pt x="821" y="0"/>
                    <a:pt x="834" y="0"/>
                  </a:cubicBezTo>
                  <a:cubicBezTo>
                    <a:pt x="1020" y="0"/>
                    <a:pt x="1020" y="0"/>
                    <a:pt x="1020" y="0"/>
                  </a:cubicBezTo>
                  <a:cubicBezTo>
                    <a:pt x="1035" y="0"/>
                    <a:pt x="1048" y="12"/>
                    <a:pt x="1048" y="28"/>
                  </a:cubicBezTo>
                  <a:cubicBezTo>
                    <a:pt x="1048" y="43"/>
                    <a:pt x="1035" y="56"/>
                    <a:pt x="1020" y="56"/>
                  </a:cubicBezTo>
                  <a:cubicBezTo>
                    <a:pt x="856" y="56"/>
                    <a:pt x="856" y="56"/>
                    <a:pt x="856" y="56"/>
                  </a:cubicBezTo>
                  <a:cubicBezTo>
                    <a:pt x="646" y="921"/>
                    <a:pt x="646" y="921"/>
                    <a:pt x="646" y="921"/>
                  </a:cubicBezTo>
                  <a:cubicBezTo>
                    <a:pt x="643" y="933"/>
                    <a:pt x="632" y="942"/>
                    <a:pt x="619" y="9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Freeform 37"/>
            <p:cNvSpPr/>
            <p:nvPr/>
          </p:nvSpPr>
          <p:spPr bwMode="auto">
            <a:xfrm>
              <a:off x="9634538" y="2543175"/>
              <a:ext cx="735013" cy="404813"/>
            </a:xfrm>
            <a:custGeom>
              <a:gdLst>
                <a:gd name="T0" fmla="*/ 873 w 1023"/>
                <a:gd name="T1" fmla="*/ 563 h 563"/>
                <a:gd name="T2" fmla="*/ 189 w 1023"/>
                <a:gd name="T3" fmla="*/ 563 h 563"/>
                <a:gd name="T4" fmla="*/ 162 w 1023"/>
                <a:gd name="T5" fmla="*/ 543 h 563"/>
                <a:gd name="T6" fmla="*/ 2 w 1023"/>
                <a:gd name="T7" fmla="*/ 37 h 563"/>
                <a:gd name="T8" fmla="*/ 6 w 1023"/>
                <a:gd name="T9" fmla="*/ 12 h 563"/>
                <a:gd name="T10" fmla="*/ 29 w 1023"/>
                <a:gd name="T11" fmla="*/ 0 h 563"/>
                <a:gd name="T12" fmla="*/ 995 w 1023"/>
                <a:gd name="T13" fmla="*/ 0 h 563"/>
                <a:gd name="T14" fmla="*/ 1023 w 1023"/>
                <a:gd name="T15" fmla="*/ 28 h 563"/>
                <a:gd name="T16" fmla="*/ 995 w 1023"/>
                <a:gd name="T17" fmla="*/ 56 h 563"/>
                <a:gd name="T18" fmla="*/ 67 w 1023"/>
                <a:gd name="T19" fmla="*/ 56 h 563"/>
                <a:gd name="T20" fmla="*/ 209 w 1023"/>
                <a:gd name="T21" fmla="*/ 507 h 563"/>
                <a:gd name="T22" fmla="*/ 873 w 1023"/>
                <a:gd name="T23" fmla="*/ 507 h 563"/>
                <a:gd name="T24" fmla="*/ 901 w 1023"/>
                <a:gd name="T25" fmla="*/ 535 h 563"/>
                <a:gd name="T26" fmla="*/ 873 w 1023"/>
                <a:gd name="T27" fmla="*/ 563 h 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3" h="563">
                  <a:moveTo>
                    <a:pt x="873" y="563"/>
                  </a:moveTo>
                  <a:cubicBezTo>
                    <a:pt x="189" y="563"/>
                    <a:pt x="189" y="563"/>
                    <a:pt x="189" y="563"/>
                  </a:cubicBezTo>
                  <a:cubicBezTo>
                    <a:pt x="176" y="563"/>
                    <a:pt x="166" y="555"/>
                    <a:pt x="162" y="543"/>
                  </a:cubicBezTo>
                  <a:cubicBezTo>
                    <a:pt x="2" y="37"/>
                    <a:pt x="2" y="37"/>
                    <a:pt x="2" y="37"/>
                  </a:cubicBezTo>
                  <a:cubicBezTo>
                    <a:pt x="0" y="28"/>
                    <a:pt x="1" y="19"/>
                    <a:pt x="6" y="12"/>
                  </a:cubicBezTo>
                  <a:cubicBezTo>
                    <a:pt x="12" y="5"/>
                    <a:pt x="20" y="0"/>
                    <a:pt x="29" y="0"/>
                  </a:cubicBezTo>
                  <a:cubicBezTo>
                    <a:pt x="995" y="0"/>
                    <a:pt x="995" y="0"/>
                    <a:pt x="995" y="0"/>
                  </a:cubicBezTo>
                  <a:cubicBezTo>
                    <a:pt x="1011" y="0"/>
                    <a:pt x="1023" y="13"/>
                    <a:pt x="1023" y="28"/>
                  </a:cubicBezTo>
                  <a:cubicBezTo>
                    <a:pt x="1023" y="44"/>
                    <a:pt x="1011" y="56"/>
                    <a:pt x="995" y="56"/>
                  </a:cubicBezTo>
                  <a:cubicBezTo>
                    <a:pt x="67" y="56"/>
                    <a:pt x="67" y="56"/>
                    <a:pt x="67" y="56"/>
                  </a:cubicBezTo>
                  <a:cubicBezTo>
                    <a:pt x="209" y="507"/>
                    <a:pt x="209" y="507"/>
                    <a:pt x="209" y="507"/>
                  </a:cubicBezTo>
                  <a:cubicBezTo>
                    <a:pt x="873" y="507"/>
                    <a:pt x="873" y="507"/>
                    <a:pt x="873" y="507"/>
                  </a:cubicBezTo>
                  <a:cubicBezTo>
                    <a:pt x="889" y="507"/>
                    <a:pt x="901" y="519"/>
                    <a:pt x="901" y="535"/>
                  </a:cubicBezTo>
                  <a:cubicBezTo>
                    <a:pt x="901" y="550"/>
                    <a:pt x="889" y="563"/>
                    <a:pt x="873" y="5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Freeform 38"/>
            <p:cNvSpPr/>
            <p:nvPr/>
          </p:nvSpPr>
          <p:spPr bwMode="auto">
            <a:xfrm>
              <a:off x="9998076" y="2209800"/>
              <a:ext cx="39688" cy="312738"/>
            </a:xfrm>
            <a:custGeom>
              <a:gdLst>
                <a:gd name="T0" fmla="*/ 28 w 56"/>
                <a:gd name="T1" fmla="*/ 436 h 436"/>
                <a:gd name="T2" fmla="*/ 0 w 56"/>
                <a:gd name="T3" fmla="*/ 408 h 436"/>
                <a:gd name="T4" fmla="*/ 0 w 56"/>
                <a:gd name="T5" fmla="*/ 28 h 436"/>
                <a:gd name="T6" fmla="*/ 28 w 56"/>
                <a:gd name="T7" fmla="*/ 0 h 436"/>
                <a:gd name="T8" fmla="*/ 56 w 56"/>
                <a:gd name="T9" fmla="*/ 28 h 436"/>
                <a:gd name="T10" fmla="*/ 56 w 56"/>
                <a:gd name="T11" fmla="*/ 408 h 436"/>
                <a:gd name="T12" fmla="*/ 28 w 56"/>
                <a:gd name="T13" fmla="*/ 436 h 436"/>
              </a:gdLst>
              <a:cxnLst>
                <a:cxn ang="0">
                  <a:pos x="T0" y="T1"/>
                </a:cxn>
                <a:cxn ang="0">
                  <a:pos x="T2" y="T3"/>
                </a:cxn>
                <a:cxn ang="0">
                  <a:pos x="T4" y="T5"/>
                </a:cxn>
                <a:cxn ang="0">
                  <a:pos x="T6" y="T7"/>
                </a:cxn>
                <a:cxn ang="0">
                  <a:pos x="T8" y="T9"/>
                </a:cxn>
                <a:cxn ang="0">
                  <a:pos x="T10" y="T11"/>
                </a:cxn>
                <a:cxn ang="0">
                  <a:pos x="T12" y="T13"/>
                </a:cxn>
              </a:cxnLst>
              <a:rect l="0" t="0" r="r" b="b"/>
              <a:pathLst>
                <a:path w="56" h="436">
                  <a:moveTo>
                    <a:pt x="28" y="436"/>
                  </a:moveTo>
                  <a:cubicBezTo>
                    <a:pt x="13" y="436"/>
                    <a:pt x="0" y="423"/>
                    <a:pt x="0" y="408"/>
                  </a:cubicBezTo>
                  <a:cubicBezTo>
                    <a:pt x="0" y="28"/>
                    <a:pt x="0" y="28"/>
                    <a:pt x="0" y="28"/>
                  </a:cubicBezTo>
                  <a:cubicBezTo>
                    <a:pt x="0" y="13"/>
                    <a:pt x="13" y="0"/>
                    <a:pt x="28" y="0"/>
                  </a:cubicBezTo>
                  <a:cubicBezTo>
                    <a:pt x="44" y="0"/>
                    <a:pt x="56" y="13"/>
                    <a:pt x="56" y="28"/>
                  </a:cubicBezTo>
                  <a:cubicBezTo>
                    <a:pt x="56" y="408"/>
                    <a:pt x="56" y="408"/>
                    <a:pt x="56" y="408"/>
                  </a:cubicBezTo>
                  <a:cubicBezTo>
                    <a:pt x="56" y="423"/>
                    <a:pt x="44" y="436"/>
                    <a:pt x="28" y="4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Freeform 39"/>
            <p:cNvSpPr/>
            <p:nvPr/>
          </p:nvSpPr>
          <p:spPr bwMode="auto">
            <a:xfrm>
              <a:off x="9890126" y="2359025"/>
              <a:ext cx="257175" cy="163513"/>
            </a:xfrm>
            <a:custGeom>
              <a:gdLst>
                <a:gd name="T0" fmla="*/ 178 w 357"/>
                <a:gd name="T1" fmla="*/ 228 h 228"/>
                <a:gd name="T2" fmla="*/ 157 w 357"/>
                <a:gd name="T3" fmla="*/ 218 h 228"/>
                <a:gd name="T4" fmla="*/ 10 w 357"/>
                <a:gd name="T5" fmla="*/ 49 h 228"/>
                <a:gd name="T6" fmla="*/ 12 w 357"/>
                <a:gd name="T7" fmla="*/ 10 h 228"/>
                <a:gd name="T8" fmla="*/ 52 w 357"/>
                <a:gd name="T9" fmla="*/ 13 h 228"/>
                <a:gd name="T10" fmla="*/ 178 w 357"/>
                <a:gd name="T11" fmla="*/ 157 h 228"/>
                <a:gd name="T12" fmla="*/ 305 w 357"/>
                <a:gd name="T13" fmla="*/ 13 h 228"/>
                <a:gd name="T14" fmla="*/ 345 w 357"/>
                <a:gd name="T15" fmla="*/ 10 h 228"/>
                <a:gd name="T16" fmla="*/ 347 w 357"/>
                <a:gd name="T17" fmla="*/ 49 h 228"/>
                <a:gd name="T18" fmla="*/ 200 w 357"/>
                <a:gd name="T19" fmla="*/ 218 h 228"/>
                <a:gd name="T20" fmla="*/ 178 w 357"/>
                <a:gd name="T21" fmla="*/ 228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228">
                  <a:moveTo>
                    <a:pt x="178" y="228"/>
                  </a:moveTo>
                  <a:cubicBezTo>
                    <a:pt x="170" y="228"/>
                    <a:pt x="163" y="224"/>
                    <a:pt x="157" y="218"/>
                  </a:cubicBezTo>
                  <a:cubicBezTo>
                    <a:pt x="10" y="49"/>
                    <a:pt x="10" y="49"/>
                    <a:pt x="10" y="49"/>
                  </a:cubicBezTo>
                  <a:cubicBezTo>
                    <a:pt x="0" y="38"/>
                    <a:pt x="1" y="20"/>
                    <a:pt x="12" y="10"/>
                  </a:cubicBezTo>
                  <a:cubicBezTo>
                    <a:pt x="24" y="0"/>
                    <a:pt x="42" y="1"/>
                    <a:pt x="52" y="13"/>
                  </a:cubicBezTo>
                  <a:cubicBezTo>
                    <a:pt x="178" y="157"/>
                    <a:pt x="178" y="157"/>
                    <a:pt x="178" y="157"/>
                  </a:cubicBezTo>
                  <a:cubicBezTo>
                    <a:pt x="305" y="13"/>
                    <a:pt x="305" y="13"/>
                    <a:pt x="305" y="13"/>
                  </a:cubicBezTo>
                  <a:cubicBezTo>
                    <a:pt x="315" y="1"/>
                    <a:pt x="333" y="0"/>
                    <a:pt x="345" y="10"/>
                  </a:cubicBezTo>
                  <a:cubicBezTo>
                    <a:pt x="356" y="20"/>
                    <a:pt x="357" y="38"/>
                    <a:pt x="347" y="49"/>
                  </a:cubicBezTo>
                  <a:cubicBezTo>
                    <a:pt x="200" y="218"/>
                    <a:pt x="200" y="218"/>
                    <a:pt x="200" y="218"/>
                  </a:cubicBezTo>
                  <a:cubicBezTo>
                    <a:pt x="194" y="224"/>
                    <a:pt x="187" y="228"/>
                    <a:pt x="178"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1" name="Group 31"/>
          <p:cNvGrpSpPr/>
          <p:nvPr/>
        </p:nvGrpSpPr>
        <p:grpSpPr>
          <a:xfrm>
            <a:off x="6873548" y="2418403"/>
            <a:ext cx="469434" cy="469434"/>
            <a:chOff x="1493839" y="2932113"/>
            <a:chExt cx="298450" cy="298450"/>
          </a:xfrm>
          <a:solidFill>
            <a:schemeClr val="bg1"/>
          </a:solidFill>
        </p:grpSpPr>
        <p:sp>
          <p:nvSpPr>
            <p:cNvPr id="32" name="Freeform 93"/>
            <p:cNvSpPr>
              <a:spLocks noEditPoints="1"/>
            </p:cNvSpPr>
            <p:nvPr/>
          </p:nvSpPr>
          <p:spPr bwMode="auto">
            <a:xfrm>
              <a:off x="1493839" y="2932113"/>
              <a:ext cx="298450" cy="298450"/>
            </a:xfrm>
            <a:custGeom>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Freeform 94"/>
            <p:cNvSpPr>
              <a:spLocks noEditPoints="1"/>
            </p:cNvSpPr>
            <p:nvPr/>
          </p:nvSpPr>
          <p:spPr bwMode="auto">
            <a:xfrm>
              <a:off x="1573214" y="3011488"/>
              <a:ext cx="138113" cy="139700"/>
            </a:xfrm>
            <a:custGeom>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Freeform 95"/>
            <p:cNvSpPr>
              <a:spLocks noEditPoints="1"/>
            </p:cNvSpPr>
            <p:nvPr/>
          </p:nvSpPr>
          <p:spPr bwMode="auto">
            <a:xfrm>
              <a:off x="1604964" y="3043238"/>
              <a:ext cx="74613" cy="74613"/>
            </a:xfrm>
            <a:custGeom>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5" name="Group 35"/>
          <p:cNvGrpSpPr/>
          <p:nvPr/>
        </p:nvGrpSpPr>
        <p:grpSpPr>
          <a:xfrm>
            <a:off x="6862490" y="4501468"/>
            <a:ext cx="474387" cy="528592"/>
            <a:chOff x="9264650" y="2270125"/>
            <a:chExt cx="2070101" cy="2306638"/>
          </a:xfrm>
          <a:solidFill>
            <a:schemeClr val="bg1"/>
          </a:solidFill>
        </p:grpSpPr>
        <p:sp>
          <p:nvSpPr>
            <p:cNvPr id="36" name="Freeform 28"/>
            <p:cNvSpPr>
              <a:spLocks noEditPoints="1"/>
            </p:cNvSpPr>
            <p:nvPr/>
          </p:nvSpPr>
          <p:spPr bwMode="auto">
            <a:xfrm>
              <a:off x="10460038" y="2719388"/>
              <a:ext cx="874713" cy="1141413"/>
            </a:xfrm>
            <a:custGeom>
              <a:gdLst>
                <a:gd name="T0" fmla="*/ 213 w 232"/>
                <a:gd name="T1" fmla="*/ 303 h 303"/>
                <a:gd name="T2" fmla="*/ 0 w 232"/>
                <a:gd name="T3" fmla="*/ 212 h 303"/>
                <a:gd name="T4" fmla="*/ 92 w 232"/>
                <a:gd name="T5" fmla="*/ 0 h 303"/>
                <a:gd name="T6" fmla="*/ 102 w 232"/>
                <a:gd name="T7" fmla="*/ 5 h 303"/>
                <a:gd name="T8" fmla="*/ 232 w 232"/>
                <a:gd name="T9" fmla="*/ 211 h 303"/>
                <a:gd name="T10" fmla="*/ 217 w 232"/>
                <a:gd name="T11" fmla="*/ 293 h 303"/>
                <a:gd name="T12" fmla="*/ 213 w 232"/>
                <a:gd name="T13" fmla="*/ 303 h 303"/>
                <a:gd name="T14" fmla="*/ 27 w 232"/>
                <a:gd name="T15" fmla="*/ 202 h 303"/>
                <a:gd name="T16" fmla="*/ 201 w 232"/>
                <a:gd name="T17" fmla="*/ 276 h 303"/>
                <a:gd name="T18" fmla="*/ 212 w 232"/>
                <a:gd name="T19" fmla="*/ 211 h 303"/>
                <a:gd name="T20" fmla="*/ 102 w 232"/>
                <a:gd name="T21" fmla="*/ 27 h 303"/>
                <a:gd name="T22" fmla="*/ 27 w 232"/>
                <a:gd name="T23" fmla="*/ 202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03">
                  <a:moveTo>
                    <a:pt x="213" y="303"/>
                  </a:moveTo>
                  <a:cubicBezTo>
                    <a:pt x="0" y="212"/>
                    <a:pt x="0" y="212"/>
                    <a:pt x="0" y="212"/>
                  </a:cubicBezTo>
                  <a:cubicBezTo>
                    <a:pt x="92" y="0"/>
                    <a:pt x="92" y="0"/>
                    <a:pt x="92" y="0"/>
                  </a:cubicBezTo>
                  <a:cubicBezTo>
                    <a:pt x="102" y="5"/>
                    <a:pt x="102" y="5"/>
                    <a:pt x="102" y="5"/>
                  </a:cubicBezTo>
                  <a:cubicBezTo>
                    <a:pt x="181" y="42"/>
                    <a:pt x="232" y="123"/>
                    <a:pt x="232" y="211"/>
                  </a:cubicBezTo>
                  <a:cubicBezTo>
                    <a:pt x="232" y="239"/>
                    <a:pt x="227" y="267"/>
                    <a:pt x="217" y="293"/>
                  </a:cubicBezTo>
                  <a:lnTo>
                    <a:pt x="213" y="303"/>
                  </a:lnTo>
                  <a:close/>
                  <a:moveTo>
                    <a:pt x="27" y="202"/>
                  </a:moveTo>
                  <a:cubicBezTo>
                    <a:pt x="201" y="276"/>
                    <a:pt x="201" y="276"/>
                    <a:pt x="201" y="276"/>
                  </a:cubicBezTo>
                  <a:cubicBezTo>
                    <a:pt x="208" y="255"/>
                    <a:pt x="212" y="233"/>
                    <a:pt x="212" y="211"/>
                  </a:cubicBezTo>
                  <a:cubicBezTo>
                    <a:pt x="212" y="134"/>
                    <a:pt x="169" y="63"/>
                    <a:pt x="102" y="27"/>
                  </a:cubicBezTo>
                  <a:lnTo>
                    <a:pt x="27"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Freeform 29"/>
            <p:cNvSpPr>
              <a:spLocks noEditPoints="1"/>
            </p:cNvSpPr>
            <p:nvPr/>
          </p:nvSpPr>
          <p:spPr bwMode="auto">
            <a:xfrm>
              <a:off x="9264650" y="2568575"/>
              <a:ext cx="1963738" cy="2008188"/>
            </a:xfrm>
            <a:custGeom>
              <a:gdLst>
                <a:gd name="T0" fmla="*/ 271 w 521"/>
                <a:gd name="T1" fmla="*/ 533 h 533"/>
                <a:gd name="T2" fmla="*/ 0 w 521"/>
                <a:gd name="T3" fmla="*/ 263 h 533"/>
                <a:gd name="T4" fmla="*/ 194 w 521"/>
                <a:gd name="T5" fmla="*/ 3 h 533"/>
                <a:gd name="T6" fmla="*/ 204 w 521"/>
                <a:gd name="T7" fmla="*/ 0 h 533"/>
                <a:gd name="T8" fmla="*/ 272 w 521"/>
                <a:gd name="T9" fmla="*/ 262 h 533"/>
                <a:gd name="T10" fmla="*/ 521 w 521"/>
                <a:gd name="T11" fmla="*/ 368 h 533"/>
                <a:gd name="T12" fmla="*/ 516 w 521"/>
                <a:gd name="T13" fmla="*/ 377 h 533"/>
                <a:gd name="T14" fmla="*/ 271 w 521"/>
                <a:gd name="T15" fmla="*/ 533 h 533"/>
                <a:gd name="T16" fmla="*/ 190 w 521"/>
                <a:gd name="T17" fmla="*/ 26 h 533"/>
                <a:gd name="T18" fmla="*/ 20 w 521"/>
                <a:gd name="T19" fmla="*/ 263 h 533"/>
                <a:gd name="T20" fmla="*/ 271 w 521"/>
                <a:gd name="T21" fmla="*/ 513 h 533"/>
                <a:gd name="T22" fmla="*/ 494 w 521"/>
                <a:gd name="T23" fmla="*/ 378 h 533"/>
                <a:gd name="T24" fmla="*/ 255 w 521"/>
                <a:gd name="T25" fmla="*/ 276 h 533"/>
                <a:gd name="T26" fmla="*/ 190 w 521"/>
                <a:gd name="T27" fmla="*/ 26 h 5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33">
                  <a:moveTo>
                    <a:pt x="271" y="533"/>
                  </a:moveTo>
                  <a:cubicBezTo>
                    <a:pt x="122" y="533"/>
                    <a:pt x="0" y="412"/>
                    <a:pt x="0" y="263"/>
                  </a:cubicBezTo>
                  <a:cubicBezTo>
                    <a:pt x="0" y="144"/>
                    <a:pt x="80" y="37"/>
                    <a:pt x="194" y="3"/>
                  </a:cubicBezTo>
                  <a:cubicBezTo>
                    <a:pt x="204" y="0"/>
                    <a:pt x="204" y="0"/>
                    <a:pt x="204" y="0"/>
                  </a:cubicBezTo>
                  <a:cubicBezTo>
                    <a:pt x="272" y="262"/>
                    <a:pt x="272" y="262"/>
                    <a:pt x="272" y="262"/>
                  </a:cubicBezTo>
                  <a:cubicBezTo>
                    <a:pt x="521" y="368"/>
                    <a:pt x="521" y="368"/>
                    <a:pt x="521" y="368"/>
                  </a:cubicBezTo>
                  <a:cubicBezTo>
                    <a:pt x="516" y="377"/>
                    <a:pt x="516" y="377"/>
                    <a:pt x="516" y="377"/>
                  </a:cubicBezTo>
                  <a:cubicBezTo>
                    <a:pt x="472" y="472"/>
                    <a:pt x="376" y="533"/>
                    <a:pt x="271" y="533"/>
                  </a:cubicBezTo>
                  <a:close/>
                  <a:moveTo>
                    <a:pt x="190" y="26"/>
                  </a:moveTo>
                  <a:cubicBezTo>
                    <a:pt x="89" y="60"/>
                    <a:pt x="20" y="156"/>
                    <a:pt x="20" y="263"/>
                  </a:cubicBezTo>
                  <a:cubicBezTo>
                    <a:pt x="20" y="401"/>
                    <a:pt x="133" y="513"/>
                    <a:pt x="271" y="513"/>
                  </a:cubicBezTo>
                  <a:cubicBezTo>
                    <a:pt x="364" y="513"/>
                    <a:pt x="451" y="460"/>
                    <a:pt x="494" y="378"/>
                  </a:cubicBezTo>
                  <a:cubicBezTo>
                    <a:pt x="255" y="276"/>
                    <a:pt x="255" y="276"/>
                    <a:pt x="255" y="276"/>
                  </a:cubicBezTo>
                  <a:lnTo>
                    <a:pt x="19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Freeform 30"/>
            <p:cNvSpPr>
              <a:spLocks noEditPoints="1"/>
            </p:cNvSpPr>
            <p:nvPr/>
          </p:nvSpPr>
          <p:spPr bwMode="auto">
            <a:xfrm>
              <a:off x="10055225" y="2270125"/>
              <a:ext cx="796925" cy="1222375"/>
            </a:xfrm>
            <a:custGeom>
              <a:gdLst>
                <a:gd name="T0" fmla="*/ 82 w 211"/>
                <a:gd name="T1" fmla="*/ 324 h 324"/>
                <a:gd name="T2" fmla="*/ 0 w 211"/>
                <a:gd name="T3" fmla="*/ 10 h 324"/>
                <a:gd name="T4" fmla="*/ 10 w 211"/>
                <a:gd name="T5" fmla="*/ 8 h 324"/>
                <a:gd name="T6" fmla="*/ 81 w 211"/>
                <a:gd name="T7" fmla="*/ 0 h 324"/>
                <a:gd name="T8" fmla="*/ 201 w 211"/>
                <a:gd name="T9" fmla="*/ 23 h 324"/>
                <a:gd name="T10" fmla="*/ 211 w 211"/>
                <a:gd name="T11" fmla="*/ 27 h 324"/>
                <a:gd name="T12" fmla="*/ 82 w 211"/>
                <a:gd name="T13" fmla="*/ 324 h 324"/>
                <a:gd name="T14" fmla="*/ 25 w 211"/>
                <a:gd name="T15" fmla="*/ 26 h 324"/>
                <a:gd name="T16" fmla="*/ 86 w 211"/>
                <a:gd name="T17" fmla="*/ 263 h 324"/>
                <a:gd name="T18" fmla="*/ 184 w 211"/>
                <a:gd name="T19" fmla="*/ 38 h 324"/>
                <a:gd name="T20" fmla="*/ 81 w 211"/>
                <a:gd name="T21" fmla="*/ 20 h 324"/>
                <a:gd name="T22" fmla="*/ 25 w 211"/>
                <a:gd name="T23" fmla="*/ 26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324">
                  <a:moveTo>
                    <a:pt x="82" y="324"/>
                  </a:moveTo>
                  <a:cubicBezTo>
                    <a:pt x="0" y="10"/>
                    <a:pt x="0" y="10"/>
                    <a:pt x="0" y="10"/>
                  </a:cubicBezTo>
                  <a:cubicBezTo>
                    <a:pt x="10" y="8"/>
                    <a:pt x="10" y="8"/>
                    <a:pt x="10" y="8"/>
                  </a:cubicBezTo>
                  <a:cubicBezTo>
                    <a:pt x="34" y="3"/>
                    <a:pt x="58" y="0"/>
                    <a:pt x="81" y="0"/>
                  </a:cubicBezTo>
                  <a:cubicBezTo>
                    <a:pt x="123" y="0"/>
                    <a:pt x="163" y="8"/>
                    <a:pt x="201" y="23"/>
                  </a:cubicBezTo>
                  <a:cubicBezTo>
                    <a:pt x="211" y="27"/>
                    <a:pt x="211" y="27"/>
                    <a:pt x="211" y="27"/>
                  </a:cubicBezTo>
                  <a:lnTo>
                    <a:pt x="82" y="324"/>
                  </a:lnTo>
                  <a:close/>
                  <a:moveTo>
                    <a:pt x="25" y="26"/>
                  </a:moveTo>
                  <a:cubicBezTo>
                    <a:pt x="86" y="263"/>
                    <a:pt x="86" y="263"/>
                    <a:pt x="86" y="263"/>
                  </a:cubicBezTo>
                  <a:cubicBezTo>
                    <a:pt x="184" y="38"/>
                    <a:pt x="184" y="38"/>
                    <a:pt x="184" y="38"/>
                  </a:cubicBezTo>
                  <a:cubicBezTo>
                    <a:pt x="151" y="26"/>
                    <a:pt x="117" y="20"/>
                    <a:pt x="81" y="20"/>
                  </a:cubicBezTo>
                  <a:cubicBezTo>
                    <a:pt x="62" y="20"/>
                    <a:pt x="43" y="22"/>
                    <a:pt x="2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39" name="Freeform 52"/>
          <p:cNvSpPr>
            <a:spLocks noEditPoints="1"/>
          </p:cNvSpPr>
          <p:nvPr/>
        </p:nvSpPr>
        <p:spPr bwMode="auto">
          <a:xfrm>
            <a:off x="4907782" y="4532527"/>
            <a:ext cx="492074" cy="377638"/>
          </a:xfrm>
          <a:custGeom>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bg1"/>
          </a:soli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TextBox 40"/>
          <p:cNvSpPr txBox="1"/>
          <p:nvPr/>
        </p:nvSpPr>
        <p:spPr>
          <a:xfrm>
            <a:off x="2727162" y="2528383"/>
            <a:ext cx="1210588" cy="400110"/>
          </a:xfrm>
          <a:prstGeom prst="rect">
            <a:avLst/>
          </a:prstGeom>
          <a:noFill/>
        </p:spPr>
        <p:txBody>
          <a:bodyPr wrap="non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Rectangle 41"/>
          <p:cNvSpPr/>
          <p:nvPr/>
        </p:nvSpPr>
        <p:spPr>
          <a:xfrm>
            <a:off x="1174282" y="2903199"/>
            <a:ext cx="2763468" cy="521970"/>
          </a:xfrm>
          <a:prstGeom prst="rect">
            <a:avLst/>
          </a:prstGeom>
        </p:spPr>
        <p:txBody>
          <a:bodyPr wrap="square">
            <a:spAutoFit/>
          </a:bodyPr>
          <a:lstStyle/>
          <a:p>
            <a:pPr algn="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TextBox 42"/>
          <p:cNvSpPr txBox="1"/>
          <p:nvPr/>
        </p:nvSpPr>
        <p:spPr>
          <a:xfrm>
            <a:off x="2727162" y="4470844"/>
            <a:ext cx="1210588" cy="400110"/>
          </a:xfrm>
          <a:prstGeom prst="rect">
            <a:avLst/>
          </a:prstGeom>
          <a:noFill/>
        </p:spPr>
        <p:txBody>
          <a:bodyPr wrap="non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Rectangle 43"/>
          <p:cNvSpPr/>
          <p:nvPr/>
        </p:nvSpPr>
        <p:spPr>
          <a:xfrm>
            <a:off x="1174282" y="4875477"/>
            <a:ext cx="2763468" cy="521970"/>
          </a:xfrm>
          <a:prstGeom prst="rect">
            <a:avLst/>
          </a:prstGeom>
        </p:spPr>
        <p:txBody>
          <a:bodyPr wrap="square">
            <a:spAutoFit/>
          </a:bodyPr>
          <a:lstStyle/>
          <a:p>
            <a:pPr algn="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TextBox 44"/>
          <p:cNvSpPr txBox="1"/>
          <p:nvPr/>
        </p:nvSpPr>
        <p:spPr>
          <a:xfrm>
            <a:off x="8218500" y="2426603"/>
            <a:ext cx="1210588" cy="400110"/>
          </a:xfrm>
          <a:prstGeom prst="rect">
            <a:avLst/>
          </a:prstGeom>
          <a:noFill/>
        </p:spPr>
        <p:txBody>
          <a:bodyPr wrap="non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5" name="Rectangle 45"/>
          <p:cNvSpPr/>
          <p:nvPr/>
        </p:nvSpPr>
        <p:spPr>
          <a:xfrm>
            <a:off x="8218500" y="2907301"/>
            <a:ext cx="2484793" cy="523220"/>
          </a:xfrm>
          <a:prstGeom prst="rect">
            <a:avLst/>
          </a:prstGeom>
        </p:spPr>
        <p:txBody>
          <a:bodyPr wrap="square">
            <a:spAutoFit/>
          </a:bodyPr>
          <a:lstStyle/>
          <a:p>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TextBox 46"/>
          <p:cNvSpPr txBox="1"/>
          <p:nvPr/>
        </p:nvSpPr>
        <p:spPr>
          <a:xfrm>
            <a:off x="8218500" y="4470844"/>
            <a:ext cx="1210588" cy="400110"/>
          </a:xfrm>
          <a:prstGeom prst="rect">
            <a:avLst/>
          </a:prstGeom>
          <a:noFill/>
        </p:spPr>
        <p:txBody>
          <a:bodyPr wrap="non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7" name="Rectangle 47"/>
          <p:cNvSpPr/>
          <p:nvPr/>
        </p:nvSpPr>
        <p:spPr>
          <a:xfrm>
            <a:off x="8218499" y="4972028"/>
            <a:ext cx="2484793" cy="523220"/>
          </a:xfrm>
          <a:prstGeom prst="rect">
            <a:avLst/>
          </a:prstGeom>
        </p:spPr>
        <p:txBody>
          <a:bodyPr wrap="square">
            <a:spAutoFit/>
          </a:bodyPr>
          <a:lstStyle/>
          <a:p>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Freeform 5"/>
          <p:cNvSpPr/>
          <p:nvPr/>
        </p:nvSpPr>
        <p:spPr bwMode="auto">
          <a:xfrm rot="21337676">
            <a:off x="4619553" y="2445069"/>
            <a:ext cx="1635798" cy="2056540"/>
          </a:xfrm>
          <a:custGeom>
            <a:gdLst>
              <a:gd name="T0" fmla="*/ 551 w 1060"/>
              <a:gd name="T1" fmla="*/ 1078 h 1333"/>
              <a:gd name="T2" fmla="*/ 520 w 1060"/>
              <a:gd name="T3" fmla="*/ 925 h 1333"/>
              <a:gd name="T4" fmla="*/ 917 w 1060"/>
              <a:gd name="T5" fmla="*/ 521 h 1333"/>
              <a:gd name="T6" fmla="*/ 1060 w 1060"/>
              <a:gd name="T7" fmla="*/ 259 h 1333"/>
              <a:gd name="T8" fmla="*/ 918 w 1060"/>
              <a:gd name="T9" fmla="*/ 0 h 1333"/>
              <a:gd name="T10" fmla="*/ 0 w 1060"/>
              <a:gd name="T11" fmla="*/ 925 h 1333"/>
              <a:gd name="T12" fmla="*/ 94 w 1060"/>
              <a:gd name="T13" fmla="*/ 1333 h 1333"/>
              <a:gd name="T14" fmla="*/ 244 w 1060"/>
              <a:gd name="T15" fmla="*/ 1086 h 1333"/>
              <a:gd name="T16" fmla="*/ 551 w 1060"/>
              <a:gd name="T17" fmla="*/ 1078 h 13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333">
                <a:moveTo>
                  <a:pt x="551" y="1078"/>
                </a:moveTo>
                <a:cubicBezTo>
                  <a:pt x="531" y="1031"/>
                  <a:pt x="520" y="979"/>
                  <a:pt x="520" y="925"/>
                </a:cubicBezTo>
                <a:cubicBezTo>
                  <a:pt x="520" y="704"/>
                  <a:pt x="697" y="525"/>
                  <a:pt x="917" y="521"/>
                </a:cubicBezTo>
                <a:cubicBezTo>
                  <a:pt x="1060" y="259"/>
                  <a:pt x="1060" y="259"/>
                  <a:pt x="1060" y="259"/>
                </a:cubicBezTo>
                <a:cubicBezTo>
                  <a:pt x="918" y="0"/>
                  <a:pt x="918" y="0"/>
                  <a:pt x="918" y="0"/>
                </a:cubicBezTo>
                <a:cubicBezTo>
                  <a:pt x="410" y="4"/>
                  <a:pt x="0" y="416"/>
                  <a:pt x="0" y="925"/>
                </a:cubicBezTo>
                <a:cubicBezTo>
                  <a:pt x="0" y="1071"/>
                  <a:pt x="34" y="1210"/>
                  <a:pt x="94" y="1333"/>
                </a:cubicBezTo>
                <a:cubicBezTo>
                  <a:pt x="244" y="1086"/>
                  <a:pt x="244" y="1086"/>
                  <a:pt x="244" y="1086"/>
                </a:cubicBezTo>
                <a:lnTo>
                  <a:pt x="551" y="1078"/>
                </a:lnTo>
                <a:close/>
              </a:path>
            </a:pathLst>
          </a:custGeom>
          <a:solidFill>
            <a:schemeClr val="accent1"/>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Freeform 6"/>
          <p:cNvSpPr/>
          <p:nvPr/>
        </p:nvSpPr>
        <p:spPr bwMode="auto">
          <a:xfrm rot="21337676">
            <a:off x="6121580" y="2345054"/>
            <a:ext cx="1349958" cy="2132953"/>
          </a:xfrm>
          <a:custGeom>
            <a:gdLst>
              <a:gd name="T0" fmla="*/ 0 w 875"/>
              <a:gd name="T1" fmla="*/ 522 h 1383"/>
              <a:gd name="T2" fmla="*/ 355 w 875"/>
              <a:gd name="T3" fmla="*/ 923 h 1383"/>
              <a:gd name="T4" fmla="*/ 299 w 875"/>
              <a:gd name="T5" fmla="*/ 1127 h 1383"/>
              <a:gd name="T6" fmla="*/ 453 w 875"/>
              <a:gd name="T7" fmla="*/ 1377 h 1383"/>
              <a:gd name="T8" fmla="*/ 753 w 875"/>
              <a:gd name="T9" fmla="*/ 1383 h 1383"/>
              <a:gd name="T10" fmla="*/ 875 w 875"/>
              <a:gd name="T11" fmla="*/ 923 h 1383"/>
              <a:gd name="T12" fmla="*/ 3 w 875"/>
              <a:gd name="T13" fmla="*/ 0 h 1383"/>
              <a:gd name="T14" fmla="*/ 144 w 875"/>
              <a:gd name="T15" fmla="*/ 257 h 1383"/>
              <a:gd name="T16" fmla="*/ 0 w 875"/>
              <a:gd name="T17" fmla="*/ 522 h 1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1383">
                <a:moveTo>
                  <a:pt x="0" y="522"/>
                </a:moveTo>
                <a:cubicBezTo>
                  <a:pt x="200" y="546"/>
                  <a:pt x="355" y="717"/>
                  <a:pt x="355" y="923"/>
                </a:cubicBezTo>
                <a:cubicBezTo>
                  <a:pt x="355" y="997"/>
                  <a:pt x="334" y="1067"/>
                  <a:pt x="299" y="1127"/>
                </a:cubicBezTo>
                <a:cubicBezTo>
                  <a:pt x="453" y="1377"/>
                  <a:pt x="453" y="1377"/>
                  <a:pt x="453" y="1377"/>
                </a:cubicBezTo>
                <a:cubicBezTo>
                  <a:pt x="753" y="1383"/>
                  <a:pt x="753" y="1383"/>
                  <a:pt x="753" y="1383"/>
                </a:cubicBezTo>
                <a:cubicBezTo>
                  <a:pt x="831" y="1248"/>
                  <a:pt x="875" y="1091"/>
                  <a:pt x="875" y="923"/>
                </a:cubicBezTo>
                <a:cubicBezTo>
                  <a:pt x="875" y="430"/>
                  <a:pt x="489" y="27"/>
                  <a:pt x="3" y="0"/>
                </a:cubicBezTo>
                <a:cubicBezTo>
                  <a:pt x="144" y="257"/>
                  <a:pt x="144" y="257"/>
                  <a:pt x="144" y="257"/>
                </a:cubicBezTo>
                <a:lnTo>
                  <a:pt x="0" y="522"/>
                </a:lnTo>
                <a:close/>
              </a:path>
            </a:pathLst>
          </a:custGeom>
          <a:solidFill>
            <a:schemeClr val="accent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Freeform 7"/>
          <p:cNvSpPr/>
          <p:nvPr/>
        </p:nvSpPr>
        <p:spPr bwMode="auto">
          <a:xfrm rot="21337676">
            <a:off x="4903289" y="4138316"/>
            <a:ext cx="2426340" cy="1112229"/>
          </a:xfrm>
          <a:custGeom>
            <a:gdLst>
              <a:gd name="T0" fmla="*/ 1120 w 1573"/>
              <a:gd name="T1" fmla="*/ 46 h 721"/>
              <a:gd name="T2" fmla="*/ 802 w 1573"/>
              <a:gd name="T3" fmla="*/ 200 h 721"/>
              <a:gd name="T4" fmla="*/ 454 w 1573"/>
              <a:gd name="T5" fmla="*/ 0 h 721"/>
              <a:gd name="T6" fmla="*/ 151 w 1573"/>
              <a:gd name="T7" fmla="*/ 8 h 721"/>
              <a:gd name="T8" fmla="*/ 0 w 1573"/>
              <a:gd name="T9" fmla="*/ 257 h 721"/>
              <a:gd name="T10" fmla="*/ 802 w 1573"/>
              <a:gd name="T11" fmla="*/ 721 h 721"/>
              <a:gd name="T12" fmla="*/ 1573 w 1573"/>
              <a:gd name="T13" fmla="*/ 307 h 721"/>
              <a:gd name="T14" fmla="*/ 1276 w 1573"/>
              <a:gd name="T15" fmla="*/ 301 h 721"/>
              <a:gd name="T16" fmla="*/ 1120 w 1573"/>
              <a:gd name="T17" fmla="*/ 46 h 7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721">
                <a:moveTo>
                  <a:pt x="1120" y="46"/>
                </a:moveTo>
                <a:cubicBezTo>
                  <a:pt x="1046" y="140"/>
                  <a:pt x="931" y="200"/>
                  <a:pt x="802" y="200"/>
                </a:cubicBezTo>
                <a:cubicBezTo>
                  <a:pt x="654" y="200"/>
                  <a:pt x="524" y="120"/>
                  <a:pt x="454" y="0"/>
                </a:cubicBezTo>
                <a:cubicBezTo>
                  <a:pt x="151" y="8"/>
                  <a:pt x="151" y="8"/>
                  <a:pt x="151" y="8"/>
                </a:cubicBezTo>
                <a:cubicBezTo>
                  <a:pt x="0" y="257"/>
                  <a:pt x="0" y="257"/>
                  <a:pt x="0" y="257"/>
                </a:cubicBezTo>
                <a:cubicBezTo>
                  <a:pt x="160" y="534"/>
                  <a:pt x="459" y="721"/>
                  <a:pt x="802" y="721"/>
                </a:cubicBezTo>
                <a:cubicBezTo>
                  <a:pt x="1124" y="721"/>
                  <a:pt x="1407" y="556"/>
                  <a:pt x="1573" y="307"/>
                </a:cubicBezTo>
                <a:cubicBezTo>
                  <a:pt x="1276" y="301"/>
                  <a:pt x="1276" y="301"/>
                  <a:pt x="1276" y="301"/>
                </a:cubicBezTo>
                <a:lnTo>
                  <a:pt x="1120" y="46"/>
                </a:lnTo>
                <a:close/>
              </a:path>
            </a:pathLst>
          </a:custGeom>
          <a:solidFill>
            <a:schemeClr val="accent3"/>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Title 1"/>
          <p:cNvSpPr txBox="1"/>
          <p:nvPr/>
        </p:nvSpPr>
        <p:spPr>
          <a:xfrm>
            <a:off x="8253489" y="2096977"/>
            <a:ext cx="2625749" cy="400110"/>
          </a:xfrm>
          <a:prstGeom prst="rect">
            <a:avLst/>
          </a:prstGeom>
          <a:noFill/>
        </p:spPr>
        <p:txBody>
          <a:bodyPr wrap="squar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Details 1"/>
          <p:cNvSpPr txBox="1"/>
          <p:nvPr/>
        </p:nvSpPr>
        <p:spPr>
          <a:xfrm>
            <a:off x="8253489" y="2435467"/>
            <a:ext cx="2867357" cy="701731"/>
          </a:xfrm>
          <a:prstGeom prst="rect">
            <a:avLst/>
          </a:prstGeom>
          <a:noFill/>
        </p:spPr>
        <p:txBody>
          <a:bodyPr wrap="square" rtlCol="0">
            <a:spAutoFit/>
          </a:bodyPr>
          <a:lstStyle/>
          <a:p>
            <a:pPr>
              <a:lnSpc>
                <a:spcPct val="150000"/>
              </a:lnSpc>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Title 1"/>
          <p:cNvSpPr txBox="1"/>
          <p:nvPr/>
        </p:nvSpPr>
        <p:spPr>
          <a:xfrm>
            <a:off x="957664" y="2969162"/>
            <a:ext cx="2625749" cy="400110"/>
          </a:xfrm>
          <a:prstGeom prst="rect">
            <a:avLst/>
          </a:prstGeom>
          <a:noFill/>
        </p:spPr>
        <p:txBody>
          <a:bodyPr wrap="square" rtlCol="0">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Details 1"/>
          <p:cNvSpPr txBox="1"/>
          <p:nvPr/>
        </p:nvSpPr>
        <p:spPr>
          <a:xfrm>
            <a:off x="716056" y="3240276"/>
            <a:ext cx="2867357" cy="701731"/>
          </a:xfrm>
          <a:prstGeom prst="rect">
            <a:avLst/>
          </a:prstGeom>
          <a:noFill/>
        </p:spPr>
        <p:txBody>
          <a:bodyPr wrap="square" rtlCol="0">
            <a:spAutoFit/>
          </a:bodyPr>
          <a:lstStyle/>
          <a:p>
            <a:pPr algn="r">
              <a:lnSpc>
                <a:spcPct val="150000"/>
              </a:lnSpc>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en-US" sz="12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Title 1"/>
          <p:cNvSpPr txBox="1"/>
          <p:nvPr/>
        </p:nvSpPr>
        <p:spPr>
          <a:xfrm>
            <a:off x="7689373" y="4872981"/>
            <a:ext cx="2625749" cy="400110"/>
          </a:xfrm>
          <a:prstGeom prst="rect">
            <a:avLst/>
          </a:prstGeom>
          <a:noFill/>
        </p:spPr>
        <p:txBody>
          <a:bodyPr wrap="square" rtlCol="0">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Details 1"/>
          <p:cNvSpPr txBox="1"/>
          <p:nvPr/>
        </p:nvSpPr>
        <p:spPr>
          <a:xfrm>
            <a:off x="7689373" y="5211471"/>
            <a:ext cx="2867357" cy="701731"/>
          </a:xfrm>
          <a:prstGeom prst="rect">
            <a:avLst/>
          </a:prstGeom>
          <a:noFill/>
        </p:spPr>
        <p:txBody>
          <a:bodyPr wrap="square" rtlCol="0">
            <a:spAutoFit/>
          </a:bodyPr>
          <a:lstStyle/>
          <a:p>
            <a:pPr>
              <a:lnSpc>
                <a:spcPct val="150000"/>
              </a:lnSpc>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23"/>
          <p:cNvSpPr>
            <a:spLocks noEditPoints="1"/>
          </p:cNvSpPr>
          <p:nvPr/>
        </p:nvSpPr>
        <p:spPr bwMode="auto">
          <a:xfrm>
            <a:off x="5005109" y="3017287"/>
            <a:ext cx="423863" cy="417513"/>
          </a:xfrm>
          <a:custGeom>
            <a:gdLst>
              <a:gd name="T0" fmla="*/ 113 w 113"/>
              <a:gd name="T1" fmla="*/ 26 h 111"/>
              <a:gd name="T2" fmla="*/ 107 w 113"/>
              <a:gd name="T3" fmla="*/ 42 h 111"/>
              <a:gd name="T4" fmla="*/ 109 w 113"/>
              <a:gd name="T5" fmla="*/ 58 h 111"/>
              <a:gd name="T6" fmla="*/ 102 w 113"/>
              <a:gd name="T7" fmla="*/ 85 h 111"/>
              <a:gd name="T8" fmla="*/ 83 w 113"/>
              <a:gd name="T9" fmla="*/ 104 h 111"/>
              <a:gd name="T10" fmla="*/ 57 w 113"/>
              <a:gd name="T11" fmla="*/ 111 h 111"/>
              <a:gd name="T12" fmla="*/ 31 w 113"/>
              <a:gd name="T13" fmla="*/ 104 h 111"/>
              <a:gd name="T14" fmla="*/ 12 w 113"/>
              <a:gd name="T15" fmla="*/ 85 h 111"/>
              <a:gd name="T16" fmla="*/ 5 w 113"/>
              <a:gd name="T17" fmla="*/ 58 h 111"/>
              <a:gd name="T18" fmla="*/ 7 w 113"/>
              <a:gd name="T19" fmla="*/ 43 h 111"/>
              <a:gd name="T20" fmla="*/ 0 w 113"/>
              <a:gd name="T21" fmla="*/ 26 h 111"/>
              <a:gd name="T22" fmla="*/ 8 w 113"/>
              <a:gd name="T23" fmla="*/ 8 h 111"/>
              <a:gd name="T24" fmla="*/ 25 w 113"/>
              <a:gd name="T25" fmla="*/ 0 h 111"/>
              <a:gd name="T26" fmla="*/ 43 w 113"/>
              <a:gd name="T27" fmla="*/ 8 h 111"/>
              <a:gd name="T28" fmla="*/ 57 w 113"/>
              <a:gd name="T29" fmla="*/ 6 h 111"/>
              <a:gd name="T30" fmla="*/ 71 w 113"/>
              <a:gd name="T31" fmla="*/ 8 h 111"/>
              <a:gd name="T32" fmla="*/ 88 w 113"/>
              <a:gd name="T33" fmla="*/ 0 h 111"/>
              <a:gd name="T34" fmla="*/ 106 w 113"/>
              <a:gd name="T35" fmla="*/ 8 h 111"/>
              <a:gd name="T36" fmla="*/ 113 w 113"/>
              <a:gd name="T37" fmla="*/ 26 h 111"/>
              <a:gd name="T38" fmla="*/ 28 w 113"/>
              <a:gd name="T39" fmla="*/ 88 h 111"/>
              <a:gd name="T40" fmla="*/ 57 w 113"/>
              <a:gd name="T41" fmla="*/ 100 h 111"/>
              <a:gd name="T42" fmla="*/ 86 w 113"/>
              <a:gd name="T43" fmla="*/ 88 h 111"/>
              <a:gd name="T44" fmla="*/ 99 w 113"/>
              <a:gd name="T45" fmla="*/ 58 h 111"/>
              <a:gd name="T46" fmla="*/ 86 w 113"/>
              <a:gd name="T47" fmla="*/ 29 h 111"/>
              <a:gd name="T48" fmla="*/ 57 w 113"/>
              <a:gd name="T49" fmla="*/ 17 h 111"/>
              <a:gd name="T50" fmla="*/ 28 w 113"/>
              <a:gd name="T51" fmla="*/ 29 h 111"/>
              <a:gd name="T52" fmla="*/ 16 w 113"/>
              <a:gd name="T53" fmla="*/ 58 h 111"/>
              <a:gd name="T54" fmla="*/ 28 w 113"/>
              <a:gd name="T55" fmla="*/ 88 h 111"/>
              <a:gd name="T56" fmla="*/ 55 w 113"/>
              <a:gd name="T57" fmla="*/ 20 h 111"/>
              <a:gd name="T58" fmla="*/ 57 w 113"/>
              <a:gd name="T59" fmla="*/ 19 h 111"/>
              <a:gd name="T60" fmla="*/ 60 w 113"/>
              <a:gd name="T61" fmla="*/ 20 h 111"/>
              <a:gd name="T62" fmla="*/ 61 w 113"/>
              <a:gd name="T63" fmla="*/ 23 h 111"/>
              <a:gd name="T64" fmla="*/ 61 w 113"/>
              <a:gd name="T65" fmla="*/ 58 h 111"/>
              <a:gd name="T66" fmla="*/ 61 w 113"/>
              <a:gd name="T67" fmla="*/ 59 h 111"/>
              <a:gd name="T68" fmla="*/ 61 w 113"/>
              <a:gd name="T69" fmla="*/ 59 h 111"/>
              <a:gd name="T70" fmla="*/ 61 w 113"/>
              <a:gd name="T71" fmla="*/ 60 h 111"/>
              <a:gd name="T72" fmla="*/ 60 w 113"/>
              <a:gd name="T73" fmla="*/ 61 h 111"/>
              <a:gd name="T74" fmla="*/ 60 w 113"/>
              <a:gd name="T75" fmla="*/ 61 h 111"/>
              <a:gd name="T76" fmla="*/ 60 w 113"/>
              <a:gd name="T77" fmla="*/ 61 h 111"/>
              <a:gd name="T78" fmla="*/ 59 w 113"/>
              <a:gd name="T79" fmla="*/ 62 h 111"/>
              <a:gd name="T80" fmla="*/ 59 w 113"/>
              <a:gd name="T81" fmla="*/ 62 h 111"/>
              <a:gd name="T82" fmla="*/ 59 w 113"/>
              <a:gd name="T83" fmla="*/ 62 h 111"/>
              <a:gd name="T84" fmla="*/ 35 w 113"/>
              <a:gd name="T85" fmla="*/ 72 h 111"/>
              <a:gd name="T86" fmla="*/ 33 w 113"/>
              <a:gd name="T87" fmla="*/ 73 h 111"/>
              <a:gd name="T88" fmla="*/ 30 w 113"/>
              <a:gd name="T89" fmla="*/ 70 h 111"/>
              <a:gd name="T90" fmla="*/ 30 w 113"/>
              <a:gd name="T91" fmla="*/ 68 h 111"/>
              <a:gd name="T92" fmla="*/ 32 w 113"/>
              <a:gd name="T93" fmla="*/ 66 h 111"/>
              <a:gd name="T94" fmla="*/ 54 w 113"/>
              <a:gd name="T95" fmla="*/ 56 h 111"/>
              <a:gd name="T96" fmla="*/ 54 w 113"/>
              <a:gd name="T97" fmla="*/ 23 h 111"/>
              <a:gd name="T98" fmla="*/ 55 w 113"/>
              <a:gd name="T99" fmla="*/ 2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110">
                <a:moveTo>
                  <a:pt x="113" y="26"/>
                </a:moveTo>
                <a:cubicBezTo>
                  <a:pt x="113" y="32"/>
                  <a:pt x="111" y="38"/>
                  <a:pt x="107" y="42"/>
                </a:cubicBezTo>
                <a:cubicBezTo>
                  <a:pt x="109" y="48"/>
                  <a:pt x="109" y="53"/>
                  <a:pt x="109" y="58"/>
                </a:cubicBezTo>
                <a:cubicBezTo>
                  <a:pt x="109" y="68"/>
                  <a:pt x="107" y="77"/>
                  <a:pt x="102" y="85"/>
                </a:cubicBezTo>
                <a:cubicBezTo>
                  <a:pt x="98" y="93"/>
                  <a:pt x="91" y="99"/>
                  <a:pt x="83" y="104"/>
                </a:cubicBezTo>
                <a:cubicBezTo>
                  <a:pt x="75" y="108"/>
                  <a:pt x="67" y="111"/>
                  <a:pt x="57" y="111"/>
                </a:cubicBezTo>
                <a:cubicBezTo>
                  <a:pt x="48" y="111"/>
                  <a:pt x="39" y="108"/>
                  <a:pt x="31" y="104"/>
                </a:cubicBezTo>
                <a:cubicBezTo>
                  <a:pt x="23" y="99"/>
                  <a:pt x="17" y="93"/>
                  <a:pt x="12" y="85"/>
                </a:cubicBezTo>
                <a:cubicBezTo>
                  <a:pt x="7" y="77"/>
                  <a:pt x="5" y="68"/>
                  <a:pt x="5" y="58"/>
                </a:cubicBezTo>
                <a:cubicBezTo>
                  <a:pt x="5" y="53"/>
                  <a:pt x="6" y="48"/>
                  <a:pt x="7" y="43"/>
                </a:cubicBezTo>
                <a:cubicBezTo>
                  <a:pt x="3" y="38"/>
                  <a:pt x="0" y="32"/>
                  <a:pt x="0" y="26"/>
                </a:cubicBezTo>
                <a:cubicBezTo>
                  <a:pt x="0" y="19"/>
                  <a:pt x="3" y="13"/>
                  <a:pt x="8" y="8"/>
                </a:cubicBezTo>
                <a:cubicBezTo>
                  <a:pt x="13" y="3"/>
                  <a:pt x="19" y="0"/>
                  <a:pt x="25" y="0"/>
                </a:cubicBezTo>
                <a:cubicBezTo>
                  <a:pt x="32" y="0"/>
                  <a:pt x="38" y="3"/>
                  <a:pt x="43" y="8"/>
                </a:cubicBezTo>
                <a:cubicBezTo>
                  <a:pt x="48" y="7"/>
                  <a:pt x="53" y="6"/>
                  <a:pt x="57" y="6"/>
                </a:cubicBezTo>
                <a:cubicBezTo>
                  <a:pt x="62" y="6"/>
                  <a:pt x="66" y="7"/>
                  <a:pt x="71" y="8"/>
                </a:cubicBezTo>
                <a:cubicBezTo>
                  <a:pt x="75" y="3"/>
                  <a:pt x="81" y="0"/>
                  <a:pt x="88" y="0"/>
                </a:cubicBezTo>
                <a:cubicBezTo>
                  <a:pt x="95" y="0"/>
                  <a:pt x="101" y="3"/>
                  <a:pt x="106" y="8"/>
                </a:cubicBezTo>
                <a:cubicBezTo>
                  <a:pt x="111" y="13"/>
                  <a:pt x="113" y="19"/>
                  <a:pt x="113" y="26"/>
                </a:cubicBezTo>
                <a:close/>
                <a:moveTo>
                  <a:pt x="28" y="88"/>
                </a:moveTo>
                <a:cubicBezTo>
                  <a:pt x="36" y="96"/>
                  <a:pt x="46" y="100"/>
                  <a:pt x="57" y="100"/>
                </a:cubicBezTo>
                <a:cubicBezTo>
                  <a:pt x="69" y="100"/>
                  <a:pt x="78" y="96"/>
                  <a:pt x="86" y="88"/>
                </a:cubicBezTo>
                <a:cubicBezTo>
                  <a:pt x="95" y="80"/>
                  <a:pt x="99" y="70"/>
                  <a:pt x="99" y="58"/>
                </a:cubicBezTo>
                <a:cubicBezTo>
                  <a:pt x="99" y="47"/>
                  <a:pt x="95" y="37"/>
                  <a:pt x="86" y="29"/>
                </a:cubicBezTo>
                <a:cubicBezTo>
                  <a:pt x="78" y="21"/>
                  <a:pt x="69" y="17"/>
                  <a:pt x="57" y="17"/>
                </a:cubicBezTo>
                <a:cubicBezTo>
                  <a:pt x="46" y="17"/>
                  <a:pt x="36" y="21"/>
                  <a:pt x="28" y="29"/>
                </a:cubicBezTo>
                <a:cubicBezTo>
                  <a:pt x="20" y="37"/>
                  <a:pt x="16" y="47"/>
                  <a:pt x="16" y="58"/>
                </a:cubicBezTo>
                <a:cubicBezTo>
                  <a:pt x="16" y="70"/>
                  <a:pt x="20" y="80"/>
                  <a:pt x="28" y="88"/>
                </a:cubicBezTo>
                <a:close/>
                <a:moveTo>
                  <a:pt x="55" y="20"/>
                </a:moveTo>
                <a:cubicBezTo>
                  <a:pt x="55" y="20"/>
                  <a:pt x="56" y="19"/>
                  <a:pt x="57" y="19"/>
                </a:cubicBezTo>
                <a:cubicBezTo>
                  <a:pt x="58" y="19"/>
                  <a:pt x="59" y="20"/>
                  <a:pt x="60" y="20"/>
                </a:cubicBezTo>
                <a:cubicBezTo>
                  <a:pt x="60" y="21"/>
                  <a:pt x="61" y="22"/>
                  <a:pt x="61" y="23"/>
                </a:cubicBezTo>
                <a:cubicBezTo>
                  <a:pt x="61" y="58"/>
                  <a:pt x="61" y="58"/>
                  <a:pt x="61" y="58"/>
                </a:cubicBezTo>
                <a:cubicBezTo>
                  <a:pt x="61" y="59"/>
                  <a:pt x="61" y="59"/>
                  <a:pt x="61" y="59"/>
                </a:cubicBezTo>
                <a:cubicBezTo>
                  <a:pt x="61" y="59"/>
                  <a:pt x="61" y="59"/>
                  <a:pt x="61" y="59"/>
                </a:cubicBezTo>
                <a:cubicBezTo>
                  <a:pt x="61" y="60"/>
                  <a:pt x="61" y="60"/>
                  <a:pt x="61" y="60"/>
                </a:cubicBezTo>
                <a:cubicBezTo>
                  <a:pt x="60" y="60"/>
                  <a:pt x="60" y="60"/>
                  <a:pt x="60" y="61"/>
                </a:cubicBezTo>
                <a:cubicBezTo>
                  <a:pt x="60" y="61"/>
                  <a:pt x="60" y="61"/>
                  <a:pt x="60" y="61"/>
                </a:cubicBezTo>
                <a:cubicBezTo>
                  <a:pt x="60" y="61"/>
                  <a:pt x="60" y="61"/>
                  <a:pt x="60" y="61"/>
                </a:cubicBezTo>
                <a:cubicBezTo>
                  <a:pt x="60" y="61"/>
                  <a:pt x="59" y="61"/>
                  <a:pt x="59" y="62"/>
                </a:cubicBezTo>
                <a:cubicBezTo>
                  <a:pt x="59" y="62"/>
                  <a:pt x="59" y="62"/>
                  <a:pt x="59" y="62"/>
                </a:cubicBezTo>
                <a:cubicBezTo>
                  <a:pt x="59" y="62"/>
                  <a:pt x="59" y="62"/>
                  <a:pt x="59" y="62"/>
                </a:cubicBezTo>
                <a:cubicBezTo>
                  <a:pt x="35" y="72"/>
                  <a:pt x="35" y="72"/>
                  <a:pt x="35" y="72"/>
                </a:cubicBezTo>
                <a:cubicBezTo>
                  <a:pt x="34" y="73"/>
                  <a:pt x="34" y="73"/>
                  <a:pt x="33" y="73"/>
                </a:cubicBezTo>
                <a:cubicBezTo>
                  <a:pt x="32" y="73"/>
                  <a:pt x="31" y="72"/>
                  <a:pt x="30" y="70"/>
                </a:cubicBezTo>
                <a:cubicBezTo>
                  <a:pt x="30" y="69"/>
                  <a:pt x="30" y="69"/>
                  <a:pt x="30" y="68"/>
                </a:cubicBezTo>
                <a:cubicBezTo>
                  <a:pt x="30" y="67"/>
                  <a:pt x="31" y="66"/>
                  <a:pt x="32" y="66"/>
                </a:cubicBezTo>
                <a:cubicBezTo>
                  <a:pt x="54" y="56"/>
                  <a:pt x="54" y="56"/>
                  <a:pt x="54" y="56"/>
                </a:cubicBezTo>
                <a:cubicBezTo>
                  <a:pt x="54" y="23"/>
                  <a:pt x="54" y="23"/>
                  <a:pt x="54" y="23"/>
                </a:cubicBezTo>
                <a:cubicBezTo>
                  <a:pt x="54" y="22"/>
                  <a:pt x="54" y="21"/>
                  <a:pt x="55" y="20"/>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Freeform 26"/>
          <p:cNvSpPr>
            <a:spLocks noEditPoints="1"/>
          </p:cNvSpPr>
          <p:nvPr/>
        </p:nvSpPr>
        <p:spPr bwMode="auto">
          <a:xfrm>
            <a:off x="6778190" y="3039512"/>
            <a:ext cx="395288" cy="395288"/>
          </a:xfrm>
          <a:custGeom>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Freeform 65"/>
          <p:cNvSpPr>
            <a:spLocks noEditPoints="1"/>
          </p:cNvSpPr>
          <p:nvPr/>
        </p:nvSpPr>
        <p:spPr bwMode="auto">
          <a:xfrm>
            <a:off x="5843011" y="4615369"/>
            <a:ext cx="398463" cy="390525"/>
          </a:xfrm>
          <a:custGeom>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nodeType="afterGroup">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Freeform 5"/>
          <p:cNvSpPr>
            <a:spLocks noEditPoints="1"/>
          </p:cNvSpPr>
          <p:nvPr/>
        </p:nvSpPr>
        <p:spPr bwMode="auto">
          <a:xfrm>
            <a:off x="4884394" y="3593654"/>
            <a:ext cx="1987962" cy="1983869"/>
          </a:xfrm>
          <a:custGeom>
            <a:gdLst>
              <a:gd name="T0" fmla="*/ 1041 w 1041"/>
              <a:gd name="T1" fmla="*/ 520 h 1039"/>
              <a:gd name="T2" fmla="*/ 980 w 1041"/>
              <a:gd name="T3" fmla="*/ 445 h 1039"/>
              <a:gd name="T4" fmla="*/ 1018 w 1041"/>
              <a:gd name="T5" fmla="*/ 368 h 1039"/>
              <a:gd name="T6" fmla="*/ 938 w 1041"/>
              <a:gd name="T7" fmla="*/ 313 h 1039"/>
              <a:gd name="T8" fmla="*/ 950 w 1041"/>
              <a:gd name="T9" fmla="*/ 227 h 1039"/>
              <a:gd name="T10" fmla="*/ 858 w 1041"/>
              <a:gd name="T11" fmla="*/ 199 h 1039"/>
              <a:gd name="T12" fmla="*/ 844 w 1041"/>
              <a:gd name="T13" fmla="*/ 113 h 1039"/>
              <a:gd name="T14" fmla="*/ 748 w 1041"/>
              <a:gd name="T15" fmla="*/ 113 h 1039"/>
              <a:gd name="T16" fmla="*/ 709 w 1041"/>
              <a:gd name="T17" fmla="*/ 35 h 1039"/>
              <a:gd name="T18" fmla="*/ 616 w 1041"/>
              <a:gd name="T19" fmla="*/ 64 h 1039"/>
              <a:gd name="T20" fmla="*/ 556 w 1041"/>
              <a:gd name="T21" fmla="*/ 1 h 1039"/>
              <a:gd name="T22" fmla="*/ 484 w 1041"/>
              <a:gd name="T23" fmla="*/ 1 h 1039"/>
              <a:gd name="T24" fmla="*/ 424 w 1041"/>
              <a:gd name="T25" fmla="*/ 64 h 1039"/>
              <a:gd name="T26" fmla="*/ 332 w 1041"/>
              <a:gd name="T27" fmla="*/ 35 h 1039"/>
              <a:gd name="T28" fmla="*/ 293 w 1041"/>
              <a:gd name="T29" fmla="*/ 113 h 1039"/>
              <a:gd name="T30" fmla="*/ 196 w 1041"/>
              <a:gd name="T31" fmla="*/ 113 h 1039"/>
              <a:gd name="T32" fmla="*/ 182 w 1041"/>
              <a:gd name="T33" fmla="*/ 199 h 1039"/>
              <a:gd name="T34" fmla="*/ 90 w 1041"/>
              <a:gd name="T35" fmla="*/ 227 h 1039"/>
              <a:gd name="T36" fmla="*/ 102 w 1041"/>
              <a:gd name="T37" fmla="*/ 313 h 1039"/>
              <a:gd name="T38" fmla="*/ 22 w 1041"/>
              <a:gd name="T39" fmla="*/ 368 h 1039"/>
              <a:gd name="T40" fmla="*/ 60 w 1041"/>
              <a:gd name="T41" fmla="*/ 445 h 1039"/>
              <a:gd name="T42" fmla="*/ 0 w 1041"/>
              <a:gd name="T43" fmla="*/ 520 h 1039"/>
              <a:gd name="T44" fmla="*/ 54 w 1041"/>
              <a:gd name="T45" fmla="*/ 534 h 1039"/>
              <a:gd name="T46" fmla="*/ 7 w 1041"/>
              <a:gd name="T47" fmla="*/ 604 h 1039"/>
              <a:gd name="T48" fmla="*/ 79 w 1041"/>
              <a:gd name="T49" fmla="*/ 671 h 1039"/>
              <a:gd name="T50" fmla="*/ 54 w 1041"/>
              <a:gd name="T51" fmla="*/ 751 h 1039"/>
              <a:gd name="T52" fmla="*/ 143 w 1041"/>
              <a:gd name="T53" fmla="*/ 794 h 1039"/>
              <a:gd name="T54" fmla="*/ 142 w 1041"/>
              <a:gd name="T55" fmla="*/ 878 h 1039"/>
              <a:gd name="T56" fmla="*/ 240 w 1041"/>
              <a:gd name="T57" fmla="*/ 893 h 1039"/>
              <a:gd name="T58" fmla="*/ 263 w 1041"/>
              <a:gd name="T59" fmla="*/ 973 h 1039"/>
              <a:gd name="T60" fmla="*/ 361 w 1041"/>
              <a:gd name="T61" fmla="*/ 959 h 1039"/>
              <a:gd name="T62" fmla="*/ 407 w 1041"/>
              <a:gd name="T63" fmla="*/ 1028 h 1039"/>
              <a:gd name="T64" fmla="*/ 496 w 1041"/>
              <a:gd name="T65" fmla="*/ 986 h 1039"/>
              <a:gd name="T66" fmla="*/ 544 w 1041"/>
              <a:gd name="T67" fmla="*/ 986 h 1039"/>
              <a:gd name="T68" fmla="*/ 633 w 1041"/>
              <a:gd name="T69" fmla="*/ 1028 h 1039"/>
              <a:gd name="T70" fmla="*/ 679 w 1041"/>
              <a:gd name="T71" fmla="*/ 959 h 1039"/>
              <a:gd name="T72" fmla="*/ 777 w 1041"/>
              <a:gd name="T73" fmla="*/ 973 h 1039"/>
              <a:gd name="T74" fmla="*/ 801 w 1041"/>
              <a:gd name="T75" fmla="*/ 893 h 1039"/>
              <a:gd name="T76" fmla="*/ 898 w 1041"/>
              <a:gd name="T77" fmla="*/ 878 h 1039"/>
              <a:gd name="T78" fmla="*/ 898 w 1041"/>
              <a:gd name="T79" fmla="*/ 794 h 1039"/>
              <a:gd name="T80" fmla="*/ 986 w 1041"/>
              <a:gd name="T81" fmla="*/ 751 h 1039"/>
              <a:gd name="T82" fmla="*/ 962 w 1041"/>
              <a:gd name="T83" fmla="*/ 671 h 1039"/>
              <a:gd name="T84" fmla="*/ 1034 w 1041"/>
              <a:gd name="T85" fmla="*/ 604 h 1039"/>
              <a:gd name="T86" fmla="*/ 986 w 1041"/>
              <a:gd name="T87" fmla="*/ 534 h 1039"/>
              <a:gd name="T88" fmla="*/ 520 w 1041"/>
              <a:gd name="T89" fmla="*/ 905 h 1039"/>
              <a:gd name="T90" fmla="*/ 520 w 1041"/>
              <a:gd name="T91" fmla="*/ 134 h 1039"/>
              <a:gd name="T92" fmla="*/ 520 w 1041"/>
              <a:gd name="T93" fmla="*/ 905 h 10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39">
                <a:moveTo>
                  <a:pt x="1041" y="522"/>
                </a:moveTo>
                <a:cubicBezTo>
                  <a:pt x="1041" y="521"/>
                  <a:pt x="1041" y="521"/>
                  <a:pt x="1041" y="520"/>
                </a:cubicBezTo>
                <a:cubicBezTo>
                  <a:pt x="1041" y="496"/>
                  <a:pt x="1039" y="473"/>
                  <a:pt x="1036" y="449"/>
                </a:cubicBezTo>
                <a:cubicBezTo>
                  <a:pt x="980" y="445"/>
                  <a:pt x="980" y="445"/>
                  <a:pt x="980" y="445"/>
                </a:cubicBezTo>
                <a:cubicBezTo>
                  <a:pt x="978" y="429"/>
                  <a:pt x="974" y="412"/>
                  <a:pt x="970" y="396"/>
                </a:cubicBezTo>
                <a:cubicBezTo>
                  <a:pt x="1018" y="368"/>
                  <a:pt x="1018" y="368"/>
                  <a:pt x="1018" y="368"/>
                </a:cubicBezTo>
                <a:cubicBezTo>
                  <a:pt x="1011" y="345"/>
                  <a:pt x="1002" y="322"/>
                  <a:pt x="992" y="301"/>
                </a:cubicBezTo>
                <a:cubicBezTo>
                  <a:pt x="938" y="313"/>
                  <a:pt x="938" y="313"/>
                  <a:pt x="938" y="313"/>
                </a:cubicBezTo>
                <a:cubicBezTo>
                  <a:pt x="930" y="298"/>
                  <a:pt x="922" y="282"/>
                  <a:pt x="912" y="268"/>
                </a:cubicBezTo>
                <a:cubicBezTo>
                  <a:pt x="950" y="227"/>
                  <a:pt x="950" y="227"/>
                  <a:pt x="950" y="227"/>
                </a:cubicBezTo>
                <a:cubicBezTo>
                  <a:pt x="937" y="208"/>
                  <a:pt x="922" y="189"/>
                  <a:pt x="906" y="171"/>
                </a:cubicBezTo>
                <a:cubicBezTo>
                  <a:pt x="858" y="199"/>
                  <a:pt x="858" y="199"/>
                  <a:pt x="858" y="199"/>
                </a:cubicBezTo>
                <a:cubicBezTo>
                  <a:pt x="846" y="186"/>
                  <a:pt x="833" y="174"/>
                  <a:pt x="820" y="163"/>
                </a:cubicBezTo>
                <a:cubicBezTo>
                  <a:pt x="844" y="113"/>
                  <a:pt x="844" y="113"/>
                  <a:pt x="844" y="113"/>
                </a:cubicBezTo>
                <a:cubicBezTo>
                  <a:pt x="825" y="98"/>
                  <a:pt x="806" y="84"/>
                  <a:pt x="785" y="72"/>
                </a:cubicBezTo>
                <a:cubicBezTo>
                  <a:pt x="748" y="113"/>
                  <a:pt x="748" y="113"/>
                  <a:pt x="748" y="113"/>
                </a:cubicBezTo>
                <a:cubicBezTo>
                  <a:pt x="732" y="104"/>
                  <a:pt x="716" y="97"/>
                  <a:pt x="700" y="90"/>
                </a:cubicBezTo>
                <a:cubicBezTo>
                  <a:pt x="709" y="35"/>
                  <a:pt x="709" y="35"/>
                  <a:pt x="709" y="35"/>
                </a:cubicBezTo>
                <a:cubicBezTo>
                  <a:pt x="687" y="26"/>
                  <a:pt x="664" y="19"/>
                  <a:pt x="640" y="14"/>
                </a:cubicBezTo>
                <a:cubicBezTo>
                  <a:pt x="616" y="64"/>
                  <a:pt x="616" y="64"/>
                  <a:pt x="616" y="64"/>
                </a:cubicBezTo>
                <a:cubicBezTo>
                  <a:pt x="599" y="60"/>
                  <a:pt x="582" y="58"/>
                  <a:pt x="564" y="56"/>
                </a:cubicBezTo>
                <a:cubicBezTo>
                  <a:pt x="556" y="1"/>
                  <a:pt x="556" y="1"/>
                  <a:pt x="556" y="1"/>
                </a:cubicBezTo>
                <a:cubicBezTo>
                  <a:pt x="544" y="0"/>
                  <a:pt x="532" y="0"/>
                  <a:pt x="520" y="0"/>
                </a:cubicBezTo>
                <a:cubicBezTo>
                  <a:pt x="508" y="0"/>
                  <a:pt x="496" y="0"/>
                  <a:pt x="484" y="1"/>
                </a:cubicBezTo>
                <a:cubicBezTo>
                  <a:pt x="476" y="56"/>
                  <a:pt x="476" y="56"/>
                  <a:pt x="476" y="56"/>
                </a:cubicBezTo>
                <a:cubicBezTo>
                  <a:pt x="459" y="58"/>
                  <a:pt x="441" y="60"/>
                  <a:pt x="424" y="64"/>
                </a:cubicBezTo>
                <a:cubicBezTo>
                  <a:pt x="400" y="14"/>
                  <a:pt x="400" y="14"/>
                  <a:pt x="400" y="14"/>
                </a:cubicBezTo>
                <a:cubicBezTo>
                  <a:pt x="377" y="19"/>
                  <a:pt x="354" y="26"/>
                  <a:pt x="332" y="35"/>
                </a:cubicBezTo>
                <a:cubicBezTo>
                  <a:pt x="340" y="90"/>
                  <a:pt x="340" y="90"/>
                  <a:pt x="340" y="90"/>
                </a:cubicBezTo>
                <a:cubicBezTo>
                  <a:pt x="324" y="97"/>
                  <a:pt x="308" y="104"/>
                  <a:pt x="293" y="113"/>
                </a:cubicBezTo>
                <a:cubicBezTo>
                  <a:pt x="255" y="72"/>
                  <a:pt x="255" y="72"/>
                  <a:pt x="255" y="72"/>
                </a:cubicBezTo>
                <a:cubicBezTo>
                  <a:pt x="235" y="84"/>
                  <a:pt x="215" y="98"/>
                  <a:pt x="196" y="113"/>
                </a:cubicBezTo>
                <a:cubicBezTo>
                  <a:pt x="220" y="163"/>
                  <a:pt x="220" y="163"/>
                  <a:pt x="220" y="163"/>
                </a:cubicBezTo>
                <a:cubicBezTo>
                  <a:pt x="207" y="174"/>
                  <a:pt x="194" y="186"/>
                  <a:pt x="182" y="199"/>
                </a:cubicBezTo>
                <a:cubicBezTo>
                  <a:pt x="134" y="171"/>
                  <a:pt x="134" y="171"/>
                  <a:pt x="134" y="171"/>
                </a:cubicBezTo>
                <a:cubicBezTo>
                  <a:pt x="118" y="189"/>
                  <a:pt x="103" y="208"/>
                  <a:pt x="90" y="227"/>
                </a:cubicBezTo>
                <a:cubicBezTo>
                  <a:pt x="128" y="268"/>
                  <a:pt x="128" y="268"/>
                  <a:pt x="128" y="268"/>
                </a:cubicBezTo>
                <a:cubicBezTo>
                  <a:pt x="119" y="282"/>
                  <a:pt x="110" y="298"/>
                  <a:pt x="102" y="313"/>
                </a:cubicBezTo>
                <a:cubicBezTo>
                  <a:pt x="48" y="301"/>
                  <a:pt x="48" y="301"/>
                  <a:pt x="48" y="301"/>
                </a:cubicBezTo>
                <a:cubicBezTo>
                  <a:pt x="38" y="322"/>
                  <a:pt x="29" y="345"/>
                  <a:pt x="22" y="368"/>
                </a:cubicBezTo>
                <a:cubicBezTo>
                  <a:pt x="71" y="396"/>
                  <a:pt x="71" y="396"/>
                  <a:pt x="71" y="396"/>
                </a:cubicBezTo>
                <a:cubicBezTo>
                  <a:pt x="66" y="412"/>
                  <a:pt x="63" y="429"/>
                  <a:pt x="60" y="445"/>
                </a:cubicBezTo>
                <a:cubicBezTo>
                  <a:pt x="5" y="449"/>
                  <a:pt x="5" y="449"/>
                  <a:pt x="5" y="449"/>
                </a:cubicBezTo>
                <a:cubicBezTo>
                  <a:pt x="1" y="473"/>
                  <a:pt x="0" y="496"/>
                  <a:pt x="0" y="520"/>
                </a:cubicBezTo>
                <a:cubicBezTo>
                  <a:pt x="0" y="521"/>
                  <a:pt x="0" y="521"/>
                  <a:pt x="0" y="522"/>
                </a:cubicBezTo>
                <a:cubicBezTo>
                  <a:pt x="54" y="534"/>
                  <a:pt x="54" y="534"/>
                  <a:pt x="54" y="534"/>
                </a:cubicBezTo>
                <a:cubicBezTo>
                  <a:pt x="55" y="551"/>
                  <a:pt x="56" y="568"/>
                  <a:pt x="58" y="584"/>
                </a:cubicBezTo>
                <a:cubicBezTo>
                  <a:pt x="7" y="604"/>
                  <a:pt x="7" y="604"/>
                  <a:pt x="7" y="604"/>
                </a:cubicBezTo>
                <a:cubicBezTo>
                  <a:pt x="10" y="629"/>
                  <a:pt x="16" y="652"/>
                  <a:pt x="23" y="675"/>
                </a:cubicBezTo>
                <a:cubicBezTo>
                  <a:pt x="79" y="671"/>
                  <a:pt x="79" y="671"/>
                  <a:pt x="79" y="671"/>
                </a:cubicBezTo>
                <a:cubicBezTo>
                  <a:pt x="84" y="687"/>
                  <a:pt x="90" y="702"/>
                  <a:pt x="97" y="717"/>
                </a:cubicBezTo>
                <a:cubicBezTo>
                  <a:pt x="54" y="751"/>
                  <a:pt x="54" y="751"/>
                  <a:pt x="54" y="751"/>
                </a:cubicBezTo>
                <a:cubicBezTo>
                  <a:pt x="65" y="773"/>
                  <a:pt x="77" y="795"/>
                  <a:pt x="91" y="815"/>
                </a:cubicBezTo>
                <a:cubicBezTo>
                  <a:pt x="143" y="794"/>
                  <a:pt x="143" y="794"/>
                  <a:pt x="143" y="794"/>
                </a:cubicBezTo>
                <a:cubicBezTo>
                  <a:pt x="152" y="807"/>
                  <a:pt x="163" y="820"/>
                  <a:pt x="173" y="832"/>
                </a:cubicBezTo>
                <a:cubicBezTo>
                  <a:pt x="142" y="878"/>
                  <a:pt x="142" y="878"/>
                  <a:pt x="142" y="878"/>
                </a:cubicBezTo>
                <a:cubicBezTo>
                  <a:pt x="159" y="896"/>
                  <a:pt x="177" y="912"/>
                  <a:pt x="196" y="928"/>
                </a:cubicBezTo>
                <a:cubicBezTo>
                  <a:pt x="240" y="893"/>
                  <a:pt x="240" y="893"/>
                  <a:pt x="240" y="893"/>
                </a:cubicBezTo>
                <a:cubicBezTo>
                  <a:pt x="253" y="902"/>
                  <a:pt x="266" y="912"/>
                  <a:pt x="280" y="920"/>
                </a:cubicBezTo>
                <a:cubicBezTo>
                  <a:pt x="263" y="973"/>
                  <a:pt x="263" y="973"/>
                  <a:pt x="263" y="973"/>
                </a:cubicBezTo>
                <a:cubicBezTo>
                  <a:pt x="285" y="985"/>
                  <a:pt x="307" y="996"/>
                  <a:pt x="330" y="1005"/>
                </a:cubicBezTo>
                <a:cubicBezTo>
                  <a:pt x="361" y="959"/>
                  <a:pt x="361" y="959"/>
                  <a:pt x="361" y="959"/>
                </a:cubicBezTo>
                <a:cubicBezTo>
                  <a:pt x="376" y="964"/>
                  <a:pt x="391" y="969"/>
                  <a:pt x="407" y="973"/>
                </a:cubicBezTo>
                <a:cubicBezTo>
                  <a:pt x="407" y="1028"/>
                  <a:pt x="407" y="1028"/>
                  <a:pt x="407" y="1028"/>
                </a:cubicBezTo>
                <a:cubicBezTo>
                  <a:pt x="431" y="1033"/>
                  <a:pt x="455" y="1037"/>
                  <a:pt x="480" y="1039"/>
                </a:cubicBezTo>
                <a:cubicBezTo>
                  <a:pt x="496" y="986"/>
                  <a:pt x="496" y="986"/>
                  <a:pt x="496" y="986"/>
                </a:cubicBezTo>
                <a:cubicBezTo>
                  <a:pt x="504" y="986"/>
                  <a:pt x="512" y="987"/>
                  <a:pt x="520" y="987"/>
                </a:cubicBezTo>
                <a:cubicBezTo>
                  <a:pt x="528" y="987"/>
                  <a:pt x="536" y="986"/>
                  <a:pt x="544" y="986"/>
                </a:cubicBezTo>
                <a:cubicBezTo>
                  <a:pt x="560" y="1039"/>
                  <a:pt x="560" y="1039"/>
                  <a:pt x="560" y="1039"/>
                </a:cubicBezTo>
                <a:cubicBezTo>
                  <a:pt x="585" y="1037"/>
                  <a:pt x="610" y="1033"/>
                  <a:pt x="633" y="1028"/>
                </a:cubicBezTo>
                <a:cubicBezTo>
                  <a:pt x="633" y="973"/>
                  <a:pt x="633" y="973"/>
                  <a:pt x="633" y="973"/>
                </a:cubicBezTo>
                <a:cubicBezTo>
                  <a:pt x="649" y="969"/>
                  <a:pt x="664" y="964"/>
                  <a:pt x="679" y="959"/>
                </a:cubicBezTo>
                <a:cubicBezTo>
                  <a:pt x="710" y="1005"/>
                  <a:pt x="710" y="1005"/>
                  <a:pt x="710" y="1005"/>
                </a:cubicBezTo>
                <a:cubicBezTo>
                  <a:pt x="733" y="996"/>
                  <a:pt x="756" y="985"/>
                  <a:pt x="777" y="973"/>
                </a:cubicBezTo>
                <a:cubicBezTo>
                  <a:pt x="761" y="920"/>
                  <a:pt x="761" y="920"/>
                  <a:pt x="761" y="920"/>
                </a:cubicBezTo>
                <a:cubicBezTo>
                  <a:pt x="774" y="912"/>
                  <a:pt x="788" y="902"/>
                  <a:pt x="801" y="893"/>
                </a:cubicBezTo>
                <a:cubicBezTo>
                  <a:pt x="844" y="928"/>
                  <a:pt x="844" y="928"/>
                  <a:pt x="844" y="928"/>
                </a:cubicBezTo>
                <a:cubicBezTo>
                  <a:pt x="863" y="912"/>
                  <a:pt x="881" y="896"/>
                  <a:pt x="898" y="878"/>
                </a:cubicBezTo>
                <a:cubicBezTo>
                  <a:pt x="867" y="832"/>
                  <a:pt x="867" y="832"/>
                  <a:pt x="867" y="832"/>
                </a:cubicBezTo>
                <a:cubicBezTo>
                  <a:pt x="878" y="820"/>
                  <a:pt x="888" y="807"/>
                  <a:pt x="898" y="794"/>
                </a:cubicBezTo>
                <a:cubicBezTo>
                  <a:pt x="949" y="815"/>
                  <a:pt x="949" y="815"/>
                  <a:pt x="949" y="815"/>
                </a:cubicBezTo>
                <a:cubicBezTo>
                  <a:pt x="963" y="795"/>
                  <a:pt x="976" y="773"/>
                  <a:pt x="986" y="751"/>
                </a:cubicBezTo>
                <a:cubicBezTo>
                  <a:pt x="943" y="717"/>
                  <a:pt x="943" y="717"/>
                  <a:pt x="943" y="717"/>
                </a:cubicBezTo>
                <a:cubicBezTo>
                  <a:pt x="950" y="702"/>
                  <a:pt x="956" y="687"/>
                  <a:pt x="962" y="671"/>
                </a:cubicBezTo>
                <a:cubicBezTo>
                  <a:pt x="1017" y="675"/>
                  <a:pt x="1017" y="675"/>
                  <a:pt x="1017" y="675"/>
                </a:cubicBezTo>
                <a:cubicBezTo>
                  <a:pt x="1024" y="652"/>
                  <a:pt x="1030" y="629"/>
                  <a:pt x="1034" y="604"/>
                </a:cubicBezTo>
                <a:cubicBezTo>
                  <a:pt x="982" y="584"/>
                  <a:pt x="982" y="584"/>
                  <a:pt x="982" y="584"/>
                </a:cubicBezTo>
                <a:cubicBezTo>
                  <a:pt x="984" y="568"/>
                  <a:pt x="986" y="551"/>
                  <a:pt x="986" y="534"/>
                </a:cubicBezTo>
                <a:lnTo>
                  <a:pt x="1041" y="522"/>
                </a:lnTo>
                <a:close/>
                <a:moveTo>
                  <a:pt x="520" y="905"/>
                </a:moveTo>
                <a:cubicBezTo>
                  <a:pt x="307" y="905"/>
                  <a:pt x="134" y="732"/>
                  <a:pt x="134" y="519"/>
                </a:cubicBezTo>
                <a:cubicBezTo>
                  <a:pt x="134" y="306"/>
                  <a:pt x="307" y="134"/>
                  <a:pt x="520" y="134"/>
                </a:cubicBezTo>
                <a:cubicBezTo>
                  <a:pt x="733" y="134"/>
                  <a:pt x="906" y="306"/>
                  <a:pt x="906" y="519"/>
                </a:cubicBezTo>
                <a:cubicBezTo>
                  <a:pt x="906" y="732"/>
                  <a:pt x="733" y="905"/>
                  <a:pt x="520" y="905"/>
                </a:cubicBezTo>
                <a:close/>
              </a:path>
            </a:pathLst>
          </a:custGeom>
          <a:gradFill flip="none" rotWithShape="1">
            <a:gsLst>
              <a:gs pos="0">
                <a:schemeClr val="bg2">
                  <a:lumMod val="85000"/>
                </a:schemeClr>
              </a:gs>
              <a:gs pos="74000">
                <a:schemeClr val="bg2">
                  <a:lumMod val="85000"/>
                </a:schemeClr>
              </a:gs>
              <a:gs pos="20000">
                <a:schemeClr val="bg2">
                  <a:lumMod val="85000"/>
                </a:schemeClr>
              </a:gs>
              <a:gs pos="50000">
                <a:schemeClr val="bg2">
                  <a:lumMod val="95000"/>
                </a:schemeClr>
              </a:gs>
              <a:gs pos="100000">
                <a:schemeClr val="bg2">
                  <a:lumMod val="85000"/>
                </a:schemeClr>
              </a:gs>
            </a:gsLst>
            <a:path path="circle">
              <a:fillToRect l="50000" t="50000" r="50000" b="50000"/>
            </a:path>
          </a:gra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Oval 6"/>
          <p:cNvSpPr>
            <a:spLocks noChangeArrowheads="1"/>
          </p:cNvSpPr>
          <p:nvPr/>
        </p:nvSpPr>
        <p:spPr bwMode="auto">
          <a:xfrm>
            <a:off x="5250669" y="3958636"/>
            <a:ext cx="1255412" cy="1253904"/>
          </a:xfrm>
          <a:prstGeom prst="ellipse">
            <a:avLst/>
          </a:prstGeom>
          <a:solidFill>
            <a:schemeClr val="accent3"/>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Freeform 7"/>
          <p:cNvSpPr>
            <a:spLocks noEditPoints="1"/>
          </p:cNvSpPr>
          <p:nvPr/>
        </p:nvSpPr>
        <p:spPr bwMode="auto">
          <a:xfrm>
            <a:off x="3340502" y="3928157"/>
            <a:ext cx="1069414" cy="1083485"/>
          </a:xfrm>
          <a:custGeom>
            <a:gdLst>
              <a:gd name="T0" fmla="*/ 488 w 488"/>
              <a:gd name="T1" fmla="*/ 278 h 495"/>
              <a:gd name="T2" fmla="*/ 488 w 488"/>
              <a:gd name="T3" fmla="*/ 213 h 495"/>
              <a:gd name="T4" fmla="*/ 440 w 488"/>
              <a:gd name="T5" fmla="*/ 206 h 495"/>
              <a:gd name="T6" fmla="*/ 418 w 488"/>
              <a:gd name="T7" fmla="*/ 149 h 495"/>
              <a:gd name="T8" fmla="*/ 450 w 488"/>
              <a:gd name="T9" fmla="*/ 113 h 495"/>
              <a:gd name="T10" fmla="*/ 408 w 488"/>
              <a:gd name="T11" fmla="*/ 64 h 495"/>
              <a:gd name="T12" fmla="*/ 366 w 488"/>
              <a:gd name="T13" fmla="*/ 89 h 495"/>
              <a:gd name="T14" fmla="*/ 313 w 488"/>
              <a:gd name="T15" fmla="*/ 60 h 495"/>
              <a:gd name="T16" fmla="*/ 315 w 488"/>
              <a:gd name="T17" fmla="*/ 11 h 495"/>
              <a:gd name="T18" fmla="*/ 251 w 488"/>
              <a:gd name="T19" fmla="*/ 0 h 495"/>
              <a:gd name="T20" fmla="*/ 235 w 488"/>
              <a:gd name="T21" fmla="*/ 48 h 495"/>
              <a:gd name="T22" fmla="*/ 177 w 488"/>
              <a:gd name="T23" fmla="*/ 59 h 495"/>
              <a:gd name="T24" fmla="*/ 146 w 488"/>
              <a:gd name="T25" fmla="*/ 20 h 495"/>
              <a:gd name="T26" fmla="*/ 90 w 488"/>
              <a:gd name="T27" fmla="*/ 52 h 495"/>
              <a:gd name="T28" fmla="*/ 109 w 488"/>
              <a:gd name="T29" fmla="*/ 100 h 495"/>
              <a:gd name="T30" fmla="*/ 72 w 488"/>
              <a:gd name="T31" fmla="*/ 146 h 495"/>
              <a:gd name="T32" fmla="*/ 22 w 488"/>
              <a:gd name="T33" fmla="*/ 136 h 495"/>
              <a:gd name="T34" fmla="*/ 0 w 488"/>
              <a:gd name="T35" fmla="*/ 196 h 495"/>
              <a:gd name="T36" fmla="*/ 46 w 488"/>
              <a:gd name="T37" fmla="*/ 221 h 495"/>
              <a:gd name="T38" fmla="*/ 44 w 488"/>
              <a:gd name="T39" fmla="*/ 247 h 495"/>
              <a:gd name="T40" fmla="*/ 46 w 488"/>
              <a:gd name="T41" fmla="*/ 279 h 495"/>
              <a:gd name="T42" fmla="*/ 1 w 488"/>
              <a:gd name="T43" fmla="*/ 303 h 495"/>
              <a:gd name="T44" fmla="*/ 23 w 488"/>
              <a:gd name="T45" fmla="*/ 364 h 495"/>
              <a:gd name="T46" fmla="*/ 74 w 488"/>
              <a:gd name="T47" fmla="*/ 353 h 495"/>
              <a:gd name="T48" fmla="*/ 112 w 488"/>
              <a:gd name="T49" fmla="*/ 398 h 495"/>
              <a:gd name="T50" fmla="*/ 94 w 488"/>
              <a:gd name="T51" fmla="*/ 445 h 495"/>
              <a:gd name="T52" fmla="*/ 149 w 488"/>
              <a:gd name="T53" fmla="*/ 477 h 495"/>
              <a:gd name="T54" fmla="*/ 181 w 488"/>
              <a:gd name="T55" fmla="*/ 437 h 495"/>
              <a:gd name="T56" fmla="*/ 239 w 488"/>
              <a:gd name="T57" fmla="*/ 447 h 495"/>
              <a:gd name="T58" fmla="*/ 255 w 488"/>
              <a:gd name="T59" fmla="*/ 495 h 495"/>
              <a:gd name="T60" fmla="*/ 319 w 488"/>
              <a:gd name="T61" fmla="*/ 483 h 495"/>
              <a:gd name="T62" fmla="*/ 317 w 488"/>
              <a:gd name="T63" fmla="*/ 433 h 495"/>
              <a:gd name="T64" fmla="*/ 369 w 488"/>
              <a:gd name="T65" fmla="*/ 403 h 495"/>
              <a:gd name="T66" fmla="*/ 411 w 488"/>
              <a:gd name="T67" fmla="*/ 428 h 495"/>
              <a:gd name="T68" fmla="*/ 452 w 488"/>
              <a:gd name="T69" fmla="*/ 379 h 495"/>
              <a:gd name="T70" fmla="*/ 420 w 488"/>
              <a:gd name="T71" fmla="*/ 343 h 495"/>
              <a:gd name="T72" fmla="*/ 440 w 488"/>
              <a:gd name="T73" fmla="*/ 285 h 495"/>
              <a:gd name="T74" fmla="*/ 488 w 488"/>
              <a:gd name="T75" fmla="*/ 278 h 495"/>
              <a:gd name="T76" fmla="*/ 244 w 488"/>
              <a:gd name="T77" fmla="*/ 394 h 495"/>
              <a:gd name="T78" fmla="*/ 97 w 488"/>
              <a:gd name="T79" fmla="*/ 247 h 495"/>
              <a:gd name="T80" fmla="*/ 244 w 488"/>
              <a:gd name="T81" fmla="*/ 101 h 495"/>
              <a:gd name="T82" fmla="*/ 390 w 488"/>
              <a:gd name="T83" fmla="*/ 247 h 495"/>
              <a:gd name="T84" fmla="*/ 244 w 488"/>
              <a:gd name="T85" fmla="*/ 394 h 4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495">
                <a:moveTo>
                  <a:pt x="488" y="278"/>
                </a:moveTo>
                <a:cubicBezTo>
                  <a:pt x="488" y="213"/>
                  <a:pt x="488" y="213"/>
                  <a:pt x="488" y="213"/>
                </a:cubicBezTo>
                <a:cubicBezTo>
                  <a:pt x="440" y="206"/>
                  <a:pt x="440" y="206"/>
                  <a:pt x="440" y="206"/>
                </a:cubicBezTo>
                <a:cubicBezTo>
                  <a:pt x="435" y="186"/>
                  <a:pt x="428" y="167"/>
                  <a:pt x="418" y="149"/>
                </a:cubicBezTo>
                <a:cubicBezTo>
                  <a:pt x="450" y="113"/>
                  <a:pt x="450" y="113"/>
                  <a:pt x="450" y="113"/>
                </a:cubicBezTo>
                <a:cubicBezTo>
                  <a:pt x="408" y="64"/>
                  <a:pt x="408" y="64"/>
                  <a:pt x="408" y="64"/>
                </a:cubicBezTo>
                <a:cubicBezTo>
                  <a:pt x="366" y="89"/>
                  <a:pt x="366" y="89"/>
                  <a:pt x="366" y="89"/>
                </a:cubicBezTo>
                <a:cubicBezTo>
                  <a:pt x="350" y="77"/>
                  <a:pt x="333" y="67"/>
                  <a:pt x="313" y="60"/>
                </a:cubicBezTo>
                <a:cubicBezTo>
                  <a:pt x="315" y="11"/>
                  <a:pt x="315" y="11"/>
                  <a:pt x="315" y="11"/>
                </a:cubicBezTo>
                <a:cubicBezTo>
                  <a:pt x="251" y="0"/>
                  <a:pt x="251" y="0"/>
                  <a:pt x="251" y="0"/>
                </a:cubicBezTo>
                <a:cubicBezTo>
                  <a:pt x="235" y="48"/>
                  <a:pt x="235" y="48"/>
                  <a:pt x="235" y="48"/>
                </a:cubicBezTo>
                <a:cubicBezTo>
                  <a:pt x="215" y="48"/>
                  <a:pt x="195" y="52"/>
                  <a:pt x="177" y="59"/>
                </a:cubicBezTo>
                <a:cubicBezTo>
                  <a:pt x="146" y="20"/>
                  <a:pt x="146" y="20"/>
                  <a:pt x="146" y="20"/>
                </a:cubicBezTo>
                <a:cubicBezTo>
                  <a:pt x="90" y="52"/>
                  <a:pt x="90" y="52"/>
                  <a:pt x="90" y="52"/>
                </a:cubicBezTo>
                <a:cubicBezTo>
                  <a:pt x="109" y="100"/>
                  <a:pt x="109" y="100"/>
                  <a:pt x="109" y="100"/>
                </a:cubicBezTo>
                <a:cubicBezTo>
                  <a:pt x="94" y="113"/>
                  <a:pt x="82" y="129"/>
                  <a:pt x="72" y="146"/>
                </a:cubicBezTo>
                <a:cubicBezTo>
                  <a:pt x="22" y="136"/>
                  <a:pt x="22" y="136"/>
                  <a:pt x="22" y="136"/>
                </a:cubicBezTo>
                <a:cubicBezTo>
                  <a:pt x="0" y="196"/>
                  <a:pt x="0" y="196"/>
                  <a:pt x="0" y="196"/>
                </a:cubicBezTo>
                <a:cubicBezTo>
                  <a:pt x="46" y="221"/>
                  <a:pt x="46" y="221"/>
                  <a:pt x="46" y="221"/>
                </a:cubicBezTo>
                <a:cubicBezTo>
                  <a:pt x="44" y="229"/>
                  <a:pt x="44" y="238"/>
                  <a:pt x="44" y="247"/>
                </a:cubicBezTo>
                <a:cubicBezTo>
                  <a:pt x="44" y="258"/>
                  <a:pt x="45" y="269"/>
                  <a:pt x="46" y="279"/>
                </a:cubicBezTo>
                <a:cubicBezTo>
                  <a:pt x="1" y="303"/>
                  <a:pt x="1" y="303"/>
                  <a:pt x="1" y="303"/>
                </a:cubicBezTo>
                <a:cubicBezTo>
                  <a:pt x="23" y="364"/>
                  <a:pt x="23" y="364"/>
                  <a:pt x="23" y="364"/>
                </a:cubicBezTo>
                <a:cubicBezTo>
                  <a:pt x="74" y="353"/>
                  <a:pt x="74" y="353"/>
                  <a:pt x="74" y="353"/>
                </a:cubicBezTo>
                <a:cubicBezTo>
                  <a:pt x="85" y="370"/>
                  <a:pt x="97" y="385"/>
                  <a:pt x="112" y="398"/>
                </a:cubicBezTo>
                <a:cubicBezTo>
                  <a:pt x="94" y="445"/>
                  <a:pt x="94" y="445"/>
                  <a:pt x="94" y="445"/>
                </a:cubicBezTo>
                <a:cubicBezTo>
                  <a:pt x="149" y="477"/>
                  <a:pt x="149" y="477"/>
                  <a:pt x="149" y="477"/>
                </a:cubicBezTo>
                <a:cubicBezTo>
                  <a:pt x="181" y="437"/>
                  <a:pt x="181" y="437"/>
                  <a:pt x="181" y="437"/>
                </a:cubicBezTo>
                <a:cubicBezTo>
                  <a:pt x="199" y="443"/>
                  <a:pt x="219" y="447"/>
                  <a:pt x="239" y="447"/>
                </a:cubicBezTo>
                <a:cubicBezTo>
                  <a:pt x="255" y="495"/>
                  <a:pt x="255" y="495"/>
                  <a:pt x="255" y="495"/>
                </a:cubicBezTo>
                <a:cubicBezTo>
                  <a:pt x="319" y="483"/>
                  <a:pt x="319" y="483"/>
                  <a:pt x="319" y="483"/>
                </a:cubicBezTo>
                <a:cubicBezTo>
                  <a:pt x="317" y="433"/>
                  <a:pt x="317" y="433"/>
                  <a:pt x="317" y="433"/>
                </a:cubicBezTo>
                <a:cubicBezTo>
                  <a:pt x="336" y="426"/>
                  <a:pt x="354" y="416"/>
                  <a:pt x="369" y="403"/>
                </a:cubicBezTo>
                <a:cubicBezTo>
                  <a:pt x="411" y="428"/>
                  <a:pt x="411" y="428"/>
                  <a:pt x="411" y="428"/>
                </a:cubicBezTo>
                <a:cubicBezTo>
                  <a:pt x="452" y="379"/>
                  <a:pt x="452" y="379"/>
                  <a:pt x="452" y="379"/>
                </a:cubicBezTo>
                <a:cubicBezTo>
                  <a:pt x="420" y="343"/>
                  <a:pt x="420" y="343"/>
                  <a:pt x="420" y="343"/>
                </a:cubicBezTo>
                <a:cubicBezTo>
                  <a:pt x="429" y="325"/>
                  <a:pt x="436" y="305"/>
                  <a:pt x="440" y="285"/>
                </a:cubicBezTo>
                <a:lnTo>
                  <a:pt x="488" y="278"/>
                </a:lnTo>
                <a:close/>
                <a:moveTo>
                  <a:pt x="244" y="394"/>
                </a:moveTo>
                <a:cubicBezTo>
                  <a:pt x="163" y="394"/>
                  <a:pt x="97" y="328"/>
                  <a:pt x="97" y="247"/>
                </a:cubicBezTo>
                <a:cubicBezTo>
                  <a:pt x="97" y="167"/>
                  <a:pt x="163" y="101"/>
                  <a:pt x="244" y="101"/>
                </a:cubicBezTo>
                <a:cubicBezTo>
                  <a:pt x="325" y="101"/>
                  <a:pt x="390" y="167"/>
                  <a:pt x="390" y="247"/>
                </a:cubicBezTo>
                <a:cubicBezTo>
                  <a:pt x="390" y="328"/>
                  <a:pt x="325" y="394"/>
                  <a:pt x="244" y="394"/>
                </a:cubicBezTo>
                <a:close/>
              </a:path>
            </a:pathLst>
          </a:custGeom>
          <a:gradFill flip="none" rotWithShape="1">
            <a:gsLst>
              <a:gs pos="0">
                <a:schemeClr val="bg2">
                  <a:lumMod val="85000"/>
                </a:schemeClr>
              </a:gs>
              <a:gs pos="74000">
                <a:schemeClr val="bg2">
                  <a:lumMod val="85000"/>
                </a:schemeClr>
              </a:gs>
              <a:gs pos="20000">
                <a:schemeClr val="bg2">
                  <a:lumMod val="85000"/>
                </a:schemeClr>
              </a:gs>
              <a:gs pos="50000">
                <a:schemeClr val="bg2">
                  <a:lumMod val="95000"/>
                </a:schemeClr>
              </a:gs>
              <a:gs pos="100000">
                <a:schemeClr val="bg2">
                  <a:lumMod val="85000"/>
                </a:schemeClr>
              </a:gs>
            </a:gsLst>
            <a:path path="circle">
              <a:fillToRect l="50000" t="50000" r="50000" b="50000"/>
            </a:path>
          </a:gra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Oval 8"/>
          <p:cNvSpPr>
            <a:spLocks noChangeArrowheads="1"/>
          </p:cNvSpPr>
          <p:nvPr/>
        </p:nvSpPr>
        <p:spPr bwMode="auto">
          <a:xfrm>
            <a:off x="3634434" y="4230688"/>
            <a:ext cx="481549" cy="478422"/>
          </a:xfrm>
          <a:prstGeom prst="ellipse">
            <a:avLst/>
          </a:prstGeom>
          <a:solidFill>
            <a:schemeClr val="accent1"/>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9"/>
          <p:cNvSpPr>
            <a:spLocks noEditPoints="1"/>
          </p:cNvSpPr>
          <p:nvPr/>
        </p:nvSpPr>
        <p:spPr bwMode="auto">
          <a:xfrm>
            <a:off x="6645862" y="3121565"/>
            <a:ext cx="937358" cy="941451"/>
          </a:xfrm>
          <a:custGeom>
            <a:gdLst>
              <a:gd name="T0" fmla="*/ 491 w 491"/>
              <a:gd name="T1" fmla="*/ 209 h 493"/>
              <a:gd name="T2" fmla="*/ 474 w 491"/>
              <a:gd name="T3" fmla="*/ 147 h 493"/>
              <a:gd name="T4" fmla="*/ 426 w 491"/>
              <a:gd name="T5" fmla="*/ 154 h 493"/>
              <a:gd name="T6" fmla="*/ 389 w 491"/>
              <a:gd name="T7" fmla="*/ 104 h 493"/>
              <a:gd name="T8" fmla="*/ 410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7 h 493"/>
              <a:gd name="T20" fmla="*/ 186 w 491"/>
              <a:gd name="T21" fmla="*/ 57 h 493"/>
              <a:gd name="T22" fmla="*/ 132 w 491"/>
              <a:gd name="T23" fmla="*/ 84 h 493"/>
              <a:gd name="T24" fmla="*/ 92 w 491"/>
              <a:gd name="T25" fmla="*/ 55 h 493"/>
              <a:gd name="T26" fmla="*/ 47 w 491"/>
              <a:gd name="T27" fmla="*/ 101 h 493"/>
              <a:gd name="T28" fmla="*/ 78 w 491"/>
              <a:gd name="T29" fmla="*/ 142 h 493"/>
              <a:gd name="T30" fmla="*/ 55 w 491"/>
              <a:gd name="T31" fmla="*/ 196 h 493"/>
              <a:gd name="T32" fmla="*/ 5 w 491"/>
              <a:gd name="T33" fmla="*/ 199 h 493"/>
              <a:gd name="T34" fmla="*/ 0 w 491"/>
              <a:gd name="T35" fmla="*/ 264 h 493"/>
              <a:gd name="T36" fmla="*/ 50 w 491"/>
              <a:gd name="T37" fmla="*/ 275 h 493"/>
              <a:gd name="T38" fmla="*/ 56 w 491"/>
              <a:gd name="T39" fmla="*/ 301 h 493"/>
              <a:gd name="T40" fmla="*/ 67 w 491"/>
              <a:gd name="T41" fmla="*/ 331 h 493"/>
              <a:gd name="T42" fmla="*/ 31 w 491"/>
              <a:gd name="T43" fmla="*/ 366 h 493"/>
              <a:gd name="T44" fmla="*/ 68 w 491"/>
              <a:gd name="T45" fmla="*/ 419 h 493"/>
              <a:gd name="T46" fmla="*/ 114 w 491"/>
              <a:gd name="T47" fmla="*/ 395 h 493"/>
              <a:gd name="T48" fmla="*/ 163 w 491"/>
              <a:gd name="T49" fmla="*/ 427 h 493"/>
              <a:gd name="T50" fmla="*/ 158 w 491"/>
              <a:gd name="T51" fmla="*/ 478 h 493"/>
              <a:gd name="T52" fmla="*/ 220 w 491"/>
              <a:gd name="T53" fmla="*/ 493 h 493"/>
              <a:gd name="T54" fmla="*/ 240 w 491"/>
              <a:gd name="T55" fmla="*/ 446 h 493"/>
              <a:gd name="T56" fmla="*/ 299 w 491"/>
              <a:gd name="T57" fmla="*/ 440 h 493"/>
              <a:gd name="T58" fmla="*/ 327 w 491"/>
              <a:gd name="T59" fmla="*/ 481 h 493"/>
              <a:gd name="T60" fmla="*/ 385 w 491"/>
              <a:gd name="T61" fmla="*/ 453 h 493"/>
              <a:gd name="T62" fmla="*/ 370 w 491"/>
              <a:gd name="T63" fmla="*/ 405 h 493"/>
              <a:gd name="T64" fmla="*/ 412 w 491"/>
              <a:gd name="T65" fmla="*/ 362 h 493"/>
              <a:gd name="T66" fmla="*/ 459 w 491"/>
              <a:gd name="T67" fmla="*/ 375 h 493"/>
              <a:gd name="T68" fmla="*/ 485 w 491"/>
              <a:gd name="T69" fmla="*/ 316 h 493"/>
              <a:gd name="T70" fmla="*/ 444 w 491"/>
              <a:gd name="T71" fmla="*/ 290 h 493"/>
              <a:gd name="T72" fmla="*/ 448 w 491"/>
              <a:gd name="T73" fmla="*/ 229 h 493"/>
              <a:gd name="T74" fmla="*/ 491 w 491"/>
              <a:gd name="T75" fmla="*/ 209 h 493"/>
              <a:gd name="T76" fmla="*/ 288 w 491"/>
              <a:gd name="T77" fmla="*/ 387 h 493"/>
              <a:gd name="T78" fmla="*/ 108 w 491"/>
              <a:gd name="T79" fmla="*/ 286 h 493"/>
              <a:gd name="T80" fmla="*/ 208 w 491"/>
              <a:gd name="T81" fmla="*/ 106 h 493"/>
              <a:gd name="T82" fmla="*/ 389 w 491"/>
              <a:gd name="T83" fmla="*/ 207 h 493"/>
              <a:gd name="T84" fmla="*/ 288 w 491"/>
              <a:gd name="T85" fmla="*/ 387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2">
                <a:moveTo>
                  <a:pt x="491" y="209"/>
                </a:moveTo>
                <a:cubicBezTo>
                  <a:pt x="474" y="147"/>
                  <a:pt x="474" y="147"/>
                  <a:pt x="474" y="147"/>
                </a:cubicBezTo>
                <a:cubicBezTo>
                  <a:pt x="426" y="154"/>
                  <a:pt x="426" y="154"/>
                  <a:pt x="426" y="154"/>
                </a:cubicBezTo>
                <a:cubicBezTo>
                  <a:pt x="416" y="135"/>
                  <a:pt x="403" y="118"/>
                  <a:pt x="389" y="104"/>
                </a:cubicBezTo>
                <a:cubicBezTo>
                  <a:pt x="410" y="61"/>
                  <a:pt x="410" y="61"/>
                  <a:pt x="410" y="61"/>
                </a:cubicBezTo>
                <a:cubicBezTo>
                  <a:pt x="356" y="25"/>
                  <a:pt x="356" y="25"/>
                  <a:pt x="356" y="25"/>
                </a:cubicBezTo>
                <a:cubicBezTo>
                  <a:pt x="323" y="61"/>
                  <a:pt x="323" y="61"/>
                  <a:pt x="323" y="61"/>
                </a:cubicBezTo>
                <a:cubicBezTo>
                  <a:pt x="304" y="53"/>
                  <a:pt x="285" y="49"/>
                  <a:pt x="264" y="47"/>
                </a:cubicBezTo>
                <a:cubicBezTo>
                  <a:pt x="252" y="0"/>
                  <a:pt x="252" y="0"/>
                  <a:pt x="252" y="0"/>
                </a:cubicBezTo>
                <a:cubicBezTo>
                  <a:pt x="188" y="7"/>
                  <a:pt x="188" y="7"/>
                  <a:pt x="188" y="7"/>
                </a:cubicBezTo>
                <a:cubicBezTo>
                  <a:pt x="186" y="57"/>
                  <a:pt x="186" y="57"/>
                  <a:pt x="186" y="57"/>
                </a:cubicBezTo>
                <a:cubicBezTo>
                  <a:pt x="166" y="63"/>
                  <a:pt x="148" y="72"/>
                  <a:pt x="132" y="84"/>
                </a:cubicBezTo>
                <a:cubicBezTo>
                  <a:pt x="92" y="55"/>
                  <a:pt x="92" y="55"/>
                  <a:pt x="92" y="55"/>
                </a:cubicBezTo>
                <a:cubicBezTo>
                  <a:pt x="47" y="101"/>
                  <a:pt x="47" y="101"/>
                  <a:pt x="47" y="101"/>
                </a:cubicBezTo>
                <a:cubicBezTo>
                  <a:pt x="78" y="142"/>
                  <a:pt x="78" y="142"/>
                  <a:pt x="78" y="142"/>
                </a:cubicBezTo>
                <a:cubicBezTo>
                  <a:pt x="68" y="158"/>
                  <a:pt x="60" y="176"/>
                  <a:pt x="55" y="196"/>
                </a:cubicBezTo>
                <a:cubicBezTo>
                  <a:pt x="5" y="199"/>
                  <a:pt x="5" y="199"/>
                  <a:pt x="5" y="199"/>
                </a:cubicBezTo>
                <a:cubicBezTo>
                  <a:pt x="0" y="264"/>
                  <a:pt x="0" y="264"/>
                  <a:pt x="0" y="264"/>
                </a:cubicBezTo>
                <a:cubicBezTo>
                  <a:pt x="50" y="275"/>
                  <a:pt x="50" y="275"/>
                  <a:pt x="50" y="275"/>
                </a:cubicBezTo>
                <a:cubicBezTo>
                  <a:pt x="52" y="284"/>
                  <a:pt x="54" y="292"/>
                  <a:pt x="56" y="301"/>
                </a:cubicBezTo>
                <a:cubicBezTo>
                  <a:pt x="59" y="311"/>
                  <a:pt x="63" y="321"/>
                  <a:pt x="67" y="331"/>
                </a:cubicBezTo>
                <a:cubicBezTo>
                  <a:pt x="31" y="366"/>
                  <a:pt x="31" y="366"/>
                  <a:pt x="31" y="366"/>
                </a:cubicBezTo>
                <a:cubicBezTo>
                  <a:pt x="68" y="419"/>
                  <a:pt x="68" y="419"/>
                  <a:pt x="68" y="419"/>
                </a:cubicBezTo>
                <a:cubicBezTo>
                  <a:pt x="114" y="395"/>
                  <a:pt x="114" y="395"/>
                  <a:pt x="114" y="395"/>
                </a:cubicBezTo>
                <a:cubicBezTo>
                  <a:pt x="129" y="408"/>
                  <a:pt x="145" y="419"/>
                  <a:pt x="163" y="427"/>
                </a:cubicBezTo>
                <a:cubicBezTo>
                  <a:pt x="158" y="478"/>
                  <a:pt x="158" y="478"/>
                  <a:pt x="158" y="478"/>
                </a:cubicBezTo>
                <a:cubicBezTo>
                  <a:pt x="220" y="493"/>
                  <a:pt x="220" y="493"/>
                  <a:pt x="220" y="493"/>
                </a:cubicBezTo>
                <a:cubicBezTo>
                  <a:pt x="240" y="446"/>
                  <a:pt x="240" y="446"/>
                  <a:pt x="240" y="446"/>
                </a:cubicBezTo>
                <a:cubicBezTo>
                  <a:pt x="259" y="447"/>
                  <a:pt x="279" y="445"/>
                  <a:pt x="299" y="440"/>
                </a:cubicBezTo>
                <a:cubicBezTo>
                  <a:pt x="327" y="481"/>
                  <a:pt x="327" y="481"/>
                  <a:pt x="327" y="481"/>
                </a:cubicBezTo>
                <a:cubicBezTo>
                  <a:pt x="385" y="453"/>
                  <a:pt x="385" y="453"/>
                  <a:pt x="385" y="453"/>
                </a:cubicBezTo>
                <a:cubicBezTo>
                  <a:pt x="370" y="405"/>
                  <a:pt x="370" y="405"/>
                  <a:pt x="370" y="405"/>
                </a:cubicBezTo>
                <a:cubicBezTo>
                  <a:pt x="386" y="393"/>
                  <a:pt x="400" y="378"/>
                  <a:pt x="412" y="362"/>
                </a:cubicBezTo>
                <a:cubicBezTo>
                  <a:pt x="459" y="375"/>
                  <a:pt x="459" y="375"/>
                  <a:pt x="459" y="375"/>
                </a:cubicBezTo>
                <a:cubicBezTo>
                  <a:pt x="485" y="316"/>
                  <a:pt x="485" y="316"/>
                  <a:pt x="485" y="316"/>
                </a:cubicBezTo>
                <a:cubicBezTo>
                  <a:pt x="444" y="290"/>
                  <a:pt x="444" y="290"/>
                  <a:pt x="444" y="290"/>
                </a:cubicBezTo>
                <a:cubicBezTo>
                  <a:pt x="448" y="270"/>
                  <a:pt x="449" y="250"/>
                  <a:pt x="448" y="229"/>
                </a:cubicBezTo>
                <a:lnTo>
                  <a:pt x="491" y="209"/>
                </a:lnTo>
                <a:close/>
                <a:moveTo>
                  <a:pt x="288" y="387"/>
                </a:moveTo>
                <a:cubicBezTo>
                  <a:pt x="211" y="409"/>
                  <a:pt x="130" y="364"/>
                  <a:pt x="108" y="286"/>
                </a:cubicBezTo>
                <a:cubicBezTo>
                  <a:pt x="86" y="209"/>
                  <a:pt x="131" y="128"/>
                  <a:pt x="208" y="106"/>
                </a:cubicBezTo>
                <a:cubicBezTo>
                  <a:pt x="286" y="84"/>
                  <a:pt x="367" y="129"/>
                  <a:pt x="389" y="207"/>
                </a:cubicBezTo>
                <a:cubicBezTo>
                  <a:pt x="411" y="284"/>
                  <a:pt x="366" y="365"/>
                  <a:pt x="288" y="387"/>
                </a:cubicBezTo>
                <a:close/>
              </a:path>
            </a:pathLst>
          </a:custGeom>
          <a:gradFill flip="none" rotWithShape="1">
            <a:gsLst>
              <a:gs pos="0">
                <a:schemeClr val="bg2">
                  <a:lumMod val="85000"/>
                </a:schemeClr>
              </a:gs>
              <a:gs pos="74000">
                <a:schemeClr val="bg2">
                  <a:lumMod val="85000"/>
                </a:schemeClr>
              </a:gs>
              <a:gs pos="20000">
                <a:schemeClr val="bg2">
                  <a:lumMod val="85000"/>
                </a:schemeClr>
              </a:gs>
              <a:gs pos="50000">
                <a:schemeClr val="bg2">
                  <a:lumMod val="95000"/>
                </a:schemeClr>
              </a:gs>
              <a:gs pos="100000">
                <a:schemeClr val="bg2">
                  <a:lumMod val="85000"/>
                </a:schemeClr>
              </a:gs>
            </a:gsLst>
            <a:path path="circle">
              <a:fillToRect l="50000" t="50000" r="50000" b="50000"/>
            </a:path>
          </a:gra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Oval 10"/>
          <p:cNvSpPr>
            <a:spLocks noChangeArrowheads="1"/>
          </p:cNvSpPr>
          <p:nvPr/>
        </p:nvSpPr>
        <p:spPr bwMode="auto">
          <a:xfrm>
            <a:off x="6890679" y="3368428"/>
            <a:ext cx="447724" cy="447724"/>
          </a:xfrm>
          <a:prstGeom prst="ellipse">
            <a:avLst/>
          </a:prstGeom>
          <a:solidFill>
            <a:schemeClr val="accent5"/>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Freeform 11"/>
          <p:cNvSpPr>
            <a:spLocks noEditPoints="1"/>
          </p:cNvSpPr>
          <p:nvPr/>
        </p:nvSpPr>
        <p:spPr bwMode="auto">
          <a:xfrm>
            <a:off x="5413789" y="1971357"/>
            <a:ext cx="1586822" cy="1584094"/>
          </a:xfrm>
          <a:custGeom>
            <a:gdLst>
              <a:gd name="T0" fmla="*/ 831 w 831"/>
              <a:gd name="T1" fmla="*/ 435 h 829"/>
              <a:gd name="T2" fmla="*/ 756 w 831"/>
              <a:gd name="T3" fmla="*/ 359 h 829"/>
              <a:gd name="T4" fmla="*/ 803 w 831"/>
              <a:gd name="T5" fmla="*/ 265 h 829"/>
              <a:gd name="T6" fmla="*/ 703 w 831"/>
              <a:gd name="T7" fmla="*/ 224 h 829"/>
              <a:gd name="T8" fmla="*/ 708 w 831"/>
              <a:gd name="T9" fmla="*/ 120 h 829"/>
              <a:gd name="T10" fmla="*/ 598 w 831"/>
              <a:gd name="T11" fmla="*/ 123 h 829"/>
              <a:gd name="T12" fmla="*/ 560 w 831"/>
              <a:gd name="T13" fmla="*/ 26 h 829"/>
              <a:gd name="T14" fmla="*/ 460 w 831"/>
              <a:gd name="T15" fmla="*/ 74 h 829"/>
              <a:gd name="T16" fmla="*/ 416 w 831"/>
              <a:gd name="T17" fmla="*/ 0 h 829"/>
              <a:gd name="T18" fmla="*/ 372 w 831"/>
              <a:gd name="T19" fmla="*/ 74 h 829"/>
              <a:gd name="T20" fmla="*/ 271 w 831"/>
              <a:gd name="T21" fmla="*/ 26 h 829"/>
              <a:gd name="T22" fmla="*/ 234 w 831"/>
              <a:gd name="T23" fmla="*/ 123 h 829"/>
              <a:gd name="T24" fmla="*/ 124 w 831"/>
              <a:gd name="T25" fmla="*/ 120 h 829"/>
              <a:gd name="T26" fmla="*/ 129 w 831"/>
              <a:gd name="T27" fmla="*/ 224 h 829"/>
              <a:gd name="T28" fmla="*/ 28 w 831"/>
              <a:gd name="T29" fmla="*/ 265 h 829"/>
              <a:gd name="T30" fmla="*/ 75 w 831"/>
              <a:gd name="T31" fmla="*/ 359 h 829"/>
              <a:gd name="T32" fmla="*/ 0 w 831"/>
              <a:gd name="T33" fmla="*/ 435 h 829"/>
              <a:gd name="T34" fmla="*/ 82 w 831"/>
              <a:gd name="T35" fmla="*/ 503 h 829"/>
              <a:gd name="T36" fmla="*/ 43 w 831"/>
              <a:gd name="T37" fmla="*/ 601 h 829"/>
              <a:gd name="T38" fmla="*/ 146 w 831"/>
              <a:gd name="T39" fmla="*/ 631 h 829"/>
              <a:gd name="T40" fmla="*/ 149 w 831"/>
              <a:gd name="T41" fmla="*/ 735 h 829"/>
              <a:gd name="T42" fmla="*/ 256 w 831"/>
              <a:gd name="T43" fmla="*/ 722 h 829"/>
              <a:gd name="T44" fmla="*/ 300 w 831"/>
              <a:gd name="T45" fmla="*/ 816 h 829"/>
              <a:gd name="T46" fmla="*/ 392 w 831"/>
              <a:gd name="T47" fmla="*/ 760 h 829"/>
              <a:gd name="T48" fmla="*/ 440 w 831"/>
              <a:gd name="T49" fmla="*/ 760 h 829"/>
              <a:gd name="T50" fmla="*/ 532 w 831"/>
              <a:gd name="T51" fmla="*/ 816 h 829"/>
              <a:gd name="T52" fmla="*/ 576 w 831"/>
              <a:gd name="T53" fmla="*/ 722 h 829"/>
              <a:gd name="T54" fmla="*/ 682 w 831"/>
              <a:gd name="T55" fmla="*/ 735 h 829"/>
              <a:gd name="T56" fmla="*/ 686 w 831"/>
              <a:gd name="T57" fmla="*/ 631 h 829"/>
              <a:gd name="T58" fmla="*/ 788 w 831"/>
              <a:gd name="T59" fmla="*/ 601 h 829"/>
              <a:gd name="T60" fmla="*/ 750 w 831"/>
              <a:gd name="T61" fmla="*/ 503 h 829"/>
              <a:gd name="T62" fmla="*/ 416 w 831"/>
              <a:gd name="T63" fmla="*/ 692 h 829"/>
              <a:gd name="T64" fmla="*/ 416 w 831"/>
              <a:gd name="T65" fmla="*/ 137 h 829"/>
              <a:gd name="T66" fmla="*/ 416 w 831"/>
              <a:gd name="T67" fmla="*/ 692 h 8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9">
                <a:moveTo>
                  <a:pt x="824" y="496"/>
                </a:moveTo>
                <a:cubicBezTo>
                  <a:pt x="828" y="476"/>
                  <a:pt x="830" y="456"/>
                  <a:pt x="831" y="435"/>
                </a:cubicBezTo>
                <a:cubicBezTo>
                  <a:pt x="761" y="413"/>
                  <a:pt x="761" y="413"/>
                  <a:pt x="761" y="413"/>
                </a:cubicBezTo>
                <a:cubicBezTo>
                  <a:pt x="761" y="395"/>
                  <a:pt x="759" y="377"/>
                  <a:pt x="756" y="359"/>
                </a:cubicBezTo>
                <a:cubicBezTo>
                  <a:pt x="821" y="322"/>
                  <a:pt x="821" y="322"/>
                  <a:pt x="821" y="322"/>
                </a:cubicBezTo>
                <a:cubicBezTo>
                  <a:pt x="817" y="303"/>
                  <a:pt x="811" y="283"/>
                  <a:pt x="803" y="265"/>
                </a:cubicBezTo>
                <a:cubicBezTo>
                  <a:pt x="730" y="273"/>
                  <a:pt x="730" y="273"/>
                  <a:pt x="730" y="273"/>
                </a:cubicBezTo>
                <a:cubicBezTo>
                  <a:pt x="722" y="256"/>
                  <a:pt x="713" y="240"/>
                  <a:pt x="703" y="224"/>
                </a:cubicBezTo>
                <a:cubicBezTo>
                  <a:pt x="747" y="164"/>
                  <a:pt x="747" y="164"/>
                  <a:pt x="747" y="164"/>
                </a:cubicBezTo>
                <a:cubicBezTo>
                  <a:pt x="735" y="148"/>
                  <a:pt x="722" y="134"/>
                  <a:pt x="708" y="120"/>
                </a:cubicBezTo>
                <a:cubicBezTo>
                  <a:pt x="644" y="157"/>
                  <a:pt x="644" y="157"/>
                  <a:pt x="644" y="157"/>
                </a:cubicBezTo>
                <a:cubicBezTo>
                  <a:pt x="630" y="144"/>
                  <a:pt x="614" y="133"/>
                  <a:pt x="598" y="123"/>
                </a:cubicBezTo>
                <a:cubicBezTo>
                  <a:pt x="614" y="50"/>
                  <a:pt x="614" y="50"/>
                  <a:pt x="614" y="50"/>
                </a:cubicBezTo>
                <a:cubicBezTo>
                  <a:pt x="597" y="41"/>
                  <a:pt x="579" y="33"/>
                  <a:pt x="560" y="26"/>
                </a:cubicBezTo>
                <a:cubicBezTo>
                  <a:pt x="517" y="86"/>
                  <a:pt x="517" y="86"/>
                  <a:pt x="517" y="86"/>
                </a:cubicBezTo>
                <a:cubicBezTo>
                  <a:pt x="499" y="80"/>
                  <a:pt x="480" y="76"/>
                  <a:pt x="460" y="74"/>
                </a:cubicBezTo>
                <a:cubicBezTo>
                  <a:pt x="445" y="1"/>
                  <a:pt x="445" y="1"/>
                  <a:pt x="445" y="1"/>
                </a:cubicBezTo>
                <a:cubicBezTo>
                  <a:pt x="435" y="0"/>
                  <a:pt x="426" y="0"/>
                  <a:pt x="416" y="0"/>
                </a:cubicBezTo>
                <a:cubicBezTo>
                  <a:pt x="406" y="0"/>
                  <a:pt x="396" y="0"/>
                  <a:pt x="387" y="1"/>
                </a:cubicBezTo>
                <a:cubicBezTo>
                  <a:pt x="372" y="74"/>
                  <a:pt x="372" y="74"/>
                  <a:pt x="372" y="74"/>
                </a:cubicBezTo>
                <a:cubicBezTo>
                  <a:pt x="352" y="76"/>
                  <a:pt x="333" y="80"/>
                  <a:pt x="314" y="86"/>
                </a:cubicBezTo>
                <a:cubicBezTo>
                  <a:pt x="271" y="26"/>
                  <a:pt x="271" y="26"/>
                  <a:pt x="271" y="26"/>
                </a:cubicBezTo>
                <a:cubicBezTo>
                  <a:pt x="253" y="33"/>
                  <a:pt x="235" y="41"/>
                  <a:pt x="218" y="50"/>
                </a:cubicBezTo>
                <a:cubicBezTo>
                  <a:pt x="234" y="123"/>
                  <a:pt x="234" y="123"/>
                  <a:pt x="234" y="123"/>
                </a:cubicBezTo>
                <a:cubicBezTo>
                  <a:pt x="218" y="133"/>
                  <a:pt x="202" y="144"/>
                  <a:pt x="188" y="157"/>
                </a:cubicBezTo>
                <a:cubicBezTo>
                  <a:pt x="124" y="120"/>
                  <a:pt x="124" y="120"/>
                  <a:pt x="124" y="120"/>
                </a:cubicBezTo>
                <a:cubicBezTo>
                  <a:pt x="110" y="134"/>
                  <a:pt x="97" y="148"/>
                  <a:pt x="85" y="164"/>
                </a:cubicBezTo>
                <a:cubicBezTo>
                  <a:pt x="129" y="224"/>
                  <a:pt x="129" y="224"/>
                  <a:pt x="129" y="224"/>
                </a:cubicBezTo>
                <a:cubicBezTo>
                  <a:pt x="119" y="240"/>
                  <a:pt x="110" y="256"/>
                  <a:pt x="102" y="273"/>
                </a:cubicBezTo>
                <a:cubicBezTo>
                  <a:pt x="28" y="265"/>
                  <a:pt x="28" y="265"/>
                  <a:pt x="28" y="265"/>
                </a:cubicBezTo>
                <a:cubicBezTo>
                  <a:pt x="21" y="283"/>
                  <a:pt x="15" y="303"/>
                  <a:pt x="11" y="322"/>
                </a:cubicBezTo>
                <a:cubicBezTo>
                  <a:pt x="75" y="359"/>
                  <a:pt x="75" y="359"/>
                  <a:pt x="75" y="359"/>
                </a:cubicBezTo>
                <a:cubicBezTo>
                  <a:pt x="73" y="377"/>
                  <a:pt x="71" y="395"/>
                  <a:pt x="71" y="413"/>
                </a:cubicBezTo>
                <a:cubicBezTo>
                  <a:pt x="0" y="435"/>
                  <a:pt x="0" y="435"/>
                  <a:pt x="0" y="435"/>
                </a:cubicBezTo>
                <a:cubicBezTo>
                  <a:pt x="1" y="456"/>
                  <a:pt x="4" y="476"/>
                  <a:pt x="8" y="496"/>
                </a:cubicBezTo>
                <a:cubicBezTo>
                  <a:pt x="82" y="503"/>
                  <a:pt x="82" y="503"/>
                  <a:pt x="82" y="503"/>
                </a:cubicBezTo>
                <a:cubicBezTo>
                  <a:pt x="86" y="520"/>
                  <a:pt x="92" y="537"/>
                  <a:pt x="99" y="552"/>
                </a:cubicBezTo>
                <a:cubicBezTo>
                  <a:pt x="43" y="601"/>
                  <a:pt x="43" y="601"/>
                  <a:pt x="43" y="601"/>
                </a:cubicBezTo>
                <a:cubicBezTo>
                  <a:pt x="53" y="620"/>
                  <a:pt x="63" y="638"/>
                  <a:pt x="75" y="655"/>
                </a:cubicBezTo>
                <a:cubicBezTo>
                  <a:pt x="146" y="631"/>
                  <a:pt x="146" y="631"/>
                  <a:pt x="146" y="631"/>
                </a:cubicBezTo>
                <a:cubicBezTo>
                  <a:pt x="157" y="644"/>
                  <a:pt x="168" y="657"/>
                  <a:pt x="180" y="668"/>
                </a:cubicBezTo>
                <a:cubicBezTo>
                  <a:pt x="149" y="735"/>
                  <a:pt x="149" y="735"/>
                  <a:pt x="149" y="735"/>
                </a:cubicBezTo>
                <a:cubicBezTo>
                  <a:pt x="165" y="749"/>
                  <a:pt x="183" y="761"/>
                  <a:pt x="201" y="772"/>
                </a:cubicBezTo>
                <a:cubicBezTo>
                  <a:pt x="256" y="722"/>
                  <a:pt x="256" y="722"/>
                  <a:pt x="256" y="722"/>
                </a:cubicBezTo>
                <a:cubicBezTo>
                  <a:pt x="270" y="729"/>
                  <a:pt x="285" y="736"/>
                  <a:pt x="300" y="741"/>
                </a:cubicBezTo>
                <a:cubicBezTo>
                  <a:pt x="300" y="816"/>
                  <a:pt x="300" y="816"/>
                  <a:pt x="300" y="816"/>
                </a:cubicBezTo>
                <a:cubicBezTo>
                  <a:pt x="320" y="821"/>
                  <a:pt x="341" y="826"/>
                  <a:pt x="362" y="829"/>
                </a:cubicBezTo>
                <a:cubicBezTo>
                  <a:pt x="392" y="760"/>
                  <a:pt x="392" y="760"/>
                  <a:pt x="392" y="760"/>
                </a:cubicBezTo>
                <a:cubicBezTo>
                  <a:pt x="400" y="761"/>
                  <a:pt x="408" y="761"/>
                  <a:pt x="416" y="761"/>
                </a:cubicBezTo>
                <a:cubicBezTo>
                  <a:pt x="424" y="761"/>
                  <a:pt x="432" y="761"/>
                  <a:pt x="440" y="760"/>
                </a:cubicBezTo>
                <a:cubicBezTo>
                  <a:pt x="470" y="829"/>
                  <a:pt x="470" y="829"/>
                  <a:pt x="470" y="829"/>
                </a:cubicBezTo>
                <a:cubicBezTo>
                  <a:pt x="491" y="826"/>
                  <a:pt x="512" y="821"/>
                  <a:pt x="532" y="816"/>
                </a:cubicBezTo>
                <a:cubicBezTo>
                  <a:pt x="531" y="741"/>
                  <a:pt x="531" y="741"/>
                  <a:pt x="531" y="741"/>
                </a:cubicBezTo>
                <a:cubicBezTo>
                  <a:pt x="547" y="736"/>
                  <a:pt x="562" y="729"/>
                  <a:pt x="576" y="722"/>
                </a:cubicBezTo>
                <a:cubicBezTo>
                  <a:pt x="631" y="772"/>
                  <a:pt x="631" y="772"/>
                  <a:pt x="631" y="772"/>
                </a:cubicBezTo>
                <a:cubicBezTo>
                  <a:pt x="649" y="761"/>
                  <a:pt x="666" y="749"/>
                  <a:pt x="682" y="735"/>
                </a:cubicBezTo>
                <a:cubicBezTo>
                  <a:pt x="652" y="668"/>
                  <a:pt x="652" y="668"/>
                  <a:pt x="652" y="668"/>
                </a:cubicBezTo>
                <a:cubicBezTo>
                  <a:pt x="664" y="657"/>
                  <a:pt x="675" y="644"/>
                  <a:pt x="686" y="631"/>
                </a:cubicBezTo>
                <a:cubicBezTo>
                  <a:pt x="756" y="655"/>
                  <a:pt x="756" y="655"/>
                  <a:pt x="756" y="655"/>
                </a:cubicBezTo>
                <a:cubicBezTo>
                  <a:pt x="768" y="638"/>
                  <a:pt x="779" y="620"/>
                  <a:pt x="788" y="601"/>
                </a:cubicBezTo>
                <a:cubicBezTo>
                  <a:pt x="733" y="552"/>
                  <a:pt x="733" y="552"/>
                  <a:pt x="733" y="552"/>
                </a:cubicBezTo>
                <a:cubicBezTo>
                  <a:pt x="740" y="537"/>
                  <a:pt x="745" y="520"/>
                  <a:pt x="750" y="503"/>
                </a:cubicBezTo>
                <a:lnTo>
                  <a:pt x="824" y="496"/>
                </a:lnTo>
                <a:close/>
                <a:moveTo>
                  <a:pt x="416" y="692"/>
                </a:moveTo>
                <a:cubicBezTo>
                  <a:pt x="263" y="692"/>
                  <a:pt x="138" y="568"/>
                  <a:pt x="138" y="414"/>
                </a:cubicBezTo>
                <a:cubicBezTo>
                  <a:pt x="138" y="261"/>
                  <a:pt x="263" y="137"/>
                  <a:pt x="416" y="137"/>
                </a:cubicBezTo>
                <a:cubicBezTo>
                  <a:pt x="569" y="137"/>
                  <a:pt x="693" y="261"/>
                  <a:pt x="693" y="414"/>
                </a:cubicBezTo>
                <a:cubicBezTo>
                  <a:pt x="693" y="568"/>
                  <a:pt x="569" y="692"/>
                  <a:pt x="416" y="692"/>
                </a:cubicBezTo>
                <a:close/>
              </a:path>
            </a:pathLst>
          </a:custGeom>
          <a:gradFill flip="none" rotWithShape="1">
            <a:gsLst>
              <a:gs pos="0">
                <a:schemeClr val="bg2">
                  <a:lumMod val="85000"/>
                </a:schemeClr>
              </a:gs>
              <a:gs pos="74000">
                <a:schemeClr val="bg2">
                  <a:lumMod val="85000"/>
                </a:schemeClr>
              </a:gs>
              <a:gs pos="20000">
                <a:schemeClr val="bg2">
                  <a:lumMod val="85000"/>
                </a:schemeClr>
              </a:gs>
              <a:gs pos="50000">
                <a:schemeClr val="bg2">
                  <a:lumMod val="95000"/>
                </a:schemeClr>
              </a:gs>
              <a:gs pos="100000">
                <a:schemeClr val="bg2">
                  <a:lumMod val="85000"/>
                </a:schemeClr>
              </a:gs>
            </a:gsLst>
            <a:path path="circle">
              <a:fillToRect l="50000" t="50000" r="50000" b="50000"/>
            </a:path>
          </a:gra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Oval 12"/>
          <p:cNvSpPr>
            <a:spLocks noChangeArrowheads="1"/>
          </p:cNvSpPr>
          <p:nvPr/>
        </p:nvSpPr>
        <p:spPr bwMode="auto">
          <a:xfrm>
            <a:off x="5743941" y="2300145"/>
            <a:ext cx="926518" cy="926518"/>
          </a:xfrm>
          <a:prstGeom prst="ellipse">
            <a:avLst/>
          </a:prstGeom>
          <a:solidFill>
            <a:schemeClr val="accent4"/>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Freeform 13"/>
          <p:cNvSpPr>
            <a:spLocks noEditPoints="1"/>
          </p:cNvSpPr>
          <p:nvPr/>
        </p:nvSpPr>
        <p:spPr bwMode="auto">
          <a:xfrm>
            <a:off x="7205274" y="3710995"/>
            <a:ext cx="1566356" cy="1560898"/>
          </a:xfrm>
          <a:custGeom>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0 h 817"/>
              <a:gd name="T14" fmla="*/ 499 w 820"/>
              <a:gd name="T15" fmla="*/ 69 h 817"/>
              <a:gd name="T16" fmla="*/ 441 w 820"/>
              <a:gd name="T17" fmla="*/ 1 h 817"/>
              <a:gd name="T18" fmla="*/ 379 w 820"/>
              <a:gd name="T19" fmla="*/ 1 h 817"/>
              <a:gd name="T20" fmla="*/ 321 w 820"/>
              <a:gd name="T21" fmla="*/ 69 h 817"/>
              <a:gd name="T22" fmla="*/ 232 w 820"/>
              <a:gd name="T23" fmla="*/ 40 h 817"/>
              <a:gd name="T24" fmla="*/ 203 w 820"/>
              <a:gd name="T25" fmla="*/ 125 h 817"/>
              <a:gd name="T26" fmla="*/ 109 w 820"/>
              <a:gd name="T27" fmla="*/ 131 h 817"/>
              <a:gd name="T28" fmla="*/ 114 w 820"/>
              <a:gd name="T29" fmla="*/ 220 h 817"/>
              <a:gd name="T30" fmla="*/ 29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7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4 w 820"/>
              <a:gd name="T63" fmla="*/ 684 h 817"/>
              <a:gd name="T64" fmla="*/ 713 w 820"/>
              <a:gd name="T65" fmla="*/ 589 h 817"/>
              <a:gd name="T66" fmla="*/ 792 w 820"/>
              <a:gd name="T67" fmla="*/ 557 h 817"/>
              <a:gd name="T68" fmla="*/ 757 w 820"/>
              <a:gd name="T69" fmla="*/ 468 h 817"/>
              <a:gd name="T70" fmla="*/ 410 w 820"/>
              <a:gd name="T71" fmla="*/ 704 h 817"/>
              <a:gd name="T72" fmla="*/ 410 w 820"/>
              <a:gd name="T73" fmla="*/ 113 h 817"/>
              <a:gd name="T74" fmla="*/ 410 w 820"/>
              <a:gd name="T75" fmla="*/ 704 h 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20" y="387"/>
                  <a:pt x="818" y="366"/>
                  <a:pt x="815"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9" y="194"/>
                  <a:pt x="679" y="182"/>
                </a:cubicBezTo>
                <a:cubicBezTo>
                  <a:pt x="711" y="131"/>
                  <a:pt x="711" y="131"/>
                  <a:pt x="711" y="131"/>
                </a:cubicBezTo>
                <a:cubicBezTo>
                  <a:pt x="696" y="116"/>
                  <a:pt x="681" y="101"/>
                  <a:pt x="665" y="88"/>
                </a:cubicBezTo>
                <a:cubicBezTo>
                  <a:pt x="617" y="125"/>
                  <a:pt x="617" y="125"/>
                  <a:pt x="617" y="125"/>
                </a:cubicBezTo>
                <a:cubicBezTo>
                  <a:pt x="604" y="116"/>
                  <a:pt x="591" y="107"/>
                  <a:pt x="577" y="100"/>
                </a:cubicBezTo>
                <a:cubicBezTo>
                  <a:pt x="588" y="40"/>
                  <a:pt x="588" y="40"/>
                  <a:pt x="588" y="40"/>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1" y="0"/>
                  <a:pt x="410" y="0"/>
                </a:cubicBezTo>
                <a:cubicBezTo>
                  <a:pt x="400" y="0"/>
                  <a:pt x="389" y="0"/>
                  <a:pt x="379" y="1"/>
                </a:cubicBezTo>
                <a:cubicBezTo>
                  <a:pt x="368" y="60"/>
                  <a:pt x="368" y="60"/>
                  <a:pt x="368" y="60"/>
                </a:cubicBezTo>
                <a:cubicBezTo>
                  <a:pt x="352" y="62"/>
                  <a:pt x="336" y="65"/>
                  <a:pt x="321" y="69"/>
                </a:cubicBezTo>
                <a:cubicBezTo>
                  <a:pt x="290" y="18"/>
                  <a:pt x="290" y="18"/>
                  <a:pt x="290" y="18"/>
                </a:cubicBezTo>
                <a:cubicBezTo>
                  <a:pt x="270" y="24"/>
                  <a:pt x="250" y="31"/>
                  <a:pt x="232" y="40"/>
                </a:cubicBezTo>
                <a:cubicBezTo>
                  <a:pt x="243" y="100"/>
                  <a:pt x="243" y="100"/>
                  <a:pt x="243" y="100"/>
                </a:cubicBezTo>
                <a:cubicBezTo>
                  <a:pt x="229" y="107"/>
                  <a:pt x="216" y="116"/>
                  <a:pt x="203" y="125"/>
                </a:cubicBezTo>
                <a:cubicBezTo>
                  <a:pt x="155" y="88"/>
                  <a:pt x="155" y="88"/>
                  <a:pt x="155" y="88"/>
                </a:cubicBezTo>
                <a:cubicBezTo>
                  <a:pt x="139" y="101"/>
                  <a:pt x="124" y="116"/>
                  <a:pt x="109" y="131"/>
                </a:cubicBezTo>
                <a:cubicBezTo>
                  <a:pt x="141" y="182"/>
                  <a:pt x="141" y="182"/>
                  <a:pt x="141" y="182"/>
                </a:cubicBezTo>
                <a:cubicBezTo>
                  <a:pt x="131" y="194"/>
                  <a:pt x="122" y="207"/>
                  <a:pt x="114" y="220"/>
                </a:cubicBezTo>
                <a:cubicBezTo>
                  <a:pt x="56" y="203"/>
                  <a:pt x="56" y="203"/>
                  <a:pt x="56" y="203"/>
                </a:cubicBezTo>
                <a:cubicBezTo>
                  <a:pt x="46" y="221"/>
                  <a:pt x="36" y="240"/>
                  <a:pt x="29" y="260"/>
                </a:cubicBezTo>
                <a:cubicBezTo>
                  <a:pt x="77" y="296"/>
                  <a:pt x="77" y="296"/>
                  <a:pt x="77" y="296"/>
                </a:cubicBezTo>
                <a:cubicBezTo>
                  <a:pt x="72" y="310"/>
                  <a:pt x="68" y="325"/>
                  <a:pt x="65" y="340"/>
                </a:cubicBezTo>
                <a:cubicBezTo>
                  <a:pt x="6" y="345"/>
                  <a:pt x="6" y="345"/>
                  <a:pt x="6"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6"/>
                  <a:pt x="107" y="589"/>
                </a:cubicBezTo>
                <a:cubicBezTo>
                  <a:pt x="67" y="633"/>
                  <a:pt x="67" y="633"/>
                  <a:pt x="67" y="633"/>
                </a:cubicBezTo>
                <a:cubicBezTo>
                  <a:pt x="79" y="651"/>
                  <a:pt x="92" y="668"/>
                  <a:pt x="107" y="684"/>
                </a:cubicBezTo>
                <a:cubicBezTo>
                  <a:pt x="161" y="657"/>
                  <a:pt x="161" y="657"/>
                  <a:pt x="161" y="657"/>
                </a:cubicBezTo>
                <a:cubicBezTo>
                  <a:pt x="170" y="667"/>
                  <a:pt x="181"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4" y="805"/>
                  <a:pt x="304" y="805"/>
                  <a:pt x="304" y="805"/>
                </a:cubicBezTo>
                <a:cubicBezTo>
                  <a:pt x="325" y="811"/>
                  <a:pt x="346" y="815"/>
                  <a:pt x="368" y="817"/>
                </a:cubicBezTo>
                <a:cubicBezTo>
                  <a:pt x="390" y="760"/>
                  <a:pt x="390" y="760"/>
                  <a:pt x="390" y="760"/>
                </a:cubicBezTo>
                <a:cubicBezTo>
                  <a:pt x="397" y="761"/>
                  <a:pt x="403" y="761"/>
                  <a:pt x="410" y="761"/>
                </a:cubicBezTo>
                <a:cubicBezTo>
                  <a:pt x="417" y="761"/>
                  <a:pt x="424" y="761"/>
                  <a:pt x="430" y="760"/>
                </a:cubicBezTo>
                <a:cubicBezTo>
                  <a:pt x="452" y="817"/>
                  <a:pt x="452" y="817"/>
                  <a:pt x="452" y="817"/>
                </a:cubicBezTo>
                <a:cubicBezTo>
                  <a:pt x="474" y="815"/>
                  <a:pt x="496" y="811"/>
                  <a:pt x="517"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60" y="657"/>
                </a:cubicBezTo>
                <a:cubicBezTo>
                  <a:pt x="714" y="684"/>
                  <a:pt x="714" y="684"/>
                  <a:pt x="714" y="684"/>
                </a:cubicBezTo>
                <a:cubicBezTo>
                  <a:pt x="728" y="668"/>
                  <a:pt x="741" y="651"/>
                  <a:pt x="753" y="633"/>
                </a:cubicBezTo>
                <a:cubicBezTo>
                  <a:pt x="713" y="589"/>
                  <a:pt x="713" y="589"/>
                  <a:pt x="713" y="589"/>
                </a:cubicBezTo>
                <a:cubicBezTo>
                  <a:pt x="720" y="576"/>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704"/>
                </a:moveTo>
                <a:cubicBezTo>
                  <a:pt x="247" y="704"/>
                  <a:pt x="115" y="571"/>
                  <a:pt x="115" y="408"/>
                </a:cubicBezTo>
                <a:cubicBezTo>
                  <a:pt x="115" y="245"/>
                  <a:pt x="247" y="113"/>
                  <a:pt x="410" y="113"/>
                </a:cubicBezTo>
                <a:cubicBezTo>
                  <a:pt x="573" y="113"/>
                  <a:pt x="705" y="245"/>
                  <a:pt x="705" y="408"/>
                </a:cubicBezTo>
                <a:cubicBezTo>
                  <a:pt x="705" y="571"/>
                  <a:pt x="573" y="704"/>
                  <a:pt x="410" y="704"/>
                </a:cubicBezTo>
                <a:close/>
              </a:path>
            </a:pathLst>
          </a:custGeom>
          <a:gradFill flip="none" rotWithShape="1">
            <a:gsLst>
              <a:gs pos="0">
                <a:schemeClr val="bg2">
                  <a:lumMod val="85000"/>
                </a:schemeClr>
              </a:gs>
              <a:gs pos="74000">
                <a:schemeClr val="bg2">
                  <a:lumMod val="85000"/>
                </a:schemeClr>
              </a:gs>
              <a:gs pos="20000">
                <a:schemeClr val="bg2">
                  <a:lumMod val="85000"/>
                </a:schemeClr>
              </a:gs>
              <a:gs pos="50000">
                <a:schemeClr val="bg2">
                  <a:lumMod val="95000"/>
                </a:schemeClr>
              </a:gs>
              <a:gs pos="100000">
                <a:schemeClr val="bg2">
                  <a:lumMod val="85000"/>
                </a:schemeClr>
              </a:gs>
            </a:gsLst>
            <a:path path="circle">
              <a:fillToRect l="50000" t="50000" r="50000" b="50000"/>
            </a:path>
          </a:gra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Oval 14"/>
          <p:cNvSpPr>
            <a:spLocks noChangeArrowheads="1"/>
          </p:cNvSpPr>
          <p:nvPr/>
        </p:nvSpPr>
        <p:spPr bwMode="auto">
          <a:xfrm>
            <a:off x="7530007" y="4031634"/>
            <a:ext cx="916891" cy="919620"/>
          </a:xfrm>
          <a:prstGeom prst="ellipse">
            <a:avLst/>
          </a:prstGeom>
          <a:solidFill>
            <a:schemeClr val="accent6"/>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Freeform 15"/>
          <p:cNvSpPr>
            <a:spLocks noEditPoints="1"/>
          </p:cNvSpPr>
          <p:nvPr/>
        </p:nvSpPr>
        <p:spPr bwMode="auto">
          <a:xfrm>
            <a:off x="3753289" y="2545779"/>
            <a:ext cx="1564992" cy="1560898"/>
          </a:xfrm>
          <a:custGeom>
            <a:gdLst>
              <a:gd name="T0" fmla="*/ 819 w 819"/>
              <a:gd name="T1" fmla="*/ 409 h 817"/>
              <a:gd name="T2" fmla="*/ 754 w 819"/>
              <a:gd name="T3" fmla="*/ 340 h 817"/>
              <a:gd name="T4" fmla="*/ 791 w 819"/>
              <a:gd name="T5" fmla="*/ 260 h 817"/>
              <a:gd name="T6" fmla="*/ 705 w 819"/>
              <a:gd name="T7" fmla="*/ 220 h 817"/>
              <a:gd name="T8" fmla="*/ 710 w 819"/>
              <a:gd name="T9" fmla="*/ 132 h 817"/>
              <a:gd name="T10" fmla="*/ 616 w 819"/>
              <a:gd name="T11" fmla="*/ 125 h 817"/>
              <a:gd name="T12" fmla="*/ 588 w 819"/>
              <a:gd name="T13" fmla="*/ 41 h 817"/>
              <a:gd name="T14" fmla="*/ 498 w 819"/>
              <a:gd name="T15" fmla="*/ 69 h 817"/>
              <a:gd name="T16" fmla="*/ 440 w 819"/>
              <a:gd name="T17" fmla="*/ 1 h 817"/>
              <a:gd name="T18" fmla="*/ 378 w 819"/>
              <a:gd name="T19" fmla="*/ 1 h 817"/>
              <a:gd name="T20" fmla="*/ 320 w 819"/>
              <a:gd name="T21" fmla="*/ 69 h 817"/>
              <a:gd name="T22" fmla="*/ 231 w 819"/>
              <a:gd name="T23" fmla="*/ 41 h 817"/>
              <a:gd name="T24" fmla="*/ 202 w 819"/>
              <a:gd name="T25" fmla="*/ 125 h 817"/>
              <a:gd name="T26" fmla="*/ 109 w 819"/>
              <a:gd name="T27" fmla="*/ 132 h 817"/>
              <a:gd name="T28" fmla="*/ 113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5 h 817"/>
              <a:gd name="T48" fmla="*/ 303 w 819"/>
              <a:gd name="T49" fmla="*/ 745 h 817"/>
              <a:gd name="T50" fmla="*/ 368 w 819"/>
              <a:gd name="T51" fmla="*/ 817 h 817"/>
              <a:gd name="T52" fmla="*/ 409 w 819"/>
              <a:gd name="T53" fmla="*/ 761 h 817"/>
              <a:gd name="T54" fmla="*/ 451 w 819"/>
              <a:gd name="T55" fmla="*/ 817 h 817"/>
              <a:gd name="T56" fmla="*/ 515 w 819"/>
              <a:gd name="T57" fmla="*/ 745 h 817"/>
              <a:gd name="T58" fmla="*/ 594 w 819"/>
              <a:gd name="T59" fmla="*/ 775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09 w 819"/>
              <a:gd name="T71" fmla="*/ 695 h 817"/>
              <a:gd name="T72" fmla="*/ 409 w 819"/>
              <a:gd name="T73" fmla="*/ 123 h 817"/>
              <a:gd name="T74" fmla="*/ 409 w 819"/>
              <a:gd name="T75" fmla="*/ 695 h 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7" y="366"/>
                  <a:pt x="814" y="345"/>
                </a:cubicBezTo>
                <a:cubicBezTo>
                  <a:pt x="754" y="340"/>
                  <a:pt x="754" y="340"/>
                  <a:pt x="754" y="340"/>
                </a:cubicBezTo>
                <a:cubicBezTo>
                  <a:pt x="751" y="325"/>
                  <a:pt x="747" y="310"/>
                  <a:pt x="742" y="296"/>
                </a:cubicBezTo>
                <a:cubicBezTo>
                  <a:pt x="791" y="260"/>
                  <a:pt x="791" y="260"/>
                  <a:pt x="791" y="260"/>
                </a:cubicBezTo>
                <a:cubicBezTo>
                  <a:pt x="783" y="240"/>
                  <a:pt x="774" y="221"/>
                  <a:pt x="763" y="203"/>
                </a:cubicBezTo>
                <a:cubicBezTo>
                  <a:pt x="705" y="220"/>
                  <a:pt x="705" y="220"/>
                  <a:pt x="705" y="220"/>
                </a:cubicBezTo>
                <a:cubicBezTo>
                  <a:pt x="697" y="207"/>
                  <a:pt x="688" y="194"/>
                  <a:pt x="678" y="183"/>
                </a:cubicBezTo>
                <a:cubicBezTo>
                  <a:pt x="710" y="132"/>
                  <a:pt x="710" y="132"/>
                  <a:pt x="710" y="132"/>
                </a:cubicBezTo>
                <a:cubicBezTo>
                  <a:pt x="696" y="116"/>
                  <a:pt x="680" y="102"/>
                  <a:pt x="664" y="89"/>
                </a:cubicBezTo>
                <a:cubicBezTo>
                  <a:pt x="616" y="125"/>
                  <a:pt x="616" y="125"/>
                  <a:pt x="616" y="125"/>
                </a:cubicBezTo>
                <a:cubicBezTo>
                  <a:pt x="603" y="116"/>
                  <a:pt x="590" y="108"/>
                  <a:pt x="576" y="100"/>
                </a:cubicBezTo>
                <a:cubicBezTo>
                  <a:pt x="588" y="41"/>
                  <a:pt x="588" y="41"/>
                  <a:pt x="588" y="41"/>
                </a:cubicBezTo>
                <a:cubicBezTo>
                  <a:pt x="569" y="32"/>
                  <a:pt x="550" y="24"/>
                  <a:pt x="529" y="18"/>
                </a:cubicBezTo>
                <a:cubicBezTo>
                  <a:pt x="498" y="69"/>
                  <a:pt x="498" y="69"/>
                  <a:pt x="498" y="69"/>
                </a:cubicBezTo>
                <a:cubicBezTo>
                  <a:pt x="483" y="65"/>
                  <a:pt x="467" y="62"/>
                  <a:pt x="451" y="61"/>
                </a:cubicBezTo>
                <a:cubicBezTo>
                  <a:pt x="440" y="1"/>
                  <a:pt x="440" y="1"/>
                  <a:pt x="440" y="1"/>
                </a:cubicBezTo>
                <a:cubicBezTo>
                  <a:pt x="430" y="0"/>
                  <a:pt x="420" y="0"/>
                  <a:pt x="409" y="0"/>
                </a:cubicBezTo>
                <a:cubicBezTo>
                  <a:pt x="399" y="0"/>
                  <a:pt x="388" y="0"/>
                  <a:pt x="378" y="1"/>
                </a:cubicBezTo>
                <a:cubicBezTo>
                  <a:pt x="367" y="61"/>
                  <a:pt x="367" y="61"/>
                  <a:pt x="367" y="61"/>
                </a:cubicBezTo>
                <a:cubicBezTo>
                  <a:pt x="351" y="62"/>
                  <a:pt x="336" y="65"/>
                  <a:pt x="320" y="69"/>
                </a:cubicBezTo>
                <a:cubicBezTo>
                  <a:pt x="289" y="18"/>
                  <a:pt x="289" y="18"/>
                  <a:pt x="289" y="18"/>
                </a:cubicBezTo>
                <a:cubicBezTo>
                  <a:pt x="269" y="24"/>
                  <a:pt x="250" y="32"/>
                  <a:pt x="231" y="41"/>
                </a:cubicBezTo>
                <a:cubicBezTo>
                  <a:pt x="242" y="100"/>
                  <a:pt x="242" y="100"/>
                  <a:pt x="242" y="100"/>
                </a:cubicBezTo>
                <a:cubicBezTo>
                  <a:pt x="228" y="108"/>
                  <a:pt x="215" y="116"/>
                  <a:pt x="202" y="125"/>
                </a:cubicBezTo>
                <a:cubicBezTo>
                  <a:pt x="155" y="89"/>
                  <a:pt x="155" y="89"/>
                  <a:pt x="155" y="89"/>
                </a:cubicBezTo>
                <a:cubicBezTo>
                  <a:pt x="138" y="102"/>
                  <a:pt x="123" y="116"/>
                  <a:pt x="109" y="132"/>
                </a:cubicBezTo>
                <a:cubicBezTo>
                  <a:pt x="141" y="183"/>
                  <a:pt x="141" y="183"/>
                  <a:pt x="141" y="183"/>
                </a:cubicBezTo>
                <a:cubicBezTo>
                  <a:pt x="131" y="194"/>
                  <a:pt x="121" y="207"/>
                  <a:pt x="113" y="220"/>
                </a:cubicBezTo>
                <a:cubicBezTo>
                  <a:pt x="55" y="203"/>
                  <a:pt x="55" y="203"/>
                  <a:pt x="55" y="203"/>
                </a:cubicBezTo>
                <a:cubicBezTo>
                  <a:pt x="45" y="221"/>
                  <a:pt x="36" y="240"/>
                  <a:pt x="28" y="260"/>
                </a:cubicBezTo>
                <a:cubicBezTo>
                  <a:pt x="76" y="296"/>
                  <a:pt x="76" y="296"/>
                  <a:pt x="76" y="296"/>
                </a:cubicBezTo>
                <a:cubicBezTo>
                  <a:pt x="71" y="310"/>
                  <a:pt x="68" y="325"/>
                  <a:pt x="65" y="340"/>
                </a:cubicBezTo>
                <a:cubicBezTo>
                  <a:pt x="5" y="345"/>
                  <a:pt x="5" y="345"/>
                  <a:pt x="5" y="345"/>
                </a:cubicBezTo>
                <a:cubicBezTo>
                  <a:pt x="1" y="366"/>
                  <a:pt x="0" y="387"/>
                  <a:pt x="0" y="409"/>
                </a:cubicBezTo>
                <a:cubicBezTo>
                  <a:pt x="58" y="425"/>
                  <a:pt x="58" y="425"/>
                  <a:pt x="58" y="425"/>
                </a:cubicBezTo>
                <a:cubicBezTo>
                  <a:pt x="59" y="440"/>
                  <a:pt x="60" y="454"/>
                  <a:pt x="63" y="469"/>
                </a:cubicBezTo>
                <a:cubicBezTo>
                  <a:pt x="9" y="495"/>
                  <a:pt x="9" y="495"/>
                  <a:pt x="9" y="495"/>
                </a:cubicBezTo>
                <a:cubicBezTo>
                  <a:pt x="13" y="516"/>
                  <a:pt x="19" y="537"/>
                  <a:pt x="27" y="557"/>
                </a:cubicBezTo>
                <a:cubicBezTo>
                  <a:pt x="87" y="551"/>
                  <a:pt x="87" y="551"/>
                  <a:pt x="87" y="551"/>
                </a:cubicBezTo>
                <a:cubicBezTo>
                  <a:pt x="93" y="564"/>
                  <a:pt x="99" y="577"/>
                  <a:pt x="107" y="589"/>
                </a:cubicBezTo>
                <a:cubicBezTo>
                  <a:pt x="66" y="633"/>
                  <a:pt x="66" y="633"/>
                  <a:pt x="66" y="633"/>
                </a:cubicBezTo>
                <a:cubicBezTo>
                  <a:pt x="78" y="651"/>
                  <a:pt x="91" y="669"/>
                  <a:pt x="106" y="685"/>
                </a:cubicBezTo>
                <a:cubicBezTo>
                  <a:pt x="160" y="658"/>
                  <a:pt x="160" y="658"/>
                  <a:pt x="160" y="658"/>
                </a:cubicBezTo>
                <a:cubicBezTo>
                  <a:pt x="169" y="667"/>
                  <a:pt x="180" y="677"/>
                  <a:pt x="191" y="685"/>
                </a:cubicBezTo>
                <a:cubicBezTo>
                  <a:pt x="169" y="741"/>
                  <a:pt x="169" y="741"/>
                  <a:pt x="169" y="741"/>
                </a:cubicBezTo>
                <a:cubicBezTo>
                  <a:pt x="186" y="754"/>
                  <a:pt x="205" y="765"/>
                  <a:pt x="225" y="775"/>
                </a:cubicBezTo>
                <a:cubicBezTo>
                  <a:pt x="265" y="730"/>
                  <a:pt x="265" y="730"/>
                  <a:pt x="265" y="730"/>
                </a:cubicBezTo>
                <a:cubicBezTo>
                  <a:pt x="277" y="736"/>
                  <a:pt x="290" y="741"/>
                  <a:pt x="303" y="745"/>
                </a:cubicBezTo>
                <a:cubicBezTo>
                  <a:pt x="303" y="805"/>
                  <a:pt x="303" y="805"/>
                  <a:pt x="303" y="805"/>
                </a:cubicBezTo>
                <a:cubicBezTo>
                  <a:pt x="324" y="811"/>
                  <a:pt x="345" y="815"/>
                  <a:pt x="368" y="817"/>
                </a:cubicBezTo>
                <a:cubicBezTo>
                  <a:pt x="389" y="761"/>
                  <a:pt x="389" y="761"/>
                  <a:pt x="389" y="761"/>
                </a:cubicBezTo>
                <a:cubicBezTo>
                  <a:pt x="396" y="761"/>
                  <a:pt x="402" y="761"/>
                  <a:pt x="409" y="761"/>
                </a:cubicBezTo>
                <a:cubicBezTo>
                  <a:pt x="416" y="761"/>
                  <a:pt x="423" y="761"/>
                  <a:pt x="429" y="761"/>
                </a:cubicBezTo>
                <a:cubicBezTo>
                  <a:pt x="451" y="817"/>
                  <a:pt x="451" y="817"/>
                  <a:pt x="451" y="817"/>
                </a:cubicBezTo>
                <a:cubicBezTo>
                  <a:pt x="473" y="815"/>
                  <a:pt x="495" y="811"/>
                  <a:pt x="516" y="805"/>
                </a:cubicBezTo>
                <a:cubicBezTo>
                  <a:pt x="515" y="745"/>
                  <a:pt x="515" y="745"/>
                  <a:pt x="515" y="745"/>
                </a:cubicBezTo>
                <a:cubicBezTo>
                  <a:pt x="528" y="741"/>
                  <a:pt x="541" y="736"/>
                  <a:pt x="554" y="730"/>
                </a:cubicBezTo>
                <a:cubicBezTo>
                  <a:pt x="594" y="775"/>
                  <a:pt x="594" y="775"/>
                  <a:pt x="594" y="775"/>
                </a:cubicBezTo>
                <a:cubicBezTo>
                  <a:pt x="614" y="765"/>
                  <a:pt x="632" y="754"/>
                  <a:pt x="650" y="741"/>
                </a:cubicBezTo>
                <a:cubicBezTo>
                  <a:pt x="628" y="685"/>
                  <a:pt x="628" y="685"/>
                  <a:pt x="628" y="685"/>
                </a:cubicBezTo>
                <a:cubicBezTo>
                  <a:pt x="639" y="677"/>
                  <a:pt x="649" y="667"/>
                  <a:pt x="659" y="658"/>
                </a:cubicBezTo>
                <a:cubicBezTo>
                  <a:pt x="713" y="685"/>
                  <a:pt x="713" y="685"/>
                  <a:pt x="713" y="685"/>
                </a:cubicBezTo>
                <a:cubicBezTo>
                  <a:pt x="727" y="669"/>
                  <a:pt x="741" y="651"/>
                  <a:pt x="753" y="633"/>
                </a:cubicBezTo>
                <a:cubicBezTo>
                  <a:pt x="712" y="589"/>
                  <a:pt x="712" y="589"/>
                  <a:pt x="712" y="589"/>
                </a:cubicBezTo>
                <a:cubicBezTo>
                  <a:pt x="719" y="577"/>
                  <a:pt x="726" y="564"/>
                  <a:pt x="731" y="551"/>
                </a:cubicBezTo>
                <a:cubicBezTo>
                  <a:pt x="792" y="557"/>
                  <a:pt x="792" y="557"/>
                  <a:pt x="792" y="557"/>
                </a:cubicBezTo>
                <a:cubicBezTo>
                  <a:pt x="799" y="537"/>
                  <a:pt x="805" y="516"/>
                  <a:pt x="810" y="495"/>
                </a:cubicBezTo>
                <a:cubicBezTo>
                  <a:pt x="756" y="469"/>
                  <a:pt x="756" y="469"/>
                  <a:pt x="756" y="469"/>
                </a:cubicBezTo>
                <a:cubicBezTo>
                  <a:pt x="758" y="454"/>
                  <a:pt x="760" y="440"/>
                  <a:pt x="761" y="425"/>
                </a:cubicBezTo>
                <a:close/>
                <a:moveTo>
                  <a:pt x="409" y="695"/>
                </a:moveTo>
                <a:cubicBezTo>
                  <a:pt x="251" y="695"/>
                  <a:pt x="123" y="567"/>
                  <a:pt x="123" y="409"/>
                </a:cubicBezTo>
                <a:cubicBezTo>
                  <a:pt x="123" y="251"/>
                  <a:pt x="251" y="123"/>
                  <a:pt x="409" y="123"/>
                </a:cubicBezTo>
                <a:cubicBezTo>
                  <a:pt x="567" y="123"/>
                  <a:pt x="695" y="251"/>
                  <a:pt x="695" y="409"/>
                </a:cubicBezTo>
                <a:cubicBezTo>
                  <a:pt x="695" y="567"/>
                  <a:pt x="567" y="695"/>
                  <a:pt x="409" y="695"/>
                </a:cubicBezTo>
                <a:close/>
              </a:path>
            </a:pathLst>
          </a:custGeom>
          <a:gradFill flip="none" rotWithShape="1">
            <a:gsLst>
              <a:gs pos="0">
                <a:schemeClr val="bg2">
                  <a:lumMod val="85000"/>
                </a:schemeClr>
              </a:gs>
              <a:gs pos="74000">
                <a:schemeClr val="bg2">
                  <a:lumMod val="85000"/>
                </a:schemeClr>
              </a:gs>
              <a:gs pos="20000">
                <a:schemeClr val="bg2">
                  <a:lumMod val="85000"/>
                </a:schemeClr>
              </a:gs>
              <a:gs pos="50000">
                <a:schemeClr val="bg2">
                  <a:lumMod val="95000"/>
                </a:schemeClr>
              </a:gs>
              <a:gs pos="100000">
                <a:schemeClr val="bg2">
                  <a:lumMod val="85000"/>
                </a:schemeClr>
              </a:gs>
            </a:gsLst>
            <a:path path="circle">
              <a:fillToRect l="50000" t="50000" r="50000" b="50000"/>
            </a:path>
          </a:gra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Oval 16"/>
          <p:cNvSpPr>
            <a:spLocks noChangeArrowheads="1"/>
          </p:cNvSpPr>
          <p:nvPr/>
        </p:nvSpPr>
        <p:spPr bwMode="auto">
          <a:xfrm>
            <a:off x="4084298" y="2875529"/>
            <a:ext cx="902974" cy="901398"/>
          </a:xfrm>
          <a:prstGeom prst="ellipse">
            <a:avLst/>
          </a:prstGeom>
          <a:solidFill>
            <a:schemeClr val="accent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Freeform 274"/>
          <p:cNvSpPr>
            <a:spLocks noEditPoints="1"/>
          </p:cNvSpPr>
          <p:nvPr/>
        </p:nvSpPr>
        <p:spPr bwMode="auto">
          <a:xfrm>
            <a:off x="7791601" y="4288442"/>
            <a:ext cx="393702" cy="406004"/>
          </a:xfrm>
          <a:custGeom>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Freeform 201"/>
          <p:cNvSpPr>
            <a:spLocks noEditPoints="1"/>
          </p:cNvSpPr>
          <p:nvPr/>
        </p:nvSpPr>
        <p:spPr bwMode="auto">
          <a:xfrm>
            <a:off x="5961798" y="2491708"/>
            <a:ext cx="490805" cy="543392"/>
          </a:xfrm>
          <a:custGeom>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Freeform 96"/>
          <p:cNvSpPr>
            <a:spLocks noEditPoints="1"/>
          </p:cNvSpPr>
          <p:nvPr/>
        </p:nvSpPr>
        <p:spPr bwMode="auto">
          <a:xfrm>
            <a:off x="5601449" y="4277701"/>
            <a:ext cx="553852" cy="615775"/>
          </a:xfrm>
          <a:custGeom>
            <a:gdLst>
              <a:gd name="T0" fmla="*/ 46 w 68"/>
              <a:gd name="T1" fmla="*/ 26 h 73"/>
              <a:gd name="T2" fmla="*/ 63 w 68"/>
              <a:gd name="T3" fmla="*/ 29 h 73"/>
              <a:gd name="T4" fmla="*/ 65 w 68"/>
              <a:gd name="T5" fmla="*/ 34 h 73"/>
              <a:gd name="T6" fmla="*/ 34 w 68"/>
              <a:gd name="T7" fmla="*/ 36 h 73"/>
              <a:gd name="T8" fmla="*/ 35 w 68"/>
              <a:gd name="T9" fmla="*/ 36 h 73"/>
              <a:gd name="T10" fmla="*/ 35 w 68"/>
              <a:gd name="T11" fmla="*/ 36 h 73"/>
              <a:gd name="T12" fmla="*/ 38 w 68"/>
              <a:gd name="T13" fmla="*/ 35 h 73"/>
              <a:gd name="T14" fmla="*/ 63 w 68"/>
              <a:gd name="T15" fmla="*/ 9 h 73"/>
              <a:gd name="T16" fmla="*/ 63 w 68"/>
              <a:gd name="T17" fmla="*/ 2 h 73"/>
              <a:gd name="T18" fmla="*/ 32 w 68"/>
              <a:gd name="T19" fmla="*/ 27 h 73"/>
              <a:gd name="T20" fmla="*/ 12 w 68"/>
              <a:gd name="T21" fmla="*/ 2 h 73"/>
              <a:gd name="T22" fmla="*/ 3 w 68"/>
              <a:gd name="T23" fmla="*/ 5 h 73"/>
              <a:gd name="T24" fmla="*/ 30 w 68"/>
              <a:gd name="T25" fmla="*/ 35 h 73"/>
              <a:gd name="T26" fmla="*/ 30 w 68"/>
              <a:gd name="T27" fmla="*/ 35 h 73"/>
              <a:gd name="T28" fmla="*/ 33 w 68"/>
              <a:gd name="T29" fmla="*/ 36 h 73"/>
              <a:gd name="T30" fmla="*/ 3 w 68"/>
              <a:gd name="T31" fmla="*/ 34 h 73"/>
              <a:gd name="T32" fmla="*/ 5 w 68"/>
              <a:gd name="T33" fmla="*/ 29 h 73"/>
              <a:gd name="T34" fmla="*/ 22 w 68"/>
              <a:gd name="T35" fmla="*/ 26 h 73"/>
              <a:gd name="T36" fmla="*/ 0 w 68"/>
              <a:gd name="T37" fmla="*/ 32 h 73"/>
              <a:gd name="T38" fmla="*/ 4 w 68"/>
              <a:gd name="T39" fmla="*/ 39 h 73"/>
              <a:gd name="T40" fmla="*/ 8 w 68"/>
              <a:gd name="T41" fmla="*/ 73 h 73"/>
              <a:gd name="T42" fmla="*/ 61 w 68"/>
              <a:gd name="T43" fmla="*/ 72 h 73"/>
              <a:gd name="T44" fmla="*/ 68 w 68"/>
              <a:gd name="T45" fmla="*/ 34 h 73"/>
              <a:gd name="T46" fmla="*/ 63 w 68"/>
              <a:gd name="T47" fmla="*/ 26 h 73"/>
              <a:gd name="T48" fmla="*/ 36 w 68"/>
              <a:gd name="T49" fmla="*/ 35 h 73"/>
              <a:gd name="T50" fmla="*/ 29 w 68"/>
              <a:gd name="T51" fmla="*/ 32 h 73"/>
              <a:gd name="T52" fmla="*/ 29 w 68"/>
              <a:gd name="T53" fmla="*/ 32 h 73"/>
              <a:gd name="T54" fmla="*/ 29 w 68"/>
              <a:gd name="T55" fmla="*/ 30 h 73"/>
              <a:gd name="T56" fmla="*/ 6 w 68"/>
              <a:gd name="T57" fmla="*/ 5 h 73"/>
              <a:gd name="T58" fmla="*/ 8 w 68"/>
              <a:gd name="T59" fmla="*/ 3 h 73"/>
              <a:gd name="T60" fmla="*/ 32 w 68"/>
              <a:gd name="T61" fmla="*/ 27 h 73"/>
              <a:gd name="T62" fmla="*/ 29 w 68"/>
              <a:gd name="T63" fmla="*/ 30 h 73"/>
              <a:gd name="T64" fmla="*/ 33 w 68"/>
              <a:gd name="T65" fmla="*/ 30 h 73"/>
              <a:gd name="T66" fmla="*/ 60 w 68"/>
              <a:gd name="T67" fmla="*/ 3 h 73"/>
              <a:gd name="T68" fmla="*/ 62 w 68"/>
              <a:gd name="T69" fmla="*/ 5 h 73"/>
              <a:gd name="T70" fmla="*/ 36 w 68"/>
              <a:gd name="T71" fmla="*/ 32 h 73"/>
              <a:gd name="T72" fmla="*/ 32 w 68"/>
              <a:gd name="T73" fmla="*/ 33 h 73"/>
              <a:gd name="T74" fmla="*/ 58 w 68"/>
              <a:gd name="T75" fmla="*/ 70 h 73"/>
              <a:gd name="T76" fmla="*/ 7 w 68"/>
              <a:gd name="T77" fmla="*/ 39 h 73"/>
              <a:gd name="T78" fmla="*/ 58 w 68"/>
              <a:gd name="T79" fmla="*/ 70 h 73"/>
              <a:gd name="T80" fmla="*/ 32 w 68"/>
              <a:gd name="T81" fmla="*/ 31 h 73"/>
              <a:gd name="T82" fmla="*/ 36 w 68"/>
              <a:gd name="T83" fmla="*/ 31 h 73"/>
              <a:gd name="T84" fmla="*/ 17 w 68"/>
              <a:gd name="T85" fmla="*/ 66 h 73"/>
              <a:gd name="T86" fmla="*/ 18 w 68"/>
              <a:gd name="T87" fmla="*/ 40 h 73"/>
              <a:gd name="T88" fmla="*/ 19 w 68"/>
              <a:gd name="T89" fmla="*/ 66 h 73"/>
              <a:gd name="T90" fmla="*/ 17 w 68"/>
              <a:gd name="T91" fmla="*/ 66 h 73"/>
              <a:gd name="T92" fmla="*/ 25 w 68"/>
              <a:gd name="T93" fmla="*/ 41 h 73"/>
              <a:gd name="T94" fmla="*/ 27 w 68"/>
              <a:gd name="T95" fmla="*/ 41 h 73"/>
              <a:gd name="T96" fmla="*/ 26 w 68"/>
              <a:gd name="T97" fmla="*/ 67 h 73"/>
              <a:gd name="T98" fmla="*/ 34 w 68"/>
              <a:gd name="T99" fmla="*/ 66 h 73"/>
              <a:gd name="T100" fmla="*/ 35 w 68"/>
              <a:gd name="T101" fmla="*/ 40 h 73"/>
              <a:gd name="T102" fmla="*/ 36 w 68"/>
              <a:gd name="T103" fmla="*/ 66 h 73"/>
              <a:gd name="T104" fmla="*/ 34 w 68"/>
              <a:gd name="T105" fmla="*/ 66 h 73"/>
              <a:gd name="T106" fmla="*/ 42 w 68"/>
              <a:gd name="T107" fmla="*/ 41 h 73"/>
              <a:gd name="T108" fmla="*/ 44 w 68"/>
              <a:gd name="T109" fmla="*/ 41 h 73"/>
              <a:gd name="T110" fmla="*/ 43 w 68"/>
              <a:gd name="T111" fmla="*/ 67 h 73"/>
              <a:gd name="T112" fmla="*/ 50 w 68"/>
              <a:gd name="T113" fmla="*/ 66 h 73"/>
              <a:gd name="T114" fmla="*/ 51 w 68"/>
              <a:gd name="T115" fmla="*/ 40 h 73"/>
              <a:gd name="T116" fmla="*/ 52 w 68"/>
              <a:gd name="T117" fmla="*/ 66 h 73"/>
              <a:gd name="T118" fmla="*/ 50 w 68"/>
              <a:gd name="T119" fmla="*/ 6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 h="73">
                <a:moveTo>
                  <a:pt x="63" y="26"/>
                </a:moveTo>
                <a:cubicBezTo>
                  <a:pt x="46" y="26"/>
                  <a:pt x="46" y="26"/>
                  <a:pt x="46" y="26"/>
                </a:cubicBezTo>
                <a:cubicBezTo>
                  <a:pt x="43" y="29"/>
                  <a:pt x="43" y="29"/>
                  <a:pt x="43" y="29"/>
                </a:cubicBezTo>
                <a:cubicBezTo>
                  <a:pt x="63" y="29"/>
                  <a:pt x="63" y="29"/>
                  <a:pt x="63" y="29"/>
                </a:cubicBezTo>
                <a:cubicBezTo>
                  <a:pt x="64" y="29"/>
                  <a:pt x="65" y="30"/>
                  <a:pt x="65" y="32"/>
                </a:cubicBezTo>
                <a:cubicBezTo>
                  <a:pt x="65" y="34"/>
                  <a:pt x="65" y="34"/>
                  <a:pt x="65" y="34"/>
                </a:cubicBezTo>
                <a:cubicBezTo>
                  <a:pt x="65" y="35"/>
                  <a:pt x="64" y="36"/>
                  <a:pt x="63" y="36"/>
                </a:cubicBezTo>
                <a:cubicBezTo>
                  <a:pt x="34" y="36"/>
                  <a:pt x="34" y="36"/>
                  <a:pt x="34" y="36"/>
                </a:cubicBezTo>
                <a:cubicBezTo>
                  <a:pt x="34" y="36"/>
                  <a:pt x="34" y="36"/>
                  <a:pt x="34" y="36"/>
                </a:cubicBezTo>
                <a:cubicBezTo>
                  <a:pt x="34" y="36"/>
                  <a:pt x="35" y="36"/>
                  <a:pt x="35" y="36"/>
                </a:cubicBezTo>
                <a:cubicBezTo>
                  <a:pt x="35" y="36"/>
                  <a:pt x="34" y="36"/>
                  <a:pt x="34" y="36"/>
                </a:cubicBezTo>
                <a:cubicBezTo>
                  <a:pt x="35" y="36"/>
                  <a:pt x="35" y="36"/>
                  <a:pt x="35" y="36"/>
                </a:cubicBezTo>
                <a:cubicBezTo>
                  <a:pt x="36" y="36"/>
                  <a:pt x="37" y="36"/>
                  <a:pt x="37" y="35"/>
                </a:cubicBezTo>
                <a:cubicBezTo>
                  <a:pt x="38" y="35"/>
                  <a:pt x="38" y="35"/>
                  <a:pt x="38" y="35"/>
                </a:cubicBezTo>
                <a:cubicBezTo>
                  <a:pt x="38" y="35"/>
                  <a:pt x="38" y="35"/>
                  <a:pt x="38" y="35"/>
                </a:cubicBezTo>
                <a:cubicBezTo>
                  <a:pt x="63" y="9"/>
                  <a:pt x="63" y="9"/>
                  <a:pt x="63" y="9"/>
                </a:cubicBezTo>
                <a:cubicBezTo>
                  <a:pt x="64" y="8"/>
                  <a:pt x="65" y="7"/>
                  <a:pt x="65" y="5"/>
                </a:cubicBezTo>
                <a:cubicBezTo>
                  <a:pt x="65" y="4"/>
                  <a:pt x="64" y="3"/>
                  <a:pt x="63" y="2"/>
                </a:cubicBezTo>
                <a:cubicBezTo>
                  <a:pt x="62" y="0"/>
                  <a:pt x="58" y="0"/>
                  <a:pt x="56" y="2"/>
                </a:cubicBezTo>
                <a:cubicBezTo>
                  <a:pt x="32" y="27"/>
                  <a:pt x="32" y="27"/>
                  <a:pt x="32" y="27"/>
                </a:cubicBezTo>
                <a:cubicBezTo>
                  <a:pt x="34" y="24"/>
                  <a:pt x="34" y="24"/>
                  <a:pt x="34" y="24"/>
                </a:cubicBezTo>
                <a:cubicBezTo>
                  <a:pt x="12" y="2"/>
                  <a:pt x="12" y="2"/>
                  <a:pt x="12" y="2"/>
                </a:cubicBezTo>
                <a:cubicBezTo>
                  <a:pt x="10" y="0"/>
                  <a:pt x="6" y="0"/>
                  <a:pt x="4" y="2"/>
                </a:cubicBezTo>
                <a:cubicBezTo>
                  <a:pt x="3" y="3"/>
                  <a:pt x="3" y="4"/>
                  <a:pt x="3" y="5"/>
                </a:cubicBezTo>
                <a:cubicBezTo>
                  <a:pt x="3" y="7"/>
                  <a:pt x="4" y="8"/>
                  <a:pt x="5" y="9"/>
                </a:cubicBezTo>
                <a:cubicBezTo>
                  <a:pt x="30" y="35"/>
                  <a:pt x="30" y="35"/>
                  <a:pt x="30" y="35"/>
                </a:cubicBezTo>
                <a:cubicBezTo>
                  <a:pt x="30" y="35"/>
                  <a:pt x="30" y="35"/>
                  <a:pt x="30" y="35"/>
                </a:cubicBezTo>
                <a:cubicBezTo>
                  <a:pt x="30" y="35"/>
                  <a:pt x="30" y="35"/>
                  <a:pt x="30" y="35"/>
                </a:cubicBezTo>
                <a:cubicBezTo>
                  <a:pt x="31" y="36"/>
                  <a:pt x="32" y="36"/>
                  <a:pt x="33" y="36"/>
                </a:cubicBezTo>
                <a:cubicBezTo>
                  <a:pt x="33" y="36"/>
                  <a:pt x="33" y="36"/>
                  <a:pt x="33" y="36"/>
                </a:cubicBezTo>
                <a:cubicBezTo>
                  <a:pt x="5" y="36"/>
                  <a:pt x="5" y="36"/>
                  <a:pt x="5" y="36"/>
                </a:cubicBezTo>
                <a:cubicBezTo>
                  <a:pt x="4" y="36"/>
                  <a:pt x="3" y="35"/>
                  <a:pt x="3" y="34"/>
                </a:cubicBezTo>
                <a:cubicBezTo>
                  <a:pt x="3" y="32"/>
                  <a:pt x="3" y="32"/>
                  <a:pt x="3" y="32"/>
                </a:cubicBezTo>
                <a:cubicBezTo>
                  <a:pt x="3" y="30"/>
                  <a:pt x="4" y="29"/>
                  <a:pt x="5" y="29"/>
                </a:cubicBezTo>
                <a:cubicBezTo>
                  <a:pt x="25" y="29"/>
                  <a:pt x="25" y="29"/>
                  <a:pt x="25" y="29"/>
                </a:cubicBezTo>
                <a:cubicBezTo>
                  <a:pt x="22" y="26"/>
                  <a:pt x="22" y="26"/>
                  <a:pt x="22" y="26"/>
                </a:cubicBezTo>
                <a:cubicBezTo>
                  <a:pt x="5" y="26"/>
                  <a:pt x="5" y="26"/>
                  <a:pt x="5" y="26"/>
                </a:cubicBezTo>
                <a:cubicBezTo>
                  <a:pt x="2" y="26"/>
                  <a:pt x="0" y="28"/>
                  <a:pt x="0" y="32"/>
                </a:cubicBezTo>
                <a:cubicBezTo>
                  <a:pt x="0" y="34"/>
                  <a:pt x="0" y="34"/>
                  <a:pt x="0" y="34"/>
                </a:cubicBezTo>
                <a:cubicBezTo>
                  <a:pt x="0" y="36"/>
                  <a:pt x="1" y="38"/>
                  <a:pt x="4" y="39"/>
                </a:cubicBezTo>
                <a:cubicBezTo>
                  <a:pt x="7" y="72"/>
                  <a:pt x="7" y="72"/>
                  <a:pt x="7" y="72"/>
                </a:cubicBezTo>
                <a:cubicBezTo>
                  <a:pt x="7" y="73"/>
                  <a:pt x="8" y="73"/>
                  <a:pt x="8" y="73"/>
                </a:cubicBezTo>
                <a:cubicBezTo>
                  <a:pt x="59" y="73"/>
                  <a:pt x="59" y="73"/>
                  <a:pt x="59" y="73"/>
                </a:cubicBezTo>
                <a:cubicBezTo>
                  <a:pt x="60" y="73"/>
                  <a:pt x="61" y="73"/>
                  <a:pt x="61" y="72"/>
                </a:cubicBezTo>
                <a:cubicBezTo>
                  <a:pt x="64" y="39"/>
                  <a:pt x="64" y="39"/>
                  <a:pt x="64" y="39"/>
                </a:cubicBezTo>
                <a:cubicBezTo>
                  <a:pt x="66" y="38"/>
                  <a:pt x="68" y="36"/>
                  <a:pt x="68" y="34"/>
                </a:cubicBezTo>
                <a:cubicBezTo>
                  <a:pt x="68" y="32"/>
                  <a:pt x="68" y="32"/>
                  <a:pt x="68" y="32"/>
                </a:cubicBezTo>
                <a:cubicBezTo>
                  <a:pt x="68" y="28"/>
                  <a:pt x="66" y="26"/>
                  <a:pt x="63" y="26"/>
                </a:cubicBezTo>
                <a:close/>
                <a:moveTo>
                  <a:pt x="36" y="36"/>
                </a:moveTo>
                <a:cubicBezTo>
                  <a:pt x="36" y="36"/>
                  <a:pt x="36" y="36"/>
                  <a:pt x="36" y="35"/>
                </a:cubicBezTo>
                <a:cubicBezTo>
                  <a:pt x="36" y="36"/>
                  <a:pt x="36" y="36"/>
                  <a:pt x="36" y="36"/>
                </a:cubicBezTo>
                <a:close/>
                <a:moveTo>
                  <a:pt x="29" y="32"/>
                </a:moveTo>
                <a:cubicBezTo>
                  <a:pt x="29" y="32"/>
                  <a:pt x="29" y="33"/>
                  <a:pt x="29" y="33"/>
                </a:cubicBezTo>
                <a:cubicBezTo>
                  <a:pt x="29" y="33"/>
                  <a:pt x="29" y="32"/>
                  <a:pt x="29" y="32"/>
                </a:cubicBezTo>
                <a:close/>
                <a:moveTo>
                  <a:pt x="29" y="30"/>
                </a:moveTo>
                <a:cubicBezTo>
                  <a:pt x="29" y="30"/>
                  <a:pt x="29" y="30"/>
                  <a:pt x="29" y="30"/>
                </a:cubicBezTo>
                <a:cubicBezTo>
                  <a:pt x="7" y="7"/>
                  <a:pt x="7" y="7"/>
                  <a:pt x="7" y="7"/>
                </a:cubicBezTo>
                <a:cubicBezTo>
                  <a:pt x="6" y="7"/>
                  <a:pt x="6" y="6"/>
                  <a:pt x="6" y="5"/>
                </a:cubicBezTo>
                <a:cubicBezTo>
                  <a:pt x="6" y="5"/>
                  <a:pt x="6" y="4"/>
                  <a:pt x="6" y="4"/>
                </a:cubicBezTo>
                <a:cubicBezTo>
                  <a:pt x="7" y="4"/>
                  <a:pt x="7" y="3"/>
                  <a:pt x="8" y="3"/>
                </a:cubicBezTo>
                <a:cubicBezTo>
                  <a:pt x="8" y="3"/>
                  <a:pt x="9" y="4"/>
                  <a:pt x="10" y="4"/>
                </a:cubicBezTo>
                <a:cubicBezTo>
                  <a:pt x="32" y="27"/>
                  <a:pt x="32" y="27"/>
                  <a:pt x="32" y="27"/>
                </a:cubicBezTo>
                <a:cubicBezTo>
                  <a:pt x="31" y="28"/>
                  <a:pt x="31" y="28"/>
                  <a:pt x="31" y="28"/>
                </a:cubicBezTo>
                <a:cubicBezTo>
                  <a:pt x="30" y="28"/>
                  <a:pt x="30" y="29"/>
                  <a:pt x="29" y="30"/>
                </a:cubicBezTo>
                <a:close/>
                <a:moveTo>
                  <a:pt x="32" y="32"/>
                </a:moveTo>
                <a:cubicBezTo>
                  <a:pt x="32" y="31"/>
                  <a:pt x="32" y="30"/>
                  <a:pt x="33" y="30"/>
                </a:cubicBezTo>
                <a:cubicBezTo>
                  <a:pt x="58" y="4"/>
                  <a:pt x="58" y="4"/>
                  <a:pt x="58" y="4"/>
                </a:cubicBezTo>
                <a:cubicBezTo>
                  <a:pt x="59" y="4"/>
                  <a:pt x="59" y="3"/>
                  <a:pt x="60" y="3"/>
                </a:cubicBezTo>
                <a:cubicBezTo>
                  <a:pt x="60" y="3"/>
                  <a:pt x="61" y="4"/>
                  <a:pt x="61" y="4"/>
                </a:cubicBezTo>
                <a:cubicBezTo>
                  <a:pt x="62" y="4"/>
                  <a:pt x="62" y="5"/>
                  <a:pt x="62" y="5"/>
                </a:cubicBezTo>
                <a:cubicBezTo>
                  <a:pt x="62" y="6"/>
                  <a:pt x="61" y="7"/>
                  <a:pt x="61" y="7"/>
                </a:cubicBezTo>
                <a:cubicBezTo>
                  <a:pt x="36" y="32"/>
                  <a:pt x="36" y="32"/>
                  <a:pt x="36" y="32"/>
                </a:cubicBezTo>
                <a:cubicBezTo>
                  <a:pt x="35" y="33"/>
                  <a:pt x="34" y="33"/>
                  <a:pt x="34" y="33"/>
                </a:cubicBezTo>
                <a:cubicBezTo>
                  <a:pt x="33" y="33"/>
                  <a:pt x="33" y="33"/>
                  <a:pt x="32" y="33"/>
                </a:cubicBezTo>
                <a:cubicBezTo>
                  <a:pt x="32" y="32"/>
                  <a:pt x="32" y="32"/>
                  <a:pt x="32" y="32"/>
                </a:cubicBezTo>
                <a:close/>
                <a:moveTo>
                  <a:pt x="58" y="70"/>
                </a:moveTo>
                <a:cubicBezTo>
                  <a:pt x="10" y="70"/>
                  <a:pt x="10" y="70"/>
                  <a:pt x="10" y="70"/>
                </a:cubicBezTo>
                <a:cubicBezTo>
                  <a:pt x="7" y="39"/>
                  <a:pt x="7" y="39"/>
                  <a:pt x="7" y="39"/>
                </a:cubicBezTo>
                <a:cubicBezTo>
                  <a:pt x="61" y="39"/>
                  <a:pt x="61" y="39"/>
                  <a:pt x="61" y="39"/>
                </a:cubicBezTo>
                <a:lnTo>
                  <a:pt x="58" y="70"/>
                </a:lnTo>
                <a:close/>
                <a:moveTo>
                  <a:pt x="34" y="33"/>
                </a:moveTo>
                <a:cubicBezTo>
                  <a:pt x="33" y="33"/>
                  <a:pt x="32" y="32"/>
                  <a:pt x="32" y="31"/>
                </a:cubicBezTo>
                <a:cubicBezTo>
                  <a:pt x="32" y="31"/>
                  <a:pt x="33" y="30"/>
                  <a:pt x="34" y="30"/>
                </a:cubicBezTo>
                <a:cubicBezTo>
                  <a:pt x="35" y="30"/>
                  <a:pt x="36" y="31"/>
                  <a:pt x="36" y="31"/>
                </a:cubicBezTo>
                <a:cubicBezTo>
                  <a:pt x="36" y="32"/>
                  <a:pt x="35" y="33"/>
                  <a:pt x="34" y="33"/>
                </a:cubicBezTo>
                <a:close/>
                <a:moveTo>
                  <a:pt x="17" y="66"/>
                </a:moveTo>
                <a:cubicBezTo>
                  <a:pt x="17" y="41"/>
                  <a:pt x="17" y="41"/>
                  <a:pt x="17" y="41"/>
                </a:cubicBezTo>
                <a:cubicBezTo>
                  <a:pt x="17" y="41"/>
                  <a:pt x="17" y="40"/>
                  <a:pt x="18" y="40"/>
                </a:cubicBezTo>
                <a:cubicBezTo>
                  <a:pt x="19" y="40"/>
                  <a:pt x="19" y="41"/>
                  <a:pt x="19" y="41"/>
                </a:cubicBezTo>
                <a:cubicBezTo>
                  <a:pt x="19" y="66"/>
                  <a:pt x="19" y="66"/>
                  <a:pt x="19" y="66"/>
                </a:cubicBezTo>
                <a:cubicBezTo>
                  <a:pt x="19" y="66"/>
                  <a:pt x="19" y="67"/>
                  <a:pt x="18" y="67"/>
                </a:cubicBezTo>
                <a:cubicBezTo>
                  <a:pt x="17" y="67"/>
                  <a:pt x="17" y="66"/>
                  <a:pt x="17" y="66"/>
                </a:cubicBezTo>
                <a:close/>
                <a:moveTo>
                  <a:pt x="25" y="66"/>
                </a:moveTo>
                <a:cubicBezTo>
                  <a:pt x="25" y="41"/>
                  <a:pt x="25" y="41"/>
                  <a:pt x="25" y="41"/>
                </a:cubicBezTo>
                <a:cubicBezTo>
                  <a:pt x="25" y="41"/>
                  <a:pt x="26" y="40"/>
                  <a:pt x="26" y="40"/>
                </a:cubicBezTo>
                <a:cubicBezTo>
                  <a:pt x="27" y="40"/>
                  <a:pt x="27" y="41"/>
                  <a:pt x="27" y="41"/>
                </a:cubicBezTo>
                <a:cubicBezTo>
                  <a:pt x="27" y="66"/>
                  <a:pt x="27" y="66"/>
                  <a:pt x="27" y="66"/>
                </a:cubicBezTo>
                <a:cubicBezTo>
                  <a:pt x="27" y="66"/>
                  <a:pt x="27" y="67"/>
                  <a:pt x="26" y="67"/>
                </a:cubicBezTo>
                <a:cubicBezTo>
                  <a:pt x="26" y="67"/>
                  <a:pt x="25" y="66"/>
                  <a:pt x="25" y="66"/>
                </a:cubicBezTo>
                <a:close/>
                <a:moveTo>
                  <a:pt x="34" y="66"/>
                </a:moveTo>
                <a:cubicBezTo>
                  <a:pt x="34" y="41"/>
                  <a:pt x="34" y="41"/>
                  <a:pt x="34" y="41"/>
                </a:cubicBezTo>
                <a:cubicBezTo>
                  <a:pt x="34" y="41"/>
                  <a:pt x="34" y="40"/>
                  <a:pt x="35" y="40"/>
                </a:cubicBezTo>
                <a:cubicBezTo>
                  <a:pt x="35" y="40"/>
                  <a:pt x="36" y="41"/>
                  <a:pt x="36" y="41"/>
                </a:cubicBezTo>
                <a:cubicBezTo>
                  <a:pt x="36" y="66"/>
                  <a:pt x="36" y="66"/>
                  <a:pt x="36" y="66"/>
                </a:cubicBezTo>
                <a:cubicBezTo>
                  <a:pt x="36" y="66"/>
                  <a:pt x="35" y="67"/>
                  <a:pt x="35" y="67"/>
                </a:cubicBezTo>
                <a:cubicBezTo>
                  <a:pt x="34" y="67"/>
                  <a:pt x="34" y="66"/>
                  <a:pt x="34" y="66"/>
                </a:cubicBezTo>
                <a:close/>
                <a:moveTo>
                  <a:pt x="42" y="66"/>
                </a:moveTo>
                <a:cubicBezTo>
                  <a:pt x="42" y="41"/>
                  <a:pt x="42" y="41"/>
                  <a:pt x="42" y="41"/>
                </a:cubicBezTo>
                <a:cubicBezTo>
                  <a:pt x="42" y="41"/>
                  <a:pt x="42" y="40"/>
                  <a:pt x="43" y="40"/>
                </a:cubicBezTo>
                <a:cubicBezTo>
                  <a:pt x="43" y="40"/>
                  <a:pt x="44" y="41"/>
                  <a:pt x="44" y="41"/>
                </a:cubicBezTo>
                <a:cubicBezTo>
                  <a:pt x="44" y="66"/>
                  <a:pt x="44" y="66"/>
                  <a:pt x="44" y="66"/>
                </a:cubicBezTo>
                <a:cubicBezTo>
                  <a:pt x="44" y="66"/>
                  <a:pt x="43" y="67"/>
                  <a:pt x="43" y="67"/>
                </a:cubicBezTo>
                <a:cubicBezTo>
                  <a:pt x="42" y="67"/>
                  <a:pt x="42" y="66"/>
                  <a:pt x="42" y="66"/>
                </a:cubicBezTo>
                <a:close/>
                <a:moveTo>
                  <a:pt x="50" y="66"/>
                </a:moveTo>
                <a:cubicBezTo>
                  <a:pt x="50" y="41"/>
                  <a:pt x="50" y="41"/>
                  <a:pt x="50" y="41"/>
                </a:cubicBezTo>
                <a:cubicBezTo>
                  <a:pt x="50" y="41"/>
                  <a:pt x="50" y="40"/>
                  <a:pt x="51" y="40"/>
                </a:cubicBezTo>
                <a:cubicBezTo>
                  <a:pt x="52" y="40"/>
                  <a:pt x="52" y="41"/>
                  <a:pt x="52" y="41"/>
                </a:cubicBezTo>
                <a:cubicBezTo>
                  <a:pt x="52" y="66"/>
                  <a:pt x="52" y="66"/>
                  <a:pt x="52" y="66"/>
                </a:cubicBezTo>
                <a:cubicBezTo>
                  <a:pt x="52" y="66"/>
                  <a:pt x="52" y="67"/>
                  <a:pt x="51" y="67"/>
                </a:cubicBezTo>
                <a:cubicBezTo>
                  <a:pt x="50" y="67"/>
                  <a:pt x="50" y="66"/>
                  <a:pt x="50" y="66"/>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Freeform 263"/>
          <p:cNvSpPr>
            <a:spLocks noEditPoints="1"/>
          </p:cNvSpPr>
          <p:nvPr/>
        </p:nvSpPr>
        <p:spPr bwMode="auto">
          <a:xfrm>
            <a:off x="4268833" y="3047543"/>
            <a:ext cx="533904" cy="557371"/>
          </a:xfrm>
          <a:custGeom>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Freeform 146"/>
          <p:cNvSpPr>
            <a:spLocks noEditPoints="1"/>
          </p:cNvSpPr>
          <p:nvPr/>
        </p:nvSpPr>
        <p:spPr bwMode="auto">
          <a:xfrm>
            <a:off x="7012210" y="3471782"/>
            <a:ext cx="204663" cy="241016"/>
          </a:xfrm>
          <a:custGeom>
            <a:gdLst>
              <a:gd name="T0" fmla="*/ 41 w 64"/>
              <a:gd name="T1" fmla="*/ 15 h 73"/>
              <a:gd name="T2" fmla="*/ 50 w 64"/>
              <a:gd name="T3" fmla="*/ 2 h 73"/>
              <a:gd name="T4" fmla="*/ 48 w 64"/>
              <a:gd name="T5" fmla="*/ 0 h 73"/>
              <a:gd name="T6" fmla="*/ 15 w 64"/>
              <a:gd name="T7" fmla="*/ 1 h 73"/>
              <a:gd name="T8" fmla="*/ 23 w 64"/>
              <a:gd name="T9" fmla="*/ 15 h 73"/>
              <a:gd name="T10" fmla="*/ 0 w 64"/>
              <a:gd name="T11" fmla="*/ 42 h 73"/>
              <a:gd name="T12" fmla="*/ 8 w 64"/>
              <a:gd name="T13" fmla="*/ 73 h 73"/>
              <a:gd name="T14" fmla="*/ 64 w 64"/>
              <a:gd name="T15" fmla="*/ 66 h 73"/>
              <a:gd name="T16" fmla="*/ 41 w 64"/>
              <a:gd name="T17" fmla="*/ 17 h 73"/>
              <a:gd name="T18" fmla="*/ 38 w 64"/>
              <a:gd name="T19" fmla="*/ 18 h 73"/>
              <a:gd name="T20" fmla="*/ 26 w 64"/>
              <a:gd name="T21" fmla="*/ 16 h 73"/>
              <a:gd name="T22" fmla="*/ 39 w 64"/>
              <a:gd name="T23" fmla="*/ 14 h 73"/>
              <a:gd name="T24" fmla="*/ 26 w 64"/>
              <a:gd name="T25" fmla="*/ 4 h 73"/>
              <a:gd name="T26" fmla="*/ 24 w 64"/>
              <a:gd name="T27" fmla="*/ 4 h 73"/>
              <a:gd name="T28" fmla="*/ 26 w 64"/>
              <a:gd name="T29" fmla="*/ 14 h 73"/>
              <a:gd name="T30" fmla="*/ 46 w 64"/>
              <a:gd name="T31" fmla="*/ 3 h 73"/>
              <a:gd name="T32" fmla="*/ 26 w 64"/>
              <a:gd name="T33" fmla="*/ 20 h 73"/>
              <a:gd name="T34" fmla="*/ 61 w 64"/>
              <a:gd name="T35" fmla="*/ 42 h 73"/>
              <a:gd name="T36" fmla="*/ 56 w 64"/>
              <a:gd name="T37" fmla="*/ 70 h 73"/>
              <a:gd name="T38" fmla="*/ 3 w 64"/>
              <a:gd name="T39" fmla="*/ 66 h 73"/>
              <a:gd name="T40" fmla="*/ 26 w 64"/>
              <a:gd name="T41" fmla="*/ 20 h 73"/>
              <a:gd name="T42" fmla="*/ 7 w 64"/>
              <a:gd name="T43" fmla="*/ 43 h 73"/>
              <a:gd name="T44" fmla="*/ 28 w 64"/>
              <a:gd name="T45" fmla="*/ 24 h 73"/>
              <a:gd name="T46" fmla="*/ 9 w 64"/>
              <a:gd name="T47" fmla="*/ 43 h 73"/>
              <a:gd name="T48" fmla="*/ 13 w 64"/>
              <a:gd name="T49" fmla="*/ 65 h 73"/>
              <a:gd name="T50" fmla="*/ 13 w 64"/>
              <a:gd name="T51" fmla="*/ 67 h 73"/>
              <a:gd name="T52" fmla="*/ 18 w 64"/>
              <a:gd name="T53" fmla="*/ 46 h 73"/>
              <a:gd name="T54" fmla="*/ 46 w 64"/>
              <a:gd name="T55" fmla="*/ 46 h 73"/>
              <a:gd name="T56" fmla="*/ 18 w 64"/>
              <a:gd name="T57" fmla="*/ 46 h 73"/>
              <a:gd name="T58" fmla="*/ 44 w 64"/>
              <a:gd name="T59" fmla="*/ 46 h 73"/>
              <a:gd name="T60" fmla="*/ 20 w 64"/>
              <a:gd name="T61" fmla="*/ 46 h 73"/>
              <a:gd name="T62" fmla="*/ 35 w 64"/>
              <a:gd name="T63" fmla="*/ 50 h 73"/>
              <a:gd name="T64" fmla="*/ 28 w 64"/>
              <a:gd name="T65" fmla="*/ 42 h 73"/>
              <a:gd name="T66" fmla="*/ 31 w 64"/>
              <a:gd name="T67" fmla="*/ 36 h 73"/>
              <a:gd name="T68" fmla="*/ 33 w 64"/>
              <a:gd name="T69" fmla="*/ 36 h 73"/>
              <a:gd name="T70" fmla="*/ 37 w 64"/>
              <a:gd name="T71" fmla="*/ 42 h 73"/>
              <a:gd name="T72" fmla="*/ 35 w 64"/>
              <a:gd name="T73" fmla="*/ 42 h 73"/>
              <a:gd name="T74" fmla="*/ 30 w 64"/>
              <a:gd name="T75" fmla="*/ 42 h 73"/>
              <a:gd name="T76" fmla="*/ 37 w 64"/>
              <a:gd name="T77" fmla="*/ 50 h 73"/>
              <a:gd name="T78" fmla="*/ 33 w 64"/>
              <a:gd name="T79" fmla="*/ 55 h 73"/>
              <a:gd name="T80" fmla="*/ 31 w 64"/>
              <a:gd name="T81" fmla="*/ 55 h 73"/>
              <a:gd name="T82" fmla="*/ 28 w 64"/>
              <a:gd name="T83" fmla="*/ 50 h 73"/>
              <a:gd name="T84" fmla="*/ 30 w 64"/>
              <a:gd name="T85" fmla="*/ 50 h 73"/>
              <a:gd name="T86" fmla="*/ 35 w 64"/>
              <a:gd name="T87" fmla="*/ 5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3">
                <a:moveTo>
                  <a:pt x="41" y="17"/>
                </a:moveTo>
                <a:cubicBezTo>
                  <a:pt x="41" y="15"/>
                  <a:pt x="41" y="15"/>
                  <a:pt x="41" y="15"/>
                </a:cubicBezTo>
                <a:cubicBezTo>
                  <a:pt x="49" y="3"/>
                  <a:pt x="49" y="3"/>
                  <a:pt x="49" y="3"/>
                </a:cubicBezTo>
                <a:cubicBezTo>
                  <a:pt x="50" y="2"/>
                  <a:pt x="50" y="2"/>
                  <a:pt x="50" y="2"/>
                </a:cubicBezTo>
                <a:cubicBezTo>
                  <a:pt x="50" y="0"/>
                  <a:pt x="49" y="0"/>
                  <a:pt x="48" y="0"/>
                </a:cubicBezTo>
                <a:cubicBezTo>
                  <a:pt x="48" y="0"/>
                  <a:pt x="48" y="0"/>
                  <a:pt x="48" y="0"/>
                </a:cubicBezTo>
                <a:cubicBezTo>
                  <a:pt x="17" y="0"/>
                  <a:pt x="17" y="0"/>
                  <a:pt x="17" y="0"/>
                </a:cubicBezTo>
                <a:cubicBezTo>
                  <a:pt x="16" y="0"/>
                  <a:pt x="15" y="0"/>
                  <a:pt x="15" y="1"/>
                </a:cubicBezTo>
                <a:cubicBezTo>
                  <a:pt x="15" y="1"/>
                  <a:pt x="15" y="2"/>
                  <a:pt x="15" y="3"/>
                </a:cubicBezTo>
                <a:cubicBezTo>
                  <a:pt x="23" y="15"/>
                  <a:pt x="23" y="15"/>
                  <a:pt x="23" y="15"/>
                </a:cubicBezTo>
                <a:cubicBezTo>
                  <a:pt x="23" y="17"/>
                  <a:pt x="23" y="17"/>
                  <a:pt x="23" y="17"/>
                </a:cubicBezTo>
                <a:cubicBezTo>
                  <a:pt x="11" y="18"/>
                  <a:pt x="0" y="29"/>
                  <a:pt x="0" y="42"/>
                </a:cubicBezTo>
                <a:cubicBezTo>
                  <a:pt x="0" y="66"/>
                  <a:pt x="0" y="66"/>
                  <a:pt x="0" y="66"/>
                </a:cubicBezTo>
                <a:cubicBezTo>
                  <a:pt x="0" y="70"/>
                  <a:pt x="4" y="73"/>
                  <a:pt x="8" y="73"/>
                </a:cubicBezTo>
                <a:cubicBezTo>
                  <a:pt x="56" y="73"/>
                  <a:pt x="56" y="73"/>
                  <a:pt x="56" y="73"/>
                </a:cubicBezTo>
                <a:cubicBezTo>
                  <a:pt x="61" y="73"/>
                  <a:pt x="64" y="70"/>
                  <a:pt x="64" y="66"/>
                </a:cubicBezTo>
                <a:cubicBezTo>
                  <a:pt x="64" y="42"/>
                  <a:pt x="64" y="42"/>
                  <a:pt x="64" y="42"/>
                </a:cubicBezTo>
                <a:cubicBezTo>
                  <a:pt x="64" y="29"/>
                  <a:pt x="54" y="18"/>
                  <a:pt x="41" y="17"/>
                </a:cubicBezTo>
                <a:close/>
                <a:moveTo>
                  <a:pt x="38" y="16"/>
                </a:moveTo>
                <a:cubicBezTo>
                  <a:pt x="38" y="18"/>
                  <a:pt x="38" y="18"/>
                  <a:pt x="38" y="18"/>
                </a:cubicBezTo>
                <a:cubicBezTo>
                  <a:pt x="26" y="18"/>
                  <a:pt x="26" y="18"/>
                  <a:pt x="26" y="18"/>
                </a:cubicBezTo>
                <a:cubicBezTo>
                  <a:pt x="26" y="16"/>
                  <a:pt x="26" y="16"/>
                  <a:pt x="26" y="16"/>
                </a:cubicBezTo>
                <a:lnTo>
                  <a:pt x="38" y="16"/>
                </a:lnTo>
                <a:close/>
                <a:moveTo>
                  <a:pt x="39" y="14"/>
                </a:moveTo>
                <a:cubicBezTo>
                  <a:pt x="30" y="14"/>
                  <a:pt x="30" y="14"/>
                  <a:pt x="30" y="14"/>
                </a:cubicBezTo>
                <a:cubicBezTo>
                  <a:pt x="26" y="4"/>
                  <a:pt x="26" y="4"/>
                  <a:pt x="26" y="4"/>
                </a:cubicBezTo>
                <a:cubicBezTo>
                  <a:pt x="26" y="3"/>
                  <a:pt x="25" y="3"/>
                  <a:pt x="25" y="3"/>
                </a:cubicBezTo>
                <a:cubicBezTo>
                  <a:pt x="24" y="3"/>
                  <a:pt x="24" y="4"/>
                  <a:pt x="24" y="4"/>
                </a:cubicBezTo>
                <a:cubicBezTo>
                  <a:pt x="28" y="14"/>
                  <a:pt x="28" y="14"/>
                  <a:pt x="28" y="14"/>
                </a:cubicBezTo>
                <a:cubicBezTo>
                  <a:pt x="26" y="14"/>
                  <a:pt x="26" y="14"/>
                  <a:pt x="26" y="14"/>
                </a:cubicBezTo>
                <a:cubicBezTo>
                  <a:pt x="19" y="3"/>
                  <a:pt x="19" y="3"/>
                  <a:pt x="19" y="3"/>
                </a:cubicBezTo>
                <a:cubicBezTo>
                  <a:pt x="46" y="3"/>
                  <a:pt x="46" y="3"/>
                  <a:pt x="46" y="3"/>
                </a:cubicBezTo>
                <a:lnTo>
                  <a:pt x="39" y="14"/>
                </a:lnTo>
                <a:close/>
                <a:moveTo>
                  <a:pt x="26" y="20"/>
                </a:moveTo>
                <a:cubicBezTo>
                  <a:pt x="39" y="20"/>
                  <a:pt x="39" y="20"/>
                  <a:pt x="39" y="20"/>
                </a:cubicBezTo>
                <a:cubicBezTo>
                  <a:pt x="51" y="20"/>
                  <a:pt x="61" y="30"/>
                  <a:pt x="61" y="42"/>
                </a:cubicBezTo>
                <a:cubicBezTo>
                  <a:pt x="61" y="66"/>
                  <a:pt x="61" y="66"/>
                  <a:pt x="61" y="66"/>
                </a:cubicBezTo>
                <a:cubicBezTo>
                  <a:pt x="61" y="68"/>
                  <a:pt x="59" y="70"/>
                  <a:pt x="56" y="70"/>
                </a:cubicBezTo>
                <a:cubicBezTo>
                  <a:pt x="8" y="70"/>
                  <a:pt x="8" y="70"/>
                  <a:pt x="8" y="70"/>
                </a:cubicBezTo>
                <a:cubicBezTo>
                  <a:pt x="6" y="70"/>
                  <a:pt x="3" y="68"/>
                  <a:pt x="3" y="66"/>
                </a:cubicBezTo>
                <a:cubicBezTo>
                  <a:pt x="3" y="42"/>
                  <a:pt x="3" y="42"/>
                  <a:pt x="3" y="42"/>
                </a:cubicBezTo>
                <a:cubicBezTo>
                  <a:pt x="3" y="30"/>
                  <a:pt x="13" y="20"/>
                  <a:pt x="26" y="20"/>
                </a:cubicBezTo>
                <a:close/>
                <a:moveTo>
                  <a:pt x="7" y="61"/>
                </a:moveTo>
                <a:cubicBezTo>
                  <a:pt x="7" y="43"/>
                  <a:pt x="7" y="43"/>
                  <a:pt x="7" y="43"/>
                </a:cubicBezTo>
                <a:cubicBezTo>
                  <a:pt x="7" y="32"/>
                  <a:pt x="16" y="23"/>
                  <a:pt x="27" y="23"/>
                </a:cubicBezTo>
                <a:cubicBezTo>
                  <a:pt x="27" y="23"/>
                  <a:pt x="28" y="24"/>
                  <a:pt x="28" y="24"/>
                </a:cubicBezTo>
                <a:cubicBezTo>
                  <a:pt x="28" y="25"/>
                  <a:pt x="27" y="25"/>
                  <a:pt x="27" y="25"/>
                </a:cubicBezTo>
                <a:cubicBezTo>
                  <a:pt x="17" y="25"/>
                  <a:pt x="9" y="33"/>
                  <a:pt x="9" y="43"/>
                </a:cubicBezTo>
                <a:cubicBezTo>
                  <a:pt x="9" y="61"/>
                  <a:pt x="9" y="61"/>
                  <a:pt x="9" y="61"/>
                </a:cubicBezTo>
                <a:cubicBezTo>
                  <a:pt x="9" y="63"/>
                  <a:pt x="11" y="65"/>
                  <a:pt x="13" y="65"/>
                </a:cubicBezTo>
                <a:cubicBezTo>
                  <a:pt x="13" y="65"/>
                  <a:pt x="14" y="65"/>
                  <a:pt x="14" y="66"/>
                </a:cubicBezTo>
                <a:cubicBezTo>
                  <a:pt x="14" y="66"/>
                  <a:pt x="13" y="67"/>
                  <a:pt x="13" y="67"/>
                </a:cubicBezTo>
                <a:cubicBezTo>
                  <a:pt x="10" y="67"/>
                  <a:pt x="7" y="64"/>
                  <a:pt x="7" y="61"/>
                </a:cubicBezTo>
                <a:close/>
                <a:moveTo>
                  <a:pt x="18" y="46"/>
                </a:moveTo>
                <a:cubicBezTo>
                  <a:pt x="18" y="54"/>
                  <a:pt x="25" y="60"/>
                  <a:pt x="32" y="60"/>
                </a:cubicBezTo>
                <a:cubicBezTo>
                  <a:pt x="40" y="60"/>
                  <a:pt x="46" y="54"/>
                  <a:pt x="46" y="46"/>
                </a:cubicBezTo>
                <a:cubicBezTo>
                  <a:pt x="46" y="38"/>
                  <a:pt x="40" y="32"/>
                  <a:pt x="32" y="32"/>
                </a:cubicBezTo>
                <a:cubicBezTo>
                  <a:pt x="25" y="32"/>
                  <a:pt x="18" y="38"/>
                  <a:pt x="18" y="46"/>
                </a:cubicBezTo>
                <a:close/>
                <a:moveTo>
                  <a:pt x="32" y="34"/>
                </a:moveTo>
                <a:cubicBezTo>
                  <a:pt x="39" y="34"/>
                  <a:pt x="44" y="39"/>
                  <a:pt x="44" y="46"/>
                </a:cubicBezTo>
                <a:cubicBezTo>
                  <a:pt x="44" y="53"/>
                  <a:pt x="39" y="58"/>
                  <a:pt x="32" y="58"/>
                </a:cubicBezTo>
                <a:cubicBezTo>
                  <a:pt x="26" y="58"/>
                  <a:pt x="20" y="53"/>
                  <a:pt x="20" y="46"/>
                </a:cubicBezTo>
                <a:cubicBezTo>
                  <a:pt x="20" y="39"/>
                  <a:pt x="26" y="34"/>
                  <a:pt x="32" y="34"/>
                </a:cubicBezTo>
                <a:close/>
                <a:moveTo>
                  <a:pt x="35" y="50"/>
                </a:moveTo>
                <a:cubicBezTo>
                  <a:pt x="35" y="48"/>
                  <a:pt x="34" y="47"/>
                  <a:pt x="32" y="47"/>
                </a:cubicBezTo>
                <a:cubicBezTo>
                  <a:pt x="30" y="47"/>
                  <a:pt x="28" y="45"/>
                  <a:pt x="28" y="42"/>
                </a:cubicBezTo>
                <a:cubicBezTo>
                  <a:pt x="28" y="40"/>
                  <a:pt x="29" y="38"/>
                  <a:pt x="31" y="38"/>
                </a:cubicBezTo>
                <a:cubicBezTo>
                  <a:pt x="31" y="36"/>
                  <a:pt x="31" y="36"/>
                  <a:pt x="31" y="36"/>
                </a:cubicBezTo>
                <a:cubicBezTo>
                  <a:pt x="31" y="36"/>
                  <a:pt x="32" y="35"/>
                  <a:pt x="32" y="35"/>
                </a:cubicBezTo>
                <a:cubicBezTo>
                  <a:pt x="33" y="35"/>
                  <a:pt x="33" y="36"/>
                  <a:pt x="33" y="36"/>
                </a:cubicBezTo>
                <a:cubicBezTo>
                  <a:pt x="33" y="38"/>
                  <a:pt x="33" y="38"/>
                  <a:pt x="33" y="38"/>
                </a:cubicBezTo>
                <a:cubicBezTo>
                  <a:pt x="35" y="38"/>
                  <a:pt x="37" y="40"/>
                  <a:pt x="37" y="42"/>
                </a:cubicBezTo>
                <a:cubicBezTo>
                  <a:pt x="37" y="43"/>
                  <a:pt x="36" y="43"/>
                  <a:pt x="36" y="43"/>
                </a:cubicBezTo>
                <a:cubicBezTo>
                  <a:pt x="35" y="43"/>
                  <a:pt x="35" y="43"/>
                  <a:pt x="35" y="42"/>
                </a:cubicBezTo>
                <a:cubicBezTo>
                  <a:pt x="35" y="41"/>
                  <a:pt x="34" y="40"/>
                  <a:pt x="32" y="40"/>
                </a:cubicBezTo>
                <a:cubicBezTo>
                  <a:pt x="31" y="40"/>
                  <a:pt x="30" y="41"/>
                  <a:pt x="30" y="42"/>
                </a:cubicBezTo>
                <a:cubicBezTo>
                  <a:pt x="30" y="44"/>
                  <a:pt x="31" y="45"/>
                  <a:pt x="32" y="45"/>
                </a:cubicBezTo>
                <a:cubicBezTo>
                  <a:pt x="35" y="45"/>
                  <a:pt x="37" y="47"/>
                  <a:pt x="37" y="50"/>
                </a:cubicBezTo>
                <a:cubicBezTo>
                  <a:pt x="37" y="52"/>
                  <a:pt x="35" y="53"/>
                  <a:pt x="33" y="54"/>
                </a:cubicBezTo>
                <a:cubicBezTo>
                  <a:pt x="33" y="55"/>
                  <a:pt x="33" y="55"/>
                  <a:pt x="33" y="55"/>
                </a:cubicBezTo>
                <a:cubicBezTo>
                  <a:pt x="33" y="56"/>
                  <a:pt x="33" y="56"/>
                  <a:pt x="32" y="56"/>
                </a:cubicBezTo>
                <a:cubicBezTo>
                  <a:pt x="32" y="56"/>
                  <a:pt x="31" y="56"/>
                  <a:pt x="31" y="55"/>
                </a:cubicBezTo>
                <a:cubicBezTo>
                  <a:pt x="31" y="54"/>
                  <a:pt x="31" y="54"/>
                  <a:pt x="31" y="54"/>
                </a:cubicBezTo>
                <a:cubicBezTo>
                  <a:pt x="29" y="53"/>
                  <a:pt x="28" y="52"/>
                  <a:pt x="28" y="50"/>
                </a:cubicBezTo>
                <a:cubicBezTo>
                  <a:pt x="28" y="49"/>
                  <a:pt x="28" y="49"/>
                  <a:pt x="29" y="49"/>
                </a:cubicBezTo>
                <a:cubicBezTo>
                  <a:pt x="29" y="49"/>
                  <a:pt x="30" y="49"/>
                  <a:pt x="30" y="50"/>
                </a:cubicBezTo>
                <a:cubicBezTo>
                  <a:pt x="30" y="51"/>
                  <a:pt x="31" y="52"/>
                  <a:pt x="32" y="52"/>
                </a:cubicBezTo>
                <a:cubicBezTo>
                  <a:pt x="34" y="52"/>
                  <a:pt x="35" y="51"/>
                  <a:pt x="35" y="50"/>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Freeform 122"/>
          <p:cNvSpPr>
            <a:spLocks noEditPoints="1"/>
          </p:cNvSpPr>
          <p:nvPr/>
        </p:nvSpPr>
        <p:spPr bwMode="auto">
          <a:xfrm>
            <a:off x="3744831" y="4345846"/>
            <a:ext cx="253977" cy="248106"/>
          </a:xfrm>
          <a:custGeom>
            <a:gdLst>
              <a:gd name="T0" fmla="*/ 15 w 73"/>
              <a:gd name="T1" fmla="*/ 12 h 69"/>
              <a:gd name="T2" fmla="*/ 11 w 73"/>
              <a:gd name="T3" fmla="*/ 23 h 69"/>
              <a:gd name="T4" fmla="*/ 15 w 73"/>
              <a:gd name="T5" fmla="*/ 33 h 69"/>
              <a:gd name="T6" fmla="*/ 15 w 73"/>
              <a:gd name="T7" fmla="*/ 34 h 69"/>
              <a:gd name="T8" fmla="*/ 14 w 73"/>
              <a:gd name="T9" fmla="*/ 35 h 69"/>
              <a:gd name="T10" fmla="*/ 14 w 73"/>
              <a:gd name="T11" fmla="*/ 34 h 69"/>
              <a:gd name="T12" fmla="*/ 9 w 73"/>
              <a:gd name="T13" fmla="*/ 23 h 69"/>
              <a:gd name="T14" fmla="*/ 14 w 73"/>
              <a:gd name="T15" fmla="*/ 11 h 69"/>
              <a:gd name="T16" fmla="*/ 15 w 73"/>
              <a:gd name="T17" fmla="*/ 11 h 69"/>
              <a:gd name="T18" fmla="*/ 15 w 73"/>
              <a:gd name="T19" fmla="*/ 12 h 69"/>
              <a:gd name="T20" fmla="*/ 70 w 73"/>
              <a:gd name="T21" fmla="*/ 67 h 69"/>
              <a:gd name="T22" fmla="*/ 64 w 73"/>
              <a:gd name="T23" fmla="*/ 69 h 69"/>
              <a:gd name="T24" fmla="*/ 58 w 73"/>
              <a:gd name="T25" fmla="*/ 67 h 69"/>
              <a:gd name="T26" fmla="*/ 44 w 73"/>
              <a:gd name="T27" fmla="*/ 53 h 69"/>
              <a:gd name="T28" fmla="*/ 42 w 73"/>
              <a:gd name="T29" fmla="*/ 47 h 69"/>
              <a:gd name="T30" fmla="*/ 37 w 73"/>
              <a:gd name="T31" fmla="*/ 42 h 69"/>
              <a:gd name="T32" fmla="*/ 25 w 73"/>
              <a:gd name="T33" fmla="*/ 45 h 69"/>
              <a:gd name="T34" fmla="*/ 9 w 73"/>
              <a:gd name="T35" fmla="*/ 39 h 69"/>
              <a:gd name="T36" fmla="*/ 9 w 73"/>
              <a:gd name="T37" fmla="*/ 7 h 69"/>
              <a:gd name="T38" fmla="*/ 25 w 73"/>
              <a:gd name="T39" fmla="*/ 0 h 69"/>
              <a:gd name="T40" fmla="*/ 42 w 73"/>
              <a:gd name="T41" fmla="*/ 7 h 69"/>
              <a:gd name="T42" fmla="*/ 45 w 73"/>
              <a:gd name="T43" fmla="*/ 35 h 69"/>
              <a:gd name="T44" fmla="*/ 49 w 73"/>
              <a:gd name="T45" fmla="*/ 39 h 69"/>
              <a:gd name="T46" fmla="*/ 50 w 73"/>
              <a:gd name="T47" fmla="*/ 39 h 69"/>
              <a:gd name="T48" fmla="*/ 55 w 73"/>
              <a:gd name="T49" fmla="*/ 42 h 69"/>
              <a:gd name="T50" fmla="*/ 69 w 73"/>
              <a:gd name="T51" fmla="*/ 56 h 69"/>
              <a:gd name="T52" fmla="*/ 70 w 73"/>
              <a:gd name="T53" fmla="*/ 67 h 69"/>
              <a:gd name="T54" fmla="*/ 46 w 73"/>
              <a:gd name="T55" fmla="*/ 41 h 69"/>
              <a:gd name="T56" fmla="*/ 47 w 73"/>
              <a:gd name="T57" fmla="*/ 41 h 69"/>
              <a:gd name="T58" fmla="*/ 42 w 73"/>
              <a:gd name="T59" fmla="*/ 36 h 69"/>
              <a:gd name="T60" fmla="*/ 41 w 73"/>
              <a:gd name="T61" fmla="*/ 38 h 69"/>
              <a:gd name="T62" fmla="*/ 39 w 73"/>
              <a:gd name="T63" fmla="*/ 40 h 69"/>
              <a:gd name="T64" fmla="*/ 43 w 73"/>
              <a:gd name="T65" fmla="*/ 44 h 69"/>
              <a:gd name="T66" fmla="*/ 44 w 73"/>
              <a:gd name="T67" fmla="*/ 44 h 69"/>
              <a:gd name="T68" fmla="*/ 45 w 73"/>
              <a:gd name="T69" fmla="*/ 42 h 69"/>
              <a:gd name="T70" fmla="*/ 46 w 73"/>
              <a:gd name="T71" fmla="*/ 41 h 69"/>
              <a:gd name="T72" fmla="*/ 39 w 73"/>
              <a:gd name="T73" fmla="*/ 9 h 69"/>
              <a:gd name="T74" fmla="*/ 25 w 73"/>
              <a:gd name="T75" fmla="*/ 3 h 69"/>
              <a:gd name="T76" fmla="*/ 11 w 73"/>
              <a:gd name="T77" fmla="*/ 9 h 69"/>
              <a:gd name="T78" fmla="*/ 11 w 73"/>
              <a:gd name="T79" fmla="*/ 37 h 69"/>
              <a:gd name="T80" fmla="*/ 25 w 73"/>
              <a:gd name="T81" fmla="*/ 43 h 69"/>
              <a:gd name="T82" fmla="*/ 39 w 73"/>
              <a:gd name="T83" fmla="*/ 37 h 69"/>
              <a:gd name="T84" fmla="*/ 39 w 73"/>
              <a:gd name="T85" fmla="*/ 9 h 69"/>
              <a:gd name="T86" fmla="*/ 46 w 73"/>
              <a:gd name="T87" fmla="*/ 50 h 69"/>
              <a:gd name="T88" fmla="*/ 61 w 73"/>
              <a:gd name="T89" fmla="*/ 64 h 69"/>
              <a:gd name="T90" fmla="*/ 67 w 73"/>
              <a:gd name="T91" fmla="*/ 65 h 69"/>
              <a:gd name="T92" fmla="*/ 69 w 73"/>
              <a:gd name="T93" fmla="*/ 61 h 69"/>
              <a:gd name="T94" fmla="*/ 67 w 73"/>
              <a:gd name="T95" fmla="*/ 58 h 69"/>
              <a:gd name="T96" fmla="*/ 53 w 73"/>
              <a:gd name="T97" fmla="*/ 44 h 69"/>
              <a:gd name="T98" fmla="*/ 49 w 73"/>
              <a:gd name="T99" fmla="*/ 42 h 69"/>
              <a:gd name="T100" fmla="*/ 48 w 73"/>
              <a:gd name="T101" fmla="*/ 42 h 69"/>
              <a:gd name="T102" fmla="*/ 48 w 73"/>
              <a:gd name="T103" fmla="*/ 43 h 69"/>
              <a:gd name="T104" fmla="*/ 46 w 73"/>
              <a:gd name="T105" fmla="*/ 44 h 69"/>
              <a:gd name="T106" fmla="*/ 45 w 73"/>
              <a:gd name="T107" fmla="*/ 45 h 69"/>
              <a:gd name="T108" fmla="*/ 45 w 73"/>
              <a:gd name="T109" fmla="*/ 46 h 69"/>
              <a:gd name="T110" fmla="*/ 46 w 73"/>
              <a:gd name="T111" fmla="*/ 50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69">
                <a:moveTo>
                  <a:pt x="15" y="12"/>
                </a:moveTo>
                <a:cubicBezTo>
                  <a:pt x="12" y="15"/>
                  <a:pt x="11" y="19"/>
                  <a:pt x="11" y="23"/>
                </a:cubicBezTo>
                <a:cubicBezTo>
                  <a:pt x="11" y="27"/>
                  <a:pt x="12" y="30"/>
                  <a:pt x="15" y="33"/>
                </a:cubicBezTo>
                <a:cubicBezTo>
                  <a:pt x="15" y="33"/>
                  <a:pt x="15" y="34"/>
                  <a:pt x="15" y="34"/>
                </a:cubicBezTo>
                <a:cubicBezTo>
                  <a:pt x="15" y="35"/>
                  <a:pt x="15" y="35"/>
                  <a:pt x="14" y="35"/>
                </a:cubicBezTo>
                <a:cubicBezTo>
                  <a:pt x="14" y="35"/>
                  <a:pt x="14" y="35"/>
                  <a:pt x="14" y="34"/>
                </a:cubicBezTo>
                <a:cubicBezTo>
                  <a:pt x="11" y="31"/>
                  <a:pt x="9" y="27"/>
                  <a:pt x="9" y="23"/>
                </a:cubicBezTo>
                <a:cubicBezTo>
                  <a:pt x="9" y="18"/>
                  <a:pt x="11" y="14"/>
                  <a:pt x="14" y="11"/>
                </a:cubicBezTo>
                <a:cubicBezTo>
                  <a:pt x="14" y="11"/>
                  <a:pt x="15" y="11"/>
                  <a:pt x="15" y="11"/>
                </a:cubicBezTo>
                <a:cubicBezTo>
                  <a:pt x="15" y="11"/>
                  <a:pt x="15" y="12"/>
                  <a:pt x="15" y="12"/>
                </a:cubicBezTo>
                <a:close/>
                <a:moveTo>
                  <a:pt x="70" y="67"/>
                </a:moveTo>
                <a:cubicBezTo>
                  <a:pt x="68" y="68"/>
                  <a:pt x="66" y="69"/>
                  <a:pt x="64" y="69"/>
                </a:cubicBezTo>
                <a:cubicBezTo>
                  <a:pt x="62" y="69"/>
                  <a:pt x="60" y="68"/>
                  <a:pt x="58" y="67"/>
                </a:cubicBezTo>
                <a:cubicBezTo>
                  <a:pt x="44" y="53"/>
                  <a:pt x="44" y="53"/>
                  <a:pt x="44" y="53"/>
                </a:cubicBezTo>
                <a:cubicBezTo>
                  <a:pt x="43" y="51"/>
                  <a:pt x="42" y="49"/>
                  <a:pt x="42" y="47"/>
                </a:cubicBezTo>
                <a:cubicBezTo>
                  <a:pt x="37" y="42"/>
                  <a:pt x="37" y="42"/>
                  <a:pt x="37" y="42"/>
                </a:cubicBezTo>
                <a:cubicBezTo>
                  <a:pt x="34" y="44"/>
                  <a:pt x="30" y="45"/>
                  <a:pt x="25" y="45"/>
                </a:cubicBezTo>
                <a:cubicBezTo>
                  <a:pt x="19" y="45"/>
                  <a:pt x="14" y="43"/>
                  <a:pt x="9" y="39"/>
                </a:cubicBezTo>
                <a:cubicBezTo>
                  <a:pt x="0" y="30"/>
                  <a:pt x="0" y="15"/>
                  <a:pt x="9" y="7"/>
                </a:cubicBezTo>
                <a:cubicBezTo>
                  <a:pt x="14" y="2"/>
                  <a:pt x="19" y="0"/>
                  <a:pt x="25" y="0"/>
                </a:cubicBezTo>
                <a:cubicBezTo>
                  <a:pt x="31" y="0"/>
                  <a:pt x="37" y="2"/>
                  <a:pt x="42" y="7"/>
                </a:cubicBezTo>
                <a:cubicBezTo>
                  <a:pt x="49" y="14"/>
                  <a:pt x="50" y="26"/>
                  <a:pt x="45" y="35"/>
                </a:cubicBezTo>
                <a:cubicBezTo>
                  <a:pt x="49" y="39"/>
                  <a:pt x="49" y="39"/>
                  <a:pt x="49" y="39"/>
                </a:cubicBezTo>
                <a:cubicBezTo>
                  <a:pt x="50" y="39"/>
                  <a:pt x="50" y="39"/>
                  <a:pt x="50" y="39"/>
                </a:cubicBezTo>
                <a:cubicBezTo>
                  <a:pt x="52" y="39"/>
                  <a:pt x="54" y="40"/>
                  <a:pt x="55" y="42"/>
                </a:cubicBezTo>
                <a:cubicBezTo>
                  <a:pt x="69" y="56"/>
                  <a:pt x="69" y="56"/>
                  <a:pt x="69" y="56"/>
                </a:cubicBezTo>
                <a:cubicBezTo>
                  <a:pt x="72" y="59"/>
                  <a:pt x="73" y="64"/>
                  <a:pt x="70" y="67"/>
                </a:cubicBezTo>
                <a:close/>
                <a:moveTo>
                  <a:pt x="46" y="41"/>
                </a:moveTo>
                <a:cubicBezTo>
                  <a:pt x="47" y="41"/>
                  <a:pt x="47" y="41"/>
                  <a:pt x="47" y="41"/>
                </a:cubicBezTo>
                <a:cubicBezTo>
                  <a:pt x="42" y="36"/>
                  <a:pt x="42" y="36"/>
                  <a:pt x="42" y="36"/>
                </a:cubicBezTo>
                <a:cubicBezTo>
                  <a:pt x="42" y="37"/>
                  <a:pt x="41" y="38"/>
                  <a:pt x="41" y="38"/>
                </a:cubicBezTo>
                <a:cubicBezTo>
                  <a:pt x="40" y="39"/>
                  <a:pt x="40" y="39"/>
                  <a:pt x="39" y="40"/>
                </a:cubicBezTo>
                <a:cubicBezTo>
                  <a:pt x="43" y="44"/>
                  <a:pt x="43" y="44"/>
                  <a:pt x="43" y="44"/>
                </a:cubicBezTo>
                <a:cubicBezTo>
                  <a:pt x="43" y="44"/>
                  <a:pt x="44" y="44"/>
                  <a:pt x="44" y="44"/>
                </a:cubicBezTo>
                <a:cubicBezTo>
                  <a:pt x="44" y="43"/>
                  <a:pt x="44" y="43"/>
                  <a:pt x="45" y="42"/>
                </a:cubicBezTo>
                <a:cubicBezTo>
                  <a:pt x="45" y="42"/>
                  <a:pt x="46" y="41"/>
                  <a:pt x="46" y="41"/>
                </a:cubicBezTo>
                <a:close/>
                <a:moveTo>
                  <a:pt x="39" y="9"/>
                </a:moveTo>
                <a:cubicBezTo>
                  <a:pt x="36" y="5"/>
                  <a:pt x="31" y="3"/>
                  <a:pt x="25" y="3"/>
                </a:cubicBezTo>
                <a:cubicBezTo>
                  <a:pt x="20" y="3"/>
                  <a:pt x="15" y="5"/>
                  <a:pt x="11" y="9"/>
                </a:cubicBezTo>
                <a:cubicBezTo>
                  <a:pt x="4" y="16"/>
                  <a:pt x="4" y="29"/>
                  <a:pt x="11" y="37"/>
                </a:cubicBezTo>
                <a:cubicBezTo>
                  <a:pt x="15" y="40"/>
                  <a:pt x="20" y="43"/>
                  <a:pt x="25" y="43"/>
                </a:cubicBezTo>
                <a:cubicBezTo>
                  <a:pt x="31" y="43"/>
                  <a:pt x="36" y="40"/>
                  <a:pt x="39" y="37"/>
                </a:cubicBezTo>
                <a:cubicBezTo>
                  <a:pt x="47" y="29"/>
                  <a:pt x="47" y="16"/>
                  <a:pt x="39" y="9"/>
                </a:cubicBezTo>
                <a:close/>
                <a:moveTo>
                  <a:pt x="46" y="50"/>
                </a:moveTo>
                <a:cubicBezTo>
                  <a:pt x="61" y="64"/>
                  <a:pt x="61" y="64"/>
                  <a:pt x="61" y="64"/>
                </a:cubicBezTo>
                <a:cubicBezTo>
                  <a:pt x="62" y="66"/>
                  <a:pt x="66" y="66"/>
                  <a:pt x="67" y="65"/>
                </a:cubicBezTo>
                <a:cubicBezTo>
                  <a:pt x="68" y="64"/>
                  <a:pt x="69" y="63"/>
                  <a:pt x="69" y="61"/>
                </a:cubicBezTo>
                <a:cubicBezTo>
                  <a:pt x="69" y="60"/>
                  <a:pt x="68" y="59"/>
                  <a:pt x="67" y="58"/>
                </a:cubicBezTo>
                <a:cubicBezTo>
                  <a:pt x="53" y="44"/>
                  <a:pt x="53" y="44"/>
                  <a:pt x="53" y="44"/>
                </a:cubicBezTo>
                <a:cubicBezTo>
                  <a:pt x="52" y="43"/>
                  <a:pt x="51" y="42"/>
                  <a:pt x="49" y="42"/>
                </a:cubicBezTo>
                <a:cubicBezTo>
                  <a:pt x="49" y="42"/>
                  <a:pt x="49" y="42"/>
                  <a:pt x="48" y="42"/>
                </a:cubicBezTo>
                <a:cubicBezTo>
                  <a:pt x="48" y="43"/>
                  <a:pt x="48" y="43"/>
                  <a:pt x="48" y="43"/>
                </a:cubicBezTo>
                <a:cubicBezTo>
                  <a:pt x="47" y="43"/>
                  <a:pt x="47" y="43"/>
                  <a:pt x="46" y="44"/>
                </a:cubicBezTo>
                <a:cubicBezTo>
                  <a:pt x="46" y="44"/>
                  <a:pt x="46" y="44"/>
                  <a:pt x="45" y="45"/>
                </a:cubicBezTo>
                <a:cubicBezTo>
                  <a:pt x="45" y="45"/>
                  <a:pt x="45" y="45"/>
                  <a:pt x="45" y="46"/>
                </a:cubicBezTo>
                <a:cubicBezTo>
                  <a:pt x="45" y="47"/>
                  <a:pt x="45" y="49"/>
                  <a:pt x="46" y="50"/>
                </a:cubicBezTo>
                <a:close/>
              </a:path>
            </a:pathLst>
          </a:custGeom>
          <a:solidFill>
            <a:schemeClr val="bg2"/>
          </a:solidFill>
          <a:ln>
            <a:noFill/>
          </a:ln>
        </p:spPr>
        <p:txBody>
          <a:bodyPr vert="horz" wrap="square" lIns="91440" tIns="45720" rIns="91440" bIns="45720" numCol="1" anchor="t" anchorCtr="0" compatLnSpc="1"/>
          <a:lstStyle/>
          <a:p>
            <a:endParaRPr 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2" name="Straight Arrow Connector 28"/>
          <p:cNvCxnSpPr/>
          <p:nvPr/>
        </p:nvCxnSpPr>
        <p:spPr>
          <a:xfrm flipH="1">
            <a:off x="2979114" y="4469899"/>
            <a:ext cx="655320" cy="0"/>
          </a:xfrm>
          <a:prstGeom prst="straightConnector1">
            <a:avLst/>
          </a:prstGeom>
          <a:ln w="12700">
            <a:tailEnd type="oval"/>
          </a:ln>
        </p:spPr>
        <p:style>
          <a:lnRef idx="1">
            <a:schemeClr val="accent1"/>
          </a:lnRef>
          <a:fillRef idx="0">
            <a:schemeClr val="accent1"/>
          </a:fillRef>
          <a:effectRef idx="0">
            <a:schemeClr val="accent1"/>
          </a:effectRef>
          <a:fontRef idx="minor">
            <a:schemeClr val="tx1"/>
          </a:fontRef>
        </p:style>
      </p:cxnSp>
      <p:grpSp>
        <p:nvGrpSpPr>
          <p:cNvPr id="23" name="Group 1"/>
          <p:cNvGrpSpPr/>
          <p:nvPr/>
        </p:nvGrpSpPr>
        <p:grpSpPr>
          <a:xfrm>
            <a:off x="3216499" y="2689403"/>
            <a:ext cx="1013460" cy="358140"/>
            <a:chOff x="3216499" y="2689403"/>
            <a:chExt cx="1013460" cy="358140"/>
          </a:xfrm>
        </p:grpSpPr>
        <p:cxnSp>
          <p:nvCxnSpPr>
            <p:cNvPr id="24" name="Straight Arrow Connector 29"/>
            <p:cNvCxnSpPr/>
            <p:nvPr/>
          </p:nvCxnSpPr>
          <p:spPr>
            <a:xfrm flipH="1">
              <a:off x="3216499" y="2689403"/>
              <a:ext cx="655320" cy="0"/>
            </a:xfrm>
            <a:prstGeom prst="straightConnector1">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31"/>
            <p:cNvCxnSpPr/>
            <p:nvPr/>
          </p:nvCxnSpPr>
          <p:spPr>
            <a:xfrm>
              <a:off x="3871819" y="2689403"/>
              <a:ext cx="358140" cy="35814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Content Placeholder 19"/>
          <p:cNvSpPr txBox="1"/>
          <p:nvPr/>
        </p:nvSpPr>
        <p:spPr>
          <a:xfrm>
            <a:off x="363637" y="4468970"/>
            <a:ext cx="2589133" cy="61510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TextBox 33"/>
          <p:cNvSpPr txBox="1"/>
          <p:nvPr/>
        </p:nvSpPr>
        <p:spPr>
          <a:xfrm>
            <a:off x="1195274" y="4071299"/>
            <a:ext cx="1747872" cy="400110"/>
          </a:xfrm>
          <a:prstGeom prst="rect">
            <a:avLst/>
          </a:prstGeom>
          <a:noFill/>
        </p:spPr>
        <p:txBody>
          <a:bodyPr wrap="square" rtlCol="0">
            <a:spAutoFit/>
          </a:bodyPr>
          <a:lstStyle/>
          <a:p>
            <a:pPr algn="r"/>
            <a:r>
              <a:rPr lang="zh-CN" alt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Content Placeholder 19"/>
          <p:cNvSpPr txBox="1"/>
          <p:nvPr/>
        </p:nvSpPr>
        <p:spPr>
          <a:xfrm>
            <a:off x="581547" y="2727063"/>
            <a:ext cx="2589133" cy="61510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TextBox 35"/>
          <p:cNvSpPr txBox="1"/>
          <p:nvPr/>
        </p:nvSpPr>
        <p:spPr>
          <a:xfrm>
            <a:off x="1413184" y="2329392"/>
            <a:ext cx="1747872" cy="400110"/>
          </a:xfrm>
          <a:prstGeom prst="rect">
            <a:avLst/>
          </a:prstGeom>
          <a:noFill/>
        </p:spPr>
        <p:txBody>
          <a:bodyPr wrap="square" rtlCol="0">
            <a:spAutoFit/>
          </a:bodyPr>
          <a:lstStyle/>
          <a:p>
            <a:pPr algn="r"/>
            <a:r>
              <a:rPr lang="zh-CN" alt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Content Placeholder 19"/>
          <p:cNvSpPr txBox="1"/>
          <p:nvPr/>
        </p:nvSpPr>
        <p:spPr>
          <a:xfrm>
            <a:off x="1476733" y="5668888"/>
            <a:ext cx="2589133" cy="61510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TextBox 37"/>
          <p:cNvSpPr txBox="1"/>
          <p:nvPr/>
        </p:nvSpPr>
        <p:spPr>
          <a:xfrm>
            <a:off x="2308370" y="5271217"/>
            <a:ext cx="1747872" cy="400110"/>
          </a:xfrm>
          <a:prstGeom prst="rect">
            <a:avLst/>
          </a:prstGeom>
          <a:noFill/>
        </p:spPr>
        <p:txBody>
          <a:bodyPr wrap="square" rtlCol="0">
            <a:spAutoFit/>
          </a:bodyPr>
          <a:lstStyle/>
          <a:p>
            <a:pPr algn="r"/>
            <a:r>
              <a:rPr lang="zh-CN" alt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Content Placeholder 19"/>
          <p:cNvSpPr txBox="1"/>
          <p:nvPr/>
        </p:nvSpPr>
        <p:spPr>
          <a:xfrm>
            <a:off x="7740702" y="1867761"/>
            <a:ext cx="2589133" cy="61510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TextBox 39"/>
          <p:cNvSpPr txBox="1"/>
          <p:nvPr/>
        </p:nvSpPr>
        <p:spPr>
          <a:xfrm>
            <a:off x="7753937" y="1470090"/>
            <a:ext cx="1747872" cy="400110"/>
          </a:xfrm>
          <a:prstGeom prst="rect">
            <a:avLst/>
          </a:prstGeom>
          <a:noFill/>
        </p:spPr>
        <p:txBody>
          <a:bodyPr wrap="square" rtlCol="0">
            <a:spAutoFit/>
          </a:bodyPr>
          <a:lstStyle/>
          <a:p>
            <a:r>
              <a:rPr lang="zh-CN" alt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Content Placeholder 19"/>
          <p:cNvSpPr txBox="1"/>
          <p:nvPr/>
        </p:nvSpPr>
        <p:spPr>
          <a:xfrm>
            <a:off x="8472922" y="3096788"/>
            <a:ext cx="2589133" cy="61510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TextBox 41"/>
          <p:cNvSpPr txBox="1"/>
          <p:nvPr/>
        </p:nvSpPr>
        <p:spPr>
          <a:xfrm>
            <a:off x="8509017" y="2699117"/>
            <a:ext cx="1747872" cy="400110"/>
          </a:xfrm>
          <a:prstGeom prst="rect">
            <a:avLst/>
          </a:prstGeom>
          <a:noFill/>
        </p:spPr>
        <p:txBody>
          <a:bodyPr wrap="square" rtlCol="0">
            <a:spAutoFit/>
          </a:bodyPr>
          <a:lstStyle/>
          <a:p>
            <a:r>
              <a:rPr lang="zh-CN" alt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Content Placeholder 19"/>
          <p:cNvSpPr txBox="1"/>
          <p:nvPr/>
        </p:nvSpPr>
        <p:spPr>
          <a:xfrm>
            <a:off x="9179278" y="5348640"/>
            <a:ext cx="2589133" cy="61510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id-ID"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TextBox 43"/>
          <p:cNvSpPr txBox="1"/>
          <p:nvPr/>
        </p:nvSpPr>
        <p:spPr>
          <a:xfrm>
            <a:off x="9207753" y="4950969"/>
            <a:ext cx="1747872" cy="400110"/>
          </a:xfrm>
          <a:prstGeom prst="rect">
            <a:avLst/>
          </a:prstGeom>
          <a:noFill/>
        </p:spPr>
        <p:txBody>
          <a:bodyPr wrap="square" rtlCol="0">
            <a:spAutoFit/>
          </a:bodyPr>
          <a:lstStyle/>
          <a:p>
            <a:r>
              <a:rPr lang="zh-CN" alt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en-US"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8" name="Group 3"/>
          <p:cNvGrpSpPr/>
          <p:nvPr/>
        </p:nvGrpSpPr>
        <p:grpSpPr>
          <a:xfrm>
            <a:off x="4175760" y="5061623"/>
            <a:ext cx="1407107" cy="585460"/>
            <a:chOff x="4175760" y="5061623"/>
            <a:chExt cx="1407107" cy="585460"/>
          </a:xfrm>
        </p:grpSpPr>
        <p:cxnSp>
          <p:nvCxnSpPr>
            <p:cNvPr id="39" name="Straight Arrow Connector 44"/>
            <p:cNvCxnSpPr/>
            <p:nvPr/>
          </p:nvCxnSpPr>
          <p:spPr>
            <a:xfrm flipH="1">
              <a:off x="4175760" y="5639463"/>
              <a:ext cx="826049" cy="0"/>
            </a:xfrm>
            <a:prstGeom prst="straightConnector1">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45"/>
            <p:cNvCxnSpPr/>
            <p:nvPr/>
          </p:nvCxnSpPr>
          <p:spPr>
            <a:xfrm flipH="1">
              <a:off x="4997406" y="5061623"/>
              <a:ext cx="585461" cy="58546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1" name="Group 18"/>
          <p:cNvGrpSpPr/>
          <p:nvPr/>
        </p:nvGrpSpPr>
        <p:grpSpPr>
          <a:xfrm>
            <a:off x="6407827" y="1801996"/>
            <a:ext cx="1286895" cy="639195"/>
            <a:chOff x="6407827" y="1801996"/>
            <a:chExt cx="1286895" cy="639195"/>
          </a:xfrm>
        </p:grpSpPr>
        <p:cxnSp>
          <p:nvCxnSpPr>
            <p:cNvPr id="42" name="Straight Arrow Connector 49"/>
            <p:cNvCxnSpPr/>
            <p:nvPr/>
          </p:nvCxnSpPr>
          <p:spPr>
            <a:xfrm>
              <a:off x="7039402" y="1801996"/>
              <a:ext cx="655320" cy="0"/>
            </a:xfrm>
            <a:prstGeom prst="straightConnector1">
              <a:avLst/>
            </a:prstGeom>
            <a:ln w="127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flipH="1">
              <a:off x="6407827" y="1809616"/>
              <a:ext cx="631575" cy="63157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4" name="Group 5"/>
          <p:cNvGrpSpPr/>
          <p:nvPr/>
        </p:nvGrpSpPr>
        <p:grpSpPr>
          <a:xfrm>
            <a:off x="7245602" y="3018230"/>
            <a:ext cx="1186056" cy="510863"/>
            <a:chOff x="7245602" y="3018230"/>
            <a:chExt cx="1186056" cy="510863"/>
          </a:xfrm>
        </p:grpSpPr>
        <p:cxnSp>
          <p:nvCxnSpPr>
            <p:cNvPr id="45" name="Straight Arrow Connector 52"/>
            <p:cNvCxnSpPr/>
            <p:nvPr/>
          </p:nvCxnSpPr>
          <p:spPr>
            <a:xfrm>
              <a:off x="7753501" y="3025850"/>
              <a:ext cx="678157" cy="0"/>
            </a:xfrm>
            <a:prstGeom prst="straightConnector1">
              <a:avLst/>
            </a:prstGeom>
            <a:ln w="127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53"/>
            <p:cNvCxnSpPr/>
            <p:nvPr/>
          </p:nvCxnSpPr>
          <p:spPr>
            <a:xfrm flipH="1">
              <a:off x="7245602" y="3018230"/>
              <a:ext cx="510862" cy="5108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7" name="Group 4"/>
          <p:cNvGrpSpPr/>
          <p:nvPr/>
        </p:nvGrpSpPr>
        <p:grpSpPr>
          <a:xfrm>
            <a:off x="8251124" y="4775016"/>
            <a:ext cx="849969" cy="528692"/>
            <a:chOff x="8251124" y="4775016"/>
            <a:chExt cx="849969" cy="528692"/>
          </a:xfrm>
        </p:grpSpPr>
        <p:cxnSp>
          <p:nvCxnSpPr>
            <p:cNvPr id="48" name="Straight Arrow Connector 46"/>
            <p:cNvCxnSpPr/>
            <p:nvPr/>
          </p:nvCxnSpPr>
          <p:spPr>
            <a:xfrm>
              <a:off x="8779816" y="5303708"/>
              <a:ext cx="321277" cy="0"/>
            </a:xfrm>
            <a:prstGeom prst="straightConnector1">
              <a:avLst/>
            </a:prstGeom>
            <a:ln w="1270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7"/>
            <p:cNvCxnSpPr/>
            <p:nvPr/>
          </p:nvCxnSpPr>
          <p:spPr>
            <a:xfrm>
              <a:off x="8251124" y="4775016"/>
              <a:ext cx="528692" cy="52869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750" fill="hold"/>
                                        <p:tgtEl>
                                          <p:spTgt spid="13"/>
                                        </p:tgtEl>
                                        <p:attrNameLst>
                                          <p:attrName>ppt_w</p:attrName>
                                        </p:attrNameLst>
                                      </p:cBhvr>
                                      <p:tavLst>
                                        <p:tav tm="0">
                                          <p:val>
                                            <p:fltVal val="0"/>
                                          </p:val>
                                        </p:tav>
                                        <p:tav tm="100000">
                                          <p:val>
                                            <p:strVal val="#ppt_w"/>
                                          </p:val>
                                        </p:tav>
                                      </p:tavLst>
                                    </p:anim>
                                    <p:anim calcmode="lin" valueType="num">
                                      <p:cBhvr>
                                        <p:cTn id="33" dur="750" fill="hold"/>
                                        <p:tgtEl>
                                          <p:spTgt spid="13"/>
                                        </p:tgtEl>
                                        <p:attrNameLst>
                                          <p:attrName>ppt_h</p:attrName>
                                        </p:attrNameLst>
                                      </p:cBhvr>
                                      <p:tavLst>
                                        <p:tav tm="0">
                                          <p:val>
                                            <p:fltVal val="0"/>
                                          </p:val>
                                        </p:tav>
                                        <p:tav tm="100000">
                                          <p:val>
                                            <p:strVal val="#ppt_h"/>
                                          </p:val>
                                        </p:tav>
                                      </p:tavLst>
                                    </p:anim>
                                    <p:animEffect transition="in" filter="fade">
                                      <p:cBhvr>
                                        <p:cTn id="34" dur="75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 calcmode="lin" valueType="num">
                                      <p:cBhvr>
                                        <p:cTn id="39" dur="750" fill="hold"/>
                                        <p:tgtEl>
                                          <p:spTgt spid="14"/>
                                        </p:tgtEl>
                                        <p:attrNameLst>
                                          <p:attrName>style.rotation</p:attrName>
                                        </p:attrNameLst>
                                      </p:cBhvr>
                                      <p:tavLst>
                                        <p:tav tm="0">
                                          <p:val>
                                            <p:fltVal val="90"/>
                                          </p:val>
                                        </p:tav>
                                        <p:tav tm="100000">
                                          <p:val>
                                            <p:fltVal val="0"/>
                                          </p:val>
                                        </p:tav>
                                      </p:tavLst>
                                    </p:anim>
                                    <p:animEffect transition="in" filter="fade">
                                      <p:cBhvr>
                                        <p:cTn id="40" dur="75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750" fill="hold"/>
                                        <p:tgtEl>
                                          <p:spTgt spid="6"/>
                                        </p:tgtEl>
                                        <p:attrNameLst>
                                          <p:attrName>ppt_w</p:attrName>
                                        </p:attrNameLst>
                                      </p:cBhvr>
                                      <p:tavLst>
                                        <p:tav tm="0">
                                          <p:val>
                                            <p:fltVal val="0"/>
                                          </p:val>
                                        </p:tav>
                                        <p:tav tm="100000">
                                          <p:val>
                                            <p:strVal val="#ppt_w"/>
                                          </p:val>
                                        </p:tav>
                                      </p:tavLst>
                                    </p:anim>
                                    <p:anim calcmode="lin" valueType="num">
                                      <p:cBhvr>
                                        <p:cTn id="44" dur="750" fill="hold"/>
                                        <p:tgtEl>
                                          <p:spTgt spid="6"/>
                                        </p:tgtEl>
                                        <p:attrNameLst>
                                          <p:attrName>ppt_h</p:attrName>
                                        </p:attrNameLst>
                                      </p:cBhvr>
                                      <p:tavLst>
                                        <p:tav tm="0">
                                          <p:val>
                                            <p:fltVal val="0"/>
                                          </p:val>
                                        </p:tav>
                                        <p:tav tm="100000">
                                          <p:val>
                                            <p:strVal val="#ppt_h"/>
                                          </p:val>
                                        </p:tav>
                                      </p:tavLst>
                                    </p:anim>
                                    <p:anim calcmode="lin" valueType="num">
                                      <p:cBhvr>
                                        <p:cTn id="45" dur="750" fill="hold"/>
                                        <p:tgtEl>
                                          <p:spTgt spid="6"/>
                                        </p:tgtEl>
                                        <p:attrNameLst>
                                          <p:attrName>style.rotation</p:attrName>
                                        </p:attrNameLst>
                                      </p:cBhvr>
                                      <p:tavLst>
                                        <p:tav tm="0">
                                          <p:val>
                                            <p:fltVal val="90"/>
                                          </p:val>
                                        </p:tav>
                                        <p:tav tm="100000">
                                          <p:val>
                                            <p:fltVal val="0"/>
                                          </p:val>
                                        </p:tav>
                                      </p:tavLst>
                                    </p:anim>
                                    <p:animEffect transition="in" filter="fade">
                                      <p:cBhvr>
                                        <p:cTn id="46" dur="75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750" fill="hold"/>
                                        <p:tgtEl>
                                          <p:spTgt spid="4"/>
                                        </p:tgtEl>
                                        <p:attrNameLst>
                                          <p:attrName>ppt_w</p:attrName>
                                        </p:attrNameLst>
                                      </p:cBhvr>
                                      <p:tavLst>
                                        <p:tav tm="0">
                                          <p:val>
                                            <p:fltVal val="0"/>
                                          </p:val>
                                        </p:tav>
                                        <p:tav tm="100000">
                                          <p:val>
                                            <p:strVal val="#ppt_w"/>
                                          </p:val>
                                        </p:tav>
                                      </p:tavLst>
                                    </p:anim>
                                    <p:anim calcmode="lin" valueType="num">
                                      <p:cBhvr>
                                        <p:cTn id="50" dur="750" fill="hold"/>
                                        <p:tgtEl>
                                          <p:spTgt spid="4"/>
                                        </p:tgtEl>
                                        <p:attrNameLst>
                                          <p:attrName>ppt_h</p:attrName>
                                        </p:attrNameLst>
                                      </p:cBhvr>
                                      <p:tavLst>
                                        <p:tav tm="0">
                                          <p:val>
                                            <p:fltVal val="0"/>
                                          </p:val>
                                        </p:tav>
                                        <p:tav tm="100000">
                                          <p:val>
                                            <p:strVal val="#ppt_h"/>
                                          </p:val>
                                        </p:tav>
                                      </p:tavLst>
                                    </p:anim>
                                    <p:anim calcmode="lin" valueType="num">
                                      <p:cBhvr>
                                        <p:cTn id="51" dur="750" fill="hold"/>
                                        <p:tgtEl>
                                          <p:spTgt spid="4"/>
                                        </p:tgtEl>
                                        <p:attrNameLst>
                                          <p:attrName>style.rotation</p:attrName>
                                        </p:attrNameLst>
                                      </p:cBhvr>
                                      <p:tavLst>
                                        <p:tav tm="0">
                                          <p:val>
                                            <p:fltVal val="90"/>
                                          </p:val>
                                        </p:tav>
                                        <p:tav tm="100000">
                                          <p:val>
                                            <p:fltVal val="0"/>
                                          </p:val>
                                        </p:tav>
                                      </p:tavLst>
                                    </p:anim>
                                    <p:animEffect transition="in" filter="fade">
                                      <p:cBhvr>
                                        <p:cTn id="52" dur="750"/>
                                        <p:tgtEl>
                                          <p:spTgt spid="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750" fill="hold"/>
                                        <p:tgtEl>
                                          <p:spTgt spid="10"/>
                                        </p:tgtEl>
                                        <p:attrNameLst>
                                          <p:attrName>ppt_w</p:attrName>
                                        </p:attrNameLst>
                                      </p:cBhvr>
                                      <p:tavLst>
                                        <p:tav tm="0">
                                          <p:val>
                                            <p:fltVal val="0"/>
                                          </p:val>
                                        </p:tav>
                                        <p:tav tm="100000">
                                          <p:val>
                                            <p:strVal val="#ppt_w"/>
                                          </p:val>
                                        </p:tav>
                                      </p:tavLst>
                                    </p:anim>
                                    <p:anim calcmode="lin" valueType="num">
                                      <p:cBhvr>
                                        <p:cTn id="56" dur="750" fill="hold"/>
                                        <p:tgtEl>
                                          <p:spTgt spid="10"/>
                                        </p:tgtEl>
                                        <p:attrNameLst>
                                          <p:attrName>ppt_h</p:attrName>
                                        </p:attrNameLst>
                                      </p:cBhvr>
                                      <p:tavLst>
                                        <p:tav tm="0">
                                          <p:val>
                                            <p:fltVal val="0"/>
                                          </p:val>
                                        </p:tav>
                                        <p:tav tm="100000">
                                          <p:val>
                                            <p:strVal val="#ppt_h"/>
                                          </p:val>
                                        </p:tav>
                                      </p:tavLst>
                                    </p:anim>
                                    <p:anim calcmode="lin" valueType="num">
                                      <p:cBhvr>
                                        <p:cTn id="57" dur="750" fill="hold"/>
                                        <p:tgtEl>
                                          <p:spTgt spid="10"/>
                                        </p:tgtEl>
                                        <p:attrNameLst>
                                          <p:attrName>style.rotation</p:attrName>
                                        </p:attrNameLst>
                                      </p:cBhvr>
                                      <p:tavLst>
                                        <p:tav tm="0">
                                          <p:val>
                                            <p:fltVal val="90"/>
                                          </p:val>
                                        </p:tav>
                                        <p:tav tm="100000">
                                          <p:val>
                                            <p:fltVal val="0"/>
                                          </p:val>
                                        </p:tav>
                                      </p:tavLst>
                                    </p:anim>
                                    <p:animEffect transition="in" filter="fade">
                                      <p:cBhvr>
                                        <p:cTn id="58" dur="75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750" fill="hold"/>
                                        <p:tgtEl>
                                          <p:spTgt spid="8"/>
                                        </p:tgtEl>
                                        <p:attrNameLst>
                                          <p:attrName>ppt_w</p:attrName>
                                        </p:attrNameLst>
                                      </p:cBhvr>
                                      <p:tavLst>
                                        <p:tav tm="0">
                                          <p:val>
                                            <p:fltVal val="0"/>
                                          </p:val>
                                        </p:tav>
                                        <p:tav tm="100000">
                                          <p:val>
                                            <p:strVal val="#ppt_w"/>
                                          </p:val>
                                        </p:tav>
                                      </p:tavLst>
                                    </p:anim>
                                    <p:anim calcmode="lin" valueType="num">
                                      <p:cBhvr>
                                        <p:cTn id="62" dur="750" fill="hold"/>
                                        <p:tgtEl>
                                          <p:spTgt spid="8"/>
                                        </p:tgtEl>
                                        <p:attrNameLst>
                                          <p:attrName>ppt_h</p:attrName>
                                        </p:attrNameLst>
                                      </p:cBhvr>
                                      <p:tavLst>
                                        <p:tav tm="0">
                                          <p:val>
                                            <p:fltVal val="0"/>
                                          </p:val>
                                        </p:tav>
                                        <p:tav tm="100000">
                                          <p:val>
                                            <p:strVal val="#ppt_h"/>
                                          </p:val>
                                        </p:tav>
                                      </p:tavLst>
                                    </p:anim>
                                    <p:anim calcmode="lin" valueType="num">
                                      <p:cBhvr>
                                        <p:cTn id="63" dur="750" fill="hold"/>
                                        <p:tgtEl>
                                          <p:spTgt spid="8"/>
                                        </p:tgtEl>
                                        <p:attrNameLst>
                                          <p:attrName>style.rotation</p:attrName>
                                        </p:attrNameLst>
                                      </p:cBhvr>
                                      <p:tavLst>
                                        <p:tav tm="0">
                                          <p:val>
                                            <p:fltVal val="90"/>
                                          </p:val>
                                        </p:tav>
                                        <p:tav tm="100000">
                                          <p:val>
                                            <p:fltVal val="0"/>
                                          </p:val>
                                        </p:tav>
                                      </p:tavLst>
                                    </p:anim>
                                    <p:animEffect transition="in" filter="fade">
                                      <p:cBhvr>
                                        <p:cTn id="64" dur="750"/>
                                        <p:tgtEl>
                                          <p:spTgt spid="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750" fill="hold"/>
                                        <p:tgtEl>
                                          <p:spTgt spid="12"/>
                                        </p:tgtEl>
                                        <p:attrNameLst>
                                          <p:attrName>ppt_w</p:attrName>
                                        </p:attrNameLst>
                                      </p:cBhvr>
                                      <p:tavLst>
                                        <p:tav tm="0">
                                          <p:val>
                                            <p:fltVal val="0"/>
                                          </p:val>
                                        </p:tav>
                                        <p:tav tm="100000">
                                          <p:val>
                                            <p:strVal val="#ppt_w"/>
                                          </p:val>
                                        </p:tav>
                                      </p:tavLst>
                                    </p:anim>
                                    <p:anim calcmode="lin" valueType="num">
                                      <p:cBhvr>
                                        <p:cTn id="68" dur="750" fill="hold"/>
                                        <p:tgtEl>
                                          <p:spTgt spid="12"/>
                                        </p:tgtEl>
                                        <p:attrNameLst>
                                          <p:attrName>ppt_h</p:attrName>
                                        </p:attrNameLst>
                                      </p:cBhvr>
                                      <p:tavLst>
                                        <p:tav tm="0">
                                          <p:val>
                                            <p:fltVal val="0"/>
                                          </p:val>
                                        </p:tav>
                                        <p:tav tm="100000">
                                          <p:val>
                                            <p:strVal val="#ppt_h"/>
                                          </p:val>
                                        </p:tav>
                                      </p:tavLst>
                                    </p:anim>
                                    <p:anim calcmode="lin" valueType="num">
                                      <p:cBhvr>
                                        <p:cTn id="69" dur="750" fill="hold"/>
                                        <p:tgtEl>
                                          <p:spTgt spid="12"/>
                                        </p:tgtEl>
                                        <p:attrNameLst>
                                          <p:attrName>style.rotation</p:attrName>
                                        </p:attrNameLst>
                                      </p:cBhvr>
                                      <p:tavLst>
                                        <p:tav tm="0">
                                          <p:val>
                                            <p:fltVal val="90"/>
                                          </p:val>
                                        </p:tav>
                                        <p:tav tm="100000">
                                          <p:val>
                                            <p:fltVal val="0"/>
                                          </p:val>
                                        </p:tav>
                                      </p:tavLst>
                                    </p:anim>
                                    <p:animEffect transition="in" filter="fade">
                                      <p:cBhvr>
                                        <p:cTn id="70" dur="750"/>
                                        <p:tgtEl>
                                          <p:spTgt spid="12"/>
                                        </p:tgtEl>
                                      </p:cBhvr>
                                    </p:animEffect>
                                  </p:childTnLst>
                                </p:cTn>
                              </p:par>
                            </p:childTnLst>
                          </p:cTn>
                        </p:par>
                        <p:par>
                          <p:cTn id="71" fill="hold" nodeType="afterGroup">
                            <p:stCondLst>
                              <p:cond delay="750"/>
                            </p:stCondLst>
                            <p:childTnLst>
                              <p:par>
                                <p:cTn id="72" presetID="22" presetClass="entr" presetSubtype="8"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par>
                                <p:cTn id="78" presetID="22" presetClass="entr" presetSubtype="8" fill="hold"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par>
                                <p:cTn id="81" presetID="22" presetClass="entr" presetSubtype="2"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right)">
                                      <p:cBhvr>
                                        <p:cTn id="83" dur="500"/>
                                        <p:tgtEl>
                                          <p:spTgt spid="38"/>
                                        </p:tgtEl>
                                      </p:cBhvr>
                                    </p:animEffect>
                                  </p:childTnLst>
                                </p:cTn>
                              </p:par>
                              <p:par>
                                <p:cTn id="84" presetID="22" presetClass="entr" presetSubtype="2"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right)">
                                      <p:cBhvr>
                                        <p:cTn id="86" dur="500"/>
                                        <p:tgtEl>
                                          <p:spTgt spid="22"/>
                                        </p:tgtEl>
                                      </p:cBhvr>
                                    </p:animEffect>
                                  </p:childTnLst>
                                </p:cTn>
                              </p:par>
                              <p:par>
                                <p:cTn id="87" presetID="22" presetClass="entr" presetSubtype="2"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childTnLst>
                          </p:cTn>
                        </p:par>
                        <p:par>
                          <p:cTn id="90" fill="hold" nodeType="afterGroup">
                            <p:stCondLst>
                              <p:cond delay="1250"/>
                            </p:stCondLst>
                            <p:childTnLst>
                              <p:par>
                                <p:cTn id="91" presetID="10"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par>
                          <p:cTn id="109" fill="hold" nodeType="afterGroup">
                            <p:stCondLst>
                              <p:cond delay="1750"/>
                            </p:stCondLst>
                            <p:childTnLst>
                              <p:par>
                                <p:cTn id="110" presetID="10" presetClass="entr" presetSubtype="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500"/>
                                        <p:tgtEl>
                                          <p:spTgt spid="3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3" name="TextBox 81"/>
          <p:cNvSpPr txBox="1"/>
          <p:nvPr/>
        </p:nvSpPr>
        <p:spPr>
          <a:xfrm>
            <a:off x="2463001" y="2508241"/>
            <a:ext cx="727583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5400" i="0" u="none" strike="noStrike" kern="1200" cap="none" spc="600" normalizeH="0" baseline="0" noProof="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非常感谢您的聆听</a:t>
            </a:r>
            <a:endParaRPr kumimoji="0" sz="5400" i="0" u="none" strike="noStrike" kern="1200" cap="none" spc="600" normalizeH="0" baseline="0" noProof="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TextBox 7"/>
          <p:cNvSpPr>
            <a:spLocks noChangeArrowheads="1"/>
          </p:cNvSpPr>
          <p:nvPr/>
        </p:nvSpPr>
        <p:spPr bwMode="auto">
          <a:xfrm>
            <a:off x="2780700" y="3845153"/>
            <a:ext cx="6642735" cy="4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zh-CN" altLang="en-US" sz="12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2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6" name="组合 5"/>
          <p:cNvGrpSpPr/>
          <p:nvPr/>
        </p:nvGrpSpPr>
        <p:grpSpPr>
          <a:xfrm>
            <a:off x="3476477" y="4705085"/>
            <a:ext cx="3812965" cy="511175"/>
            <a:chOff x="2578571" y="4171315"/>
            <a:chExt cx="2611755" cy="511175"/>
          </a:xfrm>
        </p:grpSpPr>
        <p:sp>
          <p:nvSpPr>
            <p:cNvPr id="2" name=" 219"/>
            <p:cNvSpPr/>
            <p:nvPr/>
          </p:nvSpPr>
          <p:spPr>
            <a:xfrm>
              <a:off x="2578571" y="4171315"/>
              <a:ext cx="2611755" cy="511175"/>
            </a:xfrm>
            <a:prstGeom prst="round2Diag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文本框 4"/>
            <p:cNvSpPr txBox="1"/>
            <p:nvPr/>
          </p:nvSpPr>
          <p:spPr>
            <a:xfrm>
              <a:off x="2578572" y="4199549"/>
              <a:ext cx="2611754" cy="460375"/>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汇报人：</a:t>
              </a:r>
              <a:r>
                <a:rPr kumimoji="0" lang="en-US" altLang="zh-CN"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PPT</a:t>
              </a:r>
              <a:r>
                <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a:t>
              </a:r>
              <a:endPar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52"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Scale>
                                      <p:cBhvr>
                                        <p:cTn id="1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500" decel="50000" fill="hold">
                                          <p:stCondLst>
                                            <p:cond delay="0"/>
                                          </p:stCondLst>
                                        </p:cTn>
                                        <p:tgtEl>
                                          <p:spTgt spid="4"/>
                                        </p:tgtEl>
                                        <p:attrNameLst>
                                          <p:attrName>ppt_x</p:attrName>
                                          <p:attrName>ppt_y</p:attrName>
                                        </p:attrNameLst>
                                      </p:cBhvr>
                                    </p:animMotion>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3962986" y="2540782"/>
            <a:ext cx="4277360" cy="700336"/>
            <a:chOff x="1036906" y="2154702"/>
            <a:chExt cx="4277360" cy="700336"/>
          </a:xfrm>
        </p:grpSpPr>
        <p:sp>
          <p:nvSpPr>
            <p:cNvPr id="3" name="MH_Number"/>
            <p:cNvSpPr/>
            <p:nvPr>
              <p:custDataLst>
                <p:tags r:id="rId4"/>
              </p:custDataLst>
            </p:nvPr>
          </p:nvSpPr>
          <p:spPr>
            <a:xfrm flipH="1">
              <a:off x="1036907" y="2369292"/>
              <a:ext cx="609000" cy="426438"/>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Title"/>
            <p:cNvSpPr/>
            <p:nvPr>
              <p:custDataLst>
                <p:tags r:id="rId5"/>
              </p:custDataLst>
            </p:nvPr>
          </p:nvSpPr>
          <p:spPr>
            <a:xfrm flipH="1">
              <a:off x="1036906" y="2154702"/>
              <a:ext cx="4277360" cy="70033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endParaRPr lang="zh-CN" altLang="en-US" sz="36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 name="MH_Title"/>
          <p:cNvSpPr txBox="1">
            <a:spLocks noChangeArrowheads="1"/>
          </p:cNvSpPr>
          <p:nvPr>
            <p:custDataLst>
              <p:tags r:id="rId6"/>
            </p:custDataLst>
          </p:nvPr>
        </p:nvSpPr>
        <p:spPr bwMode="auto">
          <a:xfrm>
            <a:off x="3962986" y="3650854"/>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任意多边形 3"/>
          <p:cNvSpPr/>
          <p:nvPr/>
        </p:nvSpPr>
        <p:spPr>
          <a:xfrm>
            <a:off x="5322780" y="2042594"/>
            <a:ext cx="1632278" cy="817287"/>
          </a:xfrm>
          <a:custGeom>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任意多边形 4"/>
          <p:cNvSpPr/>
          <p:nvPr/>
        </p:nvSpPr>
        <p:spPr>
          <a:xfrm rot="5400000">
            <a:off x="6646280" y="3301813"/>
            <a:ext cx="1632280" cy="817287"/>
          </a:xfrm>
          <a:custGeom>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5"/>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任意多边形 5"/>
          <p:cNvSpPr/>
          <p:nvPr/>
        </p:nvSpPr>
        <p:spPr>
          <a:xfrm rot="10800000">
            <a:off x="5322780" y="4563328"/>
            <a:ext cx="1632278" cy="817287"/>
          </a:xfrm>
          <a:custGeom>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任意多边形 6"/>
          <p:cNvSpPr/>
          <p:nvPr/>
        </p:nvSpPr>
        <p:spPr>
          <a:xfrm rot="16200000">
            <a:off x="3976321" y="3301813"/>
            <a:ext cx="1632280" cy="817287"/>
          </a:xfrm>
          <a:custGeom>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8" name="组合 7"/>
          <p:cNvGrpSpPr/>
          <p:nvPr/>
        </p:nvGrpSpPr>
        <p:grpSpPr>
          <a:xfrm>
            <a:off x="1265310" y="2820852"/>
            <a:ext cx="3423842" cy="1323423"/>
            <a:chOff x="1265310" y="2820852"/>
            <a:chExt cx="3423842" cy="1323423"/>
          </a:xfrm>
        </p:grpSpPr>
        <p:cxnSp>
          <p:nvCxnSpPr>
            <p:cNvPr id="9" name="直接连接符 8"/>
            <p:cNvCxnSpPr/>
            <p:nvPr/>
          </p:nvCxnSpPr>
          <p:spPr>
            <a:xfrm>
              <a:off x="3881048" y="3100934"/>
              <a:ext cx="808104"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201506" y="2820852"/>
              <a:ext cx="587712" cy="587712"/>
            </a:xfrm>
            <a:prstGeom prst="ellipse">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Rectangle 42"/>
            <p:cNvSpPr/>
            <p:nvPr/>
          </p:nvSpPr>
          <p:spPr>
            <a:xfrm>
              <a:off x="1265310" y="3483256"/>
              <a:ext cx="2671309" cy="661019"/>
            </a:xfrm>
            <a:prstGeom prst="rect">
              <a:avLst/>
            </a:prstGeom>
            <a:noFill/>
            <a:ln w="12700" cap="flat" cmpd="sng" algn="ctr">
              <a:noFill/>
              <a:prstDash val="solid"/>
            </a:ln>
            <a:effectLst/>
          </p:spPr>
          <p:txBody>
            <a:bodyPr lIns="91440" tIns="0" rIns="91440" bIns="0" rtlCol="0" anchor="t"/>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组合 11"/>
          <p:cNvGrpSpPr/>
          <p:nvPr/>
        </p:nvGrpSpPr>
        <p:grpSpPr>
          <a:xfrm>
            <a:off x="1303327" y="4889325"/>
            <a:ext cx="4301829" cy="698313"/>
            <a:chOff x="1303327" y="4889325"/>
            <a:chExt cx="4301829" cy="698313"/>
          </a:xfrm>
        </p:grpSpPr>
        <p:cxnSp>
          <p:nvCxnSpPr>
            <p:cNvPr id="13" name="直接连接符 12"/>
            <p:cNvCxnSpPr/>
            <p:nvPr/>
          </p:nvCxnSpPr>
          <p:spPr>
            <a:xfrm>
              <a:off x="4797052" y="5169406"/>
              <a:ext cx="808104"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4115215" y="4889325"/>
              <a:ext cx="587712" cy="587712"/>
            </a:xfrm>
            <a:prstGeom prst="ellipse">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32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Rectangle 42"/>
            <p:cNvSpPr/>
            <p:nvPr/>
          </p:nvSpPr>
          <p:spPr>
            <a:xfrm>
              <a:off x="1303327" y="4926619"/>
              <a:ext cx="2671309" cy="661019"/>
            </a:xfrm>
            <a:prstGeom prst="rect">
              <a:avLst/>
            </a:prstGeom>
            <a:noFill/>
            <a:ln w="12700" cap="flat" cmpd="sng" algn="ctr">
              <a:noFill/>
              <a:prstDash val="solid"/>
            </a:ln>
            <a:effectLst/>
          </p:spPr>
          <p:txBody>
            <a:bodyPr lIns="91440" tIns="0" rIns="91440" bIns="0" rtlCol="0" anchor="t"/>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组合 15"/>
          <p:cNvGrpSpPr/>
          <p:nvPr/>
        </p:nvGrpSpPr>
        <p:grpSpPr>
          <a:xfrm>
            <a:off x="6649723" y="2033411"/>
            <a:ext cx="4303587" cy="748335"/>
            <a:chOff x="6649723" y="2033411"/>
            <a:chExt cx="4303587" cy="748335"/>
          </a:xfrm>
        </p:grpSpPr>
        <p:cxnSp>
          <p:nvCxnSpPr>
            <p:cNvPr id="17" name="直接连接符 16"/>
            <p:cNvCxnSpPr/>
            <p:nvPr/>
          </p:nvCxnSpPr>
          <p:spPr>
            <a:xfrm>
              <a:off x="6649723" y="2327267"/>
              <a:ext cx="808104"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7503743" y="2033411"/>
              <a:ext cx="587712" cy="587712"/>
            </a:xfrm>
            <a:prstGeom prst="ellipse">
              <a:avLst/>
            </a:prstGeom>
            <a:solidFill>
              <a:schemeClr val="accent6"/>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32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Rectangle 42"/>
            <p:cNvSpPr/>
            <p:nvPr/>
          </p:nvSpPr>
          <p:spPr>
            <a:xfrm>
              <a:off x="8282001" y="2120727"/>
              <a:ext cx="2671309" cy="661019"/>
            </a:xfrm>
            <a:prstGeom prst="rect">
              <a:avLst/>
            </a:prstGeom>
            <a:noFill/>
            <a:ln w="12700" cap="flat" cmpd="sng" algn="ctr">
              <a:noFill/>
              <a:prstDash val="solid"/>
            </a:ln>
            <a:effectLst/>
          </p:spPr>
          <p:txBody>
            <a:bodyPr lIns="91440" tIns="0" rIns="91440" bIns="0" rtlCol="0" anchor="t"/>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0" name="组合 19"/>
          <p:cNvGrpSpPr/>
          <p:nvPr/>
        </p:nvGrpSpPr>
        <p:grpSpPr>
          <a:xfrm>
            <a:off x="7503743" y="3975616"/>
            <a:ext cx="3449566" cy="1326865"/>
            <a:chOff x="7503743" y="3975616"/>
            <a:chExt cx="3449566" cy="1326865"/>
          </a:xfrm>
        </p:grpSpPr>
        <p:cxnSp>
          <p:nvCxnSpPr>
            <p:cNvPr id="21" name="直接连接符 20"/>
            <p:cNvCxnSpPr/>
            <p:nvPr/>
          </p:nvCxnSpPr>
          <p:spPr>
            <a:xfrm>
              <a:off x="7503743" y="4269472"/>
              <a:ext cx="808104"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8355466" y="3975616"/>
              <a:ext cx="587712" cy="587712"/>
            </a:xfrm>
            <a:prstGeom prst="ellipse">
              <a:avLst/>
            </a:prstGeom>
            <a:solidFill>
              <a:schemeClr val="accent5"/>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32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Rectangle 42"/>
            <p:cNvSpPr/>
            <p:nvPr/>
          </p:nvSpPr>
          <p:spPr>
            <a:xfrm>
              <a:off x="8282000" y="4641462"/>
              <a:ext cx="2671309" cy="661019"/>
            </a:xfrm>
            <a:prstGeom prst="rect">
              <a:avLst/>
            </a:prstGeom>
            <a:noFill/>
            <a:ln w="12700" cap="flat" cmpd="sng" algn="ctr">
              <a:noFill/>
              <a:prstDash val="solid"/>
            </a:ln>
            <a:effectLst/>
          </p:spPr>
          <p:txBody>
            <a:bodyPr lIns="91440" tIns="0" rIns="91440" bIns="0" rtlCol="0" anchor="t"/>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kern="0">
                <a:solidFill>
                  <a:schemeClr val="tx1">
                    <a:lumMod val="85000"/>
                    <a:lumOff val="1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nodeType="afterGroup">
                            <p:stCondLst>
                              <p:cond delay="3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0" y="2628178"/>
            <a:ext cx="3630108" cy="2420072"/>
            <a:chOff x="617414" y="138807"/>
            <a:chExt cx="3942080" cy="2628053"/>
          </a:xfrm>
        </p:grpSpPr>
        <p:graphicFrame>
          <p:nvGraphicFramePr>
            <p:cNvPr id="5" name="图表 4"/>
            <p:cNvGraphicFramePr/>
            <p:nvPr/>
          </p:nvGraphicFramePr>
          <p:xfrm>
            <a:off x="617414" y="138807"/>
            <a:ext cx="3942080" cy="2628053"/>
          </p:xfrm>
          <a:graphic>
            <a:graphicData uri="http://schemas.openxmlformats.org/drawingml/2006/chart">
              <c:chart xmlns:c="http://schemas.openxmlformats.org/drawingml/2006/chart" r:id="rId4"/>
            </a:graphicData>
          </a:graphic>
        </p:graphicFrame>
        <p:grpSp>
          <p:nvGrpSpPr>
            <p:cNvPr id="6" name="组合 5"/>
            <p:cNvGrpSpPr/>
            <p:nvPr/>
          </p:nvGrpSpPr>
          <p:grpSpPr>
            <a:xfrm>
              <a:off x="2155252" y="1034074"/>
              <a:ext cx="866404" cy="855884"/>
              <a:chOff x="1630363" y="3460750"/>
              <a:chExt cx="392112" cy="387351"/>
            </a:xfrm>
            <a:solidFill>
              <a:srgbClr val="008689"/>
            </a:solidFill>
          </p:grpSpPr>
          <p:sp>
            <p:nvSpPr>
              <p:cNvPr id="7" name="Freeform 9"/>
              <p:cNvSpPr/>
              <p:nvPr/>
            </p:nvSpPr>
            <p:spPr bwMode="auto">
              <a:xfrm>
                <a:off x="1700213" y="3662363"/>
                <a:ext cx="157163" cy="185738"/>
              </a:xfrm>
              <a:custGeom>
                <a:gdLst>
                  <a:gd name="T0" fmla="*/ 33 w 41"/>
                  <a:gd name="T1" fmla="*/ 0 h 48"/>
                  <a:gd name="T2" fmla="*/ 0 w 41"/>
                  <a:gd name="T3" fmla="*/ 36 h 48"/>
                  <a:gd name="T4" fmla="*/ 30 w 41"/>
                  <a:gd name="T5" fmla="*/ 48 h 48"/>
                  <a:gd name="T6" fmla="*/ 32 w 41"/>
                  <a:gd name="T7" fmla="*/ 35 h 48"/>
                  <a:gd name="T8" fmla="*/ 41 w 41"/>
                  <a:gd name="T9" fmla="*/ 7 h 48"/>
                  <a:gd name="T10" fmla="*/ 33 w 41"/>
                  <a:gd name="T11" fmla="*/ 0 h 48"/>
                </a:gdLst>
                <a:cxnLst>
                  <a:cxn ang="0">
                    <a:pos x="T0" y="T1"/>
                  </a:cxn>
                  <a:cxn ang="0">
                    <a:pos x="T2" y="T3"/>
                  </a:cxn>
                  <a:cxn ang="0">
                    <a:pos x="T4" y="T5"/>
                  </a:cxn>
                  <a:cxn ang="0">
                    <a:pos x="T6" y="T7"/>
                  </a:cxn>
                  <a:cxn ang="0">
                    <a:pos x="T8" y="T9"/>
                  </a:cxn>
                  <a:cxn ang="0">
                    <a:pos x="T10" y="T11"/>
                  </a:cxn>
                </a:cxnLst>
                <a:rect l="0" t="0" r="r" b="b"/>
                <a:pathLst>
                  <a:path w="41" h="48">
                    <a:moveTo>
                      <a:pt x="33" y="0"/>
                    </a:moveTo>
                    <a:cubicBezTo>
                      <a:pt x="0" y="36"/>
                      <a:pt x="0" y="36"/>
                      <a:pt x="0" y="36"/>
                    </a:cubicBezTo>
                    <a:cubicBezTo>
                      <a:pt x="9" y="43"/>
                      <a:pt x="20" y="47"/>
                      <a:pt x="30" y="48"/>
                    </a:cubicBezTo>
                    <a:cubicBezTo>
                      <a:pt x="31" y="45"/>
                      <a:pt x="32" y="40"/>
                      <a:pt x="32" y="35"/>
                    </a:cubicBezTo>
                    <a:cubicBezTo>
                      <a:pt x="32" y="28"/>
                      <a:pt x="32" y="17"/>
                      <a:pt x="41" y="7"/>
                    </a:cubicBezTo>
                    <a:lnTo>
                      <a:pt x="33"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10"/>
              <p:cNvSpPr/>
              <p:nvPr/>
            </p:nvSpPr>
            <p:spPr bwMode="auto">
              <a:xfrm>
                <a:off x="1635125" y="3627438"/>
                <a:ext cx="180975" cy="166688"/>
              </a:xfrm>
              <a:custGeom>
                <a:gdLst>
                  <a:gd name="T0" fmla="*/ 40 w 47"/>
                  <a:gd name="T1" fmla="*/ 0 h 43"/>
                  <a:gd name="T2" fmla="*/ 12 w 47"/>
                  <a:gd name="T3" fmla="*/ 11 h 43"/>
                  <a:gd name="T4" fmla="*/ 0 w 47"/>
                  <a:gd name="T5" fmla="*/ 14 h 43"/>
                  <a:gd name="T6" fmla="*/ 15 w 47"/>
                  <a:gd name="T7" fmla="*/ 43 h 43"/>
                  <a:gd name="T8" fmla="*/ 47 w 47"/>
                  <a:gd name="T9" fmla="*/ 7 h 43"/>
                  <a:gd name="T10" fmla="*/ 40 w 47"/>
                  <a:gd name="T11" fmla="*/ 0 h 43"/>
                </a:gdLst>
                <a:cxnLst>
                  <a:cxn ang="0">
                    <a:pos x="T0" y="T1"/>
                  </a:cxn>
                  <a:cxn ang="0">
                    <a:pos x="T2" y="T3"/>
                  </a:cxn>
                  <a:cxn ang="0">
                    <a:pos x="T4" y="T5"/>
                  </a:cxn>
                  <a:cxn ang="0">
                    <a:pos x="T6" y="T7"/>
                  </a:cxn>
                  <a:cxn ang="0">
                    <a:pos x="T8" y="T9"/>
                  </a:cxn>
                  <a:cxn ang="0">
                    <a:pos x="T10" y="T11"/>
                  </a:cxn>
                </a:cxnLst>
                <a:rect l="0" t="0" r="r" b="b"/>
                <a:pathLst>
                  <a:path w="47" h="43">
                    <a:moveTo>
                      <a:pt x="40" y="0"/>
                    </a:moveTo>
                    <a:cubicBezTo>
                      <a:pt x="30" y="9"/>
                      <a:pt x="20" y="10"/>
                      <a:pt x="12" y="11"/>
                    </a:cubicBezTo>
                    <a:cubicBezTo>
                      <a:pt x="7" y="11"/>
                      <a:pt x="3" y="13"/>
                      <a:pt x="0" y="14"/>
                    </a:cubicBezTo>
                    <a:cubicBezTo>
                      <a:pt x="2" y="24"/>
                      <a:pt x="7" y="35"/>
                      <a:pt x="15" y="43"/>
                    </a:cubicBezTo>
                    <a:cubicBezTo>
                      <a:pt x="47" y="7"/>
                      <a:pt x="47" y="7"/>
                      <a:pt x="47" y="7"/>
                    </a:cubicBezTo>
                    <a:lnTo>
                      <a:pt x="4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Freeform 11"/>
              <p:cNvSpPr/>
              <p:nvPr/>
            </p:nvSpPr>
            <p:spPr bwMode="auto">
              <a:xfrm>
                <a:off x="1795463" y="3460750"/>
                <a:ext cx="153988" cy="185738"/>
              </a:xfrm>
              <a:custGeom>
                <a:gdLst>
                  <a:gd name="T0" fmla="*/ 7 w 40"/>
                  <a:gd name="T1" fmla="*/ 48 h 48"/>
                  <a:gd name="T2" fmla="*/ 40 w 40"/>
                  <a:gd name="T3" fmla="*/ 11 h 48"/>
                  <a:gd name="T4" fmla="*/ 10 w 40"/>
                  <a:gd name="T5" fmla="*/ 0 h 48"/>
                  <a:gd name="T6" fmla="*/ 8 w 40"/>
                  <a:gd name="T7" fmla="*/ 12 h 48"/>
                  <a:gd name="T8" fmla="*/ 0 w 40"/>
                  <a:gd name="T9" fmla="*/ 40 h 48"/>
                  <a:gd name="T10" fmla="*/ 7 w 40"/>
                  <a:gd name="T11" fmla="*/ 48 h 48"/>
                </a:gdLst>
                <a:cxnLst>
                  <a:cxn ang="0">
                    <a:pos x="T0" y="T1"/>
                  </a:cxn>
                  <a:cxn ang="0">
                    <a:pos x="T2" y="T3"/>
                  </a:cxn>
                  <a:cxn ang="0">
                    <a:pos x="T4" y="T5"/>
                  </a:cxn>
                  <a:cxn ang="0">
                    <a:pos x="T6" y="T7"/>
                  </a:cxn>
                  <a:cxn ang="0">
                    <a:pos x="T8" y="T9"/>
                  </a:cxn>
                  <a:cxn ang="0">
                    <a:pos x="T10" y="T11"/>
                  </a:cxn>
                </a:cxnLst>
                <a:rect l="0" t="0" r="r" b="b"/>
                <a:pathLst>
                  <a:path w="40" h="48">
                    <a:moveTo>
                      <a:pt x="7" y="48"/>
                    </a:moveTo>
                    <a:cubicBezTo>
                      <a:pt x="40" y="11"/>
                      <a:pt x="40" y="11"/>
                      <a:pt x="40" y="11"/>
                    </a:cubicBezTo>
                    <a:cubicBezTo>
                      <a:pt x="32" y="4"/>
                      <a:pt x="21" y="0"/>
                      <a:pt x="10" y="0"/>
                    </a:cubicBezTo>
                    <a:cubicBezTo>
                      <a:pt x="9" y="2"/>
                      <a:pt x="8" y="7"/>
                      <a:pt x="8" y="12"/>
                    </a:cubicBezTo>
                    <a:cubicBezTo>
                      <a:pt x="8" y="20"/>
                      <a:pt x="8" y="30"/>
                      <a:pt x="0" y="40"/>
                    </a:cubicBezTo>
                    <a:lnTo>
                      <a:pt x="7" y="48"/>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Freeform 12"/>
              <p:cNvSpPr/>
              <p:nvPr/>
            </p:nvSpPr>
            <p:spPr bwMode="auto">
              <a:xfrm>
                <a:off x="1835150" y="3511550"/>
                <a:ext cx="184150" cy="169863"/>
              </a:xfrm>
              <a:custGeom>
                <a:gdLst>
                  <a:gd name="T0" fmla="*/ 8 w 48"/>
                  <a:gd name="T1" fmla="*/ 44 h 44"/>
                  <a:gd name="T2" fmla="*/ 35 w 48"/>
                  <a:gd name="T3" fmla="*/ 33 h 44"/>
                  <a:gd name="T4" fmla="*/ 48 w 48"/>
                  <a:gd name="T5" fmla="*/ 30 h 44"/>
                  <a:gd name="T6" fmla="*/ 33 w 48"/>
                  <a:gd name="T7" fmla="*/ 0 h 44"/>
                  <a:gd name="T8" fmla="*/ 0 w 48"/>
                  <a:gd name="T9" fmla="*/ 37 h 44"/>
                  <a:gd name="T10" fmla="*/ 8 w 48"/>
                  <a:gd name="T11" fmla="*/ 44 h 44"/>
                </a:gdLst>
                <a:cxnLst>
                  <a:cxn ang="0">
                    <a:pos x="T0" y="T1"/>
                  </a:cxn>
                  <a:cxn ang="0">
                    <a:pos x="T2" y="T3"/>
                  </a:cxn>
                  <a:cxn ang="0">
                    <a:pos x="T4" y="T5"/>
                  </a:cxn>
                  <a:cxn ang="0">
                    <a:pos x="T6" y="T7"/>
                  </a:cxn>
                  <a:cxn ang="0">
                    <a:pos x="T8" y="T9"/>
                  </a:cxn>
                  <a:cxn ang="0">
                    <a:pos x="T10" y="T11"/>
                  </a:cxn>
                </a:cxnLst>
                <a:rect l="0" t="0" r="r" b="b"/>
                <a:pathLst>
                  <a:path w="48" h="44">
                    <a:moveTo>
                      <a:pt x="8" y="44"/>
                    </a:moveTo>
                    <a:cubicBezTo>
                      <a:pt x="17" y="34"/>
                      <a:pt x="28" y="33"/>
                      <a:pt x="35" y="33"/>
                    </a:cubicBezTo>
                    <a:cubicBezTo>
                      <a:pt x="40" y="32"/>
                      <a:pt x="45" y="30"/>
                      <a:pt x="48" y="30"/>
                    </a:cubicBezTo>
                    <a:cubicBezTo>
                      <a:pt x="46" y="19"/>
                      <a:pt x="41" y="8"/>
                      <a:pt x="33" y="0"/>
                    </a:cubicBezTo>
                    <a:cubicBezTo>
                      <a:pt x="0" y="37"/>
                      <a:pt x="0" y="37"/>
                      <a:pt x="0" y="37"/>
                    </a:cubicBezTo>
                    <a:lnTo>
                      <a:pt x="8" y="4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Freeform 13"/>
              <p:cNvSpPr/>
              <p:nvPr/>
            </p:nvSpPr>
            <p:spPr bwMode="auto">
              <a:xfrm>
                <a:off x="1827213" y="3697288"/>
                <a:ext cx="138113" cy="150813"/>
              </a:xfrm>
              <a:custGeom>
                <a:gdLst>
                  <a:gd name="T0" fmla="*/ 2 w 36"/>
                  <a:gd name="T1" fmla="*/ 26 h 39"/>
                  <a:gd name="T2" fmla="*/ 0 w 36"/>
                  <a:gd name="T3" fmla="*/ 39 h 39"/>
                  <a:gd name="T4" fmla="*/ 36 w 36"/>
                  <a:gd name="T5" fmla="*/ 24 h 39"/>
                  <a:gd name="T6" fmla="*/ 10 w 36"/>
                  <a:gd name="T7" fmla="*/ 0 h 39"/>
                  <a:gd name="T8" fmla="*/ 2 w 36"/>
                  <a:gd name="T9" fmla="*/ 26 h 39"/>
                </a:gdLst>
                <a:cxnLst>
                  <a:cxn ang="0">
                    <a:pos x="T0" y="T1"/>
                  </a:cxn>
                  <a:cxn ang="0">
                    <a:pos x="T2" y="T3"/>
                  </a:cxn>
                  <a:cxn ang="0">
                    <a:pos x="T4" y="T5"/>
                  </a:cxn>
                  <a:cxn ang="0">
                    <a:pos x="T6" y="T7"/>
                  </a:cxn>
                  <a:cxn ang="0">
                    <a:pos x="T8" y="T9"/>
                  </a:cxn>
                </a:cxnLst>
                <a:rect l="0" t="0" r="r" b="b"/>
                <a:pathLst>
                  <a:path w="36" h="39">
                    <a:moveTo>
                      <a:pt x="2" y="26"/>
                    </a:moveTo>
                    <a:cubicBezTo>
                      <a:pt x="2" y="31"/>
                      <a:pt x="1" y="36"/>
                      <a:pt x="0" y="39"/>
                    </a:cubicBezTo>
                    <a:cubicBezTo>
                      <a:pt x="13" y="39"/>
                      <a:pt x="26" y="34"/>
                      <a:pt x="36" y="24"/>
                    </a:cubicBezTo>
                    <a:cubicBezTo>
                      <a:pt x="10" y="0"/>
                      <a:pt x="10" y="0"/>
                      <a:pt x="10" y="0"/>
                    </a:cubicBezTo>
                    <a:cubicBezTo>
                      <a:pt x="2" y="9"/>
                      <a:pt x="2" y="19"/>
                      <a:pt x="2" y="26"/>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Freeform 14"/>
              <p:cNvSpPr/>
              <p:nvPr/>
            </p:nvSpPr>
            <p:spPr bwMode="auto">
              <a:xfrm>
                <a:off x="1630363" y="3527425"/>
                <a:ext cx="146050" cy="138113"/>
              </a:xfrm>
              <a:custGeom>
                <a:gdLst>
                  <a:gd name="T0" fmla="*/ 38 w 38"/>
                  <a:gd name="T1" fmla="*/ 24 h 36"/>
                  <a:gd name="T2" fmla="*/ 13 w 38"/>
                  <a:gd name="T3" fmla="*/ 0 h 36"/>
                  <a:gd name="T4" fmla="*/ 1 w 38"/>
                  <a:gd name="T5" fmla="*/ 36 h 36"/>
                  <a:gd name="T6" fmla="*/ 13 w 38"/>
                  <a:gd name="T7" fmla="*/ 34 h 36"/>
                  <a:gd name="T8" fmla="*/ 38 w 38"/>
                  <a:gd name="T9" fmla="*/ 24 h 36"/>
                </a:gdLst>
                <a:cxnLst>
                  <a:cxn ang="0">
                    <a:pos x="T0" y="T1"/>
                  </a:cxn>
                  <a:cxn ang="0">
                    <a:pos x="T2" y="T3"/>
                  </a:cxn>
                  <a:cxn ang="0">
                    <a:pos x="T4" y="T5"/>
                  </a:cxn>
                  <a:cxn ang="0">
                    <a:pos x="T6" y="T7"/>
                  </a:cxn>
                  <a:cxn ang="0">
                    <a:pos x="T8" y="T9"/>
                  </a:cxn>
                </a:cxnLst>
                <a:rect l="0" t="0" r="r" b="b"/>
                <a:pathLst>
                  <a:path w="38" h="36">
                    <a:moveTo>
                      <a:pt x="38" y="24"/>
                    </a:moveTo>
                    <a:cubicBezTo>
                      <a:pt x="13" y="0"/>
                      <a:pt x="13" y="0"/>
                      <a:pt x="13" y="0"/>
                    </a:cubicBezTo>
                    <a:cubicBezTo>
                      <a:pt x="4" y="11"/>
                      <a:pt x="0" y="24"/>
                      <a:pt x="1" y="36"/>
                    </a:cubicBezTo>
                    <a:cubicBezTo>
                      <a:pt x="4" y="35"/>
                      <a:pt x="8" y="34"/>
                      <a:pt x="13" y="34"/>
                    </a:cubicBezTo>
                    <a:cubicBezTo>
                      <a:pt x="20" y="33"/>
                      <a:pt x="30" y="32"/>
                      <a:pt x="38" y="24"/>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15"/>
              <p:cNvSpPr/>
              <p:nvPr/>
            </p:nvSpPr>
            <p:spPr bwMode="auto">
              <a:xfrm>
                <a:off x="1873250" y="3638550"/>
                <a:ext cx="149225" cy="139700"/>
              </a:xfrm>
              <a:custGeom>
                <a:gdLst>
                  <a:gd name="T0" fmla="*/ 38 w 39"/>
                  <a:gd name="T1" fmla="*/ 0 h 36"/>
                  <a:gd name="T2" fmla="*/ 25 w 39"/>
                  <a:gd name="T3" fmla="*/ 3 h 36"/>
                  <a:gd name="T4" fmla="*/ 0 w 39"/>
                  <a:gd name="T5" fmla="*/ 13 h 36"/>
                  <a:gd name="T6" fmla="*/ 26 w 39"/>
                  <a:gd name="T7" fmla="*/ 36 h 36"/>
                  <a:gd name="T8" fmla="*/ 38 w 39"/>
                  <a:gd name="T9" fmla="*/ 0 h 36"/>
                </a:gdLst>
                <a:cxnLst>
                  <a:cxn ang="0">
                    <a:pos x="T0" y="T1"/>
                  </a:cxn>
                  <a:cxn ang="0">
                    <a:pos x="T2" y="T3"/>
                  </a:cxn>
                  <a:cxn ang="0">
                    <a:pos x="T4" y="T5"/>
                  </a:cxn>
                  <a:cxn ang="0">
                    <a:pos x="T6" y="T7"/>
                  </a:cxn>
                  <a:cxn ang="0">
                    <a:pos x="T8" y="T9"/>
                  </a:cxn>
                </a:cxnLst>
                <a:rect l="0" t="0" r="r" b="b"/>
                <a:pathLst>
                  <a:path w="39" h="36">
                    <a:moveTo>
                      <a:pt x="38" y="0"/>
                    </a:moveTo>
                    <a:cubicBezTo>
                      <a:pt x="35" y="1"/>
                      <a:pt x="30" y="2"/>
                      <a:pt x="25" y="3"/>
                    </a:cubicBezTo>
                    <a:cubicBezTo>
                      <a:pt x="18" y="3"/>
                      <a:pt x="8" y="4"/>
                      <a:pt x="0" y="13"/>
                    </a:cubicBezTo>
                    <a:cubicBezTo>
                      <a:pt x="26" y="36"/>
                      <a:pt x="26" y="36"/>
                      <a:pt x="26" y="36"/>
                    </a:cubicBezTo>
                    <a:cubicBezTo>
                      <a:pt x="35" y="26"/>
                      <a:pt x="39" y="13"/>
                      <a:pt x="38"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Freeform 16"/>
              <p:cNvSpPr/>
              <p:nvPr/>
            </p:nvSpPr>
            <p:spPr bwMode="auto">
              <a:xfrm>
                <a:off x="1689100" y="3460750"/>
                <a:ext cx="133350" cy="147638"/>
              </a:xfrm>
              <a:custGeom>
                <a:gdLst>
                  <a:gd name="T0" fmla="*/ 33 w 35"/>
                  <a:gd name="T1" fmla="*/ 12 h 38"/>
                  <a:gd name="T2" fmla="*/ 35 w 35"/>
                  <a:gd name="T3" fmla="*/ 0 h 38"/>
                  <a:gd name="T4" fmla="*/ 0 w 35"/>
                  <a:gd name="T5" fmla="*/ 15 h 38"/>
                  <a:gd name="T6" fmla="*/ 25 w 35"/>
                  <a:gd name="T7" fmla="*/ 38 h 38"/>
                  <a:gd name="T8" fmla="*/ 33 w 35"/>
                  <a:gd name="T9" fmla="*/ 12 h 38"/>
                </a:gdLst>
                <a:cxnLst>
                  <a:cxn ang="0">
                    <a:pos x="T0" y="T1"/>
                  </a:cxn>
                  <a:cxn ang="0">
                    <a:pos x="T2" y="T3"/>
                  </a:cxn>
                  <a:cxn ang="0">
                    <a:pos x="T4" y="T5"/>
                  </a:cxn>
                  <a:cxn ang="0">
                    <a:pos x="T6" y="T7"/>
                  </a:cxn>
                  <a:cxn ang="0">
                    <a:pos x="T8" y="T9"/>
                  </a:cxn>
                </a:cxnLst>
                <a:rect l="0" t="0" r="r" b="b"/>
                <a:pathLst>
                  <a:path w="35" h="38">
                    <a:moveTo>
                      <a:pt x="33" y="12"/>
                    </a:moveTo>
                    <a:cubicBezTo>
                      <a:pt x="33" y="7"/>
                      <a:pt x="34" y="2"/>
                      <a:pt x="35" y="0"/>
                    </a:cubicBezTo>
                    <a:cubicBezTo>
                      <a:pt x="22" y="0"/>
                      <a:pt x="9" y="5"/>
                      <a:pt x="0" y="15"/>
                    </a:cubicBezTo>
                    <a:cubicBezTo>
                      <a:pt x="25" y="38"/>
                      <a:pt x="25" y="38"/>
                      <a:pt x="25" y="38"/>
                    </a:cubicBezTo>
                    <a:cubicBezTo>
                      <a:pt x="33" y="29"/>
                      <a:pt x="33" y="20"/>
                      <a:pt x="33" y="12"/>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15" name="组合 14"/>
          <p:cNvGrpSpPr/>
          <p:nvPr/>
        </p:nvGrpSpPr>
        <p:grpSpPr>
          <a:xfrm>
            <a:off x="2912853" y="2662126"/>
            <a:ext cx="3528266" cy="2352177"/>
            <a:chOff x="3589049" y="595309"/>
            <a:chExt cx="4031105" cy="2687403"/>
          </a:xfrm>
        </p:grpSpPr>
        <p:graphicFrame>
          <p:nvGraphicFramePr>
            <p:cNvPr id="16" name="图表 15"/>
            <p:cNvGraphicFramePr/>
            <p:nvPr/>
          </p:nvGraphicFramePr>
          <p:xfrm>
            <a:off x="3589049" y="595309"/>
            <a:ext cx="4031105" cy="2687403"/>
          </p:xfrm>
          <a:graphic>
            <a:graphicData uri="http://schemas.openxmlformats.org/drawingml/2006/chart">
              <c:chart xmlns:c="http://schemas.openxmlformats.org/drawingml/2006/chart" r:id="rId5"/>
            </a:graphicData>
          </a:graphic>
        </p:graphicFrame>
        <p:sp>
          <p:nvSpPr>
            <p:cNvPr id="17" name="Freeform 20"/>
            <p:cNvSpPr>
              <a:spLocks noEditPoints="1"/>
            </p:cNvSpPr>
            <p:nvPr/>
          </p:nvSpPr>
          <p:spPr bwMode="auto">
            <a:xfrm>
              <a:off x="5190001" y="1542656"/>
              <a:ext cx="847722" cy="851047"/>
            </a:xfrm>
            <a:custGeom>
              <a:gdLst>
                <a:gd name="T0" fmla="*/ 53 w 105"/>
                <a:gd name="T1" fmla="*/ 105 h 105"/>
                <a:gd name="T2" fmla="*/ 43 w 105"/>
                <a:gd name="T3" fmla="*/ 65 h 105"/>
                <a:gd name="T4" fmla="*/ 37 w 105"/>
                <a:gd name="T5" fmla="*/ 47 h 105"/>
                <a:gd name="T6" fmla="*/ 54 w 105"/>
                <a:gd name="T7" fmla="*/ 36 h 105"/>
                <a:gd name="T8" fmla="*/ 68 w 105"/>
                <a:gd name="T9" fmla="*/ 47 h 105"/>
                <a:gd name="T10" fmla="*/ 59 w 105"/>
                <a:gd name="T11" fmla="*/ 65 h 105"/>
                <a:gd name="T12" fmla="*/ 36 w 105"/>
                <a:gd name="T13" fmla="*/ 79 h 105"/>
                <a:gd name="T14" fmla="*/ 45 w 105"/>
                <a:gd name="T15" fmla="*/ 67 h 105"/>
                <a:gd name="T16" fmla="*/ 53 w 105"/>
                <a:gd name="T17" fmla="*/ 21 h 105"/>
                <a:gd name="T18" fmla="*/ 53 w 105"/>
                <a:gd name="T19" fmla="*/ 34 h 105"/>
                <a:gd name="T20" fmla="*/ 70 w 105"/>
                <a:gd name="T21" fmla="*/ 77 h 105"/>
                <a:gd name="T22" fmla="*/ 60 w 105"/>
                <a:gd name="T23" fmla="*/ 67 h 105"/>
                <a:gd name="T24" fmla="*/ 70 w 105"/>
                <a:gd name="T25" fmla="*/ 46 h 105"/>
                <a:gd name="T26" fmla="*/ 69 w 105"/>
                <a:gd name="T27" fmla="*/ 49 h 105"/>
                <a:gd name="T28" fmla="*/ 66 w 105"/>
                <a:gd name="T29" fmla="*/ 15 h 105"/>
                <a:gd name="T30" fmla="*/ 41 w 105"/>
                <a:gd name="T31" fmla="*/ 6 h 105"/>
                <a:gd name="T32" fmla="*/ 63 w 105"/>
                <a:gd name="T33" fmla="*/ 3 h 105"/>
                <a:gd name="T34" fmla="*/ 67 w 105"/>
                <a:gd name="T35" fmla="*/ 13 h 105"/>
                <a:gd name="T36" fmla="*/ 53 w 105"/>
                <a:gd name="T37" fmla="*/ 19 h 105"/>
                <a:gd name="T38" fmla="*/ 38 w 105"/>
                <a:gd name="T39" fmla="*/ 13 h 105"/>
                <a:gd name="T40" fmla="*/ 36 w 105"/>
                <a:gd name="T41" fmla="*/ 14 h 105"/>
                <a:gd name="T42" fmla="*/ 22 w 105"/>
                <a:gd name="T43" fmla="*/ 24 h 105"/>
                <a:gd name="T44" fmla="*/ 35 w 105"/>
                <a:gd name="T45" fmla="*/ 46 h 105"/>
                <a:gd name="T46" fmla="*/ 23 w 105"/>
                <a:gd name="T47" fmla="*/ 42 h 105"/>
                <a:gd name="T48" fmla="*/ 3 w 105"/>
                <a:gd name="T49" fmla="*/ 47 h 105"/>
                <a:gd name="T50" fmla="*/ 21 w 105"/>
                <a:gd name="T51" fmla="*/ 26 h 105"/>
                <a:gd name="T52" fmla="*/ 22 w 105"/>
                <a:gd name="T53" fmla="*/ 42 h 105"/>
                <a:gd name="T54" fmla="*/ 14 w 105"/>
                <a:gd name="T55" fmla="*/ 52 h 105"/>
                <a:gd name="T56" fmla="*/ 12 w 105"/>
                <a:gd name="T57" fmla="*/ 57 h 105"/>
                <a:gd name="T58" fmla="*/ 20 w 105"/>
                <a:gd name="T59" fmla="*/ 73 h 105"/>
                <a:gd name="T60" fmla="*/ 36 w 105"/>
                <a:gd name="T61" fmla="*/ 96 h 105"/>
                <a:gd name="T62" fmla="*/ 17 w 105"/>
                <a:gd name="T63" fmla="*/ 83 h 105"/>
                <a:gd name="T64" fmla="*/ 21 w 105"/>
                <a:gd name="T65" fmla="*/ 75 h 105"/>
                <a:gd name="T66" fmla="*/ 35 w 105"/>
                <a:gd name="T67" fmla="*/ 80 h 105"/>
                <a:gd name="T68" fmla="*/ 43 w 105"/>
                <a:gd name="T69" fmla="*/ 92 h 105"/>
                <a:gd name="T70" fmla="*/ 45 w 105"/>
                <a:gd name="T71" fmla="*/ 92 h 105"/>
                <a:gd name="T72" fmla="*/ 62 w 105"/>
                <a:gd name="T73" fmla="*/ 89 h 105"/>
                <a:gd name="T74" fmla="*/ 72 w 105"/>
                <a:gd name="T75" fmla="*/ 97 h 105"/>
                <a:gd name="T76" fmla="*/ 63 w 105"/>
                <a:gd name="T77" fmla="*/ 92 h 105"/>
                <a:gd name="T78" fmla="*/ 84 w 105"/>
                <a:gd name="T79" fmla="*/ 75 h 105"/>
                <a:gd name="T80" fmla="*/ 89 w 105"/>
                <a:gd name="T81" fmla="*/ 82 h 105"/>
                <a:gd name="T82" fmla="*/ 88 w 105"/>
                <a:gd name="T83" fmla="*/ 72 h 105"/>
                <a:gd name="T84" fmla="*/ 93 w 105"/>
                <a:gd name="T85" fmla="*/ 57 h 105"/>
                <a:gd name="T86" fmla="*/ 94 w 105"/>
                <a:gd name="T87" fmla="*/ 55 h 105"/>
                <a:gd name="T88" fmla="*/ 84 w 105"/>
                <a:gd name="T89" fmla="*/ 42 h 105"/>
                <a:gd name="T90" fmla="*/ 85 w 105"/>
                <a:gd name="T91" fmla="*/ 26 h 105"/>
                <a:gd name="T92" fmla="*/ 95 w 105"/>
                <a:gd name="T93" fmla="*/ 27 h 105"/>
                <a:gd name="T94" fmla="*/ 94 w 105"/>
                <a:gd name="T95" fmla="*/ 5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105">
                  <a:moveTo>
                    <a:pt x="53" y="0"/>
                  </a:moveTo>
                  <a:cubicBezTo>
                    <a:pt x="24" y="0"/>
                    <a:pt x="0" y="23"/>
                    <a:pt x="0" y="52"/>
                  </a:cubicBezTo>
                  <a:cubicBezTo>
                    <a:pt x="0" y="81"/>
                    <a:pt x="24" y="105"/>
                    <a:pt x="53" y="105"/>
                  </a:cubicBezTo>
                  <a:cubicBezTo>
                    <a:pt x="82" y="105"/>
                    <a:pt x="105" y="81"/>
                    <a:pt x="105" y="52"/>
                  </a:cubicBezTo>
                  <a:cubicBezTo>
                    <a:pt x="105" y="23"/>
                    <a:pt x="82" y="0"/>
                    <a:pt x="53" y="0"/>
                  </a:cubicBezTo>
                  <a:moveTo>
                    <a:pt x="43" y="65"/>
                  </a:moveTo>
                  <a:cubicBezTo>
                    <a:pt x="43" y="64"/>
                    <a:pt x="38" y="49"/>
                    <a:pt x="37" y="47"/>
                  </a:cubicBezTo>
                  <a:cubicBezTo>
                    <a:pt x="37" y="47"/>
                    <a:pt x="37" y="47"/>
                    <a:pt x="37" y="47"/>
                  </a:cubicBezTo>
                  <a:cubicBezTo>
                    <a:pt x="37" y="47"/>
                    <a:pt x="37" y="47"/>
                    <a:pt x="37" y="47"/>
                  </a:cubicBezTo>
                  <a:cubicBezTo>
                    <a:pt x="38" y="46"/>
                    <a:pt x="48" y="39"/>
                    <a:pt x="51" y="36"/>
                  </a:cubicBezTo>
                  <a:cubicBezTo>
                    <a:pt x="52" y="36"/>
                    <a:pt x="53" y="36"/>
                    <a:pt x="53" y="36"/>
                  </a:cubicBezTo>
                  <a:cubicBezTo>
                    <a:pt x="53" y="36"/>
                    <a:pt x="53" y="36"/>
                    <a:pt x="54" y="36"/>
                  </a:cubicBezTo>
                  <a:cubicBezTo>
                    <a:pt x="57" y="39"/>
                    <a:pt x="68" y="46"/>
                    <a:pt x="68" y="47"/>
                  </a:cubicBezTo>
                  <a:cubicBezTo>
                    <a:pt x="68" y="47"/>
                    <a:pt x="68" y="47"/>
                    <a:pt x="68" y="47"/>
                  </a:cubicBezTo>
                  <a:cubicBezTo>
                    <a:pt x="68" y="47"/>
                    <a:pt x="68" y="47"/>
                    <a:pt x="68" y="47"/>
                  </a:cubicBezTo>
                  <a:cubicBezTo>
                    <a:pt x="67" y="49"/>
                    <a:pt x="63" y="64"/>
                    <a:pt x="62" y="65"/>
                  </a:cubicBezTo>
                  <a:cubicBezTo>
                    <a:pt x="62" y="65"/>
                    <a:pt x="62" y="65"/>
                    <a:pt x="62" y="65"/>
                  </a:cubicBezTo>
                  <a:cubicBezTo>
                    <a:pt x="59" y="65"/>
                    <a:pt x="59" y="65"/>
                    <a:pt x="59" y="65"/>
                  </a:cubicBezTo>
                  <a:lnTo>
                    <a:pt x="43" y="65"/>
                  </a:lnTo>
                  <a:close/>
                  <a:moveTo>
                    <a:pt x="45" y="67"/>
                  </a:moveTo>
                  <a:cubicBezTo>
                    <a:pt x="36" y="79"/>
                    <a:pt x="36" y="79"/>
                    <a:pt x="36" y="79"/>
                  </a:cubicBezTo>
                  <a:cubicBezTo>
                    <a:pt x="35" y="77"/>
                    <a:pt x="35" y="77"/>
                    <a:pt x="35" y="77"/>
                  </a:cubicBezTo>
                  <a:cubicBezTo>
                    <a:pt x="42" y="67"/>
                    <a:pt x="42" y="67"/>
                    <a:pt x="42" y="67"/>
                  </a:cubicBezTo>
                  <a:lnTo>
                    <a:pt x="45" y="67"/>
                  </a:lnTo>
                  <a:close/>
                  <a:moveTo>
                    <a:pt x="51" y="34"/>
                  </a:moveTo>
                  <a:cubicBezTo>
                    <a:pt x="51" y="20"/>
                    <a:pt x="51" y="20"/>
                    <a:pt x="51" y="20"/>
                  </a:cubicBezTo>
                  <a:cubicBezTo>
                    <a:pt x="53" y="21"/>
                    <a:pt x="53" y="21"/>
                    <a:pt x="53" y="21"/>
                  </a:cubicBezTo>
                  <a:cubicBezTo>
                    <a:pt x="54" y="20"/>
                    <a:pt x="54" y="20"/>
                    <a:pt x="54" y="20"/>
                  </a:cubicBezTo>
                  <a:cubicBezTo>
                    <a:pt x="54" y="34"/>
                    <a:pt x="54" y="34"/>
                    <a:pt x="54" y="34"/>
                  </a:cubicBezTo>
                  <a:cubicBezTo>
                    <a:pt x="53" y="34"/>
                    <a:pt x="53" y="34"/>
                    <a:pt x="53" y="34"/>
                  </a:cubicBezTo>
                  <a:lnTo>
                    <a:pt x="51" y="34"/>
                  </a:lnTo>
                  <a:close/>
                  <a:moveTo>
                    <a:pt x="63" y="67"/>
                  </a:moveTo>
                  <a:cubicBezTo>
                    <a:pt x="70" y="77"/>
                    <a:pt x="70" y="77"/>
                    <a:pt x="70" y="77"/>
                  </a:cubicBezTo>
                  <a:cubicBezTo>
                    <a:pt x="70" y="77"/>
                    <a:pt x="70" y="77"/>
                    <a:pt x="70" y="77"/>
                  </a:cubicBezTo>
                  <a:cubicBezTo>
                    <a:pt x="69" y="79"/>
                    <a:pt x="69" y="79"/>
                    <a:pt x="69" y="79"/>
                  </a:cubicBezTo>
                  <a:cubicBezTo>
                    <a:pt x="60" y="67"/>
                    <a:pt x="60" y="67"/>
                    <a:pt x="60" y="67"/>
                  </a:cubicBezTo>
                  <a:lnTo>
                    <a:pt x="63" y="67"/>
                  </a:lnTo>
                  <a:close/>
                  <a:moveTo>
                    <a:pt x="69" y="49"/>
                  </a:moveTo>
                  <a:cubicBezTo>
                    <a:pt x="70" y="46"/>
                    <a:pt x="70" y="46"/>
                    <a:pt x="70" y="46"/>
                  </a:cubicBezTo>
                  <a:cubicBezTo>
                    <a:pt x="82" y="43"/>
                    <a:pt x="82" y="43"/>
                    <a:pt x="82" y="43"/>
                  </a:cubicBezTo>
                  <a:cubicBezTo>
                    <a:pt x="83" y="44"/>
                    <a:pt x="83" y="44"/>
                    <a:pt x="83" y="44"/>
                  </a:cubicBezTo>
                  <a:lnTo>
                    <a:pt x="69" y="49"/>
                  </a:lnTo>
                  <a:close/>
                  <a:moveTo>
                    <a:pt x="83" y="24"/>
                  </a:moveTo>
                  <a:cubicBezTo>
                    <a:pt x="83" y="28"/>
                    <a:pt x="83" y="28"/>
                    <a:pt x="83" y="28"/>
                  </a:cubicBezTo>
                  <a:cubicBezTo>
                    <a:pt x="79" y="22"/>
                    <a:pt x="73" y="18"/>
                    <a:pt x="66" y="15"/>
                  </a:cubicBezTo>
                  <a:cubicBezTo>
                    <a:pt x="69" y="14"/>
                    <a:pt x="69" y="14"/>
                    <a:pt x="69" y="14"/>
                  </a:cubicBezTo>
                  <a:cubicBezTo>
                    <a:pt x="75" y="17"/>
                    <a:pt x="79" y="20"/>
                    <a:pt x="83" y="24"/>
                  </a:cubicBezTo>
                  <a:moveTo>
                    <a:pt x="41" y="6"/>
                  </a:moveTo>
                  <a:cubicBezTo>
                    <a:pt x="41" y="5"/>
                    <a:pt x="42" y="4"/>
                    <a:pt x="42" y="3"/>
                  </a:cubicBezTo>
                  <a:cubicBezTo>
                    <a:pt x="45" y="3"/>
                    <a:pt x="49" y="2"/>
                    <a:pt x="52" y="2"/>
                  </a:cubicBezTo>
                  <a:cubicBezTo>
                    <a:pt x="56" y="2"/>
                    <a:pt x="59" y="3"/>
                    <a:pt x="63" y="3"/>
                  </a:cubicBezTo>
                  <a:cubicBezTo>
                    <a:pt x="63" y="4"/>
                    <a:pt x="64" y="5"/>
                    <a:pt x="64" y="6"/>
                  </a:cubicBezTo>
                  <a:cubicBezTo>
                    <a:pt x="66" y="9"/>
                    <a:pt x="68" y="12"/>
                    <a:pt x="68" y="13"/>
                  </a:cubicBezTo>
                  <a:cubicBezTo>
                    <a:pt x="68" y="13"/>
                    <a:pt x="68" y="13"/>
                    <a:pt x="67" y="13"/>
                  </a:cubicBezTo>
                  <a:cubicBezTo>
                    <a:pt x="67" y="14"/>
                    <a:pt x="65" y="14"/>
                    <a:pt x="64" y="15"/>
                  </a:cubicBezTo>
                  <a:cubicBezTo>
                    <a:pt x="61" y="16"/>
                    <a:pt x="56" y="18"/>
                    <a:pt x="54" y="19"/>
                  </a:cubicBezTo>
                  <a:cubicBezTo>
                    <a:pt x="53" y="19"/>
                    <a:pt x="53" y="19"/>
                    <a:pt x="53" y="19"/>
                  </a:cubicBezTo>
                  <a:cubicBezTo>
                    <a:pt x="53" y="19"/>
                    <a:pt x="52" y="19"/>
                    <a:pt x="51" y="19"/>
                  </a:cubicBezTo>
                  <a:cubicBezTo>
                    <a:pt x="49" y="18"/>
                    <a:pt x="45" y="16"/>
                    <a:pt x="41" y="14"/>
                  </a:cubicBezTo>
                  <a:cubicBezTo>
                    <a:pt x="40" y="14"/>
                    <a:pt x="39" y="13"/>
                    <a:pt x="38" y="13"/>
                  </a:cubicBezTo>
                  <a:cubicBezTo>
                    <a:pt x="38" y="13"/>
                    <a:pt x="37" y="13"/>
                    <a:pt x="37" y="13"/>
                  </a:cubicBezTo>
                  <a:cubicBezTo>
                    <a:pt x="38" y="12"/>
                    <a:pt x="39" y="9"/>
                    <a:pt x="41" y="6"/>
                  </a:cubicBezTo>
                  <a:moveTo>
                    <a:pt x="36" y="14"/>
                  </a:moveTo>
                  <a:cubicBezTo>
                    <a:pt x="39" y="15"/>
                    <a:pt x="39" y="15"/>
                    <a:pt x="39" y="15"/>
                  </a:cubicBezTo>
                  <a:cubicBezTo>
                    <a:pt x="32" y="18"/>
                    <a:pt x="27" y="22"/>
                    <a:pt x="22" y="27"/>
                  </a:cubicBezTo>
                  <a:cubicBezTo>
                    <a:pt x="22" y="24"/>
                    <a:pt x="22" y="24"/>
                    <a:pt x="22" y="24"/>
                  </a:cubicBezTo>
                  <a:cubicBezTo>
                    <a:pt x="26" y="20"/>
                    <a:pt x="31" y="16"/>
                    <a:pt x="36" y="14"/>
                  </a:cubicBezTo>
                  <a:moveTo>
                    <a:pt x="23" y="42"/>
                  </a:moveTo>
                  <a:cubicBezTo>
                    <a:pt x="35" y="46"/>
                    <a:pt x="35" y="46"/>
                    <a:pt x="35" y="46"/>
                  </a:cubicBezTo>
                  <a:cubicBezTo>
                    <a:pt x="36" y="49"/>
                    <a:pt x="36" y="49"/>
                    <a:pt x="36" y="49"/>
                  </a:cubicBezTo>
                  <a:cubicBezTo>
                    <a:pt x="22" y="44"/>
                    <a:pt x="22" y="44"/>
                    <a:pt x="22" y="44"/>
                  </a:cubicBezTo>
                  <a:lnTo>
                    <a:pt x="23" y="42"/>
                  </a:lnTo>
                  <a:close/>
                  <a:moveTo>
                    <a:pt x="11" y="55"/>
                  </a:moveTo>
                  <a:cubicBezTo>
                    <a:pt x="10" y="54"/>
                    <a:pt x="8" y="51"/>
                    <a:pt x="5" y="49"/>
                  </a:cubicBezTo>
                  <a:cubicBezTo>
                    <a:pt x="5" y="48"/>
                    <a:pt x="4" y="48"/>
                    <a:pt x="3" y="47"/>
                  </a:cubicBezTo>
                  <a:cubicBezTo>
                    <a:pt x="4" y="40"/>
                    <a:pt x="6" y="33"/>
                    <a:pt x="9" y="27"/>
                  </a:cubicBezTo>
                  <a:cubicBezTo>
                    <a:pt x="10" y="27"/>
                    <a:pt x="11" y="27"/>
                    <a:pt x="12" y="27"/>
                  </a:cubicBezTo>
                  <a:cubicBezTo>
                    <a:pt x="16" y="26"/>
                    <a:pt x="20" y="26"/>
                    <a:pt x="21" y="26"/>
                  </a:cubicBezTo>
                  <a:cubicBezTo>
                    <a:pt x="21" y="26"/>
                    <a:pt x="21" y="26"/>
                    <a:pt x="21" y="26"/>
                  </a:cubicBezTo>
                  <a:cubicBezTo>
                    <a:pt x="21" y="26"/>
                    <a:pt x="21" y="27"/>
                    <a:pt x="21" y="29"/>
                  </a:cubicBezTo>
                  <a:cubicBezTo>
                    <a:pt x="21" y="33"/>
                    <a:pt x="22" y="40"/>
                    <a:pt x="22" y="42"/>
                  </a:cubicBezTo>
                  <a:cubicBezTo>
                    <a:pt x="22" y="42"/>
                    <a:pt x="22" y="42"/>
                    <a:pt x="22" y="42"/>
                  </a:cubicBezTo>
                  <a:cubicBezTo>
                    <a:pt x="22" y="42"/>
                    <a:pt x="21" y="43"/>
                    <a:pt x="20" y="44"/>
                  </a:cubicBezTo>
                  <a:cubicBezTo>
                    <a:pt x="19" y="46"/>
                    <a:pt x="16" y="50"/>
                    <a:pt x="14" y="52"/>
                  </a:cubicBezTo>
                  <a:cubicBezTo>
                    <a:pt x="12" y="54"/>
                    <a:pt x="12" y="55"/>
                    <a:pt x="11" y="55"/>
                  </a:cubicBezTo>
                  <a:cubicBezTo>
                    <a:pt x="11" y="55"/>
                    <a:pt x="11" y="55"/>
                    <a:pt x="11" y="55"/>
                  </a:cubicBezTo>
                  <a:moveTo>
                    <a:pt x="12" y="57"/>
                  </a:moveTo>
                  <a:cubicBezTo>
                    <a:pt x="12" y="57"/>
                    <a:pt x="12" y="57"/>
                    <a:pt x="12" y="57"/>
                  </a:cubicBezTo>
                  <a:cubicBezTo>
                    <a:pt x="14" y="55"/>
                    <a:pt x="14" y="55"/>
                    <a:pt x="14" y="55"/>
                  </a:cubicBezTo>
                  <a:cubicBezTo>
                    <a:pt x="14" y="61"/>
                    <a:pt x="16" y="68"/>
                    <a:pt x="20" y="73"/>
                  </a:cubicBezTo>
                  <a:cubicBezTo>
                    <a:pt x="17" y="72"/>
                    <a:pt x="17" y="72"/>
                    <a:pt x="17" y="72"/>
                  </a:cubicBezTo>
                  <a:cubicBezTo>
                    <a:pt x="14" y="68"/>
                    <a:pt x="12" y="63"/>
                    <a:pt x="12" y="57"/>
                  </a:cubicBezTo>
                  <a:moveTo>
                    <a:pt x="36" y="96"/>
                  </a:moveTo>
                  <a:cubicBezTo>
                    <a:pt x="35" y="96"/>
                    <a:pt x="34" y="97"/>
                    <a:pt x="33" y="97"/>
                  </a:cubicBezTo>
                  <a:cubicBezTo>
                    <a:pt x="27" y="95"/>
                    <a:pt x="21" y="91"/>
                    <a:pt x="16" y="86"/>
                  </a:cubicBezTo>
                  <a:cubicBezTo>
                    <a:pt x="16" y="85"/>
                    <a:pt x="17" y="84"/>
                    <a:pt x="17" y="83"/>
                  </a:cubicBezTo>
                  <a:cubicBezTo>
                    <a:pt x="17" y="80"/>
                    <a:pt x="18" y="76"/>
                    <a:pt x="18" y="75"/>
                  </a:cubicBezTo>
                  <a:cubicBezTo>
                    <a:pt x="18" y="74"/>
                    <a:pt x="18" y="74"/>
                    <a:pt x="18" y="74"/>
                  </a:cubicBezTo>
                  <a:cubicBezTo>
                    <a:pt x="19" y="74"/>
                    <a:pt x="20" y="74"/>
                    <a:pt x="21" y="75"/>
                  </a:cubicBezTo>
                  <a:cubicBezTo>
                    <a:pt x="25" y="76"/>
                    <a:pt x="32" y="78"/>
                    <a:pt x="34" y="78"/>
                  </a:cubicBezTo>
                  <a:cubicBezTo>
                    <a:pt x="34" y="78"/>
                    <a:pt x="34" y="78"/>
                    <a:pt x="34" y="78"/>
                  </a:cubicBezTo>
                  <a:cubicBezTo>
                    <a:pt x="34" y="78"/>
                    <a:pt x="35" y="79"/>
                    <a:pt x="35" y="80"/>
                  </a:cubicBezTo>
                  <a:cubicBezTo>
                    <a:pt x="37" y="82"/>
                    <a:pt x="39" y="86"/>
                    <a:pt x="41" y="89"/>
                  </a:cubicBezTo>
                  <a:cubicBezTo>
                    <a:pt x="42" y="90"/>
                    <a:pt x="42" y="91"/>
                    <a:pt x="43" y="92"/>
                  </a:cubicBezTo>
                  <a:cubicBezTo>
                    <a:pt x="43" y="92"/>
                    <a:pt x="43" y="92"/>
                    <a:pt x="43" y="92"/>
                  </a:cubicBezTo>
                  <a:cubicBezTo>
                    <a:pt x="42" y="93"/>
                    <a:pt x="39" y="94"/>
                    <a:pt x="36" y="96"/>
                  </a:cubicBezTo>
                  <a:moveTo>
                    <a:pt x="52" y="93"/>
                  </a:moveTo>
                  <a:cubicBezTo>
                    <a:pt x="50" y="93"/>
                    <a:pt x="47" y="93"/>
                    <a:pt x="45" y="92"/>
                  </a:cubicBezTo>
                  <a:cubicBezTo>
                    <a:pt x="43" y="89"/>
                    <a:pt x="43" y="89"/>
                    <a:pt x="43" y="89"/>
                  </a:cubicBezTo>
                  <a:cubicBezTo>
                    <a:pt x="46" y="90"/>
                    <a:pt x="49" y="91"/>
                    <a:pt x="52" y="91"/>
                  </a:cubicBezTo>
                  <a:cubicBezTo>
                    <a:pt x="56" y="91"/>
                    <a:pt x="59" y="90"/>
                    <a:pt x="62" y="89"/>
                  </a:cubicBezTo>
                  <a:cubicBezTo>
                    <a:pt x="61" y="92"/>
                    <a:pt x="61" y="92"/>
                    <a:pt x="61" y="92"/>
                  </a:cubicBezTo>
                  <a:cubicBezTo>
                    <a:pt x="58" y="93"/>
                    <a:pt x="55" y="93"/>
                    <a:pt x="52" y="93"/>
                  </a:cubicBezTo>
                  <a:moveTo>
                    <a:pt x="72" y="97"/>
                  </a:moveTo>
                  <a:cubicBezTo>
                    <a:pt x="71" y="97"/>
                    <a:pt x="70" y="96"/>
                    <a:pt x="69" y="96"/>
                  </a:cubicBezTo>
                  <a:cubicBezTo>
                    <a:pt x="66" y="94"/>
                    <a:pt x="63" y="93"/>
                    <a:pt x="62" y="92"/>
                  </a:cubicBezTo>
                  <a:cubicBezTo>
                    <a:pt x="62" y="92"/>
                    <a:pt x="63" y="92"/>
                    <a:pt x="63" y="92"/>
                  </a:cubicBezTo>
                  <a:cubicBezTo>
                    <a:pt x="63" y="91"/>
                    <a:pt x="64" y="90"/>
                    <a:pt x="65" y="89"/>
                  </a:cubicBezTo>
                  <a:cubicBezTo>
                    <a:pt x="67" y="85"/>
                    <a:pt x="71" y="79"/>
                    <a:pt x="71" y="78"/>
                  </a:cubicBezTo>
                  <a:cubicBezTo>
                    <a:pt x="72" y="78"/>
                    <a:pt x="79" y="76"/>
                    <a:pt x="84" y="75"/>
                  </a:cubicBezTo>
                  <a:cubicBezTo>
                    <a:pt x="85" y="75"/>
                    <a:pt x="87" y="74"/>
                    <a:pt x="87" y="74"/>
                  </a:cubicBezTo>
                  <a:cubicBezTo>
                    <a:pt x="87" y="74"/>
                    <a:pt x="87" y="74"/>
                    <a:pt x="87" y="74"/>
                  </a:cubicBezTo>
                  <a:cubicBezTo>
                    <a:pt x="87" y="75"/>
                    <a:pt x="88" y="79"/>
                    <a:pt x="89" y="82"/>
                  </a:cubicBezTo>
                  <a:cubicBezTo>
                    <a:pt x="89" y="83"/>
                    <a:pt x="89" y="84"/>
                    <a:pt x="89" y="85"/>
                  </a:cubicBezTo>
                  <a:cubicBezTo>
                    <a:pt x="84" y="90"/>
                    <a:pt x="79" y="94"/>
                    <a:pt x="72" y="97"/>
                  </a:cubicBezTo>
                  <a:moveTo>
                    <a:pt x="88" y="72"/>
                  </a:moveTo>
                  <a:cubicBezTo>
                    <a:pt x="85" y="73"/>
                    <a:pt x="85" y="73"/>
                    <a:pt x="85" y="73"/>
                  </a:cubicBezTo>
                  <a:cubicBezTo>
                    <a:pt x="89" y="68"/>
                    <a:pt x="91" y="61"/>
                    <a:pt x="91" y="54"/>
                  </a:cubicBezTo>
                  <a:cubicBezTo>
                    <a:pt x="93" y="57"/>
                    <a:pt x="93" y="57"/>
                    <a:pt x="93" y="57"/>
                  </a:cubicBezTo>
                  <a:cubicBezTo>
                    <a:pt x="93" y="62"/>
                    <a:pt x="91" y="68"/>
                    <a:pt x="88" y="72"/>
                  </a:cubicBezTo>
                  <a:moveTo>
                    <a:pt x="94" y="55"/>
                  </a:moveTo>
                  <a:cubicBezTo>
                    <a:pt x="94" y="55"/>
                    <a:pt x="94" y="55"/>
                    <a:pt x="94" y="55"/>
                  </a:cubicBezTo>
                  <a:cubicBezTo>
                    <a:pt x="93" y="54"/>
                    <a:pt x="92" y="53"/>
                    <a:pt x="91" y="52"/>
                  </a:cubicBezTo>
                  <a:cubicBezTo>
                    <a:pt x="89" y="49"/>
                    <a:pt x="87" y="46"/>
                    <a:pt x="85" y="44"/>
                  </a:cubicBezTo>
                  <a:cubicBezTo>
                    <a:pt x="84" y="43"/>
                    <a:pt x="84" y="42"/>
                    <a:pt x="84" y="42"/>
                  </a:cubicBezTo>
                  <a:cubicBezTo>
                    <a:pt x="84" y="42"/>
                    <a:pt x="84" y="42"/>
                    <a:pt x="84" y="42"/>
                  </a:cubicBezTo>
                  <a:cubicBezTo>
                    <a:pt x="84" y="40"/>
                    <a:pt x="84" y="34"/>
                    <a:pt x="84" y="30"/>
                  </a:cubicBezTo>
                  <a:cubicBezTo>
                    <a:pt x="85" y="28"/>
                    <a:pt x="85" y="27"/>
                    <a:pt x="85" y="26"/>
                  </a:cubicBezTo>
                  <a:cubicBezTo>
                    <a:pt x="85" y="26"/>
                    <a:pt x="85" y="26"/>
                    <a:pt x="85" y="26"/>
                  </a:cubicBezTo>
                  <a:cubicBezTo>
                    <a:pt x="86" y="26"/>
                    <a:pt x="89" y="26"/>
                    <a:pt x="92" y="27"/>
                  </a:cubicBezTo>
                  <a:cubicBezTo>
                    <a:pt x="94" y="27"/>
                    <a:pt x="95" y="27"/>
                    <a:pt x="95" y="27"/>
                  </a:cubicBezTo>
                  <a:cubicBezTo>
                    <a:pt x="99" y="33"/>
                    <a:pt x="101" y="40"/>
                    <a:pt x="102" y="47"/>
                  </a:cubicBezTo>
                  <a:cubicBezTo>
                    <a:pt x="101" y="48"/>
                    <a:pt x="100" y="49"/>
                    <a:pt x="100" y="50"/>
                  </a:cubicBezTo>
                  <a:cubicBezTo>
                    <a:pt x="97" y="52"/>
                    <a:pt x="94" y="54"/>
                    <a:pt x="94" y="55"/>
                  </a:cubicBezTo>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8" name="组合 17"/>
          <p:cNvGrpSpPr/>
          <p:nvPr/>
        </p:nvGrpSpPr>
        <p:grpSpPr>
          <a:xfrm>
            <a:off x="5723864" y="2630859"/>
            <a:ext cx="3622067" cy="2414711"/>
            <a:chOff x="6482148" y="1160347"/>
            <a:chExt cx="4031105" cy="2687403"/>
          </a:xfrm>
        </p:grpSpPr>
        <p:graphicFrame>
          <p:nvGraphicFramePr>
            <p:cNvPr id="19" name="图表 18"/>
            <p:cNvGraphicFramePr/>
            <p:nvPr/>
          </p:nvGraphicFramePr>
          <p:xfrm>
            <a:off x="6482148" y="1160347"/>
            <a:ext cx="4031105" cy="2687403"/>
          </p:xfrm>
          <a:graphic>
            <a:graphicData uri="http://schemas.openxmlformats.org/drawingml/2006/chart">
              <c:chart xmlns:c="http://schemas.openxmlformats.org/drawingml/2006/chart" r:id="rId6"/>
            </a:graphicData>
          </a:graphic>
        </p:graphicFrame>
        <p:sp>
          <p:nvSpPr>
            <p:cNvPr id="20" name="Freeform 28"/>
            <p:cNvSpPr>
              <a:spLocks noEditPoints="1"/>
            </p:cNvSpPr>
            <p:nvPr/>
          </p:nvSpPr>
          <p:spPr bwMode="auto">
            <a:xfrm>
              <a:off x="8159265" y="2118357"/>
              <a:ext cx="623785" cy="789746"/>
            </a:xfrm>
            <a:custGeom>
              <a:gdLst>
                <a:gd name="T0" fmla="*/ 62 w 89"/>
                <a:gd name="T1" fmla="*/ 91 h 114"/>
                <a:gd name="T2" fmla="*/ 89 w 89"/>
                <a:gd name="T3" fmla="*/ 6 h 114"/>
                <a:gd name="T4" fmla="*/ 72 w 89"/>
                <a:gd name="T5" fmla="*/ 0 h 114"/>
                <a:gd name="T6" fmla="*/ 60 w 89"/>
                <a:gd name="T7" fmla="*/ 6 h 114"/>
                <a:gd name="T8" fmla="*/ 45 w 89"/>
                <a:gd name="T9" fmla="*/ 0 h 114"/>
                <a:gd name="T10" fmla="*/ 32 w 89"/>
                <a:gd name="T11" fmla="*/ 6 h 114"/>
                <a:gd name="T12" fmla="*/ 32 w 89"/>
                <a:gd name="T13" fmla="*/ 6 h 114"/>
                <a:gd name="T14" fmla="*/ 15 w 89"/>
                <a:gd name="T15" fmla="*/ 0 h 114"/>
                <a:gd name="T16" fmla="*/ 0 w 89"/>
                <a:gd name="T17" fmla="*/ 6 h 114"/>
                <a:gd name="T18" fmla="*/ 27 w 89"/>
                <a:gd name="T19" fmla="*/ 91 h 114"/>
                <a:gd name="T20" fmla="*/ 27 w 89"/>
                <a:gd name="T21" fmla="*/ 91 h 114"/>
                <a:gd name="T22" fmla="*/ 26 w 89"/>
                <a:gd name="T23" fmla="*/ 96 h 114"/>
                <a:gd name="T24" fmla="*/ 45 w 89"/>
                <a:gd name="T25" fmla="*/ 114 h 114"/>
                <a:gd name="T26" fmla="*/ 63 w 89"/>
                <a:gd name="T27" fmla="*/ 96 h 114"/>
                <a:gd name="T28" fmla="*/ 62 w 89"/>
                <a:gd name="T29" fmla="*/ 91 h 114"/>
                <a:gd name="T30" fmla="*/ 60 w 89"/>
                <a:gd name="T31" fmla="*/ 88 h 114"/>
                <a:gd name="T32" fmla="*/ 58 w 89"/>
                <a:gd name="T33" fmla="*/ 88 h 114"/>
                <a:gd name="T34" fmla="*/ 48 w 89"/>
                <a:gd name="T35" fmla="*/ 87 h 114"/>
                <a:gd name="T36" fmla="*/ 53 w 89"/>
                <a:gd name="T37" fmla="*/ 55 h 114"/>
                <a:gd name="T38" fmla="*/ 72 w 89"/>
                <a:gd name="T39" fmla="*/ 51 h 114"/>
                <a:gd name="T40" fmla="*/ 60 w 89"/>
                <a:gd name="T41" fmla="*/ 88 h 114"/>
                <a:gd name="T42" fmla="*/ 40 w 89"/>
                <a:gd name="T43" fmla="*/ 55 h 114"/>
                <a:gd name="T44" fmla="*/ 46 w 89"/>
                <a:gd name="T45" fmla="*/ 55 h 114"/>
                <a:gd name="T46" fmla="*/ 50 w 89"/>
                <a:gd name="T47" fmla="*/ 55 h 114"/>
                <a:gd name="T48" fmla="*/ 45 w 89"/>
                <a:gd name="T49" fmla="*/ 86 h 114"/>
                <a:gd name="T50" fmla="*/ 40 w 89"/>
                <a:gd name="T51" fmla="*/ 55 h 114"/>
                <a:gd name="T52" fmla="*/ 72 w 89"/>
                <a:gd name="T53" fmla="*/ 4 h 114"/>
                <a:gd name="T54" fmla="*/ 85 w 89"/>
                <a:gd name="T55" fmla="*/ 8 h 114"/>
                <a:gd name="T56" fmla="*/ 73 w 89"/>
                <a:gd name="T57" fmla="*/ 47 h 114"/>
                <a:gd name="T58" fmla="*/ 54 w 89"/>
                <a:gd name="T59" fmla="*/ 52 h 114"/>
                <a:gd name="T60" fmla="*/ 61 w 89"/>
                <a:gd name="T61" fmla="*/ 9 h 114"/>
                <a:gd name="T62" fmla="*/ 72 w 89"/>
                <a:gd name="T63" fmla="*/ 4 h 114"/>
                <a:gd name="T64" fmla="*/ 45 w 89"/>
                <a:gd name="T65" fmla="*/ 4 h 114"/>
                <a:gd name="T66" fmla="*/ 58 w 89"/>
                <a:gd name="T67" fmla="*/ 9 h 114"/>
                <a:gd name="T68" fmla="*/ 51 w 89"/>
                <a:gd name="T69" fmla="*/ 52 h 114"/>
                <a:gd name="T70" fmla="*/ 40 w 89"/>
                <a:gd name="T71" fmla="*/ 52 h 114"/>
                <a:gd name="T72" fmla="*/ 34 w 89"/>
                <a:gd name="T73" fmla="*/ 9 h 114"/>
                <a:gd name="T74" fmla="*/ 45 w 89"/>
                <a:gd name="T75" fmla="*/ 4 h 114"/>
                <a:gd name="T76" fmla="*/ 15 w 89"/>
                <a:gd name="T77" fmla="*/ 3 h 114"/>
                <a:gd name="T78" fmla="*/ 31 w 89"/>
                <a:gd name="T79" fmla="*/ 9 h 114"/>
                <a:gd name="T80" fmla="*/ 37 w 89"/>
                <a:gd name="T81" fmla="*/ 52 h 114"/>
                <a:gd name="T82" fmla="*/ 16 w 89"/>
                <a:gd name="T83" fmla="*/ 47 h 114"/>
                <a:gd name="T84" fmla="*/ 3 w 89"/>
                <a:gd name="T85" fmla="*/ 8 h 114"/>
                <a:gd name="T86" fmla="*/ 15 w 89"/>
                <a:gd name="T87" fmla="*/ 3 h 114"/>
                <a:gd name="T88" fmla="*/ 17 w 89"/>
                <a:gd name="T89" fmla="*/ 51 h 114"/>
                <a:gd name="T90" fmla="*/ 37 w 89"/>
                <a:gd name="T91" fmla="*/ 55 h 114"/>
                <a:gd name="T92" fmla="*/ 42 w 89"/>
                <a:gd name="T93" fmla="*/ 87 h 114"/>
                <a:gd name="T94" fmla="*/ 31 w 89"/>
                <a:gd name="T95" fmla="*/ 88 h 114"/>
                <a:gd name="T96" fmla="*/ 29 w 89"/>
                <a:gd name="T97" fmla="*/ 88 h 114"/>
                <a:gd name="T98" fmla="*/ 17 w 89"/>
                <a:gd name="T99" fmla="*/ 51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14">
                  <a:moveTo>
                    <a:pt x="62" y="91"/>
                  </a:moveTo>
                  <a:cubicBezTo>
                    <a:pt x="89" y="6"/>
                    <a:pt x="89" y="6"/>
                    <a:pt x="89" y="6"/>
                  </a:cubicBezTo>
                  <a:cubicBezTo>
                    <a:pt x="72" y="0"/>
                    <a:pt x="72" y="0"/>
                    <a:pt x="72" y="0"/>
                  </a:cubicBezTo>
                  <a:cubicBezTo>
                    <a:pt x="60" y="6"/>
                    <a:pt x="60" y="6"/>
                    <a:pt x="60" y="6"/>
                  </a:cubicBezTo>
                  <a:cubicBezTo>
                    <a:pt x="45" y="0"/>
                    <a:pt x="45" y="0"/>
                    <a:pt x="45" y="0"/>
                  </a:cubicBezTo>
                  <a:cubicBezTo>
                    <a:pt x="32" y="6"/>
                    <a:pt x="32" y="6"/>
                    <a:pt x="32" y="6"/>
                  </a:cubicBezTo>
                  <a:cubicBezTo>
                    <a:pt x="32" y="6"/>
                    <a:pt x="32" y="6"/>
                    <a:pt x="32" y="6"/>
                  </a:cubicBezTo>
                  <a:cubicBezTo>
                    <a:pt x="15" y="0"/>
                    <a:pt x="15" y="0"/>
                    <a:pt x="15" y="0"/>
                  </a:cubicBezTo>
                  <a:cubicBezTo>
                    <a:pt x="0" y="6"/>
                    <a:pt x="0" y="6"/>
                    <a:pt x="0" y="6"/>
                  </a:cubicBezTo>
                  <a:cubicBezTo>
                    <a:pt x="27" y="91"/>
                    <a:pt x="27" y="91"/>
                    <a:pt x="27" y="91"/>
                  </a:cubicBezTo>
                  <a:cubicBezTo>
                    <a:pt x="27" y="91"/>
                    <a:pt x="27" y="91"/>
                    <a:pt x="27" y="91"/>
                  </a:cubicBezTo>
                  <a:cubicBezTo>
                    <a:pt x="27" y="92"/>
                    <a:pt x="26" y="94"/>
                    <a:pt x="26" y="96"/>
                  </a:cubicBezTo>
                  <a:cubicBezTo>
                    <a:pt x="26" y="106"/>
                    <a:pt x="34" y="114"/>
                    <a:pt x="45" y="114"/>
                  </a:cubicBezTo>
                  <a:cubicBezTo>
                    <a:pt x="55" y="114"/>
                    <a:pt x="63" y="106"/>
                    <a:pt x="63" y="96"/>
                  </a:cubicBezTo>
                  <a:cubicBezTo>
                    <a:pt x="63" y="94"/>
                    <a:pt x="62" y="92"/>
                    <a:pt x="62" y="91"/>
                  </a:cubicBezTo>
                  <a:close/>
                  <a:moveTo>
                    <a:pt x="60" y="88"/>
                  </a:moveTo>
                  <a:cubicBezTo>
                    <a:pt x="58" y="88"/>
                    <a:pt x="58" y="88"/>
                    <a:pt x="58" y="88"/>
                  </a:cubicBezTo>
                  <a:cubicBezTo>
                    <a:pt x="56" y="87"/>
                    <a:pt x="52" y="87"/>
                    <a:pt x="48" y="87"/>
                  </a:cubicBezTo>
                  <a:cubicBezTo>
                    <a:pt x="53" y="55"/>
                    <a:pt x="53" y="55"/>
                    <a:pt x="53" y="55"/>
                  </a:cubicBezTo>
                  <a:cubicBezTo>
                    <a:pt x="62" y="54"/>
                    <a:pt x="68" y="52"/>
                    <a:pt x="72" y="51"/>
                  </a:cubicBezTo>
                  <a:lnTo>
                    <a:pt x="60" y="88"/>
                  </a:lnTo>
                  <a:close/>
                  <a:moveTo>
                    <a:pt x="40" y="55"/>
                  </a:moveTo>
                  <a:cubicBezTo>
                    <a:pt x="43" y="55"/>
                    <a:pt x="45" y="55"/>
                    <a:pt x="46" y="55"/>
                  </a:cubicBezTo>
                  <a:cubicBezTo>
                    <a:pt x="48" y="55"/>
                    <a:pt x="49" y="55"/>
                    <a:pt x="50" y="55"/>
                  </a:cubicBezTo>
                  <a:cubicBezTo>
                    <a:pt x="45" y="86"/>
                    <a:pt x="45" y="86"/>
                    <a:pt x="45" y="86"/>
                  </a:cubicBezTo>
                  <a:lnTo>
                    <a:pt x="40" y="55"/>
                  </a:lnTo>
                  <a:close/>
                  <a:moveTo>
                    <a:pt x="72" y="4"/>
                  </a:moveTo>
                  <a:cubicBezTo>
                    <a:pt x="85" y="8"/>
                    <a:pt x="85" y="8"/>
                    <a:pt x="85" y="8"/>
                  </a:cubicBezTo>
                  <a:cubicBezTo>
                    <a:pt x="73" y="47"/>
                    <a:pt x="73" y="47"/>
                    <a:pt x="73" y="47"/>
                  </a:cubicBezTo>
                  <a:cubicBezTo>
                    <a:pt x="71" y="48"/>
                    <a:pt x="64" y="51"/>
                    <a:pt x="54" y="52"/>
                  </a:cubicBezTo>
                  <a:cubicBezTo>
                    <a:pt x="61" y="9"/>
                    <a:pt x="61" y="9"/>
                    <a:pt x="61" y="9"/>
                  </a:cubicBezTo>
                  <a:lnTo>
                    <a:pt x="72" y="4"/>
                  </a:lnTo>
                  <a:close/>
                  <a:moveTo>
                    <a:pt x="45" y="4"/>
                  </a:moveTo>
                  <a:cubicBezTo>
                    <a:pt x="58" y="9"/>
                    <a:pt x="58" y="9"/>
                    <a:pt x="58" y="9"/>
                  </a:cubicBezTo>
                  <a:cubicBezTo>
                    <a:pt x="51" y="52"/>
                    <a:pt x="51" y="52"/>
                    <a:pt x="51" y="52"/>
                  </a:cubicBezTo>
                  <a:cubicBezTo>
                    <a:pt x="47" y="52"/>
                    <a:pt x="44" y="52"/>
                    <a:pt x="40" y="52"/>
                  </a:cubicBezTo>
                  <a:cubicBezTo>
                    <a:pt x="34" y="9"/>
                    <a:pt x="34" y="9"/>
                    <a:pt x="34" y="9"/>
                  </a:cubicBezTo>
                  <a:lnTo>
                    <a:pt x="45" y="4"/>
                  </a:lnTo>
                  <a:close/>
                  <a:moveTo>
                    <a:pt x="15" y="3"/>
                  </a:moveTo>
                  <a:cubicBezTo>
                    <a:pt x="31" y="9"/>
                    <a:pt x="31" y="9"/>
                    <a:pt x="31" y="9"/>
                  </a:cubicBezTo>
                  <a:cubicBezTo>
                    <a:pt x="37" y="52"/>
                    <a:pt x="37" y="52"/>
                    <a:pt x="37" y="52"/>
                  </a:cubicBezTo>
                  <a:cubicBezTo>
                    <a:pt x="31" y="51"/>
                    <a:pt x="24" y="50"/>
                    <a:pt x="16" y="47"/>
                  </a:cubicBezTo>
                  <a:cubicBezTo>
                    <a:pt x="3" y="8"/>
                    <a:pt x="3" y="8"/>
                    <a:pt x="3" y="8"/>
                  </a:cubicBezTo>
                  <a:lnTo>
                    <a:pt x="15" y="3"/>
                  </a:lnTo>
                  <a:close/>
                  <a:moveTo>
                    <a:pt x="17" y="51"/>
                  </a:moveTo>
                  <a:cubicBezTo>
                    <a:pt x="24" y="53"/>
                    <a:pt x="31" y="54"/>
                    <a:pt x="37" y="55"/>
                  </a:cubicBezTo>
                  <a:cubicBezTo>
                    <a:pt x="42" y="87"/>
                    <a:pt x="42" y="87"/>
                    <a:pt x="42" y="87"/>
                  </a:cubicBezTo>
                  <a:cubicBezTo>
                    <a:pt x="37" y="87"/>
                    <a:pt x="34" y="87"/>
                    <a:pt x="31" y="88"/>
                  </a:cubicBezTo>
                  <a:cubicBezTo>
                    <a:pt x="29" y="88"/>
                    <a:pt x="29" y="88"/>
                    <a:pt x="29" y="88"/>
                  </a:cubicBezTo>
                  <a:lnTo>
                    <a:pt x="17" y="51"/>
                  </a:ln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1" name="组合 20"/>
          <p:cNvGrpSpPr/>
          <p:nvPr/>
        </p:nvGrpSpPr>
        <p:grpSpPr>
          <a:xfrm>
            <a:off x="8628676" y="2680756"/>
            <a:ext cx="3472375" cy="2314916"/>
            <a:chOff x="8741059" y="3028228"/>
            <a:chExt cx="3472375" cy="2314916"/>
          </a:xfrm>
        </p:grpSpPr>
        <p:graphicFrame>
          <p:nvGraphicFramePr>
            <p:cNvPr id="22" name="图表 21"/>
            <p:cNvGraphicFramePr/>
            <p:nvPr/>
          </p:nvGraphicFramePr>
          <p:xfrm>
            <a:off x="8741059" y="3028228"/>
            <a:ext cx="3472375" cy="2314916"/>
          </p:xfrm>
          <a:graphic>
            <a:graphicData uri="http://schemas.openxmlformats.org/drawingml/2006/chart">
              <c:chart xmlns:c="http://schemas.openxmlformats.org/drawingml/2006/chart" r:id="rId7"/>
            </a:graphicData>
          </a:graphic>
        </p:graphicFrame>
        <p:grpSp>
          <p:nvGrpSpPr>
            <p:cNvPr id="23" name="组合 22"/>
            <p:cNvGrpSpPr/>
            <p:nvPr/>
          </p:nvGrpSpPr>
          <p:grpSpPr>
            <a:xfrm>
              <a:off x="10106534" y="3825289"/>
              <a:ext cx="720000" cy="720000"/>
              <a:chOff x="7445376" y="2097088"/>
              <a:chExt cx="569913" cy="571500"/>
            </a:xfrm>
            <a:solidFill>
              <a:srgbClr val="619D09"/>
            </a:solidFill>
          </p:grpSpPr>
          <p:sp>
            <p:nvSpPr>
              <p:cNvPr id="24" name="Freeform 44"/>
              <p:cNvSpPr/>
              <p:nvPr/>
            </p:nvSpPr>
            <p:spPr bwMode="auto">
              <a:xfrm>
                <a:off x="7448551" y="2097088"/>
                <a:ext cx="566738" cy="566738"/>
              </a:xfrm>
              <a:custGeom>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Freeform 45"/>
              <p:cNvSpPr/>
              <p:nvPr/>
            </p:nvSpPr>
            <p:spPr bwMode="auto">
              <a:xfrm>
                <a:off x="7737476" y="2097088"/>
                <a:ext cx="277813" cy="277813"/>
              </a:xfrm>
              <a:custGeom>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Freeform 46"/>
              <p:cNvSpPr/>
              <p:nvPr/>
            </p:nvSpPr>
            <p:spPr bwMode="auto">
              <a:xfrm>
                <a:off x="7445376" y="2389188"/>
                <a:ext cx="277813" cy="279400"/>
              </a:xfrm>
              <a:custGeom>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27" name="文本框 26"/>
          <p:cNvSpPr txBox="1"/>
          <p:nvPr/>
        </p:nvSpPr>
        <p:spPr>
          <a:xfrm>
            <a:off x="10102546" y="5157787"/>
            <a:ext cx="912429" cy="584775"/>
          </a:xfrm>
          <a:prstGeom prst="rect">
            <a:avLst/>
          </a:prstGeom>
          <a:noFill/>
        </p:spPr>
        <p:txBody>
          <a:bodyPr wrap="none" rtlCol="0">
            <a:spAutoFit/>
          </a:bodyPr>
          <a:lstStyle/>
          <a:p>
            <a:r>
              <a:rPr lang="en-US" altLang="zh-CN"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17%</a:t>
            </a:r>
            <a:endParaRPr lang="zh-CN" altLang="en-US"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文本框 27"/>
          <p:cNvSpPr txBox="1"/>
          <p:nvPr/>
        </p:nvSpPr>
        <p:spPr>
          <a:xfrm>
            <a:off x="1312228" y="5157787"/>
            <a:ext cx="987771" cy="584775"/>
          </a:xfrm>
          <a:prstGeom prst="rect">
            <a:avLst/>
          </a:prstGeom>
          <a:noFill/>
        </p:spPr>
        <p:txBody>
          <a:bodyPr wrap="none" rtlCol="0">
            <a:spAutoFit/>
          </a:bodyPr>
          <a:lstStyle/>
          <a:p>
            <a:r>
              <a:rPr lang="en-US" altLang="zh-CN"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28%</a:t>
            </a:r>
            <a:endParaRPr lang="zh-CN" altLang="en-US"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文本框 28"/>
          <p:cNvSpPr txBox="1"/>
          <p:nvPr/>
        </p:nvSpPr>
        <p:spPr>
          <a:xfrm>
            <a:off x="4209381" y="5157787"/>
            <a:ext cx="987771" cy="584775"/>
          </a:xfrm>
          <a:prstGeom prst="rect">
            <a:avLst/>
          </a:prstGeom>
          <a:noFill/>
        </p:spPr>
        <p:txBody>
          <a:bodyPr wrap="none" rtlCol="0">
            <a:spAutoFit/>
          </a:bodyPr>
          <a:lstStyle/>
          <a:p>
            <a:r>
              <a:rPr lang="en-US" altLang="zh-CN"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36%</a:t>
            </a:r>
            <a:endParaRPr lang="zh-CN" altLang="en-US"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文本框 29"/>
          <p:cNvSpPr txBox="1"/>
          <p:nvPr/>
        </p:nvSpPr>
        <p:spPr>
          <a:xfrm>
            <a:off x="7167281" y="5157787"/>
            <a:ext cx="987771" cy="584775"/>
          </a:xfrm>
          <a:prstGeom prst="rect">
            <a:avLst/>
          </a:prstGeom>
          <a:noFill/>
        </p:spPr>
        <p:txBody>
          <a:bodyPr wrap="none" rtlCol="0">
            <a:spAutoFit/>
          </a:bodyPr>
          <a:lstStyle/>
          <a:p>
            <a:r>
              <a:rPr lang="en-US" altLang="zh-CN"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52%</a:t>
            </a:r>
            <a:endParaRPr lang="zh-CN" altLang="en-US" sz="32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文本框 30"/>
          <p:cNvSpPr txBox="1"/>
          <p:nvPr/>
        </p:nvSpPr>
        <p:spPr>
          <a:xfrm>
            <a:off x="4543480" y="1647802"/>
            <a:ext cx="3108543" cy="584775"/>
          </a:xfrm>
          <a:prstGeom prst="rect">
            <a:avLst/>
          </a:prstGeom>
          <a:noFill/>
        </p:spPr>
        <p:txBody>
          <a:bodyPr wrap="none" rtlCol="0">
            <a:spAutoFit/>
          </a:bodyPr>
          <a:lstStyle/>
          <a:p>
            <a:pPr algn="ctr"/>
            <a:r>
              <a:rPr lang="zh-CN" altLang="en-US" sz="3200" b="1" spc="6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点击输入标题</a:t>
            </a:r>
            <a:endParaRPr lang="zh-CN" altLang="en-US" sz="3200" b="1" spc="60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42"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500"/>
                            </p:stCondLst>
                            <p:childTnLst>
                              <p:par>
                                <p:cTn id="42" presetID="42"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Group 2"/>
          <p:cNvGrpSpPr/>
          <p:nvPr/>
        </p:nvGrpSpPr>
        <p:grpSpPr>
          <a:xfrm>
            <a:off x="1131305" y="3932124"/>
            <a:ext cx="4415481" cy="2025902"/>
            <a:chOff x="3888259" y="3642564"/>
            <a:chExt cx="4415481" cy="2025902"/>
          </a:xfrm>
        </p:grpSpPr>
        <p:sp>
          <p:nvSpPr>
            <p:cNvPr id="5" name="Freeform 3"/>
            <p:cNvSpPr/>
            <p:nvPr/>
          </p:nvSpPr>
          <p:spPr bwMode="auto">
            <a:xfrm>
              <a:off x="4588624" y="3642564"/>
              <a:ext cx="3014751" cy="1002461"/>
            </a:xfrm>
            <a:custGeom>
              <a:gdLst>
                <a:gd name="T0" fmla="*/ 0 w 947"/>
                <a:gd name="T1" fmla="*/ 198 h 430"/>
                <a:gd name="T2" fmla="*/ 473 w 947"/>
                <a:gd name="T3" fmla="*/ 0 h 430"/>
                <a:gd name="T4" fmla="*/ 947 w 947"/>
                <a:gd name="T5" fmla="*/ 198 h 430"/>
                <a:gd name="T6" fmla="*/ 473 w 947"/>
                <a:gd name="T7" fmla="*/ 430 h 430"/>
                <a:gd name="T8" fmla="*/ 0 w 947"/>
                <a:gd name="T9" fmla="*/ 198 h 430"/>
              </a:gdLst>
              <a:cxnLst>
                <a:cxn ang="0">
                  <a:pos x="T0" y="T1"/>
                </a:cxn>
                <a:cxn ang="0">
                  <a:pos x="T2" y="T3"/>
                </a:cxn>
                <a:cxn ang="0">
                  <a:pos x="T4" y="T5"/>
                </a:cxn>
                <a:cxn ang="0">
                  <a:pos x="T6" y="T7"/>
                </a:cxn>
                <a:cxn ang="0">
                  <a:pos x="T8" y="T9"/>
                </a:cxn>
              </a:cxnLst>
              <a:rect l="0" t="0" r="r" b="b"/>
              <a:pathLst>
                <a:path w="946" h="430">
                  <a:moveTo>
                    <a:pt x="0" y="198"/>
                  </a:moveTo>
                  <a:lnTo>
                    <a:pt x="473" y="0"/>
                  </a:lnTo>
                  <a:lnTo>
                    <a:pt x="947" y="198"/>
                  </a:lnTo>
                  <a:lnTo>
                    <a:pt x="473" y="430"/>
                  </a:lnTo>
                  <a:lnTo>
                    <a:pt x="0" y="198"/>
                  </a:lnTo>
                  <a:close/>
                </a:path>
              </a:pathLst>
            </a:custGeom>
            <a:gradFill>
              <a:gsLst>
                <a:gs pos="0">
                  <a:schemeClr val="accent1">
                    <a:lumMod val="75000"/>
                  </a:schemeClr>
                </a:gs>
                <a:gs pos="100000">
                  <a:schemeClr val="accent1"/>
                </a:gs>
              </a:gsLst>
              <a:lin ang="108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Freeform 4"/>
            <p:cNvSpPr/>
            <p:nvPr/>
          </p:nvSpPr>
          <p:spPr bwMode="auto">
            <a:xfrm>
              <a:off x="6094407" y="4104162"/>
              <a:ext cx="2209333" cy="1564304"/>
            </a:xfrm>
            <a:custGeom>
              <a:gdLst>
                <a:gd name="T0" fmla="*/ 0 w 694"/>
                <a:gd name="T1" fmla="*/ 671 h 671"/>
                <a:gd name="T2" fmla="*/ 694 w 694"/>
                <a:gd name="T3" fmla="*/ 329 h 671"/>
                <a:gd name="T4" fmla="*/ 474 w 694"/>
                <a:gd name="T5" fmla="*/ 0 h 671"/>
                <a:gd name="T6" fmla="*/ 0 w 694"/>
                <a:gd name="T7" fmla="*/ 232 h 671"/>
                <a:gd name="T8" fmla="*/ 0 w 694"/>
                <a:gd name="T9" fmla="*/ 671 h 671"/>
              </a:gdLst>
              <a:cxnLst>
                <a:cxn ang="0">
                  <a:pos x="T0" y="T1"/>
                </a:cxn>
                <a:cxn ang="0">
                  <a:pos x="T2" y="T3"/>
                </a:cxn>
                <a:cxn ang="0">
                  <a:pos x="T4" y="T5"/>
                </a:cxn>
                <a:cxn ang="0">
                  <a:pos x="T6" y="T7"/>
                </a:cxn>
                <a:cxn ang="0">
                  <a:pos x="T8" y="T9"/>
                </a:cxn>
              </a:cxnLst>
              <a:rect l="0" t="0" r="r" b="b"/>
              <a:pathLst>
                <a:path w="694" h="671">
                  <a:moveTo>
                    <a:pt x="0" y="671"/>
                  </a:moveTo>
                  <a:lnTo>
                    <a:pt x="694" y="329"/>
                  </a:lnTo>
                  <a:lnTo>
                    <a:pt x="474" y="0"/>
                  </a:lnTo>
                  <a:lnTo>
                    <a:pt x="0" y="232"/>
                  </a:lnTo>
                  <a:lnTo>
                    <a:pt x="0" y="671"/>
                  </a:lnTo>
                  <a:close/>
                </a:path>
              </a:pathLst>
            </a:custGeom>
            <a:gradFill>
              <a:gsLst>
                <a:gs pos="0">
                  <a:schemeClr val="accent1">
                    <a:lumMod val="75000"/>
                  </a:schemeClr>
                </a:gs>
                <a:gs pos="100000">
                  <a:schemeClr val="accent1"/>
                </a:gs>
              </a:gsLst>
              <a:lin ang="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Freeform 5"/>
            <p:cNvSpPr/>
            <p:nvPr/>
          </p:nvSpPr>
          <p:spPr bwMode="auto">
            <a:xfrm>
              <a:off x="3888259" y="4104162"/>
              <a:ext cx="2206148" cy="1564304"/>
            </a:xfrm>
            <a:custGeom>
              <a:gdLst>
                <a:gd name="T0" fmla="*/ 693 w 693"/>
                <a:gd name="T1" fmla="*/ 232 h 671"/>
                <a:gd name="T2" fmla="*/ 220 w 693"/>
                <a:gd name="T3" fmla="*/ 0 h 671"/>
                <a:gd name="T4" fmla="*/ 0 w 693"/>
                <a:gd name="T5" fmla="*/ 329 h 671"/>
                <a:gd name="T6" fmla="*/ 693 w 693"/>
                <a:gd name="T7" fmla="*/ 671 h 671"/>
                <a:gd name="T8" fmla="*/ 693 w 693"/>
                <a:gd name="T9" fmla="*/ 232 h 671"/>
              </a:gdLst>
              <a:cxnLst>
                <a:cxn ang="0">
                  <a:pos x="T0" y="T1"/>
                </a:cxn>
                <a:cxn ang="0">
                  <a:pos x="T2" y="T3"/>
                </a:cxn>
                <a:cxn ang="0">
                  <a:pos x="T4" y="T5"/>
                </a:cxn>
                <a:cxn ang="0">
                  <a:pos x="T6" y="T7"/>
                </a:cxn>
                <a:cxn ang="0">
                  <a:pos x="T8" y="T9"/>
                </a:cxn>
              </a:cxnLst>
              <a:rect l="0" t="0" r="r" b="b"/>
              <a:pathLst>
                <a:path w="693" h="671">
                  <a:moveTo>
                    <a:pt x="693" y="232"/>
                  </a:moveTo>
                  <a:lnTo>
                    <a:pt x="220" y="0"/>
                  </a:lnTo>
                  <a:lnTo>
                    <a:pt x="0" y="329"/>
                  </a:lnTo>
                  <a:lnTo>
                    <a:pt x="693" y="671"/>
                  </a:lnTo>
                  <a:lnTo>
                    <a:pt x="693" y="232"/>
                  </a:lnTo>
                  <a:close/>
                </a:path>
              </a:pathLst>
            </a:custGeom>
            <a:gradFill>
              <a:gsLst>
                <a:gs pos="0">
                  <a:schemeClr val="accent1"/>
                </a:gs>
                <a:gs pos="100000">
                  <a:schemeClr val="accent1">
                    <a:lumMod val="60000"/>
                    <a:lumOff val="40000"/>
                  </a:schemeClr>
                </a:gs>
              </a:gsLst>
              <a:lin ang="108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Group 6"/>
          <p:cNvGrpSpPr/>
          <p:nvPr/>
        </p:nvGrpSpPr>
        <p:grpSpPr>
          <a:xfrm>
            <a:off x="1885788" y="3127517"/>
            <a:ext cx="2906513" cy="1524671"/>
            <a:chOff x="4642742" y="2837957"/>
            <a:chExt cx="2906513" cy="1524671"/>
          </a:xfrm>
        </p:grpSpPr>
        <p:sp>
          <p:nvSpPr>
            <p:cNvPr id="9" name="Freeform 7"/>
            <p:cNvSpPr/>
            <p:nvPr/>
          </p:nvSpPr>
          <p:spPr bwMode="auto">
            <a:xfrm>
              <a:off x="5343107" y="2837957"/>
              <a:ext cx="1505783" cy="501230"/>
            </a:xfrm>
            <a:custGeom>
              <a:gdLst>
                <a:gd name="T0" fmla="*/ 0 w 473"/>
                <a:gd name="T1" fmla="*/ 97 h 215"/>
                <a:gd name="T2" fmla="*/ 236 w 473"/>
                <a:gd name="T3" fmla="*/ 0 h 215"/>
                <a:gd name="T4" fmla="*/ 473 w 473"/>
                <a:gd name="T5" fmla="*/ 97 h 215"/>
                <a:gd name="T6" fmla="*/ 236 w 473"/>
                <a:gd name="T7" fmla="*/ 215 h 215"/>
                <a:gd name="T8" fmla="*/ 0 w 473"/>
                <a:gd name="T9" fmla="*/ 97 h 215"/>
              </a:gdLst>
              <a:cxnLst>
                <a:cxn ang="0">
                  <a:pos x="T0" y="T1"/>
                </a:cxn>
                <a:cxn ang="0">
                  <a:pos x="T2" y="T3"/>
                </a:cxn>
                <a:cxn ang="0">
                  <a:pos x="T4" y="T5"/>
                </a:cxn>
                <a:cxn ang="0">
                  <a:pos x="T6" y="T7"/>
                </a:cxn>
                <a:cxn ang="0">
                  <a:pos x="T8" y="T9"/>
                </a:cxn>
              </a:cxnLst>
              <a:rect l="0" t="0" r="r" b="b"/>
              <a:pathLst>
                <a:path w="472" h="215">
                  <a:moveTo>
                    <a:pt x="0" y="97"/>
                  </a:moveTo>
                  <a:lnTo>
                    <a:pt x="236" y="0"/>
                  </a:lnTo>
                  <a:lnTo>
                    <a:pt x="473" y="97"/>
                  </a:lnTo>
                  <a:lnTo>
                    <a:pt x="236" y="215"/>
                  </a:lnTo>
                  <a:lnTo>
                    <a:pt x="0" y="97"/>
                  </a:lnTo>
                  <a:close/>
                </a:path>
              </a:pathLst>
            </a:custGeom>
            <a:gradFill>
              <a:gsLst>
                <a:gs pos="0">
                  <a:schemeClr val="accent2">
                    <a:lumMod val="75000"/>
                  </a:schemeClr>
                </a:gs>
                <a:gs pos="100000">
                  <a:schemeClr val="accent2"/>
                </a:gs>
              </a:gsLst>
              <a:lin ang="108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Freeform 8"/>
            <p:cNvSpPr/>
            <p:nvPr/>
          </p:nvSpPr>
          <p:spPr bwMode="auto">
            <a:xfrm>
              <a:off x="6094407" y="3064093"/>
              <a:ext cx="1454848" cy="1298535"/>
            </a:xfrm>
            <a:custGeom>
              <a:gdLst>
                <a:gd name="T0" fmla="*/ 0 w 457"/>
                <a:gd name="T1" fmla="*/ 557 h 557"/>
                <a:gd name="T2" fmla="*/ 457 w 457"/>
                <a:gd name="T3" fmla="*/ 333 h 557"/>
                <a:gd name="T4" fmla="*/ 237 w 457"/>
                <a:gd name="T5" fmla="*/ 0 h 557"/>
                <a:gd name="T6" fmla="*/ 0 w 457"/>
                <a:gd name="T7" fmla="*/ 118 h 557"/>
                <a:gd name="T8" fmla="*/ 0 w 457"/>
                <a:gd name="T9" fmla="*/ 557 h 557"/>
              </a:gdLst>
              <a:cxnLst>
                <a:cxn ang="0">
                  <a:pos x="T0" y="T1"/>
                </a:cxn>
                <a:cxn ang="0">
                  <a:pos x="T2" y="T3"/>
                </a:cxn>
                <a:cxn ang="0">
                  <a:pos x="T4" y="T5"/>
                </a:cxn>
                <a:cxn ang="0">
                  <a:pos x="T6" y="T7"/>
                </a:cxn>
                <a:cxn ang="0">
                  <a:pos x="T8" y="T9"/>
                </a:cxn>
              </a:cxnLst>
              <a:rect l="0" t="0" r="r" b="b"/>
              <a:pathLst>
                <a:path w="457" h="557">
                  <a:moveTo>
                    <a:pt x="0" y="557"/>
                  </a:moveTo>
                  <a:lnTo>
                    <a:pt x="457" y="333"/>
                  </a:lnTo>
                  <a:lnTo>
                    <a:pt x="237" y="0"/>
                  </a:lnTo>
                  <a:lnTo>
                    <a:pt x="0" y="118"/>
                  </a:lnTo>
                  <a:lnTo>
                    <a:pt x="0" y="557"/>
                  </a:lnTo>
                  <a:close/>
                </a:path>
              </a:pathLst>
            </a:custGeom>
            <a:gradFill>
              <a:gsLst>
                <a:gs pos="0">
                  <a:schemeClr val="accent2">
                    <a:lumMod val="75000"/>
                  </a:schemeClr>
                </a:gs>
                <a:gs pos="100000">
                  <a:schemeClr val="accent2"/>
                </a:gs>
              </a:gsLst>
              <a:lin ang="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Freeform 9"/>
            <p:cNvSpPr/>
            <p:nvPr/>
          </p:nvSpPr>
          <p:spPr bwMode="auto">
            <a:xfrm>
              <a:off x="4642742" y="3064093"/>
              <a:ext cx="1451665" cy="1298535"/>
            </a:xfrm>
            <a:custGeom>
              <a:gdLst>
                <a:gd name="T0" fmla="*/ 456 w 456"/>
                <a:gd name="T1" fmla="*/ 118 h 557"/>
                <a:gd name="T2" fmla="*/ 220 w 456"/>
                <a:gd name="T3" fmla="*/ 0 h 557"/>
                <a:gd name="T4" fmla="*/ 0 w 456"/>
                <a:gd name="T5" fmla="*/ 333 h 557"/>
                <a:gd name="T6" fmla="*/ 456 w 456"/>
                <a:gd name="T7" fmla="*/ 557 h 557"/>
                <a:gd name="T8" fmla="*/ 456 w 456"/>
                <a:gd name="T9" fmla="*/ 118 h 557"/>
              </a:gdLst>
              <a:cxnLst>
                <a:cxn ang="0">
                  <a:pos x="T0" y="T1"/>
                </a:cxn>
                <a:cxn ang="0">
                  <a:pos x="T2" y="T3"/>
                </a:cxn>
                <a:cxn ang="0">
                  <a:pos x="T4" y="T5"/>
                </a:cxn>
                <a:cxn ang="0">
                  <a:pos x="T6" y="T7"/>
                </a:cxn>
                <a:cxn ang="0">
                  <a:pos x="T8" y="T9"/>
                </a:cxn>
              </a:cxnLst>
              <a:rect l="0" t="0" r="r" b="b"/>
              <a:pathLst>
                <a:path w="456" h="557">
                  <a:moveTo>
                    <a:pt x="456" y="118"/>
                  </a:moveTo>
                  <a:lnTo>
                    <a:pt x="220" y="0"/>
                  </a:lnTo>
                  <a:lnTo>
                    <a:pt x="0" y="333"/>
                  </a:lnTo>
                  <a:lnTo>
                    <a:pt x="456" y="557"/>
                  </a:lnTo>
                  <a:lnTo>
                    <a:pt x="456" y="118"/>
                  </a:lnTo>
                  <a:close/>
                </a:path>
              </a:pathLst>
            </a:custGeom>
            <a:gradFill>
              <a:gsLst>
                <a:gs pos="0">
                  <a:schemeClr val="accent2"/>
                </a:gs>
                <a:gs pos="100000">
                  <a:schemeClr val="accent2">
                    <a:lumMod val="60000"/>
                    <a:lumOff val="40000"/>
                  </a:schemeClr>
                </a:gs>
              </a:gsLst>
              <a:lin ang="108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Group 10"/>
          <p:cNvGrpSpPr/>
          <p:nvPr/>
        </p:nvGrpSpPr>
        <p:grpSpPr>
          <a:xfrm>
            <a:off x="2640273" y="2342817"/>
            <a:ext cx="1397545" cy="1032767"/>
            <a:chOff x="5397227" y="2053257"/>
            <a:chExt cx="1397545" cy="1032767"/>
          </a:xfrm>
        </p:grpSpPr>
        <p:sp>
          <p:nvSpPr>
            <p:cNvPr id="13" name="Freeform 11"/>
            <p:cNvSpPr/>
            <p:nvPr/>
          </p:nvSpPr>
          <p:spPr bwMode="auto">
            <a:xfrm>
              <a:off x="6094407" y="2053257"/>
              <a:ext cx="700365" cy="1032767"/>
            </a:xfrm>
            <a:custGeom>
              <a:gdLst>
                <a:gd name="T0" fmla="*/ 0 w 220"/>
                <a:gd name="T1" fmla="*/ 443 h 443"/>
                <a:gd name="T2" fmla="*/ 220 w 220"/>
                <a:gd name="T3" fmla="*/ 333 h 443"/>
                <a:gd name="T4" fmla="*/ 0 w 220"/>
                <a:gd name="T5" fmla="*/ 0 h 443"/>
                <a:gd name="T6" fmla="*/ 0 w 220"/>
                <a:gd name="T7" fmla="*/ 4 h 443"/>
                <a:gd name="T8" fmla="*/ 0 w 220"/>
                <a:gd name="T9" fmla="*/ 443 h 443"/>
              </a:gdLst>
              <a:cxnLst>
                <a:cxn ang="0">
                  <a:pos x="T0" y="T1"/>
                </a:cxn>
                <a:cxn ang="0">
                  <a:pos x="T2" y="T3"/>
                </a:cxn>
                <a:cxn ang="0">
                  <a:pos x="T4" y="T5"/>
                </a:cxn>
                <a:cxn ang="0">
                  <a:pos x="T6" y="T7"/>
                </a:cxn>
                <a:cxn ang="0">
                  <a:pos x="T8" y="T9"/>
                </a:cxn>
              </a:cxnLst>
              <a:rect l="0" t="0" r="r" b="b"/>
              <a:pathLst>
                <a:path w="220" h="442">
                  <a:moveTo>
                    <a:pt x="0" y="443"/>
                  </a:moveTo>
                  <a:lnTo>
                    <a:pt x="220" y="333"/>
                  </a:lnTo>
                  <a:lnTo>
                    <a:pt x="0" y="0"/>
                  </a:lnTo>
                  <a:lnTo>
                    <a:pt x="0" y="4"/>
                  </a:lnTo>
                  <a:lnTo>
                    <a:pt x="0" y="443"/>
                  </a:lnTo>
                  <a:close/>
                </a:path>
              </a:pathLst>
            </a:custGeom>
            <a:gradFill>
              <a:gsLst>
                <a:gs pos="0">
                  <a:schemeClr val="accent3">
                    <a:lumMod val="75000"/>
                  </a:schemeClr>
                </a:gs>
                <a:gs pos="100000">
                  <a:schemeClr val="accent3"/>
                </a:gs>
              </a:gsLst>
              <a:lin ang="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Freeform 12"/>
            <p:cNvSpPr/>
            <p:nvPr/>
          </p:nvSpPr>
          <p:spPr bwMode="auto">
            <a:xfrm>
              <a:off x="5397227" y="2053257"/>
              <a:ext cx="697180" cy="1032767"/>
            </a:xfrm>
            <a:custGeom>
              <a:gdLst>
                <a:gd name="T0" fmla="*/ 219 w 219"/>
                <a:gd name="T1" fmla="*/ 4 h 443"/>
                <a:gd name="T2" fmla="*/ 219 w 219"/>
                <a:gd name="T3" fmla="*/ 0 h 443"/>
                <a:gd name="T4" fmla="*/ 0 w 219"/>
                <a:gd name="T5" fmla="*/ 333 h 443"/>
                <a:gd name="T6" fmla="*/ 219 w 219"/>
                <a:gd name="T7" fmla="*/ 443 h 443"/>
                <a:gd name="T8" fmla="*/ 219 w 219"/>
                <a:gd name="T9" fmla="*/ 4 h 443"/>
              </a:gdLst>
              <a:cxnLst>
                <a:cxn ang="0">
                  <a:pos x="T0" y="T1"/>
                </a:cxn>
                <a:cxn ang="0">
                  <a:pos x="T2" y="T3"/>
                </a:cxn>
                <a:cxn ang="0">
                  <a:pos x="T4" y="T5"/>
                </a:cxn>
                <a:cxn ang="0">
                  <a:pos x="T6" y="T7"/>
                </a:cxn>
                <a:cxn ang="0">
                  <a:pos x="T8" y="T9"/>
                </a:cxn>
              </a:cxnLst>
              <a:rect l="0" t="0" r="r" b="b"/>
              <a:pathLst>
                <a:path w="219" h="442">
                  <a:moveTo>
                    <a:pt x="219" y="4"/>
                  </a:moveTo>
                  <a:lnTo>
                    <a:pt x="219" y="0"/>
                  </a:lnTo>
                  <a:lnTo>
                    <a:pt x="0" y="333"/>
                  </a:lnTo>
                  <a:lnTo>
                    <a:pt x="219" y="443"/>
                  </a:lnTo>
                  <a:lnTo>
                    <a:pt x="219" y="4"/>
                  </a:lnTo>
                  <a:close/>
                </a:path>
              </a:pathLst>
            </a:custGeom>
            <a:gradFill>
              <a:gsLst>
                <a:gs pos="0">
                  <a:schemeClr val="accent3"/>
                </a:gs>
                <a:gs pos="100000">
                  <a:schemeClr val="accent3">
                    <a:lumMod val="60000"/>
                    <a:lumOff val="40000"/>
                  </a:schemeClr>
                </a:gs>
              </a:gsLst>
              <a:lin ang="10800000" scaled="1"/>
            </a:gradFill>
            <a:ln>
              <a:noFill/>
            </a:ln>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5" name="TextBox 15"/>
          <p:cNvSpPr txBox="1"/>
          <p:nvPr/>
        </p:nvSpPr>
        <p:spPr>
          <a:xfrm>
            <a:off x="7258890" y="2433809"/>
            <a:ext cx="1107996" cy="369332"/>
          </a:xfrm>
          <a:prstGeom prst="rect">
            <a:avLst/>
          </a:prstGeom>
          <a:noFill/>
        </p:spPr>
        <p:txBody>
          <a:bodyPr wrap="none" rtlCol="0">
            <a:spAutoFit/>
          </a:bodyPr>
          <a:lstStyle/>
          <a:p>
            <a:r>
              <a:rPr lang="zh-CN" altLang="en-US"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Rectangle 16"/>
          <p:cNvSpPr/>
          <p:nvPr/>
        </p:nvSpPr>
        <p:spPr>
          <a:xfrm>
            <a:off x="7258891" y="2696777"/>
            <a:ext cx="3553889" cy="307777"/>
          </a:xfrm>
          <a:prstGeom prst="rect">
            <a:avLst/>
          </a:prstGeom>
        </p:spPr>
        <p:txBody>
          <a:bodyPr wrap="square">
            <a:spAutoFit/>
          </a:bodyPr>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TextBox 17"/>
          <p:cNvSpPr txBox="1"/>
          <p:nvPr/>
        </p:nvSpPr>
        <p:spPr>
          <a:xfrm>
            <a:off x="7258890" y="3413618"/>
            <a:ext cx="1107996" cy="369332"/>
          </a:xfrm>
          <a:prstGeom prst="rect">
            <a:avLst/>
          </a:prstGeom>
          <a:noFill/>
        </p:spPr>
        <p:txBody>
          <a:bodyPr wrap="none" rtlCol="0">
            <a:spAutoFit/>
          </a:bodyPr>
          <a:lstStyle/>
          <a:p>
            <a:r>
              <a:rPr lang="zh-CN" altLang="en-US"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Rectangle 18"/>
          <p:cNvSpPr/>
          <p:nvPr/>
        </p:nvSpPr>
        <p:spPr>
          <a:xfrm>
            <a:off x="7258891" y="3686111"/>
            <a:ext cx="3574668" cy="307777"/>
          </a:xfrm>
          <a:prstGeom prst="rect">
            <a:avLst/>
          </a:prstGeom>
        </p:spPr>
        <p:txBody>
          <a:bodyPr wrap="square">
            <a:spAutoFit/>
          </a:bodyPr>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TextBox 19"/>
          <p:cNvSpPr txBox="1"/>
          <p:nvPr/>
        </p:nvSpPr>
        <p:spPr>
          <a:xfrm>
            <a:off x="7258890" y="4434144"/>
            <a:ext cx="1107996" cy="369332"/>
          </a:xfrm>
          <a:prstGeom prst="rect">
            <a:avLst/>
          </a:prstGeom>
          <a:noFill/>
        </p:spPr>
        <p:txBody>
          <a:bodyPr wrap="none" rtlCol="0">
            <a:spAutoFit/>
          </a:bodyPr>
          <a:lstStyle/>
          <a:p>
            <a:r>
              <a:rPr lang="zh-CN" altLang="en-US"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endParaRPr lang="id-ID"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Rectangle 20"/>
          <p:cNvSpPr/>
          <p:nvPr/>
        </p:nvSpPr>
        <p:spPr>
          <a:xfrm>
            <a:off x="7258890" y="4706637"/>
            <a:ext cx="3580270" cy="307777"/>
          </a:xfrm>
          <a:prstGeom prst="rect">
            <a:avLst/>
          </a:prstGeom>
        </p:spPr>
        <p:txBody>
          <a:bodyPr wrap="square">
            <a:spAutoFit/>
          </a:bodyPr>
          <a:lstStyle/>
          <a:p>
            <a:pPr algn="r">
              <a:defRPr/>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en-US" sz="14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1" name="Straight Connector 13"/>
          <p:cNvCxnSpPr/>
          <p:nvPr/>
        </p:nvCxnSpPr>
        <p:spPr>
          <a:xfrm>
            <a:off x="4168212" y="2787577"/>
            <a:ext cx="2430708" cy="0"/>
          </a:xfrm>
          <a:prstGeom prst="line">
            <a:avLst/>
          </a:prstGeom>
          <a:ln w="15875">
            <a:solidFill>
              <a:schemeClr val="accent3"/>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14"/>
          <p:cNvCxnSpPr/>
          <p:nvPr/>
        </p:nvCxnSpPr>
        <p:spPr>
          <a:xfrm>
            <a:off x="4751582" y="3737309"/>
            <a:ext cx="1847338" cy="0"/>
          </a:xfrm>
          <a:prstGeom prst="line">
            <a:avLst/>
          </a:prstGeom>
          <a:ln w="15875">
            <a:solidFill>
              <a:schemeClr val="accent2"/>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1"/>
          <p:cNvCxnSpPr/>
          <p:nvPr/>
        </p:nvCxnSpPr>
        <p:spPr>
          <a:xfrm>
            <a:off x="5278175" y="4766404"/>
            <a:ext cx="1320745" cy="0"/>
          </a:xfrm>
          <a:prstGeom prst="line">
            <a:avLst/>
          </a:prstGeom>
          <a:ln w="15875">
            <a:solidFill>
              <a:schemeClr val="accent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nvGrpSpPr>
          <p:cNvPr id="24" name="Group 26"/>
          <p:cNvGrpSpPr/>
          <p:nvPr/>
        </p:nvGrpSpPr>
        <p:grpSpPr>
          <a:xfrm>
            <a:off x="6790725" y="4537165"/>
            <a:ext cx="403766" cy="405040"/>
            <a:chOff x="1727201" y="319088"/>
            <a:chExt cx="503237" cy="504825"/>
          </a:xfrm>
          <a:solidFill>
            <a:schemeClr val="accent1"/>
          </a:solidFill>
        </p:grpSpPr>
        <p:sp>
          <p:nvSpPr>
            <p:cNvPr id="25" name="Freeform 15"/>
            <p:cNvSpPr/>
            <p:nvPr/>
          </p:nvSpPr>
          <p:spPr bwMode="auto">
            <a:xfrm>
              <a:off x="1812925" y="406400"/>
              <a:ext cx="120650" cy="119062"/>
            </a:xfrm>
            <a:custGeom>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Freeform 16"/>
            <p:cNvSpPr>
              <a:spLocks noEditPoints="1"/>
            </p:cNvSpPr>
            <p:nvPr/>
          </p:nvSpPr>
          <p:spPr bwMode="auto">
            <a:xfrm>
              <a:off x="1727201" y="319088"/>
              <a:ext cx="503237" cy="504825"/>
            </a:xfrm>
            <a:custGeom>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7" name="Group 29"/>
          <p:cNvGrpSpPr/>
          <p:nvPr/>
        </p:nvGrpSpPr>
        <p:grpSpPr>
          <a:xfrm>
            <a:off x="6772824" y="2537136"/>
            <a:ext cx="439569" cy="500882"/>
            <a:chOff x="4616451" y="1741488"/>
            <a:chExt cx="2959100" cy="3371850"/>
          </a:xfrm>
          <a:solidFill>
            <a:schemeClr val="accent3"/>
          </a:solidFill>
        </p:grpSpPr>
        <p:sp>
          <p:nvSpPr>
            <p:cNvPr id="28" name="Freeform 5"/>
            <p:cNvSpPr>
              <a:spLocks noEditPoints="1"/>
            </p:cNvSpPr>
            <p:nvPr/>
          </p:nvSpPr>
          <p:spPr bwMode="auto">
            <a:xfrm>
              <a:off x="4616451" y="1741488"/>
              <a:ext cx="2959100" cy="3371850"/>
            </a:xfrm>
            <a:custGeom>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Freeform 6"/>
            <p:cNvSpPr/>
            <p:nvPr/>
          </p:nvSpPr>
          <p:spPr bwMode="auto">
            <a:xfrm>
              <a:off x="5184776" y="2062163"/>
              <a:ext cx="2085975" cy="1700213"/>
            </a:xfrm>
            <a:custGeom>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0" name="Group 32"/>
          <p:cNvGrpSpPr/>
          <p:nvPr/>
        </p:nvGrpSpPr>
        <p:grpSpPr>
          <a:xfrm>
            <a:off x="6808403" y="3561342"/>
            <a:ext cx="368411" cy="329977"/>
            <a:chOff x="5326063" y="2705101"/>
            <a:chExt cx="1506538" cy="1349374"/>
          </a:xfrm>
          <a:solidFill>
            <a:schemeClr val="accent2"/>
          </a:solidFill>
        </p:grpSpPr>
        <p:sp>
          <p:nvSpPr>
            <p:cNvPr id="31" name="Freeform 5"/>
            <p:cNvSpPr>
              <a:spLocks noEditPoints="1"/>
            </p:cNvSpPr>
            <p:nvPr/>
          </p:nvSpPr>
          <p:spPr bwMode="auto">
            <a:xfrm>
              <a:off x="5326063" y="2705101"/>
              <a:ext cx="1506538" cy="1349374"/>
            </a:xfrm>
            <a:custGeom>
              <a:gdLst>
                <a:gd name="T0" fmla="*/ 109 w 112"/>
                <a:gd name="T1" fmla="*/ 4 h 100"/>
                <a:gd name="T2" fmla="*/ 83 w 112"/>
                <a:gd name="T3" fmla="*/ 0 h 100"/>
                <a:gd name="T4" fmla="*/ 67 w 112"/>
                <a:gd name="T5" fmla="*/ 3 h 100"/>
                <a:gd name="T6" fmla="*/ 56 w 112"/>
                <a:gd name="T7" fmla="*/ 10 h 100"/>
                <a:gd name="T8" fmla="*/ 45 w 112"/>
                <a:gd name="T9" fmla="*/ 3 h 100"/>
                <a:gd name="T10" fmla="*/ 29 w 112"/>
                <a:gd name="T11" fmla="*/ 0 h 100"/>
                <a:gd name="T12" fmla="*/ 3 w 112"/>
                <a:gd name="T13" fmla="*/ 4 h 100"/>
                <a:gd name="T14" fmla="*/ 0 w 112"/>
                <a:gd name="T15" fmla="*/ 5 h 100"/>
                <a:gd name="T16" fmla="*/ 0 w 112"/>
                <a:gd name="T17" fmla="*/ 92 h 100"/>
                <a:gd name="T18" fmla="*/ 5 w 112"/>
                <a:gd name="T19" fmla="*/ 91 h 100"/>
                <a:gd name="T20" fmla="*/ 41 w 112"/>
                <a:gd name="T21" fmla="*/ 91 h 100"/>
                <a:gd name="T22" fmla="*/ 56 w 112"/>
                <a:gd name="T23" fmla="*/ 100 h 100"/>
                <a:gd name="T24" fmla="*/ 71 w 112"/>
                <a:gd name="T25" fmla="*/ 91 h 100"/>
                <a:gd name="T26" fmla="*/ 107 w 112"/>
                <a:gd name="T27" fmla="*/ 91 h 100"/>
                <a:gd name="T28" fmla="*/ 112 w 112"/>
                <a:gd name="T29" fmla="*/ 92 h 100"/>
                <a:gd name="T30" fmla="*/ 112 w 112"/>
                <a:gd name="T31" fmla="*/ 5 h 100"/>
                <a:gd name="T32" fmla="*/ 109 w 112"/>
                <a:gd name="T33" fmla="*/ 4 h 100"/>
                <a:gd name="T34" fmla="*/ 52 w 112"/>
                <a:gd name="T35" fmla="*/ 87 h 100"/>
                <a:gd name="T36" fmla="*/ 44 w 112"/>
                <a:gd name="T37" fmla="*/ 83 h 100"/>
                <a:gd name="T38" fmla="*/ 27 w 112"/>
                <a:gd name="T39" fmla="*/ 81 h 100"/>
                <a:gd name="T40" fmla="*/ 8 w 112"/>
                <a:gd name="T41" fmla="*/ 82 h 100"/>
                <a:gd name="T42" fmla="*/ 8 w 112"/>
                <a:gd name="T43" fmla="*/ 11 h 100"/>
                <a:gd name="T44" fmla="*/ 29 w 112"/>
                <a:gd name="T45" fmla="*/ 8 h 100"/>
                <a:gd name="T46" fmla="*/ 42 w 112"/>
                <a:gd name="T47" fmla="*/ 11 h 100"/>
                <a:gd name="T48" fmla="*/ 52 w 112"/>
                <a:gd name="T49" fmla="*/ 20 h 100"/>
                <a:gd name="T50" fmla="*/ 52 w 112"/>
                <a:gd name="T51" fmla="*/ 21 h 100"/>
                <a:gd name="T52" fmla="*/ 52 w 112"/>
                <a:gd name="T53" fmla="*/ 84 h 100"/>
                <a:gd name="T54" fmla="*/ 52 w 112"/>
                <a:gd name="T55" fmla="*/ 84 h 100"/>
                <a:gd name="T56" fmla="*/ 52 w 112"/>
                <a:gd name="T57" fmla="*/ 87 h 100"/>
                <a:gd name="T58" fmla="*/ 104 w 112"/>
                <a:gd name="T59" fmla="*/ 82 h 100"/>
                <a:gd name="T60" fmla="*/ 85 w 112"/>
                <a:gd name="T61" fmla="*/ 81 h 100"/>
                <a:gd name="T62" fmla="*/ 68 w 112"/>
                <a:gd name="T63" fmla="*/ 83 h 100"/>
                <a:gd name="T64" fmla="*/ 60 w 112"/>
                <a:gd name="T65" fmla="*/ 87 h 100"/>
                <a:gd name="T66" fmla="*/ 60 w 112"/>
                <a:gd name="T67" fmla="*/ 84 h 100"/>
                <a:gd name="T68" fmla="*/ 60 w 112"/>
                <a:gd name="T69" fmla="*/ 84 h 100"/>
                <a:gd name="T70" fmla="*/ 60 w 112"/>
                <a:gd name="T71" fmla="*/ 21 h 100"/>
                <a:gd name="T72" fmla="*/ 60 w 112"/>
                <a:gd name="T73" fmla="*/ 20 h 100"/>
                <a:gd name="T74" fmla="*/ 70 w 112"/>
                <a:gd name="T75" fmla="*/ 11 h 100"/>
                <a:gd name="T76" fmla="*/ 83 w 112"/>
                <a:gd name="T77" fmla="*/ 8 h 100"/>
                <a:gd name="T78" fmla="*/ 104 w 112"/>
                <a:gd name="T79" fmla="*/ 11 h 100"/>
                <a:gd name="T80" fmla="*/ 104 w 112"/>
                <a:gd name="T81" fmla="*/ 8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00">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Freeform 6"/>
            <p:cNvSpPr/>
            <p:nvPr/>
          </p:nvSpPr>
          <p:spPr bwMode="auto">
            <a:xfrm>
              <a:off x="5514975" y="2921000"/>
              <a:ext cx="430213" cy="161925"/>
            </a:xfrm>
            <a:custGeom>
              <a:gdLst>
                <a:gd name="T0" fmla="*/ 1 w 32"/>
                <a:gd name="T1" fmla="*/ 4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4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Freeform 7"/>
            <p:cNvSpPr/>
            <p:nvPr/>
          </p:nvSpPr>
          <p:spPr bwMode="auto">
            <a:xfrm>
              <a:off x="5514975" y="3082925"/>
              <a:ext cx="430213" cy="161925"/>
            </a:xfrm>
            <a:custGeom>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8 h 12"/>
                <a:gd name="T14" fmla="*/ 1 w 32"/>
                <a:gd name="T15" fmla="*/ 4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Freeform 8"/>
            <p:cNvSpPr/>
            <p:nvPr/>
          </p:nvSpPr>
          <p:spPr bwMode="auto">
            <a:xfrm>
              <a:off x="5514975" y="3232150"/>
              <a:ext cx="430213" cy="161925"/>
            </a:xfrm>
            <a:custGeom>
              <a:gdLst>
                <a:gd name="T0" fmla="*/ 1 w 32"/>
                <a:gd name="T1" fmla="*/ 5 h 12"/>
                <a:gd name="T2" fmla="*/ 0 w 32"/>
                <a:gd name="T3" fmla="*/ 7 h 12"/>
                <a:gd name="T4" fmla="*/ 3 w 32"/>
                <a:gd name="T5" fmla="*/ 8 h 12"/>
                <a:gd name="T6" fmla="*/ 29 w 32"/>
                <a:gd name="T7" fmla="*/ 12 h 12"/>
                <a:gd name="T8" fmla="*/ 30 w 32"/>
                <a:gd name="T9" fmla="*/ 12 h 12"/>
                <a:gd name="T10" fmla="*/ 31 w 32"/>
                <a:gd name="T11" fmla="*/ 12 h 12"/>
                <a:gd name="T12" fmla="*/ 31 w 32"/>
                <a:gd name="T13" fmla="*/ 9 h 12"/>
                <a:gd name="T14" fmla="*/ 1 w 32"/>
                <a:gd name="T15" fmla="*/ 5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Freeform 9"/>
            <p:cNvSpPr/>
            <p:nvPr/>
          </p:nvSpPr>
          <p:spPr bwMode="auto">
            <a:xfrm>
              <a:off x="5514975" y="3394075"/>
              <a:ext cx="430213" cy="161925"/>
            </a:xfrm>
            <a:custGeom>
              <a:gdLst>
                <a:gd name="T0" fmla="*/ 1 w 32"/>
                <a:gd name="T1" fmla="*/ 4 h 12"/>
                <a:gd name="T2" fmla="*/ 0 w 32"/>
                <a:gd name="T3" fmla="*/ 7 h 12"/>
                <a:gd name="T4" fmla="*/ 3 w 32"/>
                <a:gd name="T5" fmla="*/ 8 h 12"/>
                <a:gd name="T6" fmla="*/ 29 w 32"/>
                <a:gd name="T7" fmla="*/ 11 h 12"/>
                <a:gd name="T8" fmla="*/ 30 w 32"/>
                <a:gd name="T9" fmla="*/ 12 h 12"/>
                <a:gd name="T10" fmla="*/ 31 w 32"/>
                <a:gd name="T11" fmla="*/ 11 h 12"/>
                <a:gd name="T12" fmla="*/ 31 w 32"/>
                <a:gd name="T13" fmla="*/ 9 h 12"/>
                <a:gd name="T14" fmla="*/ 1 w 32"/>
                <a:gd name="T15" fmla="*/ 4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Freeform 10"/>
            <p:cNvSpPr/>
            <p:nvPr/>
          </p:nvSpPr>
          <p:spPr bwMode="auto">
            <a:xfrm>
              <a:off x="5514975" y="3556000"/>
              <a:ext cx="430213" cy="161925"/>
            </a:xfrm>
            <a:custGeom>
              <a:gdLst>
                <a:gd name="T0" fmla="*/ 1 w 32"/>
                <a:gd name="T1" fmla="*/ 4 h 12"/>
                <a:gd name="T2" fmla="*/ 0 w 32"/>
                <a:gd name="T3" fmla="*/ 6 h 12"/>
                <a:gd name="T4" fmla="*/ 3 w 32"/>
                <a:gd name="T5" fmla="*/ 7 h 12"/>
                <a:gd name="T6" fmla="*/ 29 w 32"/>
                <a:gd name="T7" fmla="*/ 11 h 12"/>
                <a:gd name="T8" fmla="*/ 30 w 32"/>
                <a:gd name="T9" fmla="*/ 12 h 12"/>
                <a:gd name="T10" fmla="*/ 31 w 32"/>
                <a:gd name="T11" fmla="*/ 11 h 12"/>
                <a:gd name="T12" fmla="*/ 31 w 32"/>
                <a:gd name="T13" fmla="*/ 8 h 12"/>
                <a:gd name="T14" fmla="*/ 1 w 32"/>
                <a:gd name="T15" fmla="*/ 4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Freeform 11"/>
            <p:cNvSpPr/>
            <p:nvPr/>
          </p:nvSpPr>
          <p:spPr bwMode="auto">
            <a:xfrm>
              <a:off x="6213475" y="2921000"/>
              <a:ext cx="430213" cy="161925"/>
            </a:xfrm>
            <a:custGeom>
              <a:gdLst>
                <a:gd name="T0" fmla="*/ 1 w 32"/>
                <a:gd name="T1" fmla="*/ 12 h 12"/>
                <a:gd name="T2" fmla="*/ 2 w 32"/>
                <a:gd name="T3" fmla="*/ 12 h 12"/>
                <a:gd name="T4" fmla="*/ 3 w 32"/>
                <a:gd name="T5" fmla="*/ 12 h 12"/>
                <a:gd name="T6" fmla="*/ 29 w 32"/>
                <a:gd name="T7" fmla="*/ 8 h 12"/>
                <a:gd name="T8" fmla="*/ 32 w 32"/>
                <a:gd name="T9" fmla="*/ 7 h 12"/>
                <a:gd name="T10" fmla="*/ 31 w 32"/>
                <a:gd name="T11" fmla="*/ 4 h 12"/>
                <a:gd name="T12" fmla="*/ 1 w 32"/>
                <a:gd name="T13" fmla="*/ 9 h 12"/>
                <a:gd name="T14" fmla="*/ 1 w 32"/>
                <a:gd name="T15" fmla="*/ 1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Freeform 12"/>
            <p:cNvSpPr/>
            <p:nvPr/>
          </p:nvSpPr>
          <p:spPr bwMode="auto">
            <a:xfrm>
              <a:off x="6213475" y="3082925"/>
              <a:ext cx="430213" cy="161925"/>
            </a:xfrm>
            <a:custGeom>
              <a:gdLst>
                <a:gd name="T0" fmla="*/ 31 w 32"/>
                <a:gd name="T1" fmla="*/ 4 h 12"/>
                <a:gd name="T2" fmla="*/ 1 w 32"/>
                <a:gd name="T3" fmla="*/ 8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Freeform 13"/>
            <p:cNvSpPr/>
            <p:nvPr/>
          </p:nvSpPr>
          <p:spPr bwMode="auto">
            <a:xfrm>
              <a:off x="6213475" y="3232150"/>
              <a:ext cx="430213" cy="161925"/>
            </a:xfrm>
            <a:custGeom>
              <a:gdLst>
                <a:gd name="T0" fmla="*/ 31 w 32"/>
                <a:gd name="T1" fmla="*/ 5 h 12"/>
                <a:gd name="T2" fmla="*/ 1 w 32"/>
                <a:gd name="T3" fmla="*/ 9 h 12"/>
                <a:gd name="T4" fmla="*/ 1 w 32"/>
                <a:gd name="T5" fmla="*/ 12 h 12"/>
                <a:gd name="T6" fmla="*/ 2 w 32"/>
                <a:gd name="T7" fmla="*/ 12 h 12"/>
                <a:gd name="T8" fmla="*/ 3 w 32"/>
                <a:gd name="T9" fmla="*/ 12 h 12"/>
                <a:gd name="T10" fmla="*/ 29 w 32"/>
                <a:gd name="T11" fmla="*/ 8 h 12"/>
                <a:gd name="T12" fmla="*/ 32 w 32"/>
                <a:gd name="T13" fmla="*/ 7 h 12"/>
                <a:gd name="T14" fmla="*/ 31 w 32"/>
                <a:gd name="T15" fmla="*/ 5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Freeform 14"/>
            <p:cNvSpPr/>
            <p:nvPr/>
          </p:nvSpPr>
          <p:spPr bwMode="auto">
            <a:xfrm>
              <a:off x="6213475" y="3394075"/>
              <a:ext cx="430213" cy="161925"/>
            </a:xfrm>
            <a:custGeom>
              <a:gdLst>
                <a:gd name="T0" fmla="*/ 31 w 32"/>
                <a:gd name="T1" fmla="*/ 4 h 12"/>
                <a:gd name="T2" fmla="*/ 1 w 32"/>
                <a:gd name="T3" fmla="*/ 9 h 12"/>
                <a:gd name="T4" fmla="*/ 1 w 32"/>
                <a:gd name="T5" fmla="*/ 11 h 12"/>
                <a:gd name="T6" fmla="*/ 2 w 32"/>
                <a:gd name="T7" fmla="*/ 12 h 12"/>
                <a:gd name="T8" fmla="*/ 3 w 32"/>
                <a:gd name="T9" fmla="*/ 11 h 12"/>
                <a:gd name="T10" fmla="*/ 29 w 32"/>
                <a:gd name="T11" fmla="*/ 8 h 12"/>
                <a:gd name="T12" fmla="*/ 32 w 32"/>
                <a:gd name="T13" fmla="*/ 7 h 12"/>
                <a:gd name="T14" fmla="*/ 31 w 32"/>
                <a:gd name="T15" fmla="*/ 4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par>
                          <p:cTn id="9" fill="hold" nodeType="afterGroup">
                            <p:stCondLst>
                              <p:cond delay="500"/>
                            </p:stCondLst>
                            <p:childTnLst>
                              <p:par>
                                <p:cTn id="10" presetID="1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down)">
                                      <p:cBhvr>
                                        <p:cTn id="13" dur="500"/>
                                        <p:tgtEl>
                                          <p:spTgt spid="8"/>
                                        </p:tgtEl>
                                      </p:cBhvr>
                                    </p:animEffect>
                                  </p:childTnLst>
                                </p:cTn>
                              </p:par>
                            </p:childTnLst>
                          </p:cTn>
                        </p:par>
                        <p:par>
                          <p:cTn id="14" fill="hold" nodeType="afterGroup">
                            <p:stCondLst>
                              <p:cond delay="1000"/>
                            </p:stCondLst>
                            <p:childTnLst>
                              <p:par>
                                <p:cTn id="15" presetID="1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down)">
                                      <p:cBhvr>
                                        <p:cTn id="18" dur="500"/>
                                        <p:tgtEl>
                                          <p:spTgt spid="12"/>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nodeType="afterGroup">
                            <p:stCondLst>
                              <p:cond delay="2000"/>
                            </p:stCondLst>
                            <p:childTnLst>
                              <p:par>
                                <p:cTn id="30" presetID="53" presetClass="entr" presetSubtype="16"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nodeType="afterGroup">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3962986" y="2540782"/>
            <a:ext cx="4277360" cy="700336"/>
            <a:chOff x="1036906" y="2154702"/>
            <a:chExt cx="4277360" cy="700336"/>
          </a:xfrm>
        </p:grpSpPr>
        <p:sp>
          <p:nvSpPr>
            <p:cNvPr id="3" name="MH_Number"/>
            <p:cNvSpPr/>
            <p:nvPr>
              <p:custDataLst>
                <p:tags r:id="rId4"/>
              </p:custDataLst>
            </p:nvPr>
          </p:nvSpPr>
          <p:spPr>
            <a:xfrm flipH="1">
              <a:off x="1036907" y="2369292"/>
              <a:ext cx="609000" cy="426438"/>
            </a:xfrm>
            <a:custGeom>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8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MH_Title"/>
            <p:cNvSpPr/>
            <p:nvPr>
              <p:custDataLst>
                <p:tags r:id="rId5"/>
              </p:custDataLst>
            </p:nvPr>
          </p:nvSpPr>
          <p:spPr>
            <a:xfrm flipH="1">
              <a:off x="1036906" y="2154702"/>
              <a:ext cx="4277360" cy="70033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教育经历</a:t>
              </a:r>
              <a:endParaRPr lang="zh-CN" altLang="en-US" sz="3600" b="1" spc="60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 name="MH_Title"/>
          <p:cNvSpPr txBox="1">
            <a:spLocks noChangeArrowheads="1"/>
          </p:cNvSpPr>
          <p:nvPr>
            <p:custDataLst>
              <p:tags r:id="rId6"/>
            </p:custDataLst>
          </p:nvPr>
        </p:nvSpPr>
        <p:spPr bwMode="auto">
          <a:xfrm>
            <a:off x="3962986" y="3650854"/>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0e3e5b05-f43a-44cd-bdfc-d61802eb9293"/>
          <p:cNvGrpSpPr>
            <a:grpSpLocks noChangeAspect="1"/>
          </p:cNvGrpSpPr>
          <p:nvPr/>
        </p:nvGrpSpPr>
        <p:grpSpPr>
          <a:xfrm>
            <a:off x="538212" y="1326478"/>
            <a:ext cx="11121224" cy="5210483"/>
            <a:chOff x="567087" y="1028094"/>
            <a:chExt cx="11121224" cy="5210483"/>
          </a:xfrm>
        </p:grpSpPr>
        <p:sp>
          <p:nvSpPr>
            <p:cNvPr id="5" name="îŝḷîḓé-Block Arc 31"/>
            <p:cNvSpPr/>
            <p:nvPr/>
          </p:nvSpPr>
          <p:spPr>
            <a:xfrm rot="13486391">
              <a:off x="4344047" y="1305778"/>
              <a:ext cx="3545451" cy="3545451"/>
            </a:xfrm>
            <a:prstGeom prst="blockArc">
              <a:avLst>
                <a:gd name="adj1" fmla="val 10741593"/>
                <a:gd name="adj2" fmla="val 16379423"/>
                <a:gd name="adj3" fmla="val 192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îŝḷîḓé-Block Arc 32"/>
            <p:cNvSpPr/>
            <p:nvPr/>
          </p:nvSpPr>
          <p:spPr>
            <a:xfrm rot="8090032">
              <a:off x="4926543" y="1722499"/>
              <a:ext cx="3545451" cy="3545451"/>
            </a:xfrm>
            <a:prstGeom prst="blockArc">
              <a:avLst>
                <a:gd name="adj1" fmla="val 10800000"/>
                <a:gd name="adj2" fmla="val 16194967"/>
                <a:gd name="adj3" fmla="val 191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îŝḷîḓé-Block Arc 33"/>
            <p:cNvSpPr/>
            <p:nvPr/>
          </p:nvSpPr>
          <p:spPr>
            <a:xfrm rot="18436300">
              <a:off x="3747176" y="1740215"/>
              <a:ext cx="3545451" cy="3545451"/>
            </a:xfrm>
            <a:prstGeom prst="blockArc">
              <a:avLst>
                <a:gd name="adj1" fmla="val 11157547"/>
                <a:gd name="adj2" fmla="val 16529505"/>
                <a:gd name="adj3" fmla="val 1898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îŝḷîḓé-Block Arc 34"/>
            <p:cNvSpPr/>
            <p:nvPr/>
          </p:nvSpPr>
          <p:spPr>
            <a:xfrm rot="2373488">
              <a:off x="4368691" y="2180662"/>
              <a:ext cx="3545451" cy="3545451"/>
            </a:xfrm>
            <a:prstGeom prst="blockArc">
              <a:avLst>
                <a:gd name="adj1" fmla="val 10919620"/>
                <a:gd name="adj2" fmla="val 16550173"/>
                <a:gd name="adj3" fmla="val 196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îŝḷîḓé-Oval 35"/>
            <p:cNvSpPr/>
            <p:nvPr/>
          </p:nvSpPr>
          <p:spPr>
            <a:xfrm>
              <a:off x="5423674" y="3131243"/>
              <a:ext cx="1386195" cy="8305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4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14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0" name="Group 37"/>
            <p:cNvGrpSpPr/>
            <p:nvPr/>
          </p:nvGrpSpPr>
          <p:grpSpPr>
            <a:xfrm>
              <a:off x="5060627" y="2437270"/>
              <a:ext cx="1717438" cy="500443"/>
              <a:chOff x="3711545" y="2174928"/>
              <a:chExt cx="1288078" cy="375332"/>
            </a:xfrm>
          </p:grpSpPr>
          <p:sp>
            <p:nvSpPr>
              <p:cNvPr id="32" name="îŝḷîḓé-Freeform: Shape 38"/>
              <p:cNvSpPr/>
              <p:nvPr/>
            </p:nvSpPr>
            <p:spPr bwMode="auto">
              <a:xfrm>
                <a:off x="3711545" y="2290325"/>
                <a:ext cx="376166" cy="259935"/>
              </a:xfrm>
              <a:custGeom>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îŝḷîḓé-TextBox 39"/>
              <p:cNvSpPr txBox="1"/>
              <p:nvPr/>
            </p:nvSpPr>
            <p:spPr>
              <a:xfrm>
                <a:off x="4082064" y="2174928"/>
                <a:ext cx="917559" cy="225157"/>
              </a:xfrm>
              <a:prstGeom prst="rect">
                <a:avLst/>
              </a:prstGeom>
              <a:noFill/>
            </p:spPr>
            <p:txBody>
              <a:bodyPr wrap="none">
                <a:noAutofit/>
              </a:bodyPr>
              <a:lstStyle/>
              <a:p>
                <a:r>
                  <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1" name="Group 40"/>
            <p:cNvGrpSpPr/>
            <p:nvPr/>
          </p:nvGrpSpPr>
          <p:grpSpPr>
            <a:xfrm>
              <a:off x="5311405" y="4169306"/>
              <a:ext cx="1807013" cy="394862"/>
              <a:chOff x="3899628" y="3473959"/>
              <a:chExt cx="1355259" cy="296147"/>
            </a:xfrm>
          </p:grpSpPr>
          <p:sp>
            <p:nvSpPr>
              <p:cNvPr id="30" name="îŝḷîḓé-Freeform: Shape 41"/>
              <p:cNvSpPr/>
              <p:nvPr/>
            </p:nvSpPr>
            <p:spPr bwMode="auto">
              <a:xfrm>
                <a:off x="4871797" y="3473959"/>
                <a:ext cx="383090" cy="254716"/>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îŝḷîḓé-TextBox 42"/>
              <p:cNvSpPr txBox="1"/>
              <p:nvPr/>
            </p:nvSpPr>
            <p:spPr>
              <a:xfrm>
                <a:off x="3899628" y="3544948"/>
                <a:ext cx="917559" cy="225158"/>
              </a:xfrm>
              <a:prstGeom prst="rect">
                <a:avLst/>
              </a:prstGeom>
              <a:noFill/>
            </p:spPr>
            <p:txBody>
              <a:bodyPr wrap="none">
                <a:noAutofit/>
              </a:bodyPr>
              <a:lstStyle/>
              <a:p>
                <a:r>
                  <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Group 43"/>
            <p:cNvGrpSpPr/>
            <p:nvPr/>
          </p:nvGrpSpPr>
          <p:grpSpPr>
            <a:xfrm>
              <a:off x="7685161" y="2568415"/>
              <a:ext cx="526997" cy="1816926"/>
              <a:chOff x="5679950" y="2273289"/>
              <a:chExt cx="395248" cy="1362696"/>
            </a:xfrm>
          </p:grpSpPr>
          <p:sp>
            <p:nvSpPr>
              <p:cNvPr id="28" name="îŝḷîḓé-Freeform: Shape 44"/>
              <p:cNvSpPr/>
              <p:nvPr/>
            </p:nvSpPr>
            <p:spPr bwMode="auto">
              <a:xfrm>
                <a:off x="5679950" y="2273289"/>
                <a:ext cx="317735" cy="213985"/>
              </a:xfrm>
              <a:custGeom>
                <a:cxnLst>
                  <a:cxn ang="0">
                    <a:pos x="68" y="43"/>
                  </a:cxn>
                  <a:cxn ang="0">
                    <a:pos x="66" y="46"/>
                  </a:cxn>
                  <a:cxn ang="0">
                    <a:pos x="2" y="46"/>
                  </a:cxn>
                  <a:cxn ang="0">
                    <a:pos x="0" y="43"/>
                  </a:cxn>
                  <a:cxn ang="0">
                    <a:pos x="0" y="2"/>
                  </a:cxn>
                  <a:cxn ang="0">
                    <a:pos x="2" y="0"/>
                  </a:cxn>
                  <a:cxn ang="0">
                    <a:pos x="66" y="0"/>
                  </a:cxn>
                  <a:cxn ang="0">
                    <a:pos x="68" y="2"/>
                  </a:cxn>
                  <a:cxn ang="0">
                    <a:pos x="68" y="43"/>
                  </a:cxn>
                  <a:cxn ang="0">
                    <a:pos x="64" y="14"/>
                  </a:cxn>
                  <a:cxn ang="0">
                    <a:pos x="55" y="4"/>
                  </a:cxn>
                  <a:cxn ang="0">
                    <a:pos x="13" y="4"/>
                  </a:cxn>
                  <a:cxn ang="0">
                    <a:pos x="4" y="14"/>
                  </a:cxn>
                  <a:cxn ang="0">
                    <a:pos x="4" y="32"/>
                  </a:cxn>
                  <a:cxn ang="0">
                    <a:pos x="13" y="41"/>
                  </a:cxn>
                  <a:cxn ang="0">
                    <a:pos x="55" y="41"/>
                  </a:cxn>
                  <a:cxn ang="0">
                    <a:pos x="64" y="32"/>
                  </a:cxn>
                  <a:cxn ang="0">
                    <a:pos x="64" y="14"/>
                  </a:cxn>
                  <a:cxn ang="0">
                    <a:pos x="34" y="38"/>
                  </a:cxn>
                  <a:cxn ang="0">
                    <a:pos x="23" y="23"/>
                  </a:cxn>
                  <a:cxn ang="0">
                    <a:pos x="34" y="8"/>
                  </a:cxn>
                  <a:cxn ang="0">
                    <a:pos x="45" y="23"/>
                  </a:cxn>
                  <a:cxn ang="0">
                    <a:pos x="34" y="38"/>
                  </a:cxn>
                  <a:cxn ang="0">
                    <a:pos x="41" y="32"/>
                  </a:cxn>
                  <a:cxn ang="0">
                    <a:pos x="41" y="28"/>
                  </a:cxn>
                  <a:cxn ang="0">
                    <a:pos x="36" y="28"/>
                  </a:cxn>
                  <a:cxn ang="0">
                    <a:pos x="36" y="12"/>
                  </a:cxn>
                  <a:cxn ang="0">
                    <a:pos x="32" y="12"/>
                  </a:cxn>
                  <a:cxn ang="0">
                    <a:pos x="27" y="17"/>
                  </a:cxn>
                  <a:cxn ang="0">
                    <a:pos x="30" y="20"/>
                  </a:cxn>
                  <a:cxn ang="0">
                    <a:pos x="32" y="18"/>
                  </a:cxn>
                  <a:cxn ang="0">
                    <a:pos x="32" y="18"/>
                  </a:cxn>
                  <a:cxn ang="0">
                    <a:pos x="32" y="28"/>
                  </a:cxn>
                  <a:cxn ang="0">
                    <a:pos x="27" y="28"/>
                  </a:cxn>
                  <a:cxn ang="0">
                    <a:pos x="27" y="32"/>
                  </a:cxn>
                  <a:cxn ang="0">
                    <a:pos x="41" y="32"/>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îŝḷîḓé-TextBox 45"/>
              <p:cNvSpPr txBox="1"/>
              <p:nvPr/>
            </p:nvSpPr>
            <p:spPr>
              <a:xfrm rot="5400000">
                <a:off x="5503839" y="3064627"/>
                <a:ext cx="917559" cy="225158"/>
              </a:xfrm>
              <a:prstGeom prst="rect">
                <a:avLst/>
              </a:prstGeom>
              <a:noFill/>
            </p:spPr>
            <p:txBody>
              <a:bodyPr wrap="none">
                <a:noAutofit/>
              </a:bodyPr>
              <a:lstStyle/>
              <a:p>
                <a:r>
                  <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3" name="Group 46"/>
            <p:cNvGrpSpPr/>
            <p:nvPr/>
          </p:nvGrpSpPr>
          <p:grpSpPr>
            <a:xfrm>
              <a:off x="4042158" y="2791040"/>
              <a:ext cx="447724" cy="1642969"/>
              <a:chOff x="2947696" y="2440253"/>
              <a:chExt cx="335793" cy="1232226"/>
            </a:xfrm>
          </p:grpSpPr>
          <p:sp>
            <p:nvSpPr>
              <p:cNvPr id="26" name="îŝḷîḓé-Freeform: Shape 47"/>
              <p:cNvSpPr/>
              <p:nvPr/>
            </p:nvSpPr>
            <p:spPr bwMode="auto">
              <a:xfrm>
                <a:off x="2951315" y="3387759"/>
                <a:ext cx="332174" cy="284720"/>
              </a:xfrm>
              <a:custGeom>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7">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îŝḷîḓé-TextBox 48"/>
              <p:cNvSpPr txBox="1"/>
              <p:nvPr/>
            </p:nvSpPr>
            <p:spPr>
              <a:xfrm rot="16200000">
                <a:off x="2601495" y="2786454"/>
                <a:ext cx="917559" cy="225158"/>
              </a:xfrm>
              <a:prstGeom prst="rect">
                <a:avLst/>
              </a:prstGeom>
              <a:noFill/>
            </p:spPr>
            <p:txBody>
              <a:bodyPr wrap="none">
                <a:noAutofit/>
              </a:bodyPr>
              <a:lstStyle/>
              <a:p>
                <a:r>
                  <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12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4" name="Group 61"/>
            <p:cNvGrpSpPr/>
            <p:nvPr/>
          </p:nvGrpSpPr>
          <p:grpSpPr>
            <a:xfrm>
              <a:off x="567087" y="3101284"/>
              <a:ext cx="3180089" cy="905862"/>
              <a:chOff x="839416" y="3983884"/>
              <a:chExt cx="3478237" cy="905862"/>
            </a:xfrm>
          </p:grpSpPr>
          <p:sp>
            <p:nvSpPr>
              <p:cNvPr id="24" name="îŝḷîḓé-TextBox 63"/>
              <p:cNvSpPr txBox="1"/>
              <p:nvPr/>
            </p:nvSpPr>
            <p:spPr>
              <a:xfrm>
                <a:off x="839416" y="4335748"/>
                <a:ext cx="3478237" cy="553998"/>
              </a:xfrm>
              <a:prstGeom prst="rect">
                <a:avLst/>
              </a:prstGeom>
              <a:noFill/>
            </p:spPr>
            <p:txBody>
              <a:bodyPr wrap="square" rIns="540000" anchor="t" anchorCtr="0">
                <a:noAutofit/>
              </a:bodyPr>
              <a:lstStyle/>
              <a:p>
                <a:pPr algn="r">
                  <a:lnSpc>
                    <a:spcPct val="120000"/>
                  </a:lnSpc>
                </a:pPr>
                <a:r>
                  <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 </a:t>
                </a:r>
                <a:endPar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îŝḷîḓé-Rectangle 64"/>
              <p:cNvSpPr/>
              <p:nvPr/>
            </p:nvSpPr>
            <p:spPr>
              <a:xfrm>
                <a:off x="2543046" y="3983884"/>
                <a:ext cx="1774607" cy="323165"/>
              </a:xfrm>
              <a:prstGeom prst="rect">
                <a:avLst/>
              </a:prstGeom>
            </p:spPr>
            <p:txBody>
              <a:bodyPr wrap="none" lIns="0" tIns="0" rIns="540000" bIns="0" anchor="b" anchorCtr="0">
                <a:noAutofit/>
              </a:bodyPr>
              <a:lstStyle/>
              <a:p>
                <a:pPr algn="r"/>
                <a:r>
                  <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5" name="Group 65"/>
            <p:cNvGrpSpPr/>
            <p:nvPr/>
          </p:nvGrpSpPr>
          <p:grpSpPr>
            <a:xfrm>
              <a:off x="8471995" y="3152994"/>
              <a:ext cx="3216316" cy="854152"/>
              <a:chOff x="7891156" y="4894522"/>
              <a:chExt cx="3463205" cy="854152"/>
            </a:xfrm>
          </p:grpSpPr>
          <p:sp>
            <p:nvSpPr>
              <p:cNvPr id="22" name="îŝḷîḓé-TextBox 66"/>
              <p:cNvSpPr txBox="1"/>
              <p:nvPr/>
            </p:nvSpPr>
            <p:spPr>
              <a:xfrm>
                <a:off x="7891156" y="5194676"/>
                <a:ext cx="3463205" cy="553998"/>
              </a:xfrm>
              <a:prstGeom prst="rect">
                <a:avLst/>
              </a:prstGeom>
              <a:noFill/>
            </p:spPr>
            <p:txBody>
              <a:bodyPr wrap="square" lIns="540000" rIns="216000" anchor="ctr" anchorCtr="0">
                <a:noAutofit/>
              </a:bodyPr>
              <a:lstStyle/>
              <a:p>
                <a:pPr>
                  <a:lnSpc>
                    <a:spcPct val="120000"/>
                  </a:lnSpc>
                </a:pPr>
                <a:r>
                  <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îŝḷîḓé-Rectangle 67"/>
              <p:cNvSpPr/>
              <p:nvPr/>
            </p:nvSpPr>
            <p:spPr>
              <a:xfrm>
                <a:off x="7891156" y="4894522"/>
                <a:ext cx="1981888" cy="323165"/>
              </a:xfrm>
              <a:prstGeom prst="rect">
                <a:avLst/>
              </a:prstGeom>
            </p:spPr>
            <p:txBody>
              <a:bodyPr wrap="none" lIns="540000" tIns="0" rIns="216000" bIns="0" anchor="ctr" anchorCtr="0">
                <a:noAutofit/>
              </a:bodyPr>
              <a:lstStyle/>
              <a:p>
                <a:r>
                  <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Group 4"/>
            <p:cNvGrpSpPr/>
            <p:nvPr/>
          </p:nvGrpSpPr>
          <p:grpSpPr>
            <a:xfrm>
              <a:off x="4551371" y="1028094"/>
              <a:ext cx="3180089" cy="1152568"/>
              <a:chOff x="4537094" y="991691"/>
              <a:chExt cx="3180089" cy="1152568"/>
            </a:xfrm>
          </p:grpSpPr>
          <p:sp>
            <p:nvSpPr>
              <p:cNvPr id="20" name="îŝḷîḓé-TextBox 69"/>
              <p:cNvSpPr txBox="1"/>
              <p:nvPr/>
            </p:nvSpPr>
            <p:spPr>
              <a:xfrm>
                <a:off x="4537094" y="1497737"/>
                <a:ext cx="3180089" cy="646522"/>
              </a:xfrm>
              <a:prstGeom prst="rect">
                <a:avLst/>
              </a:prstGeom>
              <a:noFill/>
            </p:spPr>
            <p:txBody>
              <a:bodyPr wrap="square" lIns="0" tIns="0" rIns="0" bIns="0" anchor="t" anchorCtr="1">
                <a:normAutofit/>
              </a:bodyPr>
              <a:lstStyle/>
              <a:p>
                <a:pPr algn="ctr">
                  <a:lnSpc>
                    <a:spcPct val="120000"/>
                  </a:lnSpc>
                </a:pPr>
                <a:r>
                  <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 </a:t>
                </a:r>
                <a:endPar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îŝḷîḓé-Rectangle 70"/>
              <p:cNvSpPr/>
              <p:nvPr/>
            </p:nvSpPr>
            <p:spPr>
              <a:xfrm>
                <a:off x="5588529" y="991691"/>
                <a:ext cx="1077218" cy="323165"/>
              </a:xfrm>
              <a:prstGeom prst="rect">
                <a:avLst/>
              </a:prstGeom>
            </p:spPr>
            <p:txBody>
              <a:bodyPr wrap="none" lIns="0" tIns="0" rIns="0" bIns="0" anchor="ctr" anchorCtr="1">
                <a:noAutofit/>
              </a:bodyPr>
              <a:lstStyle/>
              <a:p>
                <a:pPr algn="ctr"/>
                <a:r>
                  <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7" name="Group 5"/>
            <p:cNvGrpSpPr/>
            <p:nvPr/>
          </p:nvGrpSpPr>
          <p:grpSpPr>
            <a:xfrm>
              <a:off x="4551371" y="5024484"/>
              <a:ext cx="3180089" cy="1214093"/>
              <a:chOff x="4551371" y="5192298"/>
              <a:chExt cx="3180089" cy="1214093"/>
            </a:xfrm>
          </p:grpSpPr>
          <p:sp>
            <p:nvSpPr>
              <p:cNvPr id="18" name="îŝḷîḓé-TextBox 72"/>
              <p:cNvSpPr txBox="1"/>
              <p:nvPr/>
            </p:nvSpPr>
            <p:spPr>
              <a:xfrm>
                <a:off x="4551371" y="5933421"/>
                <a:ext cx="3180089" cy="472970"/>
              </a:xfrm>
              <a:prstGeom prst="rect">
                <a:avLst/>
              </a:prstGeom>
              <a:noFill/>
            </p:spPr>
            <p:txBody>
              <a:bodyPr wrap="square" lIns="0" tIns="0" rIns="0" bIns="0" anchor="t" anchorCtr="1">
                <a:noAutofit/>
              </a:bodyPr>
              <a:lstStyle/>
              <a:p>
                <a:pPr algn="ctr">
                  <a:lnSpc>
                    <a:spcPct val="120000"/>
                  </a:lnSpc>
                </a:pPr>
                <a:r>
                  <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 </a:t>
                </a:r>
                <a:endParaRPr lang="zh-CN" altLang="en-US" sz="140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îŝḷîḓé-Rectangle 73"/>
              <p:cNvSpPr/>
              <p:nvPr/>
            </p:nvSpPr>
            <p:spPr>
              <a:xfrm>
                <a:off x="5015243" y="5192298"/>
                <a:ext cx="2252345" cy="481241"/>
              </a:xfrm>
              <a:prstGeom prst="rect">
                <a:avLst/>
              </a:prstGeom>
            </p:spPr>
            <p:txBody>
              <a:bodyPr wrap="none" lIns="0" tIns="0" rIns="0" bIns="0" anchor="b" anchorCtr="1">
                <a:normAutofit/>
              </a:bodyPr>
              <a:lstStyle/>
              <a:p>
                <a:pPr algn="ctr"/>
                <a:r>
                  <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箭头 1"/>
          <p:cNvSpPr/>
          <p:nvPr/>
        </p:nvSpPr>
        <p:spPr>
          <a:xfrm>
            <a:off x="125129" y="269507"/>
            <a:ext cx="529389" cy="5005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837398" y="258154"/>
            <a:ext cx="2589196" cy="523220"/>
          </a:xfrm>
          <a:prstGeom prst="rect">
            <a:avLst/>
          </a:prstGeom>
          <a:noFill/>
        </p:spPr>
        <p:txBody>
          <a:bodyPr wrap="square" rtlCol="0">
            <a:spAutoFit/>
          </a:bodyPr>
          <a:lstStyle/>
          <a:p>
            <a:r>
              <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lang="zh-CN" altLang="en-US" sz="2800" spc="6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02c409bd-0491-4e5e-8a19-a40a4a058ee5"/>
          <p:cNvGrpSpPr>
            <a:grpSpLocks noChangeAspect="1"/>
          </p:cNvGrpSpPr>
          <p:nvPr/>
        </p:nvGrpSpPr>
        <p:grpSpPr>
          <a:xfrm>
            <a:off x="1829604" y="1916832"/>
            <a:ext cx="8537417" cy="3704886"/>
            <a:chOff x="1167255" y="1367029"/>
            <a:chExt cx="9804365" cy="4254689"/>
          </a:xfrm>
        </p:grpSpPr>
        <p:grpSp>
          <p:nvGrpSpPr>
            <p:cNvPr id="5" name="Group 1"/>
            <p:cNvGrpSpPr/>
            <p:nvPr/>
          </p:nvGrpSpPr>
          <p:grpSpPr>
            <a:xfrm>
              <a:off x="5951984" y="1367029"/>
              <a:ext cx="5019636" cy="4254689"/>
              <a:chOff x="6142590" y="1877313"/>
              <a:chExt cx="5019636" cy="4254689"/>
            </a:xfrm>
          </p:grpSpPr>
          <p:grpSp>
            <p:nvGrpSpPr>
              <p:cNvPr id="35" name="Group 2"/>
              <p:cNvGrpSpPr/>
              <p:nvPr/>
            </p:nvGrpSpPr>
            <p:grpSpPr>
              <a:xfrm>
                <a:off x="6764864" y="1877313"/>
                <a:ext cx="4388379" cy="1985631"/>
                <a:chOff x="892380" y="1579380"/>
                <a:chExt cx="4609093" cy="1985631"/>
              </a:xfrm>
            </p:grpSpPr>
            <p:cxnSp>
              <p:nvCxnSpPr>
                <p:cNvPr id="106" name="íślíḋè-Straight Connector 73"/>
                <p:cNvCxnSpPr/>
                <p:nvPr/>
              </p:nvCxnSpPr>
              <p:spPr>
                <a:xfrm>
                  <a:off x="892380" y="3565011"/>
                  <a:ext cx="460909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íślíḋè-Straight Connector 74"/>
                <p:cNvCxnSpPr/>
                <p:nvPr/>
              </p:nvCxnSpPr>
              <p:spPr>
                <a:xfrm>
                  <a:off x="895190" y="3317169"/>
                  <a:ext cx="460628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 name="íślíḋè-Straight Connector 75"/>
                <p:cNvCxnSpPr/>
                <p:nvPr/>
              </p:nvCxnSpPr>
              <p:spPr>
                <a:xfrm>
                  <a:off x="895190" y="3069436"/>
                  <a:ext cx="460595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íślíḋè-Straight Connector 76"/>
                <p:cNvCxnSpPr/>
                <p:nvPr/>
              </p:nvCxnSpPr>
              <p:spPr>
                <a:xfrm>
                  <a:off x="893200" y="2821703"/>
                  <a:ext cx="460595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0" name="íślíḋè-Straight Connector 77"/>
                <p:cNvCxnSpPr/>
                <p:nvPr/>
              </p:nvCxnSpPr>
              <p:spPr>
                <a:xfrm>
                  <a:off x="893393" y="2573970"/>
                  <a:ext cx="46057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1" name="íślíḋè-Straight Connector 78"/>
                <p:cNvCxnSpPr/>
                <p:nvPr/>
              </p:nvCxnSpPr>
              <p:spPr>
                <a:xfrm>
                  <a:off x="895520" y="2325426"/>
                  <a:ext cx="460363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 name="íślíḋè-Straight Connector 79"/>
                <p:cNvCxnSpPr/>
                <p:nvPr/>
              </p:nvCxnSpPr>
              <p:spPr>
                <a:xfrm>
                  <a:off x="895459" y="2076344"/>
                  <a:ext cx="460369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íślíḋè-Straight Connector 80"/>
                <p:cNvCxnSpPr/>
                <p:nvPr/>
              </p:nvCxnSpPr>
              <p:spPr>
                <a:xfrm flipV="1">
                  <a:off x="895520" y="1791938"/>
                  <a:ext cx="4603633" cy="3602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îṣļîḑé-Straight Connector 81"/>
                <p:cNvCxnSpPr/>
                <p:nvPr/>
              </p:nvCxnSpPr>
              <p:spPr>
                <a:xfrm>
                  <a:off x="895520" y="1579380"/>
                  <a:ext cx="460363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îṣļîḑé-TextBox 3"/>
              <p:cNvSpPr txBox="1"/>
              <p:nvPr/>
            </p:nvSpPr>
            <p:spPr>
              <a:xfrm>
                <a:off x="7218208" y="5855003"/>
                <a:ext cx="646331" cy="276999"/>
              </a:xfrm>
              <a:prstGeom prst="rect">
                <a:avLst/>
              </a:prstGeom>
              <a:noFill/>
            </p:spPr>
            <p:txBody>
              <a:bodyPr wrap="none">
                <a:normAutofit fontScale="92500" lnSpcReduction="20000"/>
              </a:bodyPr>
              <a:lstStyle/>
              <a:p>
                <a:pPr algn="ctr"/>
                <a:r>
                  <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îṣļîḑé-TextBox 4"/>
              <p:cNvSpPr txBox="1"/>
              <p:nvPr/>
            </p:nvSpPr>
            <p:spPr>
              <a:xfrm>
                <a:off x="8337475" y="5855003"/>
                <a:ext cx="646331" cy="276999"/>
              </a:xfrm>
              <a:prstGeom prst="rect">
                <a:avLst/>
              </a:prstGeom>
              <a:noFill/>
            </p:spPr>
            <p:txBody>
              <a:bodyPr wrap="none">
                <a:normAutofit fontScale="92500" lnSpcReduction="20000"/>
              </a:bodyPr>
              <a:lstStyle/>
              <a:p>
                <a:pPr algn="ctr"/>
                <a:r>
                  <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îṣļîḑé-TextBox 5"/>
              <p:cNvSpPr txBox="1"/>
              <p:nvPr/>
            </p:nvSpPr>
            <p:spPr>
              <a:xfrm>
                <a:off x="9442151" y="5855003"/>
                <a:ext cx="646331" cy="276999"/>
              </a:xfrm>
              <a:prstGeom prst="rect">
                <a:avLst/>
              </a:prstGeom>
              <a:noFill/>
            </p:spPr>
            <p:txBody>
              <a:bodyPr wrap="none">
                <a:normAutofit fontScale="92500" lnSpcReduction="20000"/>
              </a:bodyPr>
              <a:lstStyle/>
              <a:p>
                <a:pPr algn="ctr"/>
                <a:r>
                  <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îṣļîḑé-TextBox 6"/>
              <p:cNvSpPr txBox="1"/>
              <p:nvPr/>
            </p:nvSpPr>
            <p:spPr>
              <a:xfrm>
                <a:off x="10496298" y="5855003"/>
                <a:ext cx="646331" cy="276999"/>
              </a:xfrm>
              <a:prstGeom prst="rect">
                <a:avLst/>
              </a:prstGeom>
              <a:noFill/>
            </p:spPr>
            <p:txBody>
              <a:bodyPr wrap="none">
                <a:normAutofit fontScale="92500" lnSpcReduction="20000"/>
              </a:bodyPr>
              <a:lstStyle/>
              <a:p>
                <a:pPr algn="ctr"/>
                <a:r>
                  <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2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0" name="Group 7"/>
              <p:cNvGrpSpPr/>
              <p:nvPr/>
            </p:nvGrpSpPr>
            <p:grpSpPr>
              <a:xfrm>
                <a:off x="6142590" y="2427116"/>
                <a:ext cx="607859" cy="3265151"/>
                <a:chOff x="6142578" y="2427114"/>
                <a:chExt cx="607858" cy="3265151"/>
              </a:xfrm>
            </p:grpSpPr>
            <p:sp>
              <p:nvSpPr>
                <p:cNvPr id="101" name="îṣļîḑé-TextBox 68"/>
                <p:cNvSpPr txBox="1"/>
                <p:nvPr/>
              </p:nvSpPr>
              <p:spPr>
                <a:xfrm>
                  <a:off x="6142578" y="5430655"/>
                  <a:ext cx="607858" cy="261610"/>
                </a:xfrm>
                <a:prstGeom prst="rect">
                  <a:avLst/>
                </a:prstGeom>
                <a:noFill/>
              </p:spPr>
              <p:txBody>
                <a:bodyPr wrap="none">
                  <a:normAutofit fontScale="92500" lnSpcReduction="20000"/>
                </a:bodyPr>
                <a:lstStyle/>
                <a:p>
                  <a:r>
                    <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2" name="îṣļîḑé-TextBox 69"/>
                <p:cNvSpPr txBox="1"/>
                <p:nvPr/>
              </p:nvSpPr>
              <p:spPr>
                <a:xfrm>
                  <a:off x="6142578" y="4695414"/>
                  <a:ext cx="607858" cy="261610"/>
                </a:xfrm>
                <a:prstGeom prst="rect">
                  <a:avLst/>
                </a:prstGeom>
                <a:noFill/>
              </p:spPr>
              <p:txBody>
                <a:bodyPr wrap="none">
                  <a:normAutofit fontScale="92500" lnSpcReduction="20000"/>
                </a:bodyPr>
                <a:lstStyle/>
                <a:p>
                  <a:r>
                    <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3" name="îṣļîḑé-TextBox 70"/>
                <p:cNvSpPr txBox="1"/>
                <p:nvPr/>
              </p:nvSpPr>
              <p:spPr>
                <a:xfrm>
                  <a:off x="6142578" y="3943193"/>
                  <a:ext cx="607858" cy="261610"/>
                </a:xfrm>
                <a:prstGeom prst="rect">
                  <a:avLst/>
                </a:prstGeom>
                <a:noFill/>
              </p:spPr>
              <p:txBody>
                <a:bodyPr wrap="none">
                  <a:normAutofit fontScale="92500" lnSpcReduction="20000"/>
                </a:bodyPr>
                <a:lstStyle/>
                <a:p>
                  <a:r>
                    <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4" name="îṣļîḑé-TextBox 71"/>
                <p:cNvSpPr txBox="1"/>
                <p:nvPr/>
              </p:nvSpPr>
              <p:spPr>
                <a:xfrm>
                  <a:off x="6142578" y="3207951"/>
                  <a:ext cx="607858" cy="261610"/>
                </a:xfrm>
                <a:prstGeom prst="rect">
                  <a:avLst/>
                </a:prstGeom>
                <a:noFill/>
              </p:spPr>
              <p:txBody>
                <a:bodyPr wrap="none">
                  <a:normAutofit fontScale="92500" lnSpcReduction="20000"/>
                </a:bodyPr>
                <a:lstStyle/>
                <a:p>
                  <a:r>
                    <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5" name="îṣļîḑé-TextBox 72"/>
                <p:cNvSpPr txBox="1"/>
                <p:nvPr/>
              </p:nvSpPr>
              <p:spPr>
                <a:xfrm>
                  <a:off x="6142578" y="2427114"/>
                  <a:ext cx="607858" cy="261610"/>
                </a:xfrm>
                <a:prstGeom prst="rect">
                  <a:avLst/>
                </a:prstGeom>
                <a:noFill/>
              </p:spPr>
              <p:txBody>
                <a:bodyPr wrap="none">
                  <a:normAutofit fontScale="92500" lnSpcReduction="20000"/>
                </a:bodyPr>
                <a:lstStyle/>
                <a:p>
                  <a:r>
                    <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sz="11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1" name="Group 8"/>
              <p:cNvGrpSpPr/>
              <p:nvPr/>
            </p:nvGrpSpPr>
            <p:grpSpPr>
              <a:xfrm>
                <a:off x="7198613" y="3336337"/>
                <a:ext cx="685521" cy="2382659"/>
                <a:chOff x="3422679" y="2830663"/>
                <a:chExt cx="879038" cy="3055263"/>
              </a:xfrm>
            </p:grpSpPr>
            <p:sp>
              <p:nvSpPr>
                <p:cNvPr id="92" name="îṣļîḑé-Rectangle 59"/>
                <p:cNvSpPr/>
                <p:nvPr/>
              </p:nvSpPr>
              <p:spPr bwMode="auto">
                <a:xfrm>
                  <a:off x="3422679" y="2830663"/>
                  <a:ext cx="879038" cy="3055263"/>
                </a:xfrm>
                <a:prstGeom prst="rect">
                  <a:avLst/>
                </a:prstGeom>
                <a:solidFill>
                  <a:schemeClr val="accent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3" name="îṣļîḑé-Rectangle 60"/>
                <p:cNvSpPr/>
                <p:nvPr/>
              </p:nvSpPr>
              <p:spPr>
                <a:xfrm>
                  <a:off x="3590440" y="303735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4" name="îṣļîḑé-Rectangle 61"/>
                <p:cNvSpPr/>
                <p:nvPr/>
              </p:nvSpPr>
              <p:spPr>
                <a:xfrm>
                  <a:off x="3905572" y="303735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5" name="îṣļîḑé-Rectangle 62"/>
                <p:cNvSpPr/>
                <p:nvPr/>
              </p:nvSpPr>
              <p:spPr>
                <a:xfrm>
                  <a:off x="3590440" y="333698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6" name="îṣļîḑé-Rectangle 63"/>
                <p:cNvSpPr/>
                <p:nvPr/>
              </p:nvSpPr>
              <p:spPr>
                <a:xfrm>
                  <a:off x="3905572" y="333698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7" name="îṣļîḑé-Rectangle 64"/>
                <p:cNvSpPr/>
                <p:nvPr/>
              </p:nvSpPr>
              <p:spPr>
                <a:xfrm>
                  <a:off x="3590440" y="366245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8" name="îṣļîḑé-Rectangle 65"/>
                <p:cNvSpPr/>
                <p:nvPr/>
              </p:nvSpPr>
              <p:spPr>
                <a:xfrm>
                  <a:off x="3905572" y="366245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9" name="îṣļîḑé-Rectangle 66"/>
                <p:cNvSpPr/>
                <p:nvPr/>
              </p:nvSpPr>
              <p:spPr>
                <a:xfrm>
                  <a:off x="3590440" y="401374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0" name="îṣļîḑé-Rectangle 67"/>
                <p:cNvSpPr/>
                <p:nvPr/>
              </p:nvSpPr>
              <p:spPr>
                <a:xfrm>
                  <a:off x="3905572" y="401374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2" name="Group 9"/>
              <p:cNvGrpSpPr/>
              <p:nvPr/>
            </p:nvGrpSpPr>
            <p:grpSpPr>
              <a:xfrm>
                <a:off x="9422554" y="3107259"/>
                <a:ext cx="685521" cy="2602715"/>
                <a:chOff x="5521436" y="2568271"/>
                <a:chExt cx="879038" cy="3337438"/>
              </a:xfrm>
            </p:grpSpPr>
            <p:grpSp>
              <p:nvGrpSpPr>
                <p:cNvPr id="73" name="Group 40"/>
                <p:cNvGrpSpPr/>
                <p:nvPr/>
              </p:nvGrpSpPr>
              <p:grpSpPr>
                <a:xfrm>
                  <a:off x="5521436" y="2568271"/>
                  <a:ext cx="879038" cy="3337438"/>
                  <a:chOff x="5301628" y="2015067"/>
                  <a:chExt cx="879038" cy="3626873"/>
                </a:xfrm>
                <a:solidFill>
                  <a:schemeClr val="accent4"/>
                </a:solidFill>
              </p:grpSpPr>
              <p:sp>
                <p:nvSpPr>
                  <p:cNvPr id="82" name="îṣļîḑé-Rectangle 49"/>
                  <p:cNvSpPr/>
                  <p:nvPr/>
                </p:nvSpPr>
                <p:spPr bwMode="auto">
                  <a:xfrm>
                    <a:off x="5301628" y="2015067"/>
                    <a:ext cx="879038" cy="362687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83" name="Group 50"/>
                  <p:cNvGrpSpPr/>
                  <p:nvPr/>
                </p:nvGrpSpPr>
                <p:grpSpPr>
                  <a:xfrm>
                    <a:off x="5415151" y="2368603"/>
                    <a:ext cx="632048" cy="2561943"/>
                    <a:chOff x="5415151" y="2690337"/>
                    <a:chExt cx="632048" cy="2561943"/>
                  </a:xfrm>
                  <a:grpFill/>
                </p:grpSpPr>
                <p:sp>
                  <p:nvSpPr>
                    <p:cNvPr id="84" name="îṣļîḑé-Rectangle 51"/>
                    <p:cNvSpPr/>
                    <p:nvPr/>
                  </p:nvSpPr>
                  <p:spPr bwMode="auto">
                    <a:xfrm>
                      <a:off x="5415151" y="5146427"/>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5" name="îṣļîḑé-Rectangle 52"/>
                    <p:cNvSpPr/>
                    <p:nvPr/>
                  </p:nvSpPr>
                  <p:spPr bwMode="auto">
                    <a:xfrm>
                      <a:off x="5415151" y="2690337"/>
                      <a:ext cx="632048" cy="101250"/>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6" name="îṣļîḑé-Rectangle 53"/>
                    <p:cNvSpPr/>
                    <p:nvPr/>
                  </p:nvSpPr>
                  <p:spPr bwMode="auto">
                    <a:xfrm>
                      <a:off x="5415151" y="3038577"/>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7" name="îṣļîḑé-Rectangle 54"/>
                    <p:cNvSpPr/>
                    <p:nvPr/>
                  </p:nvSpPr>
                  <p:spPr bwMode="auto">
                    <a:xfrm>
                      <a:off x="5415151" y="3391420"/>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8" name="îṣļîḑé-Rectangle 55"/>
                    <p:cNvSpPr/>
                    <p:nvPr/>
                  </p:nvSpPr>
                  <p:spPr bwMode="auto">
                    <a:xfrm>
                      <a:off x="5415151" y="3744262"/>
                      <a:ext cx="632048" cy="101250"/>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9" name="îṣļîḑé-Rectangle 56"/>
                    <p:cNvSpPr/>
                    <p:nvPr/>
                  </p:nvSpPr>
                  <p:spPr bwMode="auto">
                    <a:xfrm>
                      <a:off x="5415151" y="4092502"/>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0" name="îṣļîḑé-Rectangle 57"/>
                    <p:cNvSpPr/>
                    <p:nvPr/>
                  </p:nvSpPr>
                  <p:spPr bwMode="auto">
                    <a:xfrm>
                      <a:off x="5415151" y="4445344"/>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1" name="îṣļîḑé-Rectangle 58"/>
                    <p:cNvSpPr/>
                    <p:nvPr/>
                  </p:nvSpPr>
                  <p:spPr bwMode="auto">
                    <a:xfrm>
                      <a:off x="5415151" y="4798186"/>
                      <a:ext cx="632048" cy="101250"/>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74" name="îṣļîḑé-Rectangle 41"/>
                <p:cNvSpPr/>
                <p:nvPr/>
              </p:nvSpPr>
              <p:spPr>
                <a:xfrm>
                  <a:off x="5704660" y="2802399"/>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5" name="îṣļîḑé-Rectangle 42"/>
                <p:cNvSpPr/>
                <p:nvPr/>
              </p:nvSpPr>
              <p:spPr>
                <a:xfrm>
                  <a:off x="6019792" y="2802399"/>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6" name="îṣļîḑé-Rectangle 43"/>
                <p:cNvSpPr/>
                <p:nvPr/>
              </p:nvSpPr>
              <p:spPr>
                <a:xfrm>
                  <a:off x="5704660" y="3102033"/>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7" name="îṣļîḑé-Rectangle 44"/>
                <p:cNvSpPr/>
                <p:nvPr/>
              </p:nvSpPr>
              <p:spPr>
                <a:xfrm>
                  <a:off x="6019792" y="3102033"/>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8" name="îṣļîḑé-Rectangle 45"/>
                <p:cNvSpPr/>
                <p:nvPr/>
              </p:nvSpPr>
              <p:spPr>
                <a:xfrm>
                  <a:off x="5704660" y="3427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9" name="îṣļîḑé-Rectangle 46"/>
                <p:cNvSpPr/>
                <p:nvPr/>
              </p:nvSpPr>
              <p:spPr>
                <a:xfrm>
                  <a:off x="6019792" y="3427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0" name="îṣļîḑé-Rectangle 47"/>
                <p:cNvSpPr/>
                <p:nvPr/>
              </p:nvSpPr>
              <p:spPr>
                <a:xfrm>
                  <a:off x="5704660" y="37787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1" name="îṣļîḑé-Rectangle 48"/>
                <p:cNvSpPr/>
                <p:nvPr/>
              </p:nvSpPr>
              <p:spPr>
                <a:xfrm>
                  <a:off x="6019792" y="37787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3" name="Group 10"/>
              <p:cNvGrpSpPr/>
              <p:nvPr/>
            </p:nvGrpSpPr>
            <p:grpSpPr>
              <a:xfrm>
                <a:off x="10476705" y="2860839"/>
                <a:ext cx="685521" cy="2828431"/>
                <a:chOff x="8248734" y="2278836"/>
                <a:chExt cx="879038" cy="3626873"/>
              </a:xfrm>
            </p:grpSpPr>
            <p:grpSp>
              <p:nvGrpSpPr>
                <p:cNvPr id="54" name="Group 21"/>
                <p:cNvGrpSpPr/>
                <p:nvPr/>
              </p:nvGrpSpPr>
              <p:grpSpPr>
                <a:xfrm>
                  <a:off x="8248734" y="2278836"/>
                  <a:ext cx="879038" cy="3626873"/>
                  <a:chOff x="5301628" y="2015067"/>
                  <a:chExt cx="879038" cy="3626873"/>
                </a:xfrm>
                <a:solidFill>
                  <a:schemeClr val="accent5"/>
                </a:solidFill>
              </p:grpSpPr>
              <p:sp>
                <p:nvSpPr>
                  <p:cNvPr id="63" name="îṣļîḑé-Rectangle 30"/>
                  <p:cNvSpPr/>
                  <p:nvPr/>
                </p:nvSpPr>
                <p:spPr bwMode="auto">
                  <a:xfrm>
                    <a:off x="5301628" y="2015067"/>
                    <a:ext cx="879038" cy="362687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64" name="Group 31"/>
                  <p:cNvGrpSpPr/>
                  <p:nvPr/>
                </p:nvGrpSpPr>
                <p:grpSpPr>
                  <a:xfrm>
                    <a:off x="5415151" y="2368603"/>
                    <a:ext cx="632048" cy="2561943"/>
                    <a:chOff x="5415151" y="2690337"/>
                    <a:chExt cx="632048" cy="2561943"/>
                  </a:xfrm>
                  <a:grpFill/>
                </p:grpSpPr>
                <p:sp>
                  <p:nvSpPr>
                    <p:cNvPr id="65" name="îṣļîḑé-Rectangle 32"/>
                    <p:cNvSpPr/>
                    <p:nvPr/>
                  </p:nvSpPr>
                  <p:spPr bwMode="auto">
                    <a:xfrm>
                      <a:off x="5415151" y="5146427"/>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6" name="îṣļîḑé-Rectangle 33"/>
                    <p:cNvSpPr/>
                    <p:nvPr/>
                  </p:nvSpPr>
                  <p:spPr bwMode="auto">
                    <a:xfrm>
                      <a:off x="5415151" y="2690337"/>
                      <a:ext cx="632048" cy="101250"/>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7" name="îṣļîḑé-Rectangle 34"/>
                    <p:cNvSpPr/>
                    <p:nvPr/>
                  </p:nvSpPr>
                  <p:spPr bwMode="auto">
                    <a:xfrm>
                      <a:off x="5415151" y="3038577"/>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8" name="îṣļîḑé-Rectangle 35"/>
                    <p:cNvSpPr/>
                    <p:nvPr/>
                  </p:nvSpPr>
                  <p:spPr bwMode="auto">
                    <a:xfrm>
                      <a:off x="5415151" y="3391420"/>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9" name="îṣļîḑé-Rectangle 36"/>
                    <p:cNvSpPr/>
                    <p:nvPr/>
                  </p:nvSpPr>
                  <p:spPr bwMode="auto">
                    <a:xfrm>
                      <a:off x="5415151" y="3744262"/>
                      <a:ext cx="632048" cy="101250"/>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0" name="îṣļîḑé-Rectangle 37"/>
                    <p:cNvSpPr/>
                    <p:nvPr/>
                  </p:nvSpPr>
                  <p:spPr bwMode="auto">
                    <a:xfrm>
                      <a:off x="5415151" y="4092502"/>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1" name="îṣļîḑé-Rectangle 38"/>
                    <p:cNvSpPr/>
                    <p:nvPr/>
                  </p:nvSpPr>
                  <p:spPr bwMode="auto">
                    <a:xfrm>
                      <a:off x="5415151" y="4445344"/>
                      <a:ext cx="632048" cy="105853"/>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2" name="îṣļîḑé-Rectangle 39"/>
                    <p:cNvSpPr/>
                    <p:nvPr/>
                  </p:nvSpPr>
                  <p:spPr bwMode="auto">
                    <a:xfrm>
                      <a:off x="5415151" y="4798186"/>
                      <a:ext cx="632048" cy="101250"/>
                    </a:xfrm>
                    <a:prstGeom prst="rect">
                      <a:avLst/>
                    </a:prstGeom>
                    <a:grp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55" name="îṣļîḑé-Rectangle 22"/>
                <p:cNvSpPr/>
                <p:nvPr/>
              </p:nvSpPr>
              <p:spPr>
                <a:xfrm>
                  <a:off x="8431958" y="252410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6" name="îṣļîḑé-Rectangle 23"/>
                <p:cNvSpPr/>
                <p:nvPr/>
              </p:nvSpPr>
              <p:spPr>
                <a:xfrm>
                  <a:off x="8747090" y="252410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7" name="îṣļîḑé-Rectangle 24"/>
                <p:cNvSpPr/>
                <p:nvPr/>
              </p:nvSpPr>
              <p:spPr>
                <a:xfrm>
                  <a:off x="8431958" y="282373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8" name="îṣļîḑé-Rectangle 25"/>
                <p:cNvSpPr/>
                <p:nvPr/>
              </p:nvSpPr>
              <p:spPr>
                <a:xfrm>
                  <a:off x="8747090" y="282373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9" name="îṣļîḑé-Rectangle 26"/>
                <p:cNvSpPr/>
                <p:nvPr/>
              </p:nvSpPr>
              <p:spPr>
                <a:xfrm>
                  <a:off x="8431958" y="314920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0" name="îṣļîḑé-Rectangle 27"/>
                <p:cNvSpPr/>
                <p:nvPr/>
              </p:nvSpPr>
              <p:spPr>
                <a:xfrm>
                  <a:off x="8747090" y="314920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1" name="îṣļîḑé-Rectangle 28"/>
                <p:cNvSpPr/>
                <p:nvPr/>
              </p:nvSpPr>
              <p:spPr>
                <a:xfrm>
                  <a:off x="8431958" y="3500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2" name="îṣļîḑé-Rectangle 29"/>
                <p:cNvSpPr/>
                <p:nvPr/>
              </p:nvSpPr>
              <p:spPr>
                <a:xfrm>
                  <a:off x="8747090" y="3500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4" name="Group 11"/>
              <p:cNvGrpSpPr/>
              <p:nvPr/>
            </p:nvGrpSpPr>
            <p:grpSpPr>
              <a:xfrm>
                <a:off x="8317881" y="3822692"/>
                <a:ext cx="685521" cy="1880389"/>
                <a:chOff x="1744954" y="3474720"/>
                <a:chExt cx="879038" cy="2411206"/>
              </a:xfrm>
            </p:grpSpPr>
            <p:sp>
              <p:nvSpPr>
                <p:cNvPr id="45" name="îṣļîḑé-Rectangle 12"/>
                <p:cNvSpPr/>
                <p:nvPr/>
              </p:nvSpPr>
              <p:spPr bwMode="auto">
                <a:xfrm>
                  <a:off x="1744954" y="3474720"/>
                  <a:ext cx="879038" cy="2411206"/>
                </a:xfrm>
                <a:prstGeom prst="rect">
                  <a:avLst/>
                </a:prstGeom>
                <a:solidFill>
                  <a:schemeClr val="accent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îṣļîḑé-Rectangle 13"/>
                <p:cNvSpPr/>
                <p:nvPr/>
              </p:nvSpPr>
              <p:spPr>
                <a:xfrm>
                  <a:off x="1912715" y="367345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7" name="îṣļîḑé-Rectangle 14"/>
                <p:cNvSpPr/>
                <p:nvPr/>
              </p:nvSpPr>
              <p:spPr>
                <a:xfrm>
                  <a:off x="2227847" y="367345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îṣļîḑé-Rectangle 15"/>
                <p:cNvSpPr/>
                <p:nvPr/>
              </p:nvSpPr>
              <p:spPr>
                <a:xfrm>
                  <a:off x="1912715" y="39730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îṣļîḑé-Rectangle 16"/>
                <p:cNvSpPr/>
                <p:nvPr/>
              </p:nvSpPr>
              <p:spPr>
                <a:xfrm>
                  <a:off x="2227847" y="39730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îṣļîḑé-Rectangle 17"/>
                <p:cNvSpPr/>
                <p:nvPr/>
              </p:nvSpPr>
              <p:spPr>
                <a:xfrm>
                  <a:off x="1912715" y="4298556"/>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îṣļîḑé-Rectangle 18"/>
                <p:cNvSpPr/>
                <p:nvPr/>
              </p:nvSpPr>
              <p:spPr>
                <a:xfrm>
                  <a:off x="2227847" y="4298556"/>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îṣļîḑé-Rectangle 19"/>
                <p:cNvSpPr/>
                <p:nvPr/>
              </p:nvSpPr>
              <p:spPr>
                <a:xfrm>
                  <a:off x="1912715" y="4649851"/>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3" name="îṣļîḑé-Rectangle 20"/>
                <p:cNvSpPr/>
                <p:nvPr/>
              </p:nvSpPr>
              <p:spPr>
                <a:xfrm>
                  <a:off x="2227847" y="4649851"/>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6" name="Group 82"/>
            <p:cNvGrpSpPr/>
            <p:nvPr/>
          </p:nvGrpSpPr>
          <p:grpSpPr>
            <a:xfrm>
              <a:off x="1167255" y="2206653"/>
              <a:ext cx="4259458" cy="3348092"/>
              <a:chOff x="6023992" y="1726102"/>
              <a:chExt cx="4259458" cy="3348092"/>
            </a:xfrm>
          </p:grpSpPr>
          <p:grpSp>
            <p:nvGrpSpPr>
              <p:cNvPr id="7" name="Group 83"/>
              <p:cNvGrpSpPr/>
              <p:nvPr/>
            </p:nvGrpSpPr>
            <p:grpSpPr>
              <a:xfrm>
                <a:off x="6023992" y="1726102"/>
                <a:ext cx="4248430" cy="683140"/>
                <a:chOff x="5403632" y="1998273"/>
                <a:chExt cx="4248430" cy="683140"/>
              </a:xfrm>
            </p:grpSpPr>
            <p:grpSp>
              <p:nvGrpSpPr>
                <p:cNvPr id="29" name="Group 105"/>
                <p:cNvGrpSpPr/>
                <p:nvPr/>
              </p:nvGrpSpPr>
              <p:grpSpPr>
                <a:xfrm>
                  <a:off x="5403632" y="2028913"/>
                  <a:ext cx="399214" cy="399214"/>
                  <a:chExt cx="767929" cy="767929"/>
                </a:xfrm>
              </p:grpSpPr>
              <p:sp>
                <p:nvSpPr>
                  <p:cNvPr id="33" name="îṣļîḑé-Freeform: Shape 109"/>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îṣļîḑé-Freeform: Shape 110"/>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0" name="Group 106"/>
                <p:cNvGrpSpPr/>
                <p:nvPr/>
              </p:nvGrpSpPr>
              <p:grpSpPr>
                <a:xfrm>
                  <a:off x="5802845" y="1998273"/>
                  <a:ext cx="3849217" cy="683140"/>
                  <a:chOff x="6729846" y="3935367"/>
                  <a:chExt cx="3849217" cy="683140"/>
                </a:xfrm>
              </p:grpSpPr>
              <p:sp>
                <p:nvSpPr>
                  <p:cNvPr id="31" name="îṣľíḍè-Rectangle 107"/>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ïšḻïďê-Rectangle 108"/>
                  <p:cNvSpPr/>
                  <p:nvPr/>
                </p:nvSpPr>
                <p:spPr>
                  <a:xfrm>
                    <a:off x="6729846" y="4283454"/>
                    <a:ext cx="3849217" cy="335053"/>
                  </a:xfrm>
                  <a:prstGeom prst="rect">
                    <a:avLst/>
                  </a:prstGeom>
                </p:spPr>
                <p:txBody>
                  <a:bodyPr wrap="square" lIns="144000" tIns="0" rIns="144000" bIns="0" anchor="t">
                    <a:noAutofit/>
                  </a:bodyPr>
                  <a:lstStyle/>
                  <a:p>
                    <a:pPr>
                      <a:lnSpc>
                        <a:spcPct val="120000"/>
                      </a:lnSpc>
                    </a:pPr>
                    <a:r>
                      <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8" name="Group 84"/>
              <p:cNvGrpSpPr/>
              <p:nvPr/>
            </p:nvGrpSpPr>
            <p:grpSpPr>
              <a:xfrm>
                <a:off x="6023992" y="2614420"/>
                <a:ext cx="4259458" cy="683140"/>
                <a:chOff x="5403632" y="2988092"/>
                <a:chExt cx="4259458" cy="683140"/>
              </a:xfrm>
            </p:grpSpPr>
            <p:grpSp>
              <p:nvGrpSpPr>
                <p:cNvPr id="23" name="Group 99"/>
                <p:cNvGrpSpPr/>
                <p:nvPr/>
              </p:nvGrpSpPr>
              <p:grpSpPr>
                <a:xfrm>
                  <a:off x="5403632" y="3066578"/>
                  <a:ext cx="399214" cy="399214"/>
                  <a:chExt cx="767929" cy="767929"/>
                </a:xfrm>
              </p:grpSpPr>
              <p:sp>
                <p:nvSpPr>
                  <p:cNvPr id="27" name="ïšḻïďê-Freeform: Shape 103"/>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ïšḻïďê-Freeform: Shape 104"/>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4" name="Group 100"/>
                <p:cNvGrpSpPr/>
                <p:nvPr/>
              </p:nvGrpSpPr>
              <p:grpSpPr>
                <a:xfrm>
                  <a:off x="5813873" y="2988092"/>
                  <a:ext cx="3849217" cy="683140"/>
                  <a:chOff x="6729846" y="3935367"/>
                  <a:chExt cx="3849217" cy="683140"/>
                </a:xfrm>
              </p:grpSpPr>
              <p:sp>
                <p:nvSpPr>
                  <p:cNvPr id="25" name="ïšḻïďê-Rectangle 101"/>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ïšḻïďê-Rectangle 102"/>
                  <p:cNvSpPr/>
                  <p:nvPr/>
                </p:nvSpPr>
                <p:spPr>
                  <a:xfrm>
                    <a:off x="6729846" y="4283454"/>
                    <a:ext cx="3849217" cy="335053"/>
                  </a:xfrm>
                  <a:prstGeom prst="rect">
                    <a:avLst/>
                  </a:prstGeom>
                </p:spPr>
                <p:txBody>
                  <a:bodyPr wrap="square" lIns="144000" tIns="0" rIns="144000" bIns="0" anchor="t">
                    <a:noAutofit/>
                  </a:bodyPr>
                  <a:lstStyle/>
                  <a:p>
                    <a:pPr>
                      <a:lnSpc>
                        <a:spcPct val="120000"/>
                      </a:lnSpc>
                    </a:pPr>
                    <a:r>
                      <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9" name="Group 85"/>
              <p:cNvGrpSpPr/>
              <p:nvPr/>
            </p:nvGrpSpPr>
            <p:grpSpPr>
              <a:xfrm>
                <a:off x="6023992" y="3502738"/>
                <a:ext cx="4248430" cy="683140"/>
                <a:chOff x="5403632" y="4279235"/>
                <a:chExt cx="4248430" cy="683140"/>
              </a:xfrm>
            </p:grpSpPr>
            <p:grpSp>
              <p:nvGrpSpPr>
                <p:cNvPr id="17" name="Group 93"/>
                <p:cNvGrpSpPr/>
                <p:nvPr/>
              </p:nvGrpSpPr>
              <p:grpSpPr>
                <a:xfrm>
                  <a:off x="5403632" y="4279235"/>
                  <a:ext cx="399214" cy="399214"/>
                  <a:chExt cx="767929" cy="767929"/>
                </a:xfrm>
              </p:grpSpPr>
              <p:sp>
                <p:nvSpPr>
                  <p:cNvPr id="21" name="ïšḻïďê-Freeform: Shape 97"/>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ïšḻïďê-Freeform: Shape 98"/>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8" name="Group 94"/>
                <p:cNvGrpSpPr/>
                <p:nvPr/>
              </p:nvGrpSpPr>
              <p:grpSpPr>
                <a:xfrm>
                  <a:off x="5802845" y="4279235"/>
                  <a:ext cx="3849217" cy="683140"/>
                  <a:chOff x="6729846" y="3935367"/>
                  <a:chExt cx="3849217" cy="683140"/>
                </a:xfrm>
              </p:grpSpPr>
              <p:sp>
                <p:nvSpPr>
                  <p:cNvPr id="19" name="ïšḻïďê-Rectangle 95"/>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ïšḻïďê-Rectangle 96"/>
                  <p:cNvSpPr/>
                  <p:nvPr/>
                </p:nvSpPr>
                <p:spPr>
                  <a:xfrm>
                    <a:off x="6729846" y="4283454"/>
                    <a:ext cx="3849217" cy="335053"/>
                  </a:xfrm>
                  <a:prstGeom prst="rect">
                    <a:avLst/>
                  </a:prstGeom>
                </p:spPr>
                <p:txBody>
                  <a:bodyPr wrap="square" lIns="144000" tIns="0" rIns="144000" bIns="0" anchor="t">
                    <a:noAutofit/>
                  </a:bodyPr>
                  <a:lstStyle/>
                  <a:p>
                    <a:pPr>
                      <a:lnSpc>
                        <a:spcPct val="120000"/>
                      </a:lnSpc>
                    </a:pPr>
                    <a:r>
                      <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10" name="Group 86"/>
              <p:cNvGrpSpPr/>
              <p:nvPr/>
            </p:nvGrpSpPr>
            <p:grpSpPr>
              <a:xfrm>
                <a:off x="6023992" y="4391055"/>
                <a:ext cx="4248430" cy="683139"/>
                <a:chOff x="5403632" y="4279235"/>
                <a:chExt cx="4248430" cy="683139"/>
              </a:xfrm>
            </p:grpSpPr>
            <p:grpSp>
              <p:nvGrpSpPr>
                <p:cNvPr id="11" name="Group 87"/>
                <p:cNvGrpSpPr/>
                <p:nvPr/>
              </p:nvGrpSpPr>
              <p:grpSpPr>
                <a:xfrm>
                  <a:off x="5403632" y="4279235"/>
                  <a:ext cx="399214" cy="399214"/>
                  <a:chExt cx="767929" cy="767929"/>
                </a:xfrm>
              </p:grpSpPr>
              <p:sp>
                <p:nvSpPr>
                  <p:cNvPr id="15" name="ïšḻïďê-Freeform: Shape 91"/>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ïšḻïďê-Freeform: Shape 92"/>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Group 88"/>
                <p:cNvGrpSpPr/>
                <p:nvPr/>
              </p:nvGrpSpPr>
              <p:grpSpPr>
                <a:xfrm>
                  <a:off x="5802845" y="4279235"/>
                  <a:ext cx="3849217" cy="683139"/>
                  <a:chOff x="6729846" y="3935367"/>
                  <a:chExt cx="3849217" cy="683139"/>
                </a:xfrm>
              </p:grpSpPr>
              <p:sp>
                <p:nvSpPr>
                  <p:cNvPr id="13" name="ïšḻïďê-Rectangle 89"/>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ïšḻïďê-Rectangle 90"/>
                  <p:cNvSpPr/>
                  <p:nvPr/>
                </p:nvSpPr>
                <p:spPr>
                  <a:xfrm>
                    <a:off x="6729846" y="4283452"/>
                    <a:ext cx="3849217" cy="335054"/>
                  </a:xfrm>
                  <a:prstGeom prst="rect">
                    <a:avLst/>
                  </a:prstGeom>
                </p:spPr>
                <p:txBody>
                  <a:bodyPr wrap="square" lIns="144000" tIns="0" rIns="144000" bIns="0" anchor="t">
                    <a:noAutofit/>
                  </a:bodyPr>
                  <a:lstStyle/>
                  <a:p>
                    <a:pPr>
                      <a:lnSpc>
                        <a:spcPct val="120000"/>
                      </a:lnSpc>
                    </a:pPr>
                    <a:r>
                      <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此部分内容作为文字排版占位显示</a:t>
                    </a:r>
                    <a:endParaRPr lang="zh-CN" altLang="en-US" sz="1400">
                      <a:solidFill>
                        <a:srgbClr val="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grpSp>
    </p:spTree>
  </p:cSld>
  <p:clrMapOvr>
    <a:masterClrMapping/>
  </p:clrMapOvr>
  <mc:AlternateContent>
    <mc:Choice xmlns:p14="http://schemas.microsoft.com/office/powerpoint/2010/main" Requires="p14">
      <p:transition spd="slow" advTm="2000" p14:dur="1200">
        <p14:prism/>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47147"/>
  <p:tag name="MH" val="20170818215930"/>
  <p:tag name="MH_LIBRARY" val="CONTENTS"/>
  <p:tag name="MH_ORDER" val="1"/>
  <p:tag name="MH_TYPE" val="NUMBER"/>
</p:tagLst>
</file>

<file path=ppt/tags/tag62.xml><?xml version="1.0" encoding="utf-8"?>
<p:tagLst xmlns:p="http://schemas.openxmlformats.org/presentationml/2006/main">
  <p:tag name="ID" val="547147"/>
  <p:tag name="MH" val="20170818215930"/>
  <p:tag name="MH_LIBRARY" val="CONTENTS"/>
  <p:tag name="MH_ORDER" val="1"/>
  <p:tag name="MH_TYPE" val="ENTRY"/>
</p:tagLst>
</file>

<file path=ppt/tags/tag63.xml><?xml version="1.0" encoding="utf-8"?>
<p:tagLst xmlns:p="http://schemas.openxmlformats.org/presentationml/2006/main">
  <p:tag name="ID" val="547147"/>
  <p:tag name="MH" val="20170818215930"/>
  <p:tag name="MH_LIBRARY" val="CONTENTS"/>
  <p:tag name="MH_ORDER" val="2"/>
  <p:tag name="MH_TYPE" val="NUMBER"/>
</p:tagLst>
</file>

<file path=ppt/tags/tag64.xml><?xml version="1.0" encoding="utf-8"?>
<p:tagLst xmlns:p="http://schemas.openxmlformats.org/presentationml/2006/main">
  <p:tag name="ID" val="547147"/>
  <p:tag name="MH" val="20170818215930"/>
  <p:tag name="MH_LIBRARY" val="CONTENTS"/>
  <p:tag name="MH_ORDER" val="2"/>
  <p:tag name="MH_TYPE" val="ENTRY"/>
</p:tagLst>
</file>

<file path=ppt/tags/tag65.xml><?xml version="1.0" encoding="utf-8"?>
<p:tagLst xmlns:p="http://schemas.openxmlformats.org/presentationml/2006/main">
  <p:tag name="ID" val="547147"/>
  <p:tag name="MH" val="20170818215930"/>
  <p:tag name="MH_LIBRARY" val="CONTENTS"/>
  <p:tag name="MH_ORDER" val="3"/>
  <p:tag name="MH_TYPE" val="NUMBER"/>
</p:tagLst>
</file>

<file path=ppt/tags/tag66.xml><?xml version="1.0" encoding="utf-8"?>
<p:tagLst xmlns:p="http://schemas.openxmlformats.org/presentationml/2006/main">
  <p:tag name="ID" val="547147"/>
  <p:tag name="MH" val="20170818215930"/>
  <p:tag name="MH_LIBRARY" val="CONTENTS"/>
  <p:tag name="MH_ORDER" val="3"/>
  <p:tag name="MH_TYPE" val="ENTRY"/>
</p:tagLst>
</file>

<file path=ppt/tags/tag67.xml><?xml version="1.0" encoding="utf-8"?>
<p:tagLst xmlns:p="http://schemas.openxmlformats.org/presentationml/2006/main">
  <p:tag name="ID" val="547147"/>
  <p:tag name="MH" val="20170818215930"/>
  <p:tag name="MH_LIBRARY" val="CONTENTS"/>
  <p:tag name="MH_ORDER" val="4"/>
  <p:tag name="MH_TYPE" val="NUMBER"/>
</p:tagLst>
</file>

<file path=ppt/tags/tag68.xml><?xml version="1.0" encoding="utf-8"?>
<p:tagLst xmlns:p="http://schemas.openxmlformats.org/presentationml/2006/main">
  <p:tag name="ID" val="547147"/>
  <p:tag name="MH" val="20170818215930"/>
  <p:tag name="MH_LIBRARY" val="CONTENTS"/>
  <p:tag name="MH_ORDER" val="4"/>
  <p:tag name="MH_TYPE" val="ENTRY"/>
</p:tagLst>
</file>

<file path=ppt/tags/tag69.xml><?xml version="1.0" encoding="utf-8"?>
<p:tagLst xmlns:p="http://schemas.openxmlformats.org/presentationml/2006/main">
  <p:tag name="ID" val="547147"/>
  <p:tag name="MH" val="20170818215930"/>
  <p:tag name="MH_LIBRARY" val="CONTENTS"/>
  <p:tag name="MH_ORDER" val="5"/>
  <p:tag name="MH_TYPE" val="NUMB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47147"/>
  <p:tag name="MH" val="20170818215930"/>
  <p:tag name="MH_LIBRARY" val="CONTENTS"/>
  <p:tag name="MH_ORDER" val="5"/>
  <p:tag name="MH_TYPE" val="ENTRY"/>
</p:tagLst>
</file>

<file path=ppt/tags/tag71.xml><?xml version="1.0" encoding="utf-8"?>
<p:tagLst xmlns:p="http://schemas.openxmlformats.org/presentationml/2006/main">
  <p:tag name="ID" val="547147"/>
  <p:tag name="MH" val="20170818215930"/>
  <p:tag name="MH_LIBRARY" val="CONTENTS"/>
  <p:tag name="MH_TYPE" val="OTHERS"/>
</p:tagLst>
</file>

<file path=ppt/tags/tag72.xml><?xml version="1.0" encoding="utf-8"?>
<p:tagLst xmlns:p="http://schemas.openxmlformats.org/presentationml/2006/main">
  <p:tag name="ID" val="547147"/>
  <p:tag name="MH" val="20170818215930"/>
  <p:tag name="MH_LIBRARY" val="CONTENTS"/>
  <p:tag name="MH_TYPE" val="OTHERS"/>
</p:tagLst>
</file>

<file path=ppt/tags/tag73.xml><?xml version="1.0" encoding="utf-8"?>
<p:tagLst xmlns:p="http://schemas.openxmlformats.org/presentationml/2006/main">
  <p:tag name="ID" val="547147"/>
  <p:tag name="MH" val="20170818215930"/>
  <p:tag name="MH_LIBRARY" val="CONTENTS"/>
  <p:tag name="MH_ORDER" val="NUMBER"/>
  <p:tag name="MH_TYPE" val="NUMBER"/>
</p:tagLst>
</file>

<file path=ppt/tags/tag74.xml><?xml version="1.0" encoding="utf-8"?>
<p:tagLst xmlns:p="http://schemas.openxmlformats.org/presentationml/2006/main">
  <p:tag name="ID" val="547147"/>
  <p:tag name="MH" val="20170818215930"/>
  <p:tag name="MH_LIBRARY" val="CONTENTS"/>
  <p:tag name="MH_ORDER" val="NUMBER"/>
  <p:tag name="MH_TYPE" val="TITLE"/>
</p:tagLst>
</file>

<file path=ppt/tags/tag75.xml><?xml version="1.0" encoding="utf-8"?>
<p:tagLst xmlns:p="http://schemas.openxmlformats.org/presentationml/2006/main">
  <p:tag name="ID" val="626775"/>
  <p:tag name="MH" val="20170721170040"/>
  <p:tag name="MH_LIBRARY" val="CONTENTS"/>
  <p:tag name="MH_ORDER" val="NUMBER"/>
  <p:tag name="MH_TYPE" val="TITLE"/>
</p:tagLst>
</file>

<file path=ppt/tags/tag76.xml><?xml version="1.0" encoding="utf-8"?>
<p:tagLst xmlns:p="http://schemas.openxmlformats.org/presentationml/2006/main">
  <p:tag name="ID" val="547147"/>
  <p:tag name="MH" val="20170818215930"/>
  <p:tag name="MH_LIBRARY" val="CONTENTS"/>
  <p:tag name="MH_ORDER" val="NUMBER"/>
  <p:tag name="MH_TYPE" val="NUMBER"/>
</p:tagLst>
</file>

<file path=ppt/tags/tag77.xml><?xml version="1.0" encoding="utf-8"?>
<p:tagLst xmlns:p="http://schemas.openxmlformats.org/presentationml/2006/main">
  <p:tag name="ID" val="547147"/>
  <p:tag name="MH" val="20170818215930"/>
  <p:tag name="MH_LIBRARY" val="CONTENTS"/>
  <p:tag name="MH_ORDER" val="NUMBER"/>
  <p:tag name="MH_TYPE" val="TITLE"/>
</p:tagLst>
</file>

<file path=ppt/tags/tag78.xml><?xml version="1.0" encoding="utf-8"?>
<p:tagLst xmlns:p="http://schemas.openxmlformats.org/presentationml/2006/main">
  <p:tag name="ID" val="626775"/>
  <p:tag name="MH" val="20170721170040"/>
  <p:tag name="MH_LIBRARY" val="CONTENTS"/>
  <p:tag name="MH_ORDER" val="NUMBER"/>
  <p:tag name="MH_TYPE" val="TITLE"/>
</p:tagLst>
</file>

<file path=ppt/tags/tag79.xml><?xml version="1.0" encoding="utf-8"?>
<p:tagLst xmlns:p="http://schemas.openxmlformats.org/presentationml/2006/main">
  <p:tag name="ID" val="547147"/>
  <p:tag name="MH" val="20170818215930"/>
  <p:tag name="MH_LIBRARY" val="CONTENTS"/>
  <p:tag name="MH_ORDER" val="NUMBER"/>
  <p:tag name="MH_TYPE" val="NUMBER"/>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ID" val="547147"/>
  <p:tag name="MH" val="20170818215930"/>
  <p:tag name="MH_LIBRARY" val="CONTENTS"/>
  <p:tag name="MH_ORDER" val="NUMBER"/>
  <p:tag name="MH_TYPE" val="TITLE"/>
</p:tagLst>
</file>

<file path=ppt/tags/tag81.xml><?xml version="1.0" encoding="utf-8"?>
<p:tagLst xmlns:p="http://schemas.openxmlformats.org/presentationml/2006/main">
  <p:tag name="ID" val="626775"/>
  <p:tag name="MH" val="20170721170040"/>
  <p:tag name="MH_LIBRARY" val="CONTENTS"/>
  <p:tag name="MH_ORDER" val="NUMBER"/>
  <p:tag name="MH_TYPE" val="TITLE"/>
</p:tagLst>
</file>

<file path=ppt/tags/tag82.xml><?xml version="1.0" encoding="utf-8"?>
<p:tagLst xmlns:p="http://schemas.openxmlformats.org/presentationml/2006/main">
  <p:tag name="MH" val="20160615114644"/>
  <p:tag name="MH_LIBRARY" val="GRAPHIC"/>
  <p:tag name="MH_ORDER" val="1"/>
  <p:tag name="MH_TYPE" val="Other"/>
</p:tagLst>
</file>

<file path=ppt/tags/tag83.xml><?xml version="1.0" encoding="utf-8"?>
<p:tagLst xmlns:p="http://schemas.openxmlformats.org/presentationml/2006/main">
  <p:tag name="MH" val="20160615114644"/>
  <p:tag name="MH_LIBRARY" val="GRAPHIC"/>
  <p:tag name="MH_ORDER" val="2"/>
  <p:tag name="MH_TYPE" val="Other"/>
</p:tagLst>
</file>

<file path=ppt/tags/tag84.xml><?xml version="1.0" encoding="utf-8"?>
<p:tagLst xmlns:p="http://schemas.openxmlformats.org/presentationml/2006/main">
  <p:tag name="MH" val="20160615114644"/>
  <p:tag name="MH_LIBRARY" val="GRAPHIC"/>
  <p:tag name="MH_ORDER" val="3"/>
  <p:tag name="MH_TYPE" val="Other"/>
</p:tagLst>
</file>

<file path=ppt/tags/tag85.xml><?xml version="1.0" encoding="utf-8"?>
<p:tagLst xmlns:p="http://schemas.openxmlformats.org/presentationml/2006/main">
  <p:tag name="MH" val="20160615114644"/>
  <p:tag name="MH_LIBRARY" val="GRAPHIC"/>
  <p:tag name="MH_ORDER" val="4"/>
  <p:tag name="MH_TYPE" val="Other"/>
</p:tagLst>
</file>

<file path=ppt/tags/tag86.xml><?xml version="1.0" encoding="utf-8"?>
<p:tagLst xmlns:p="http://schemas.openxmlformats.org/presentationml/2006/main">
  <p:tag name="MH" val="20160615114644"/>
  <p:tag name="MH_LIBRARY" val="GRAPHIC"/>
  <p:tag name="MH_ORDER" val="5"/>
  <p:tag name="MH_TYPE" val="Other"/>
</p:tagLst>
</file>

<file path=ppt/tags/tag87.xml><?xml version="1.0" encoding="utf-8"?>
<p:tagLst xmlns:p="http://schemas.openxmlformats.org/presentationml/2006/main">
  <p:tag name="MH" val="20160615114644"/>
  <p:tag name="MH_LIBRARY" val="GRAPHIC"/>
  <p:tag name="MH_ORDER" val="6"/>
  <p:tag name="MH_TYPE" val="Other"/>
</p:tagLst>
</file>

<file path=ppt/tags/tag88.xml><?xml version="1.0" encoding="utf-8"?>
<p:tagLst xmlns:p="http://schemas.openxmlformats.org/presentationml/2006/main">
  <p:tag name="MH" val="20160615114644"/>
  <p:tag name="MH_LIBRARY" val="GRAPHIC"/>
  <p:tag name="MH_ORDER" val="7"/>
  <p:tag name="MH_TYPE" val="Other"/>
</p:tagLst>
</file>

<file path=ppt/tags/tag89.xml><?xml version="1.0" encoding="utf-8"?>
<p:tagLst xmlns:p="http://schemas.openxmlformats.org/presentationml/2006/main">
  <p:tag name="MH" val="20160615114644"/>
  <p:tag name="MH_LIBRARY" val="GRAPHIC"/>
  <p:tag name="MH_ORDER" val="8"/>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60615114644"/>
  <p:tag name="MH_LIBRARY" val="GRAPHIC"/>
  <p:tag name="MH_ORDER" val="9"/>
  <p:tag name="MH_TYPE" val="Other"/>
</p:tagLst>
</file>

<file path=ppt/tags/tag91.xml><?xml version="1.0" encoding="utf-8"?>
<p:tagLst xmlns:p="http://schemas.openxmlformats.org/presentationml/2006/main">
  <p:tag name="MH" val="20160615114644"/>
  <p:tag name="MH_LIBRARY" val="GRAPHIC"/>
  <p:tag name="MH_ORDER" val="10"/>
  <p:tag name="MH_TYPE" val="Other"/>
</p:tagLst>
</file>

<file path=ppt/tags/tag92.xml><?xml version="1.0" encoding="utf-8"?>
<p:tagLst xmlns:p="http://schemas.openxmlformats.org/presentationml/2006/main">
  <p:tag name="ID" val="547147"/>
  <p:tag name="MH" val="20170818215930"/>
  <p:tag name="MH_LIBRARY" val="CONTENTS"/>
  <p:tag name="MH_ORDER" val="NUMBER"/>
  <p:tag name="MH_TYPE" val="NUMBER"/>
</p:tagLst>
</file>

<file path=ppt/tags/tag93.xml><?xml version="1.0" encoding="utf-8"?>
<p:tagLst xmlns:p="http://schemas.openxmlformats.org/presentationml/2006/main">
  <p:tag name="ID" val="547147"/>
  <p:tag name="MH" val="20170818215930"/>
  <p:tag name="MH_LIBRARY" val="CONTENTS"/>
  <p:tag name="MH_ORDER" val="NUMBER"/>
  <p:tag name="MH_TYPE" val="TITLE"/>
</p:tagLst>
</file>

<file path=ppt/tags/tag94.xml><?xml version="1.0" encoding="utf-8"?>
<p:tagLst xmlns:p="http://schemas.openxmlformats.org/presentationml/2006/main">
  <p:tag name="ID" val="626775"/>
  <p:tag name="MH" val="20170721170040"/>
  <p:tag name="MH_LIBRARY" val="CONTENTS"/>
  <p:tag name="MH_ORDER" val="NUMBER"/>
  <p:tag name="MH_TYPE" val="TITLE"/>
</p:tagLst>
</file>

<file path=ppt/tags/tag95.xml><?xml version="1.0" encoding="utf-8"?>
<p:tagLst xmlns:p="http://schemas.openxmlformats.org/presentationml/2006/main">
  <p:tag name="ID" val="547147"/>
  <p:tag name="MH" val="20170818215930"/>
  <p:tag name="MH_LIBRARY" val="CONTENTS"/>
  <p:tag name="MH_ORDER" val="NUMBER"/>
  <p:tag name="MH_TYPE" val="NUMBER"/>
</p:tagLst>
</file>

<file path=ppt/tags/tag96.xml><?xml version="1.0" encoding="utf-8"?>
<p:tagLst xmlns:p="http://schemas.openxmlformats.org/presentationml/2006/main">
  <p:tag name="ID" val="547147"/>
  <p:tag name="MH" val="20170818215930"/>
  <p:tag name="MH_LIBRARY" val="CONTENTS"/>
  <p:tag name="MH_ORDER" val="NUMBER"/>
  <p:tag name="MH_TYPE" val="TITLE"/>
</p:tagLst>
</file>

<file path=ppt/tags/tag97.xml><?xml version="1.0" encoding="utf-8"?>
<p:tagLst xmlns:p="http://schemas.openxmlformats.org/presentationml/2006/main">
  <p:tag name="ID" val="626775"/>
  <p:tag name="MH" val="20170721170040"/>
  <p:tag name="MH_LIBRARY" val="CONTENTS"/>
  <p:tag name="MH_ORDER" val="NUMBER"/>
  <p:tag name="MH_TYPE" val="TITLE"/>
</p:tagLst>
</file>

<file path=ppt/tags/tag9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229</Paragraphs>
  <Slides>26</Slides>
  <Notes>26</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等线 Light</vt:lpstr>
      <vt:lpstr>等线</vt:lpstr>
      <vt:lpstr>微软雅黑 Light</vt:lpstr>
      <vt:lpstr>锐字工房云字库细圆GBK</vt:lpstr>
      <vt:lpstr>Calibri</vt:lpstr>
      <vt:lpstr>宋体</vt:lpstr>
      <vt:lpstr>华文细黑</vt:lpstr>
      <vt:lpstr>Arial Narrow</vt:lpstr>
      <vt:lpstr>Arial Rounded MT Bold</vt:lpstr>
      <vt:lpstr>微软雅黑</vt:lpstr>
      <vt:lpstr>Times New Roman</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16</cp:revision>
  <dcterms:created xsi:type="dcterms:W3CDTF">2017-08-27T17:54:00Z</dcterms:created>
  <dcterms:modified xsi:type="dcterms:W3CDTF">2023-05-08T04:29:36Z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