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Default Extension="wdp" ContentType="image/vnd.ms-photo"/>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2"/>
    <p:sldMasterId id="2147483676" r:id="rId3"/>
    <p:sldMasterId id="2147483691" r:id="rId4"/>
  </p:sldMasterIdLst>
  <p:notesMasterIdLst>
    <p:notesMasterId r:id="rId5"/>
  </p:notesMasterIdLst>
  <p:sldIdLst>
    <p:sldId id="284" r:id="rId6"/>
    <p:sldId id="257" r:id="rId7"/>
    <p:sldId id="258" r:id="rId8"/>
    <p:sldId id="270" r:id="rId9"/>
    <p:sldId id="277" r:id="rId10"/>
    <p:sldId id="266" r:id="rId11"/>
    <p:sldId id="274" r:id="rId12"/>
    <p:sldId id="281" r:id="rId13"/>
    <p:sldId id="259" r:id="rId14"/>
    <p:sldId id="264" r:id="rId15"/>
    <p:sldId id="265" r:id="rId16"/>
    <p:sldId id="272" r:id="rId17"/>
    <p:sldId id="273" r:id="rId18"/>
    <p:sldId id="260" r:id="rId19"/>
    <p:sldId id="268" r:id="rId20"/>
    <p:sldId id="269" r:id="rId21"/>
    <p:sldId id="271" r:id="rId22"/>
    <p:sldId id="276" r:id="rId23"/>
    <p:sldId id="278" r:id="rId24"/>
    <p:sldId id="261" r:id="rId25"/>
    <p:sldId id="275" r:id="rId26"/>
    <p:sldId id="267" r:id="rId27"/>
    <p:sldId id="279" r:id="rId28"/>
    <p:sldId id="280" r:id="rId29"/>
    <p:sldId id="262" r:id="rId30"/>
    <p:sldId id="310" r:id="rId31"/>
    <p:sldId id="337" r:id="rId32"/>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p="http://schemas.openxmlformats.org/presentationml/2006/main">
  <p:cmAuthor id="1" name="橘子 设计" initials="橘子" lastIdx="0" clrIdx="0"/>
</p:cmAuthorLst>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03" autoAdjust="0"/>
    <p:restoredTop sz="94660"/>
  </p:normalViewPr>
  <p:slideViewPr>
    <p:cSldViewPr snapToGrid="0" showGuides="1">
      <p:cViewPr varScale="1">
        <p:scale>
          <a:sx n="106" d="100"/>
          <a:sy n="106" d="100"/>
        </p:scale>
        <p:origin x="240" y="9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86" d="100"/>
          <a:sy n="86" d="100"/>
        </p:scale>
        <p:origin x="-3846" y="-90"/>
      </p:cViewPr>
      <p:guideLst>
        <p:guide orient="horz" pos="2880"/>
        <p:guide pos="2160"/>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 Type="http://schemas.openxmlformats.org/officeDocument/2006/relationships/slideMaster" Target="slideMasters/slideMaster1.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 Type="http://schemas.openxmlformats.org/officeDocument/2006/relationships/slideMaster" Target="slideMasters/slideMaster2.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tags" Target="tags/tag123.xml" /><Relationship Id="rId34" Type="http://schemas.openxmlformats.org/officeDocument/2006/relationships/presProps" Target="presProps.xml" /><Relationship Id="rId35" Type="http://schemas.openxmlformats.org/officeDocument/2006/relationships/viewProps" Target="viewProps.xml" /><Relationship Id="rId36" Type="http://schemas.openxmlformats.org/officeDocument/2006/relationships/theme" Target="theme/theme1.xml" /><Relationship Id="rId37" Type="http://schemas.openxmlformats.org/officeDocument/2006/relationships/tableStyles" Target="tableStyles.xml" /><Relationship Id="rId4" Type="http://schemas.openxmlformats.org/officeDocument/2006/relationships/slideMaster" Target="slideMasters/slideMaster3.xml" /><Relationship Id="rId5" Type="http://schemas.openxmlformats.org/officeDocument/2006/relationships/notesMaster" Target="notesMasters/notesMaster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 Id="rId2" Type="http://schemas.microsoft.com/office/2011/relationships/chartColorStyle" Target="colors1.xml" /><Relationship Id="rId3" Type="http://schemas.microsoft.com/office/2011/relationships/chartStyle" Target="style1.xml"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s>
</file>

<file path=ppt/charts/_rels/chart3.xml.rels>&#65279;<?xml version="1.0" encoding="utf-8" standalone="yes"?><Relationships xmlns="http://schemas.openxmlformats.org/package/2006/relationships"><Relationship Id="rId1" Type="http://schemas.openxmlformats.org/officeDocument/2006/relationships/package" Target="../embeddings/Microsoft_Excel_Worksheet3.xlsx" /><Relationship Id="rId2" Type="http://schemas.microsoft.com/office/2011/relationships/chartColorStyle" Target="colors2.xml" /><Relationship Id="rId3" Type="http://schemas.microsoft.com/office/2011/relationships/chartStyle" Target="style2.xml"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07992339134216"/>
          <c:y val="0.035050269216299057"/>
          <c:w val="0.62237399816513062"/>
          <c:h val="0.93356096744537354"/>
        </c:manualLayout>
      </c:layout>
      <c:doughnutChart>
        <c:varyColors val="1"/>
        <c:ser>
          <c:idx val="0"/>
          <c:order val="0"/>
          <c:tx>
            <c:strRef>
              <c:f>Sheet1!$B$1</c:f>
              <c:strCache>
                <c:ptCount val="1"/>
                <c:pt idx="0">
                  <c:v>销售额</c:v>
                </c:pt>
              </c:strCache>
            </c:strRef>
          </c:tx>
          <c:spPr>
            <a:solidFill>
              <a:srgbClr val="2980B9"/>
            </a:solidFill>
            <a:ln w="19050">
              <a:noFill/>
            </a:ln>
          </c:spPr>
          <c:explosion val="11"/>
          <c:dPt>
            <c:idx val="0"/>
            <c:invertIfNegative val="1"/>
            <c:spPr>
              <a:solidFill>
                <a:srgbClr val="029676"/>
              </a:solidFill>
              <a:ln w="19050">
                <a:noFill/>
              </a:ln>
            </c:spPr>
          </c:dPt>
          <c:dPt>
            <c:idx val="1"/>
            <c:invertIfNegative val="1"/>
            <c:spPr>
              <a:solidFill>
                <a:schemeClr val="tx1">
                  <a:lumMod val="65000"/>
                  <a:lumOff val="35000"/>
                </a:schemeClr>
              </a:solidFill>
              <a:ln w="19050">
                <a:noFill/>
              </a:ln>
            </c:spPr>
          </c:dPt>
          <c:dPt>
            <c:idx val="2"/>
            <c:invertIfNegative val="1"/>
            <c:spPr>
              <a:solidFill>
                <a:srgbClr val="029676"/>
              </a:solidFill>
              <a:ln w="19050">
                <a:noFill/>
              </a:ln>
            </c:spPr>
          </c:dPt>
          <c:dPt>
            <c:idx val="3"/>
            <c:invertIfNegative val="1"/>
            <c:spPr>
              <a:solidFill>
                <a:srgbClr val="029676"/>
              </a:solidFill>
              <a:ln w="19050">
                <a:noFill/>
              </a:ln>
            </c:spPr>
          </c:dPt>
          <c:dPt>
            <c:idx val="4"/>
            <c:invertIfNegative val="1"/>
            <c:spPr>
              <a:solidFill>
                <a:srgbClr val="029676"/>
              </a:solidFill>
              <a:ln w="19050">
                <a:noFill/>
              </a:ln>
            </c:spPr>
          </c:dPt>
          <c:dLbls>
            <c:delete val="1"/>
            <c:extLst>
              <c:ext xmlns:c15="http://schemas.microsoft.com/office/drawing/2012/chart" uri="{CE6537A1-D6FC-4f65-9D91-7224C49458BB}">
                <c15:showLeaderLines val="1"/>
              </c:ext>
            </c:extLst>
          </c:dLbls>
          <c:cat>
            <c:strRef>
              <c:f>Sheet1!$A$2:$A$6</c:f>
              <c:strCache>
                <c:ptCount val="4"/>
                <c:pt idx="0">
                  <c:v>第一季度</c:v>
                </c:pt>
                <c:pt idx="1">
                  <c:v>第二季度</c:v>
                </c:pt>
                <c:pt idx="2">
                  <c:v>第三季度</c:v>
                </c:pt>
                <c:pt idx="3">
                  <c:v>第四季度</c:v>
                </c:pt>
              </c:strCache>
            </c:strRef>
          </c:cat>
          <c:val>
            <c:numRef>
              <c:f>Sheet1!$B$2:$B$6</c:f>
              <c:numCache>
                <c:formatCode>General</c:formatCode>
                <c:ptCount val="5"/>
                <c:pt idx="0">
                  <c:v>1</c:v>
                </c:pt>
                <c:pt idx="1">
                  <c:v>1</c:v>
                </c:pt>
                <c:pt idx="2">
                  <c:v>1</c:v>
                </c:pt>
                <c:pt idx="3">
                  <c:v>1</c:v>
                </c:pt>
                <c:pt idx="4">
                  <c:v>1</c:v>
                </c:pt>
              </c:numCache>
            </c:numRef>
          </c:val>
        </c:ser>
        <c:dLbls>
          <c:showLegendKey val="0"/>
          <c:showVal val="0"/>
          <c:showCatName val="0"/>
          <c:showSerName val="0"/>
          <c:showPercent val="0"/>
          <c:showBubbleSize val="0"/>
          <c:showLeaderLines val="0"/>
        </c:dLbls>
        <c:firstSliceAng/>
        <c:holeSize val="82"/>
      </c:doughnutChart>
      <c:spPr>
        <a:noFill/>
        <a:ln>
          <a:noFill/>
        </a:ln>
        <a:effectLst/>
      </c:spPr>
    </c:plotArea>
    <c:plotVisOnly val="1"/>
    <c:dispBlanksAs val="gap"/>
    <c:showDLblsOverMax val="0"/>
  </c:chart>
  <c:spPr>
    <a:noFill/>
    <a:ln>
      <a:noFill/>
    </a:ln>
    <a:effectLst/>
  </c:spPr>
  <c:txPr>
    <a:bodyPr/>
    <a:p>
      <a:pPr>
        <a:defRPr lang="zh-CN" smtId="4294967295">
          <a:latin typeface="+mn-lt"/>
          <a:ea typeface="+mn-ea"/>
          <a:cs typeface="+mn-ea"/>
          <a:sym typeface="+mn-lt"/>
        </a:defRPr>
      </a:pPr>
      <a:endParaRPr lang="zh-CN" smtId="4294967295">
        <a:latin typeface="+mn-lt"/>
        <a:ea typeface="+mn-ea"/>
        <a:cs typeface="+mn-ea"/>
        <a:sym typeface="+mn-lt"/>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系列 1</c:v>
                </c:pt>
              </c:strCache>
            </c:strRef>
          </c:tx>
          <c:spPr>
            <a:solidFill>
              <a:schemeClr val="tx1">
                <a:lumMod val="65000"/>
                <a:lumOff val="35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dLbls>
          <c:showLegendKey val="0"/>
          <c:showVal val="0"/>
          <c:showCatName val="0"/>
          <c:showSerName val="0"/>
          <c:showPercent val="0"/>
          <c:showBubbleSize val="0"/>
          <c:showLeaderLines val="0"/>
        </c:dLbls>
        <c:gapWidth val="206"/>
        <c:overlap val="-100"/>
        <c:axId val="-1741270096"/>
        <c:axId val="-1741258128"/>
      </c:barChart>
      <c:catAx>
        <c:axId val="-1741270096"/>
        <c:scaling>
          <c:orientation/>
        </c:scaling>
        <c:delete val="0"/>
        <c:axPos val="b"/>
        <c:numFmt formatCode="General" sourceLinked="1"/>
        <c:majorTickMark val="out"/>
        <c:minorTickMark val="none"/>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p>
            <a:pPr>
              <a:defRPr lang="zh-CN" sz="1000" b="0" i="0" u="none" strike="noStrike" kern="1200" baseline="0" smtId="4294967295">
                <a:solidFill>
                  <a:schemeClr val="tx1"/>
                </a:solidFill>
                <a:latin typeface="+mn-lt"/>
                <a:ea typeface="+mn-ea"/>
                <a:cs typeface="+mn-ea"/>
                <a:sym typeface="+mn-lt"/>
              </a:defRPr>
            </a:pPr>
            <a:endParaRPr lang="zh-CN" sz="1000" b="0" i="0" u="none" strike="noStrike" kern="1200" baseline="0" smtId="4294967295">
              <a:solidFill>
                <a:schemeClr val="tx1"/>
              </a:solidFill>
              <a:latin typeface="+mn-lt"/>
              <a:ea typeface="+mn-ea"/>
              <a:cs typeface="+mn-ea"/>
              <a:sym typeface="+mn-lt"/>
            </a:endParaRPr>
          </a:p>
        </c:txPr>
        <c:crossAx val="-1741258128"/>
        <c:crosses val="autoZero"/>
        <c:auto val="0"/>
        <c:lblAlgn val="ctr"/>
        <c:lblOffset/>
        <c:noMultiLvlLbl val="0"/>
      </c:catAx>
      <c:valAx>
        <c:axId val="-1741258128"/>
        <c:scaling>
          <c:orientation/>
        </c:scaling>
        <c:delete val="1"/>
        <c:axPos val="l"/>
        <c:numFmt formatCode="General" sourceLinked="1"/>
        <c:majorTickMark val="out"/>
        <c:minorTickMark val="none"/>
        <c:txPr>
          <a:bodyPr rot="-60000000" spcFirstLastPara="0" vertOverflow="ellipsis" vert="horz" wrap="square" anchor="ctr" anchorCtr="1"/>
          <a:p>
            <a:pPr>
              <a:defRPr lang="zh-CN" sz="1000" b="0" i="0" u="none" strike="noStrike" kern="1200" baseline="0" smtId="4294967295">
                <a:solidFill>
                  <a:schemeClr val="tx1"/>
                </a:solidFill>
                <a:latin typeface="+mn-lt"/>
                <a:ea typeface="+mn-ea"/>
                <a:cs typeface="+mn-ea"/>
                <a:sym typeface="+mn-lt"/>
              </a:defRPr>
            </a:pPr>
            <a:endParaRPr lang="zh-CN" sz="1000" b="0" i="0" u="none" strike="noStrike" kern="1200" baseline="0" smtId="4294967295">
              <a:solidFill>
                <a:schemeClr val="tx1"/>
              </a:solidFill>
              <a:latin typeface="+mn-lt"/>
              <a:ea typeface="+mn-ea"/>
              <a:cs typeface="+mn-ea"/>
              <a:sym typeface="+mn-lt"/>
            </a:endParaRPr>
          </a:p>
        </c:txPr>
        <c:crossAx val="-1741270096"/>
        <c:crossBetween val="between"/>
      </c:valAx>
      <c:spPr>
        <a:noFill/>
        <a:ln>
          <a:noFill/>
        </a:ln>
        <a:effectLst/>
      </c:spPr>
    </c:plotArea>
    <c:plotVisOnly val="1"/>
    <c:dispBlanksAs val="gap"/>
    <c:showDLblsOverMax val="0"/>
  </c:chart>
  <c:spPr>
    <a:noFill/>
    <a:ln>
      <a:noFill/>
    </a:ln>
    <a:effectLst/>
  </c:spPr>
  <c:txPr>
    <a:bodyPr/>
    <a:p>
      <a:pPr>
        <a:defRPr lang="zh-CN" smtId="4294967295">
          <a:latin typeface="+mn-lt"/>
          <a:ea typeface="+mn-ea"/>
          <a:cs typeface="+mn-ea"/>
          <a:sym typeface="+mn-lt"/>
        </a:defRPr>
      </a:pPr>
      <a:endParaRPr lang="zh-CN" smtId="4294967295">
        <a:latin typeface="+mn-lt"/>
        <a:ea typeface="+mn-ea"/>
        <a:cs typeface="+mn-ea"/>
        <a:sym typeface="+mn-lt"/>
      </a:endParaRPr>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ln w="19050">
              <a:noFill/>
            </a:ln>
          </c:spPr>
          <c:dPt>
            <c:idx val="0"/>
            <c:invertIfNegative val="1"/>
            <c:spPr>
              <a:solidFill>
                <a:srgbClr val="029676"/>
              </a:solidFill>
              <a:ln w="19050">
                <a:noFill/>
              </a:ln>
            </c:spPr>
          </c:dPt>
          <c:dPt>
            <c:idx val="1"/>
            <c:invertIfNegative val="1"/>
            <c:spPr>
              <a:solidFill>
                <a:schemeClr val="bg1">
                  <a:lumMod val="85000"/>
                </a:schemeClr>
              </a:solidFill>
              <a:ln w="19050">
                <a:noFill/>
              </a:ln>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100</c:v>
                </c:pt>
                <c:pt idx="1">
                  <c:v>70</c:v>
                </c:pt>
              </c:numCache>
            </c:numRef>
          </c:val>
        </c:ser>
        <c:dLbls>
          <c:showLegendKey val="0"/>
          <c:showVal val="0"/>
          <c:showCatName val="0"/>
          <c:showSerName val="0"/>
          <c:showPercent val="0"/>
          <c:showBubbleSize val="0"/>
          <c:showLeaderLines val="0"/>
        </c:dLbls>
        <c:firstSliceAng/>
        <c:holeSize val="79"/>
      </c:doughnutChart>
      <c:spPr>
        <a:noFill/>
        <a:ln>
          <a:noFill/>
        </a:ln>
        <a:effectLst/>
      </c:spPr>
    </c:plotArea>
    <c:plotVisOnly val="1"/>
    <c:dispBlanksAs val="gap"/>
    <c:showDLblsOverMax val="0"/>
  </c:chart>
  <c:spPr>
    <a:noFill/>
    <a:ln>
      <a:noFill/>
    </a:ln>
    <a:effectLst/>
  </c:spPr>
  <c:txPr>
    <a:bodyPr/>
    <a:p>
      <a:pPr>
        <a:defRPr lang="zh-CN" smtId="4294967295">
          <a:latin typeface="+mn-lt"/>
          <a:ea typeface="+mn-ea"/>
          <a:cs typeface="+mn-ea"/>
          <a:sym typeface="+mn-lt"/>
        </a:defRPr>
      </a:pPr>
      <a:endParaRPr lang="zh-CN" smtId="4294967295">
        <a:latin typeface="+mn-lt"/>
        <a:ea typeface="+mn-ea"/>
        <a:cs typeface="+mn-ea"/>
        <a:sym typeface="+mn-lt"/>
      </a:endParaRPr>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&#65279;<?xml version="1.0" encoding="utf-8" standalone="yes"?><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7AB3A5-8FDC-4ED4-BC8B-2DF1A7A3383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D662AF-34DC-4526-BF19-2D19D92CFC11}"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662AF-34DC-4526-BF19-2D19D92CFC1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A38D33-8C8F-4E14-BE24-35EBEB99B152}"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A38D33-8C8F-4E14-BE24-35EBEB99B152}"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2D7130F0-05BB-4EDF-9CDB-BD415F60BF0E}" type="slidenum">
              <a:rPr lang="zh-CN" altLang="en-US" smtClean="0">
                <a:latin typeface="Calibri" panose="020f0502020204030204" pitchFamily="34" charset="0"/>
              </a:rPr>
              <a:t>12</a:t>
            </a:fld>
            <a:endParaRPr lang="zh-CN"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244CE60D-76D4-47A2-A416-C26FCE568D58}" type="slidenum">
              <a:rPr lang="zh-CN" altLang="en-US" smtClean="0">
                <a:latin typeface="Calibri" panose="020f0502020204030204" pitchFamily="34" charset="0"/>
              </a:rPr>
              <a:t>13</a:t>
            </a:fld>
            <a:endParaRPr lang="zh-CN"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662AF-34DC-4526-BF19-2D19D92CFC1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C493B2F-67F1-4FEC-A176-4BDA1A303606}" type="slidenum">
              <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15</a:t>
            </a:fld>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C493B2F-67F1-4FEC-A176-4BDA1A303606}" type="slidenum">
              <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16</a:t>
            </a:fld>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2DA65DF9-0BA3-4C69-B87A-26D89FEE7DAD}" type="slidenum">
              <a:rPr lang="zh-CN" altLang="en-US" smtClean="0">
                <a:latin typeface="Calibri" panose="020f0502020204030204" pitchFamily="34" charset="0"/>
              </a:rPr>
              <a:t>17</a:t>
            </a:fld>
            <a:endParaRPr lang="zh-CN"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B0D154-2944-4EF3-B12F-41E89F4F1A0B}"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B0D154-2944-4EF3-B12F-41E89F4F1A0B}"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662AF-34DC-4526-BF19-2D19D92CFC1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662AF-34DC-4526-BF19-2D19D92CFC1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C493B2F-67F1-4FEC-A176-4BDA1A303606}" type="slidenum">
              <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22</a:t>
            </a:fld>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FAEAB9EC-6E55-4574-9E66-51745567B518}" type="slidenum">
              <a:rPr lang="zh-CN" altLang="en-US" smtClean="0">
                <a:latin typeface="Calibri" panose="020f0502020204030204" pitchFamily="34" charset="0"/>
              </a:rPr>
              <a:t>23</a:t>
            </a:fld>
            <a:endParaRPr lang="zh-CN"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359755FA-7104-4113-8BA6-32AE3DD07B78}" type="slidenum">
              <a:rPr lang="zh-CN" altLang="en-US" smtClean="0">
                <a:latin typeface="Calibri" panose="020f0502020204030204" pitchFamily="34" charset="0"/>
              </a:rPr>
              <a:t>24</a:t>
            </a:fld>
            <a:endParaRPr lang="zh-CN"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662AF-34DC-4526-BF19-2D19D92CFC11}"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26</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27</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662AF-34DC-4526-BF19-2D19D92CFC1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C493B2F-67F1-4FEC-A176-4BDA1A303606}" type="slidenum">
              <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4</a:t>
            </a:fld>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B0D154-2944-4EF3-B12F-41E89F4F1A0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A38D33-8C8F-4E14-BE24-35EBEB99B152}"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EE017A-2E77-4D71-B22E-7FEC5E087DE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name="">
    <p:bg bwMode="auto">
      <p:bgPr>
        <a:solidFill>
          <a:srgbClr val="FFFFFF"/>
        </a:solidFill>
        <a:effectLst/>
      </p:bgPr>
    </p:bg>
    <p:spTree>
      <p:nvGrpSpPr>
        <p:cNvPr id="1" name=""/>
        <p:cNvGrpSpPr/>
        <p:nvPr/>
      </p:nvGrpSpPr>
      <p:grpSpPr>
        <a:xfrm>
          <a:off x="0" y="0"/>
          <a:ext cx="0" cy="0"/>
        </a:xfrm>
      </p:grpSpPr>
      <p:sp>
        <p:nvSpPr>
          <p:cNvPr id="4098" name="幻灯片图像占位符 1"/>
          <p:cNvSpPr>
            <a:spLocks noGrp="1" noRot="1" noChangeAspect="1" noTextEdit="1"/>
          </p:cNvSpPr>
          <p:nvPr>
            <p:ph type="sldImg"/>
          </p:nvPr>
        </p:nvSpPr>
        <p:spPr/>
      </p:sp>
      <p:sp>
        <p:nvSpPr>
          <p:cNvPr id="4099"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a:p>
        </p:txBody>
      </p:sp>
      <p:sp>
        <p:nvSpPr>
          <p:cNvPr id="4100"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eaLnBrk="1" hangingPunct="1">
              <a:buFont typeface="Arial" panose="020b0604020202020204" pitchFamily="34" charset="0"/>
              <a:buNone/>
            </a:pPr>
            <a:fld id="{FA1D4843-B720-4079-8937-60D8EA9C8B6F}" type="slidenum">
              <a:rPr lang="zh-CN" altLang="en-US" sz="1200">
                <a:latin typeface="Calibri" panose="020f0502020204030204" pitchFamily="34" charset="0"/>
                <a:ea typeface="宋体" panose="02010600030101010101" pitchFamily="2" charset="-122"/>
              </a:rPr>
              <a:t>8</a:t>
            </a:fld>
            <a:endParaRPr lang="zh-CN" altLang="en-US" sz="1200">
              <a:latin typeface="Calibri" panose="020f0502020204030204" pitchFamily="34"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662AF-34DC-4526-BF19-2D19D92CFC11}"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3.xml" /></Relationships>
</file>

<file path=ppt/slideLayouts/_rels/slideLayout32.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3.xml" /></Relationships>
</file>

<file path=ppt/slideLayouts/_rels/slideLayout33.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3.xml" /></Relationships>
</file>

<file path=ppt/slideLayouts/_rels/slideLayout34.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3.xml" /></Relationships>
</file>

<file path=ppt/slideLayouts/_rels/slideLayout35.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3.xml" /></Relationships>
</file>

<file path=ppt/slideLayouts/_rels/slideLayout36.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3.xml" /></Relationships>
</file>

<file path=ppt/slideLayouts/_rels/slideLayout37.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3.xml" /></Relationships>
</file>

<file path=ppt/slideLayouts/_rels/slideLayout38.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3.xml" /></Relationships>
</file>

<file path=ppt/slideLayouts/_rels/slideLayout39.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3.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3.xml" /></Relationships>
</file>

<file path=ppt/slideLayouts/_rels/slideLayout41.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3.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2" y="982132"/>
            <a:ext cx="9601196" cy="1303867"/>
          </a:xfrm>
          <a:prstGeom prst="rect">
            <a:avLst/>
          </a:prstGeom>
        </p:spPr>
        <p:txBody>
          <a:bodyPr/>
          <a:lstStyle/>
          <a:p>
            <a:r>
              <a:rPr lang="zh-CN" altLang="en-US"/>
              <a:t>单击此处编辑母版标题样式</a:t>
            </a:r>
            <a:endParaRPr lang="en-US"/>
          </a:p>
        </p:txBody>
      </p:sp>
      <p:sp>
        <p:nvSpPr>
          <p:cNvPr id="3" name="Content Placeholder 2"/>
          <p:cNvSpPr>
            <a:spLocks noGrp="1"/>
          </p:cNvSpPr>
          <p:nvPr>
            <p:ph idx="1"/>
          </p:nvPr>
        </p:nvSpPr>
        <p:spPr>
          <a:xfrm>
            <a:off x="1295401" y="2556932"/>
            <a:ext cx="9601196" cy="3318936"/>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52647F38-B617-4D2F-AE0A-013F0C4D2C57}" type="datetimeFigureOut">
              <a:rPr lang="en-US"/>
              <a:t/>
            </a:fld>
            <a:endParaRPr lang="en-US"/>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E97799C9-84D9-46D2-A11E-BCF8A720529D}" type="slidenum">
              <a:rPr lang="en-US"/>
              <a:t/>
            </a:fld>
            <a:endParaRPr lang="en-US"/>
          </a:p>
        </p:txBody>
      </p:sp>
    </p:spTree>
  </p:cSld>
  <p:clrMapOvr>
    <a:masterClrMapping/>
  </p:clrMapOvr>
  <mc:AlternateContent>
    <mc:Choice xmlns:p14="http://schemas.microsoft.com/office/powerpoint/2010/main" Requires="p14">
      <p:transition advTm="3000" p14:dur="0"/>
    </mc:Choice>
    <mc:Fallback>
      <p:transition advTm="3000"/>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标题和描述">
    <p:spTree>
      <p:nvGrpSpPr>
        <p:cNvPr id="1" name=""/>
        <p:cNvGrpSpPr/>
        <p:nvPr/>
      </p:nvGrpSpPr>
      <p:grpSpPr>
        <a:xfrm>
          <a:off x="0" y="0"/>
          <a:ext cx="0" cy="0"/>
        </a:xfrm>
      </p:grpSpPr>
      <p:sp>
        <p:nvSpPr>
          <p:cNvPr id="2" name="Title 1"/>
          <p:cNvSpPr>
            <a:spLocks noGrp="1"/>
          </p:cNvSpPr>
          <p:nvPr>
            <p:ph type="title"/>
          </p:nvPr>
        </p:nvSpPr>
        <p:spPr>
          <a:xfrm>
            <a:off x="1303868" y="982132"/>
            <a:ext cx="9592732" cy="2954868"/>
          </a:xfrm>
          <a:prstGeom prst="rect">
            <a:avLst/>
          </a:prstGeom>
        </p:spPr>
        <p:txBody>
          <a:bodyPr anchor="ctr">
            <a:normAutofit/>
          </a:bodyPr>
          <a:lstStyle>
            <a:lvl1pPr algn="ctr">
              <a:defRPr sz="3200" b="0" cap="none"/>
            </a:lvl1pPr>
          </a:lstStyle>
          <a:p>
            <a:r>
              <a:rPr lang="zh-CN" altLang="en-US"/>
              <a:t>单击此处编辑母版标题样式</a:t>
            </a:r>
            <a:endParaRPr lang="en-US"/>
          </a:p>
        </p:txBody>
      </p:sp>
      <p:sp>
        <p:nvSpPr>
          <p:cNvPr id="3" name="Text Placeholder 2"/>
          <p:cNvSpPr>
            <a:spLocks noGrp="1"/>
          </p:cNvSpPr>
          <p:nvPr>
            <p:ph type="body" idx="1"/>
          </p:nvPr>
        </p:nvSpPr>
        <p:spPr>
          <a:xfrm>
            <a:off x="1303868" y="4343399"/>
            <a:ext cx="9592732" cy="1532467"/>
          </a:xfrm>
          <a:prstGeom prst="rect">
            <a:avLst/>
          </a:prstGeo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B61BEF0D-F0BB-DE4B-95CE-6DB70DBA9567}" type="datetimeFigureOut">
              <a:rPr lang="en-US"/>
              <a:t/>
            </a:fld>
            <a:endParaRPr lang="en-US"/>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D57F1E4F-1CFF-5643-939E-217C01CDF565}" type="slidenum">
              <a:rPr lang="en-US"/>
              <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mc:Choice xmlns:p14="http://schemas.microsoft.com/office/powerpoint/2010/main" Requires="p14">
      <p:transition advTm="3000" p14:dur="0"/>
    </mc:Choice>
    <mc:Fallback>
      <p:transition advTm="3000"/>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带描述的引言">
    <p:spTree>
      <p:nvGrpSpPr>
        <p:cNvPr id="1" name=""/>
        <p:cNvGrpSpPr/>
        <p:nvPr/>
      </p:nvGrpSpPr>
      <p:grpSpPr>
        <a:xfrm>
          <a:off x="0" y="0"/>
          <a:ext cx="0" cy="0"/>
        </a:xfrm>
      </p:grpSpPr>
      <p:sp>
        <p:nvSpPr>
          <p:cNvPr id="2" name="Title 1"/>
          <p:cNvSpPr>
            <a:spLocks noGrp="1"/>
          </p:cNvSpPr>
          <p:nvPr>
            <p:ph type="title"/>
          </p:nvPr>
        </p:nvSpPr>
        <p:spPr>
          <a:xfrm>
            <a:off x="1446213" y="982132"/>
            <a:ext cx="9296398" cy="2370668"/>
          </a:xfrm>
          <a:prstGeom prst="rect">
            <a:avLst/>
          </a:prstGeom>
        </p:spPr>
        <p:txBody>
          <a:bodyPr anchor="ctr">
            <a:normAutofit/>
          </a:bodyPr>
          <a:lstStyle>
            <a:lvl1pPr algn="ctr">
              <a:defRPr sz="3200" b="0" cap="none">
                <a:solidFill>
                  <a:schemeClr val="tx1"/>
                </a:solidFill>
              </a:defRPr>
            </a:lvl1pPr>
          </a:lstStyle>
          <a:p>
            <a:r>
              <a:rPr lang="zh-CN" altLang="en-US"/>
              <a:t>单击此处编辑母版标题样式</a:t>
            </a:r>
            <a:endParaRPr lang="en-US"/>
          </a:p>
        </p:txBody>
      </p:sp>
      <p:sp>
        <p:nvSpPr>
          <p:cNvPr id="10" name="Text Placeholder 9"/>
          <p:cNvSpPr>
            <a:spLocks noGrp="1"/>
          </p:cNvSpPr>
          <p:nvPr>
            <p:ph type="body" sz="quarter" idx="13"/>
          </p:nvPr>
        </p:nvSpPr>
        <p:spPr>
          <a:xfrm>
            <a:off x="1674812" y="3352800"/>
            <a:ext cx="8839202" cy="584200"/>
          </a:xfrm>
          <a:prstGeom prst="rect">
            <a:avLst/>
          </a:prstGeo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endParaRPr lang="zh-CN" altLang="en-US"/>
          </a:p>
        </p:txBody>
      </p:sp>
      <p:sp>
        <p:nvSpPr>
          <p:cNvPr id="3" name="Text Placeholder 2"/>
          <p:cNvSpPr>
            <a:spLocks noGrp="1"/>
          </p:cNvSpPr>
          <p:nvPr>
            <p:ph type="body" idx="1"/>
          </p:nvPr>
        </p:nvSpPr>
        <p:spPr>
          <a:xfrm>
            <a:off x="1295401" y="4343399"/>
            <a:ext cx="9609666" cy="1532467"/>
          </a:xfrm>
          <a:prstGeom prst="rect">
            <a:avLst/>
          </a:prstGeo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B61BEF0D-F0BB-DE4B-95CE-6DB70DBA9567}" type="datetimeFigureOut">
              <a:rPr lang="en-US"/>
              <a:t/>
            </a:fld>
            <a:endParaRPr lang="en-US"/>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D57F1E4F-1CFF-5643-939E-217C01CDF565}" type="slidenum">
              <a:rPr lang="en-US"/>
              <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endParaRPr lang="en-US" sz="8000">
              <a:solidFill>
                <a:schemeClr val="tx1"/>
              </a:solidFill>
              <a:effectLst/>
            </a:endParaRP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endParaRPr lang="en-US" sz="8000">
              <a:solidFill>
                <a:schemeClr val="tx1"/>
              </a:solidFill>
              <a:effectLst/>
            </a:endParaRP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mc:Choice xmlns:p14="http://schemas.microsoft.com/office/powerpoint/2010/main" Requires="p14">
      <p:transition advTm="3000" p14:dur="0"/>
    </mc:Choice>
    <mc:Fallback>
      <p:transition advTm="3000"/>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名片">
    <p:spTree>
      <p:nvGrpSpPr>
        <p:cNvPr id="1" name=""/>
        <p:cNvGrpSpPr/>
        <p:nvPr/>
      </p:nvGrpSpPr>
      <p:grpSpPr>
        <a:xfrm>
          <a:off x="0" y="0"/>
          <a:ext cx="0" cy="0"/>
        </a:xfrm>
      </p:grpSpPr>
      <p:sp>
        <p:nvSpPr>
          <p:cNvPr id="2" name="Title 1"/>
          <p:cNvSpPr>
            <a:spLocks noGrp="1"/>
          </p:cNvSpPr>
          <p:nvPr>
            <p:ph type="title"/>
          </p:nvPr>
        </p:nvSpPr>
        <p:spPr>
          <a:xfrm>
            <a:off x="1295402" y="3308581"/>
            <a:ext cx="9609668" cy="1468800"/>
          </a:xfrm>
          <a:prstGeom prst="rect">
            <a:avLst/>
          </a:prstGeom>
        </p:spPr>
        <p:txBody>
          <a:bodyPr anchor="b">
            <a:normAutofit/>
          </a:bodyPr>
          <a:lstStyle>
            <a:lvl1pPr algn="l">
              <a:defRPr sz="3200" b="0" cap="none"/>
            </a:lvl1pPr>
          </a:lstStyle>
          <a:p>
            <a:r>
              <a:rPr lang="zh-CN" altLang="en-US"/>
              <a:t>单击此处编辑母版标题样式</a:t>
            </a:r>
            <a:endParaRPr lang="en-US"/>
          </a:p>
        </p:txBody>
      </p:sp>
      <p:sp>
        <p:nvSpPr>
          <p:cNvPr id="3" name="Text Placeholder 2"/>
          <p:cNvSpPr>
            <a:spLocks noGrp="1"/>
          </p:cNvSpPr>
          <p:nvPr>
            <p:ph type="body" idx="1"/>
          </p:nvPr>
        </p:nvSpPr>
        <p:spPr>
          <a:xfrm>
            <a:off x="1295401" y="4777381"/>
            <a:ext cx="9609668" cy="860400"/>
          </a:xfrm>
          <a:prstGeom prst="rect">
            <a:avLst/>
          </a:prstGeo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B61BEF0D-F0BB-DE4B-95CE-6DB70DBA9567}" type="datetimeFigureOut">
              <a:rPr lang="en-US"/>
              <a:t/>
            </a:fld>
            <a:endParaRPr lang="en-US"/>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D57F1E4F-1CFF-5643-939E-217C01CDF565}" type="slidenum">
              <a:rPr lang="en-US"/>
              <a:t/>
            </a:fld>
            <a:endParaRPr lang="en-US"/>
          </a:p>
        </p:txBody>
      </p:sp>
    </p:spTree>
  </p:cSld>
  <p:clrMapOvr>
    <a:masterClrMapping/>
  </p:clrMapOvr>
  <mc:AlternateContent>
    <mc:Choice xmlns:p14="http://schemas.microsoft.com/office/powerpoint/2010/main" Requires="p14">
      <p:transition advTm="3000" p14:dur="0"/>
    </mc:Choice>
    <mc:Fallback>
      <p:transition advTm="3000"/>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引言名片">
    <p:spTree>
      <p:nvGrpSpPr>
        <p:cNvPr id="1" name=""/>
        <p:cNvGrpSpPr/>
        <p:nvPr/>
      </p:nvGrpSpPr>
      <p:grpSpPr>
        <a:xfrm>
          <a:off x="0" y="0"/>
          <a:ext cx="0" cy="0"/>
        </a:xfrm>
      </p:grpSpPr>
      <p:sp>
        <p:nvSpPr>
          <p:cNvPr id="2" name="Title 1"/>
          <p:cNvSpPr>
            <a:spLocks noGrp="1"/>
          </p:cNvSpPr>
          <p:nvPr>
            <p:ph type="title"/>
          </p:nvPr>
        </p:nvSpPr>
        <p:spPr>
          <a:xfrm>
            <a:off x="1446213" y="982132"/>
            <a:ext cx="9296398" cy="2243668"/>
          </a:xfrm>
          <a:prstGeom prst="rect">
            <a:avLst/>
          </a:prstGeom>
        </p:spPr>
        <p:txBody>
          <a:bodyPr anchor="ctr">
            <a:normAutofit/>
          </a:bodyPr>
          <a:lstStyle>
            <a:lvl1pPr algn="ctr">
              <a:defRPr sz="3200" b="0" cap="none">
                <a:solidFill>
                  <a:schemeClr val="tx1"/>
                </a:solidFill>
              </a:defRPr>
            </a:lvl1pPr>
          </a:lstStyle>
          <a:p>
            <a:r>
              <a:rPr lang="zh-CN" altLang="en-US"/>
              <a:t>单击此处编辑母版标题样式</a:t>
            </a:r>
            <a:endParaRPr lang="en-US"/>
          </a:p>
        </p:txBody>
      </p:sp>
      <p:sp>
        <p:nvSpPr>
          <p:cNvPr id="23" name="Text Placeholder 2"/>
          <p:cNvSpPr>
            <a:spLocks noGrp="1"/>
          </p:cNvSpPr>
          <p:nvPr>
            <p:ph type="body" idx="13"/>
          </p:nvPr>
        </p:nvSpPr>
        <p:spPr>
          <a:xfrm>
            <a:off x="1295401" y="3639312"/>
            <a:ext cx="9609668" cy="886968"/>
          </a:xfrm>
          <a:prstGeom prst="rect">
            <a:avLst/>
          </a:prstGeom>
        </p:spPr>
        <p:txBody>
          <a:bodyPr anchor="b">
            <a:normAutofit/>
          </a:bodyPr>
          <a:lstStyle>
            <a:lvl1pPr marL="0" indent="0" algn="l">
              <a:spcBef>
                <a:spcPct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3" name="Text Placeholder 2"/>
          <p:cNvSpPr>
            <a:spLocks noGrp="1"/>
          </p:cNvSpPr>
          <p:nvPr>
            <p:ph type="body" idx="1"/>
          </p:nvPr>
        </p:nvSpPr>
        <p:spPr>
          <a:xfrm>
            <a:off x="1295401" y="4529667"/>
            <a:ext cx="9609668" cy="1346200"/>
          </a:xfrm>
          <a:prstGeom prst="rect">
            <a:avLst/>
          </a:prstGeo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B61BEF0D-F0BB-DE4B-95CE-6DB70DBA9567}" type="datetimeFigureOut">
              <a:rPr lang="en-US"/>
              <a:t/>
            </a:fld>
            <a:endParaRPr lang="en-US"/>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D57F1E4F-1CFF-5643-939E-217C01CDF565}" type="slidenum">
              <a:rPr lang="en-US"/>
              <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endParaRPr lang="en-US" sz="8000">
              <a:solidFill>
                <a:schemeClr val="tx1"/>
              </a:solidFill>
              <a:effectLst/>
            </a:endParaRP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endParaRPr lang="en-US" sz="8000">
              <a:solidFill>
                <a:schemeClr val="tx1"/>
              </a:solidFill>
              <a:effectLst/>
            </a:endParaRP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mc:Choice xmlns:p14="http://schemas.microsoft.com/office/powerpoint/2010/main" Requires="p14">
      <p:transition advTm="3000" p14:dur="0"/>
    </mc:Choice>
    <mc:Fallback>
      <p:transition advTm="3000"/>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真或假">
    <p:spTree>
      <p:nvGrpSpPr>
        <p:cNvPr id="1" name=""/>
        <p:cNvGrpSpPr/>
        <p:nvPr/>
      </p:nvGrpSpPr>
      <p:grpSpPr>
        <a:xfrm>
          <a:off x="0" y="0"/>
          <a:ext cx="0" cy="0"/>
        </a:xfrm>
      </p:grpSpPr>
      <p:sp>
        <p:nvSpPr>
          <p:cNvPr id="2" name="Title 1"/>
          <p:cNvSpPr>
            <a:spLocks noGrp="1"/>
          </p:cNvSpPr>
          <p:nvPr>
            <p:ph type="title"/>
          </p:nvPr>
        </p:nvSpPr>
        <p:spPr>
          <a:xfrm>
            <a:off x="1295401" y="982132"/>
            <a:ext cx="9609666" cy="2243668"/>
          </a:xfrm>
          <a:prstGeom prst="rect">
            <a:avLst/>
          </a:prstGeom>
        </p:spPr>
        <p:txBody>
          <a:bodyPr vert="horz" lIns="91440" tIns="45720" rIns="91440" bIns="45720" rtlCol="0" anchor="ctr">
            <a:normAutofit/>
          </a:bodyPr>
          <a:lstStyle>
            <a:lvl1pPr>
              <a:defRPr lang="en-US" b="0"/>
            </a:lvl1pPr>
          </a:lstStyle>
          <a:p>
            <a:pPr marL="0" lvl="0"/>
            <a:r>
              <a:rPr lang="zh-CN" altLang="en-US"/>
              <a:t>单击此处编辑母版标题样式</a:t>
            </a:r>
            <a:endParaRPr lang="en-US"/>
          </a:p>
        </p:txBody>
      </p:sp>
      <p:sp>
        <p:nvSpPr>
          <p:cNvPr id="20" name="Text Placeholder 2"/>
          <p:cNvSpPr>
            <a:spLocks noGrp="1"/>
          </p:cNvSpPr>
          <p:nvPr>
            <p:ph type="body" idx="13"/>
          </p:nvPr>
        </p:nvSpPr>
        <p:spPr>
          <a:xfrm>
            <a:off x="1295401" y="3630168"/>
            <a:ext cx="9609668" cy="841248"/>
          </a:xfrm>
          <a:prstGeom prst="rect">
            <a:avLst/>
          </a:prstGeom>
        </p:spPr>
        <p:txBody>
          <a:bodyPr anchor="b">
            <a:normAutofit/>
          </a:bodyPr>
          <a:lstStyle>
            <a:lvl1pPr marL="0" indent="0" algn="l">
              <a:spcBef>
                <a:spcPct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3" name="Text Placeholder 2"/>
          <p:cNvSpPr>
            <a:spLocks noGrp="1"/>
          </p:cNvSpPr>
          <p:nvPr>
            <p:ph type="body" idx="1"/>
          </p:nvPr>
        </p:nvSpPr>
        <p:spPr>
          <a:xfrm>
            <a:off x="1295400" y="4470399"/>
            <a:ext cx="9609670" cy="1405467"/>
          </a:xfrm>
          <a:prstGeom prst="rect">
            <a:avLst/>
          </a:prstGeo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B61BEF0D-F0BB-DE4B-95CE-6DB70DBA9567}" type="datetimeFigureOut">
              <a:rPr lang="en-US"/>
              <a:t/>
            </a:fld>
            <a:endParaRPr lang="en-US"/>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D57F1E4F-1CFF-5643-939E-217C01CDF565}" type="slidenum">
              <a:rPr lang="en-US"/>
              <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mc:Choice xmlns:p14="http://schemas.microsoft.com/office/powerpoint/2010/main" Requires="p14">
      <p:transition advTm="3000" p14:dur="0"/>
    </mc:Choice>
    <mc:Fallback>
      <p:transition advTm="3000"/>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a:xfrm>
            <a:off x="1295402" y="982132"/>
            <a:ext cx="9601196" cy="1303867"/>
          </a:xfrm>
          <a:prstGeom prst="rect">
            <a:avLst/>
          </a:prstGeom>
        </p:spPr>
        <p:txBody>
          <a:bodyPr/>
          <a:lstStyle>
            <a:lvl1pPr algn="ctr">
              <a:defRPr/>
            </a:lvl1pPr>
          </a:lstStyle>
          <a:p>
            <a:r>
              <a:rPr lang="zh-CN" altLang="en-US"/>
              <a:t>单击此处编辑母版标题样式</a:t>
            </a:r>
            <a:endParaRPr lang="en-US"/>
          </a:p>
        </p:txBody>
      </p:sp>
      <p:sp>
        <p:nvSpPr>
          <p:cNvPr id="3" name="Vertical Text Placeholder 2"/>
          <p:cNvSpPr>
            <a:spLocks noGrp="1"/>
          </p:cNvSpPr>
          <p:nvPr>
            <p:ph type="body" orient="vert" idx="1"/>
          </p:nvPr>
        </p:nvSpPr>
        <p:spPr>
          <a:xfrm>
            <a:off x="1295401" y="2556932"/>
            <a:ext cx="9601196" cy="3318936"/>
          </a:xfrm>
          <a:prstGeom prst="rect">
            <a:avLst/>
          </a:prstGeom>
        </p:spPr>
        <p:txBody>
          <a:bodyPr vert="eaVert" ancho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B61BEF0D-F0BB-DE4B-95CE-6DB70DBA9567}" type="datetimeFigureOut">
              <a:rPr lang="en-US"/>
              <a:t/>
            </a:fld>
            <a:endParaRPr lang="en-US"/>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D57F1E4F-1CFF-5643-939E-217C01CDF565}" type="slidenum">
              <a:rPr lang="en-US"/>
              <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mc:Choice xmlns:p14="http://schemas.microsoft.com/office/powerpoint/2010/main" Requires="p14">
      <p:transition advTm="3000" p14:dur="0"/>
    </mc:Choice>
    <mc:Fallback>
      <p:transition advTm="3000"/>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Vertical Title 1"/>
          <p:cNvSpPr>
            <a:spLocks noGrp="1"/>
          </p:cNvSpPr>
          <p:nvPr>
            <p:ph type="title" orient="vert"/>
          </p:nvPr>
        </p:nvSpPr>
        <p:spPr>
          <a:xfrm>
            <a:off x="8999356" y="982131"/>
            <a:ext cx="1890895" cy="4893735"/>
          </a:xfrm>
          <a:prstGeom prst="rect">
            <a:avLst/>
          </a:prstGeo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1295398" y="982132"/>
            <a:ext cx="7433025" cy="4893734"/>
          </a:xfrm>
          <a:prstGeom prst="rect">
            <a:avLst/>
          </a:prstGeom>
        </p:spPr>
        <p:txBody>
          <a:bodyPr vert="eaVert" ancho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B61BEF0D-F0BB-DE4B-95CE-6DB70DBA9567}" type="datetimeFigureOut">
              <a:rPr lang="en-US"/>
              <a:t/>
            </a:fld>
            <a:endParaRPr lang="en-US"/>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D57F1E4F-1CFF-5643-939E-217C01CDF565}" type="slidenum">
              <a:rPr lang="en-US"/>
              <a:t/>
            </a:fld>
            <a:endParaRPr lang="en-US"/>
          </a:p>
        </p:txBody>
      </p:sp>
      <p:cxnSp>
        <p:nvCxnSpPr>
          <p:cNvPr id="14" name="Straight Connector 13"/>
          <p:cNvCxnSpPr/>
          <p:nvPr/>
        </p:nvCxnSpPr>
        <p:spPr>
          <a:xfrm flipH="1">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mc:Choice xmlns:p14="http://schemas.microsoft.com/office/powerpoint/2010/main" Requires="p14">
      <p:transition advTm="3000" p14:dur="0"/>
    </mc:Choice>
    <mc:Fallback>
      <p:transition advTm="3000"/>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仅标题">
    <p:spTree>
      <p:nvGrpSpPr>
        <p:cNvPr id="1" name=""/>
        <p:cNvGrpSpPr/>
        <p:nvPr/>
      </p:nvGrpSpPr>
      <p:grpSpPr>
        <a:xfrm>
          <a:off x="0" y="0"/>
          <a:ext cx="0" cy="0"/>
        </a:xfrm>
      </p:grpSpPr>
      <p:sp>
        <p:nvSpPr>
          <p:cNvPr id="2" name="矩形 1"/>
          <p:cNvSpPr/>
          <p:nvPr userDrawn="1"/>
        </p:nvSpPr>
        <p:spPr>
          <a:xfrm>
            <a:off x="0" y="3428999"/>
            <a:ext cx="12192000" cy="342900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0" y="-1"/>
            <a:ext cx="12192000" cy="4102101"/>
          </a:xfrm>
          <a:prstGeom prst="rect">
            <a:avLst/>
          </a:prstGeom>
          <a:solidFill>
            <a:srgbClr val="029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图片占位符 6"/>
          <p:cNvSpPr>
            <a:spLocks noGrp="1"/>
          </p:cNvSpPr>
          <p:nvPr>
            <p:ph type="pic" sz="quarter" idx="10"/>
          </p:nvPr>
        </p:nvSpPr>
        <p:spPr>
          <a:xfrm>
            <a:off x="571500" y="608012"/>
            <a:ext cx="11049000" cy="5641976"/>
          </a:xfrm>
          <a:custGeom>
            <a:gdLst>
              <a:gd name="connsiteX0" fmla="*/ 0 w 11049000"/>
              <a:gd name="connsiteY0" fmla="*/ 0 h 5641976"/>
              <a:gd name="connsiteX1" fmla="*/ 11049000 w 11049000"/>
              <a:gd name="connsiteY1" fmla="*/ 0 h 5641976"/>
              <a:gd name="connsiteX2" fmla="*/ 11049000 w 11049000"/>
              <a:gd name="connsiteY2" fmla="*/ 5641976 h 5641976"/>
              <a:gd name="connsiteX3" fmla="*/ 0 w 11049000"/>
              <a:gd name="connsiteY3" fmla="*/ 5641976 h 5641976"/>
            </a:gdLst>
            <a:cxnLst>
              <a:cxn ang="0">
                <a:pos x="connsiteX0" y="connsiteY0"/>
              </a:cxn>
              <a:cxn ang="0">
                <a:pos x="connsiteX1" y="connsiteY1"/>
              </a:cxn>
              <a:cxn ang="0">
                <a:pos x="connsiteX2" y="connsiteY2"/>
              </a:cxn>
              <a:cxn ang="0">
                <a:pos x="connsiteX3" y="connsiteY3"/>
              </a:cxn>
            </a:cxnLst>
            <a:rect l="l" t="t" r="r" b="b"/>
            <a:pathLst>
              <a:path w="11049000" h="5641976">
                <a:moveTo>
                  <a:pt x="0" y="0"/>
                </a:moveTo>
                <a:lnTo>
                  <a:pt x="11049000" y="0"/>
                </a:lnTo>
                <a:lnTo>
                  <a:pt x="11049000" y="5641976"/>
                </a:lnTo>
                <a:lnTo>
                  <a:pt x="0" y="5641976"/>
                </a:lnTo>
                <a:close/>
              </a:path>
            </a:pathLst>
          </a:custGeom>
        </p:spPr>
        <p:txBody>
          <a:bodyPr wrap="square">
            <a:noAutofit/>
          </a:bodyPr>
          <a:lstStyle/>
          <a:p>
            <a:endParaRPr lang="zh-CN" altLang="en-US"/>
          </a:p>
        </p:txBody>
      </p:sp>
    </p:spTree>
  </p:cSld>
  <p:clrMapOvr>
    <a:masterClrMapping/>
  </p:clrMapOvr>
  <mc:AlternateContent>
    <mc:Choice xmlns:p14="http://schemas.microsoft.com/office/powerpoint/2010/main" Requires="p14">
      <p:transition advTm="3000" p14:dur="0"/>
    </mc:Choice>
    <mc:Fallback>
      <p:transition advTm="3000"/>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自定义版式">
    <p:spTree>
      <p:nvGrpSpPr>
        <p:cNvPr id="1" name=""/>
        <p:cNvGrpSpPr/>
        <p:nvPr/>
      </p:nvGrpSpPr>
      <p:grpSpPr>
        <a:xfrm>
          <a:off x="0" y="0"/>
          <a:ext cx="0" cy="0"/>
        </a:xfrm>
      </p:grpSpPr>
      <p:sp>
        <p:nvSpPr>
          <p:cNvPr id="3" name="矩形 2"/>
          <p:cNvSpPr/>
          <p:nvPr userDrawn="1"/>
        </p:nvSpPr>
        <p:spPr>
          <a:xfrm>
            <a:off x="0" y="1"/>
            <a:ext cx="121920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0" y="2755899"/>
            <a:ext cx="12192000" cy="4102101"/>
          </a:xfrm>
          <a:prstGeom prst="rect">
            <a:avLst/>
          </a:prstGeom>
          <a:solidFill>
            <a:srgbClr val="029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userDrawn="1"/>
        </p:nvPicPr>
        <p:blipFill>
          <a:blip r:embed="rId1"/>
          <a:stretch>
            <a:fillRect/>
          </a:stretch>
        </p:blipFill>
        <p:spPr>
          <a:xfrm>
            <a:off x="182367" y="267950"/>
            <a:ext cx="11827265" cy="6322100"/>
          </a:xfrm>
          <a:prstGeom prst="rect">
            <a:avLst/>
          </a:prstGeom>
        </p:spPr>
      </p:pic>
      <p:sp>
        <p:nvSpPr>
          <p:cNvPr id="5" name="矩形 4"/>
          <p:cNvSpPr/>
          <p:nvPr userDrawn="1"/>
        </p:nvSpPr>
        <p:spPr>
          <a:xfrm>
            <a:off x="1692729" y="614416"/>
            <a:ext cx="2249714" cy="2477127"/>
          </a:xfrm>
          <a:prstGeom prst="rect">
            <a:avLst/>
          </a:prstGeom>
          <a:solidFill>
            <a:srgbClr val="029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1692729" y="3175818"/>
            <a:ext cx="2249714" cy="154035"/>
          </a:xfrm>
          <a:prstGeom prst="rect">
            <a:avLst/>
          </a:prstGeom>
          <a:solidFill>
            <a:srgbClr val="029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advTm="3000" p14:dur="0"/>
    </mc:Choice>
    <mc:Fallback>
      <p:transition advTm="3000"/>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7_自定义版式">
    <p:spTree>
      <p:nvGrpSpPr>
        <p:cNvPr id="1" name=""/>
        <p:cNvGrpSpPr/>
        <p:nvPr/>
      </p:nvGrpSpPr>
      <p:grpSpPr>
        <a:xfrm>
          <a:off x="0" y="0"/>
          <a:ext cx="0" cy="0"/>
        </a:xfrm>
      </p:grpSpPr>
      <p:sp>
        <p:nvSpPr>
          <p:cNvPr id="12" name="图片占位符 11"/>
          <p:cNvSpPr>
            <a:spLocks noGrp="1"/>
          </p:cNvSpPr>
          <p:nvPr>
            <p:ph type="pic" sz="quarter" idx="10"/>
          </p:nvPr>
        </p:nvSpPr>
        <p:spPr>
          <a:xfrm>
            <a:off x="1705609" y="3420773"/>
            <a:ext cx="1749314" cy="1756130"/>
          </a:xfrm>
          <a:custGeom>
            <a:gdLst>
              <a:gd name="connsiteX0" fmla="*/ 874657 w 1749314"/>
              <a:gd name="connsiteY0" fmla="*/ 0 h 1756130"/>
              <a:gd name="connsiteX1" fmla="*/ 1749314 w 1749314"/>
              <a:gd name="connsiteY1" fmla="*/ 878065 h 1756130"/>
              <a:gd name="connsiteX2" fmla="*/ 874657 w 1749314"/>
              <a:gd name="connsiteY2" fmla="*/ 1756130 h 1756130"/>
              <a:gd name="connsiteX3" fmla="*/ 0 w 1749314"/>
              <a:gd name="connsiteY3" fmla="*/ 878065 h 1756130"/>
              <a:gd name="connsiteX4" fmla="*/ 874657 w 1749314"/>
              <a:gd name="connsiteY4" fmla="*/ 0 h 175613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749314" h="1756130">
                <a:moveTo>
                  <a:pt x="874657" y="0"/>
                </a:moveTo>
                <a:cubicBezTo>
                  <a:pt x="1357717" y="0"/>
                  <a:pt x="1749314" y="393123"/>
                  <a:pt x="1749314" y="878065"/>
                </a:cubicBezTo>
                <a:cubicBezTo>
                  <a:pt x="1749314" y="1363007"/>
                  <a:pt x="1357717" y="1756130"/>
                  <a:pt x="874657" y="1756130"/>
                </a:cubicBezTo>
                <a:cubicBezTo>
                  <a:pt x="391597" y="1756130"/>
                  <a:pt x="0" y="1363007"/>
                  <a:pt x="0" y="878065"/>
                </a:cubicBezTo>
                <a:cubicBezTo>
                  <a:pt x="0" y="393123"/>
                  <a:pt x="391597" y="0"/>
                  <a:pt x="874657"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051646" y="2401824"/>
            <a:ext cx="1749314" cy="1756130"/>
          </a:xfrm>
          <a:custGeom>
            <a:gdLst>
              <a:gd name="connsiteX0" fmla="*/ 874657 w 1749314"/>
              <a:gd name="connsiteY0" fmla="*/ 0 h 1756130"/>
              <a:gd name="connsiteX1" fmla="*/ 1749314 w 1749314"/>
              <a:gd name="connsiteY1" fmla="*/ 878065 h 1756130"/>
              <a:gd name="connsiteX2" fmla="*/ 874657 w 1749314"/>
              <a:gd name="connsiteY2" fmla="*/ 1756130 h 1756130"/>
              <a:gd name="connsiteX3" fmla="*/ 0 w 1749314"/>
              <a:gd name="connsiteY3" fmla="*/ 878065 h 1756130"/>
              <a:gd name="connsiteX4" fmla="*/ 874657 w 1749314"/>
              <a:gd name="connsiteY4" fmla="*/ 0 h 175613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749314" h="1756130">
                <a:moveTo>
                  <a:pt x="874657" y="0"/>
                </a:moveTo>
                <a:cubicBezTo>
                  <a:pt x="1357717" y="0"/>
                  <a:pt x="1749314" y="393123"/>
                  <a:pt x="1749314" y="878065"/>
                </a:cubicBezTo>
                <a:cubicBezTo>
                  <a:pt x="1749314" y="1363007"/>
                  <a:pt x="1357717" y="1756130"/>
                  <a:pt x="874657" y="1756130"/>
                </a:cubicBezTo>
                <a:cubicBezTo>
                  <a:pt x="391597" y="1756130"/>
                  <a:pt x="0" y="1363007"/>
                  <a:pt x="0" y="878065"/>
                </a:cubicBezTo>
                <a:cubicBezTo>
                  <a:pt x="0" y="393123"/>
                  <a:pt x="391597" y="0"/>
                  <a:pt x="874657"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391040" y="3420773"/>
            <a:ext cx="1749314" cy="1756130"/>
          </a:xfrm>
          <a:custGeom>
            <a:gdLst>
              <a:gd name="connsiteX0" fmla="*/ 874657 w 1749314"/>
              <a:gd name="connsiteY0" fmla="*/ 0 h 1756130"/>
              <a:gd name="connsiteX1" fmla="*/ 1749314 w 1749314"/>
              <a:gd name="connsiteY1" fmla="*/ 878065 h 1756130"/>
              <a:gd name="connsiteX2" fmla="*/ 874657 w 1749314"/>
              <a:gd name="connsiteY2" fmla="*/ 1756130 h 1756130"/>
              <a:gd name="connsiteX3" fmla="*/ 0 w 1749314"/>
              <a:gd name="connsiteY3" fmla="*/ 878065 h 1756130"/>
              <a:gd name="connsiteX4" fmla="*/ 874657 w 1749314"/>
              <a:gd name="connsiteY4" fmla="*/ 0 h 175613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749314" h="1756130">
                <a:moveTo>
                  <a:pt x="874657" y="0"/>
                </a:moveTo>
                <a:cubicBezTo>
                  <a:pt x="1357717" y="0"/>
                  <a:pt x="1749314" y="393123"/>
                  <a:pt x="1749314" y="878065"/>
                </a:cubicBezTo>
                <a:cubicBezTo>
                  <a:pt x="1749314" y="1363007"/>
                  <a:pt x="1357717" y="1756130"/>
                  <a:pt x="874657" y="1756130"/>
                </a:cubicBezTo>
                <a:cubicBezTo>
                  <a:pt x="391597" y="1756130"/>
                  <a:pt x="0" y="1363007"/>
                  <a:pt x="0" y="878065"/>
                </a:cubicBezTo>
                <a:cubicBezTo>
                  <a:pt x="0" y="393123"/>
                  <a:pt x="391597" y="0"/>
                  <a:pt x="874657"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737077" y="2401824"/>
            <a:ext cx="1749314" cy="1756130"/>
          </a:xfrm>
          <a:custGeom>
            <a:gdLst>
              <a:gd name="connsiteX0" fmla="*/ 874657 w 1749314"/>
              <a:gd name="connsiteY0" fmla="*/ 0 h 1756130"/>
              <a:gd name="connsiteX1" fmla="*/ 1749314 w 1749314"/>
              <a:gd name="connsiteY1" fmla="*/ 878065 h 1756130"/>
              <a:gd name="connsiteX2" fmla="*/ 874657 w 1749314"/>
              <a:gd name="connsiteY2" fmla="*/ 1756130 h 1756130"/>
              <a:gd name="connsiteX3" fmla="*/ 0 w 1749314"/>
              <a:gd name="connsiteY3" fmla="*/ 878065 h 1756130"/>
              <a:gd name="connsiteX4" fmla="*/ 874657 w 1749314"/>
              <a:gd name="connsiteY4" fmla="*/ 0 h 175613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749314" h="1756130">
                <a:moveTo>
                  <a:pt x="874657" y="0"/>
                </a:moveTo>
                <a:cubicBezTo>
                  <a:pt x="1357717" y="0"/>
                  <a:pt x="1749314" y="393123"/>
                  <a:pt x="1749314" y="878065"/>
                </a:cubicBezTo>
                <a:cubicBezTo>
                  <a:pt x="1749314" y="1363007"/>
                  <a:pt x="1357717" y="1756130"/>
                  <a:pt x="874657" y="1756130"/>
                </a:cubicBezTo>
                <a:cubicBezTo>
                  <a:pt x="391597" y="1756130"/>
                  <a:pt x="0" y="1363007"/>
                  <a:pt x="0" y="878065"/>
                </a:cubicBezTo>
                <a:cubicBezTo>
                  <a:pt x="0" y="393123"/>
                  <a:pt x="391597" y="0"/>
                  <a:pt x="874657" y="0"/>
                </a:cubicBezTo>
                <a:close/>
              </a:path>
            </a:pathLst>
          </a:custGeom>
        </p:spPr>
        <p:txBody>
          <a:bodyPr wrap="square">
            <a:noAutofit/>
          </a:bodyPr>
          <a:lstStyle/>
          <a:p>
            <a:endParaRPr lang="zh-CN" altLang="en-US"/>
          </a:p>
        </p:txBody>
      </p:sp>
    </p:spTree>
  </p:cSld>
  <p:clrMapOvr>
    <a:masterClrMapping/>
  </p:clrMapOvr>
  <mc:AlternateContent>
    <mc:Choice xmlns:p14="http://schemas.microsoft.com/office/powerpoint/2010/main" Requires="p14">
      <p:transition advTm="3000" p14:dur="0"/>
    </mc:Choice>
    <mc:Fallback>
      <p:transition advTm="3000"/>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2015069" y="1752606"/>
            <a:ext cx="8158688" cy="1822514"/>
          </a:xfrm>
          <a:prstGeom prst="rect">
            <a:avLst/>
          </a:prstGeom>
        </p:spPr>
        <p:txBody>
          <a:bodyPr anchor="b">
            <a:normAutofit/>
          </a:bodyPr>
          <a:lstStyle>
            <a:lvl1pPr algn="ctr">
              <a:defRPr sz="4400" b="0" cap="none"/>
            </a:lvl1pPr>
          </a:lstStyle>
          <a:p>
            <a:r>
              <a:rPr lang="zh-CN" altLang="en-US"/>
              <a:t>单击此处编辑母版标题样式</a:t>
            </a:r>
            <a:endParaRPr lang="en-US"/>
          </a:p>
        </p:txBody>
      </p:sp>
      <p:sp>
        <p:nvSpPr>
          <p:cNvPr id="3" name="Text Placeholder 2"/>
          <p:cNvSpPr>
            <a:spLocks noGrp="1"/>
          </p:cNvSpPr>
          <p:nvPr>
            <p:ph type="body" idx="1"/>
          </p:nvPr>
        </p:nvSpPr>
        <p:spPr>
          <a:xfrm>
            <a:off x="2015067" y="3846051"/>
            <a:ext cx="8158690" cy="954547"/>
          </a:xfrm>
          <a:prstGeom prst="rect">
            <a:avLst/>
          </a:prstGeo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B61BEF0D-F0BB-DE4B-95CE-6DB70DBA9567}" type="datetimeFigureOut">
              <a:rPr lang="en-US"/>
              <a:t/>
            </a:fld>
            <a:endParaRPr lang="en-US"/>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D57F1E4F-1CFF-5643-939E-217C01CDF565}" type="slidenum">
              <a:rPr lang="en-US"/>
              <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mc:Choice xmlns:p14="http://schemas.microsoft.com/office/powerpoint/2010/main" Requires="p14">
      <p:transition advTm="3000" p14:dur="0"/>
    </mc:Choice>
    <mc:Fallback>
      <p:transition advTm="3000"/>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自定义版式">
    <p:spTree>
      <p:nvGrpSpPr>
        <p:cNvPr id="1" name=""/>
        <p:cNvGrpSpPr/>
        <p:nvPr/>
      </p:nvGrpSpPr>
      <p:grpSpPr>
        <a:xfrm>
          <a:off x="0" y="0"/>
          <a:ext cx="0" cy="0"/>
        </a:xfrm>
      </p:grpSpPr>
      <p:sp>
        <p:nvSpPr>
          <p:cNvPr id="19" name="图片占位符 18"/>
          <p:cNvSpPr>
            <a:spLocks noGrp="1"/>
          </p:cNvSpPr>
          <p:nvPr>
            <p:ph type="pic" sz="quarter" idx="13"/>
          </p:nvPr>
        </p:nvSpPr>
        <p:spPr>
          <a:xfrm>
            <a:off x="1279429" y="3415718"/>
            <a:ext cx="1522609" cy="1388719"/>
          </a:xfrm>
          <a:custGeom>
            <a:gdLst>
              <a:gd name="connsiteX0" fmla="*/ 0 w 1522609"/>
              <a:gd name="connsiteY0" fmla="*/ 0 h 1388719"/>
              <a:gd name="connsiteX1" fmla="*/ 1522609 w 1522609"/>
              <a:gd name="connsiteY1" fmla="*/ 0 h 1388719"/>
              <a:gd name="connsiteX2" fmla="*/ 1522609 w 1522609"/>
              <a:gd name="connsiteY2" fmla="*/ 1388719 h 1388719"/>
              <a:gd name="connsiteX3" fmla="*/ 0 w 1522609"/>
              <a:gd name="connsiteY3" fmla="*/ 1388719 h 1388719"/>
            </a:gdLst>
            <a:cxnLst>
              <a:cxn ang="0">
                <a:pos x="connsiteX0" y="connsiteY0"/>
              </a:cxn>
              <a:cxn ang="0">
                <a:pos x="connsiteX1" y="connsiteY1"/>
              </a:cxn>
              <a:cxn ang="0">
                <a:pos x="connsiteX2" y="connsiteY2"/>
              </a:cxn>
              <a:cxn ang="0">
                <a:pos x="connsiteX3" y="connsiteY3"/>
              </a:cxn>
            </a:cxnLst>
            <a:rect l="l" t="t" r="r" b="b"/>
            <a:pathLst>
              <a:path w="1522609" h="1388719">
                <a:moveTo>
                  <a:pt x="0" y="0"/>
                </a:moveTo>
                <a:lnTo>
                  <a:pt x="1522609" y="0"/>
                </a:lnTo>
                <a:lnTo>
                  <a:pt x="1522609" y="1388719"/>
                </a:lnTo>
                <a:lnTo>
                  <a:pt x="0" y="1388719"/>
                </a:lnTo>
                <a:close/>
              </a:path>
            </a:pathLst>
          </a:custGeom>
          <a:ln w="9525">
            <a:solidFill>
              <a:schemeClr val="bg1"/>
            </a:solidFill>
          </a:ln>
        </p:spPr>
        <p:txBody>
          <a:bodyPr wrap="square">
            <a:noAutofit/>
          </a:bodyPr>
          <a:lstStyle/>
          <a:p>
            <a:endParaRPr lang="zh-CN" altLang="en-US"/>
          </a:p>
        </p:txBody>
      </p:sp>
      <p:sp>
        <p:nvSpPr>
          <p:cNvPr id="20" name="图片占位符 19"/>
          <p:cNvSpPr>
            <a:spLocks noGrp="1"/>
          </p:cNvSpPr>
          <p:nvPr>
            <p:ph type="pic" sz="quarter" idx="14"/>
          </p:nvPr>
        </p:nvSpPr>
        <p:spPr>
          <a:xfrm>
            <a:off x="2300728" y="3415718"/>
            <a:ext cx="2006792" cy="1388719"/>
          </a:xfrm>
          <a:custGeom>
            <a:gdLst>
              <a:gd name="connsiteX0" fmla="*/ 484398 w 2006792"/>
              <a:gd name="connsiteY0" fmla="*/ 0 h 1388719"/>
              <a:gd name="connsiteX1" fmla="*/ 2006792 w 2006792"/>
              <a:gd name="connsiteY1" fmla="*/ 0 h 1388719"/>
              <a:gd name="connsiteX2" fmla="*/ 2006792 w 2006792"/>
              <a:gd name="connsiteY2" fmla="*/ 1388719 h 1388719"/>
              <a:gd name="connsiteX3" fmla="*/ 484398 w 2006792"/>
              <a:gd name="connsiteY3" fmla="*/ 1388719 h 1388719"/>
              <a:gd name="connsiteX4" fmla="*/ 484398 w 2006792"/>
              <a:gd name="connsiteY4" fmla="*/ 798514 h 1388719"/>
              <a:gd name="connsiteX5" fmla="*/ 311399 w 2006792"/>
              <a:gd name="connsiteY5" fmla="*/ 833232 h 1388719"/>
              <a:gd name="connsiteX6" fmla="*/ 190299 w 2006792"/>
              <a:gd name="connsiteY6" fmla="*/ 867950 h 1388719"/>
              <a:gd name="connsiteX7" fmla="*/ 0 w 2006792"/>
              <a:gd name="connsiteY7" fmla="*/ 694360 h 1388719"/>
              <a:gd name="connsiteX8" fmla="*/ 190299 w 2006792"/>
              <a:gd name="connsiteY8" fmla="*/ 520770 h 1388719"/>
              <a:gd name="connsiteX9" fmla="*/ 311399 w 2006792"/>
              <a:gd name="connsiteY9" fmla="*/ 555488 h 1388719"/>
              <a:gd name="connsiteX10" fmla="*/ 484398 w 2006792"/>
              <a:gd name="connsiteY10" fmla="*/ 590206 h 1388719"/>
              <a:gd name="connsiteX11" fmla="*/ 484398 w 2006792"/>
              <a:gd name="connsiteY11" fmla="*/ 0 h 13887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6792" h="1388719">
                <a:moveTo>
                  <a:pt x="484398" y="0"/>
                </a:moveTo>
                <a:cubicBezTo>
                  <a:pt x="2006792" y="0"/>
                  <a:pt x="2006792" y="0"/>
                  <a:pt x="2006792" y="0"/>
                </a:cubicBezTo>
                <a:cubicBezTo>
                  <a:pt x="2006792" y="1388719"/>
                  <a:pt x="2006792" y="1388719"/>
                  <a:pt x="2006792" y="1388719"/>
                </a:cubicBezTo>
                <a:cubicBezTo>
                  <a:pt x="484398" y="1388719"/>
                  <a:pt x="484398" y="1388719"/>
                  <a:pt x="484398" y="1388719"/>
                </a:cubicBezTo>
                <a:cubicBezTo>
                  <a:pt x="484398" y="798514"/>
                  <a:pt x="484398" y="798514"/>
                  <a:pt x="484398" y="798514"/>
                </a:cubicBezTo>
                <a:cubicBezTo>
                  <a:pt x="415198" y="781155"/>
                  <a:pt x="380599" y="781155"/>
                  <a:pt x="311399" y="833232"/>
                </a:cubicBezTo>
                <a:cubicBezTo>
                  <a:pt x="276799" y="850591"/>
                  <a:pt x="224899" y="867950"/>
                  <a:pt x="190299" y="867950"/>
                </a:cubicBezTo>
                <a:cubicBezTo>
                  <a:pt x="86500" y="867950"/>
                  <a:pt x="0" y="798514"/>
                  <a:pt x="0" y="694360"/>
                </a:cubicBezTo>
                <a:cubicBezTo>
                  <a:pt x="0" y="590206"/>
                  <a:pt x="86500" y="520770"/>
                  <a:pt x="190299" y="520770"/>
                </a:cubicBezTo>
                <a:cubicBezTo>
                  <a:pt x="224899" y="520770"/>
                  <a:pt x="276799" y="538129"/>
                  <a:pt x="311399" y="555488"/>
                </a:cubicBezTo>
                <a:cubicBezTo>
                  <a:pt x="380599" y="607565"/>
                  <a:pt x="415198" y="607565"/>
                  <a:pt x="484398" y="590206"/>
                </a:cubicBezTo>
                <a:cubicBezTo>
                  <a:pt x="484398" y="0"/>
                  <a:pt x="484398" y="0"/>
                  <a:pt x="484398" y="0"/>
                </a:cubicBezTo>
                <a:close/>
              </a:path>
            </a:pathLst>
          </a:custGeom>
          <a:ln w="9525">
            <a:solidFill>
              <a:schemeClr val="bg1"/>
            </a:solidFill>
          </a:ln>
        </p:spPr>
        <p:txBody>
          <a:bodyPr wrap="square">
            <a:noAutofit/>
          </a:bodyPr>
          <a:lstStyle/>
          <a:p>
            <a:endParaRPr lang="zh-CN" altLang="en-US"/>
          </a:p>
        </p:txBody>
      </p:sp>
      <p:sp>
        <p:nvSpPr>
          <p:cNvPr id="21" name="图片占位符 20"/>
          <p:cNvSpPr>
            <a:spLocks noGrp="1"/>
          </p:cNvSpPr>
          <p:nvPr>
            <p:ph type="pic" sz="quarter" idx="15"/>
          </p:nvPr>
        </p:nvSpPr>
        <p:spPr>
          <a:xfrm>
            <a:off x="3823337" y="3415718"/>
            <a:ext cx="2006792" cy="1388719"/>
          </a:xfrm>
          <a:custGeom>
            <a:gdLst>
              <a:gd name="connsiteX0" fmla="*/ 484398 w 2006792"/>
              <a:gd name="connsiteY0" fmla="*/ 0 h 1388719"/>
              <a:gd name="connsiteX1" fmla="*/ 2006792 w 2006792"/>
              <a:gd name="connsiteY1" fmla="*/ 0 h 1388719"/>
              <a:gd name="connsiteX2" fmla="*/ 2006792 w 2006792"/>
              <a:gd name="connsiteY2" fmla="*/ 1388719 h 1388719"/>
              <a:gd name="connsiteX3" fmla="*/ 484398 w 2006792"/>
              <a:gd name="connsiteY3" fmla="*/ 1388719 h 1388719"/>
              <a:gd name="connsiteX4" fmla="*/ 484398 w 2006792"/>
              <a:gd name="connsiteY4" fmla="*/ 798514 h 1388719"/>
              <a:gd name="connsiteX5" fmla="*/ 311399 w 2006792"/>
              <a:gd name="connsiteY5" fmla="*/ 833232 h 1388719"/>
              <a:gd name="connsiteX6" fmla="*/ 190299 w 2006792"/>
              <a:gd name="connsiteY6" fmla="*/ 867950 h 1388719"/>
              <a:gd name="connsiteX7" fmla="*/ 0 w 2006792"/>
              <a:gd name="connsiteY7" fmla="*/ 694360 h 1388719"/>
              <a:gd name="connsiteX8" fmla="*/ 190299 w 2006792"/>
              <a:gd name="connsiteY8" fmla="*/ 520770 h 1388719"/>
              <a:gd name="connsiteX9" fmla="*/ 311399 w 2006792"/>
              <a:gd name="connsiteY9" fmla="*/ 555488 h 1388719"/>
              <a:gd name="connsiteX10" fmla="*/ 484398 w 2006792"/>
              <a:gd name="connsiteY10" fmla="*/ 590206 h 1388719"/>
              <a:gd name="connsiteX11" fmla="*/ 484398 w 2006792"/>
              <a:gd name="connsiteY11" fmla="*/ 0 h 13887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6792" h="1388719">
                <a:moveTo>
                  <a:pt x="484398" y="0"/>
                </a:moveTo>
                <a:cubicBezTo>
                  <a:pt x="2006792" y="0"/>
                  <a:pt x="2006792" y="0"/>
                  <a:pt x="2006792" y="0"/>
                </a:cubicBezTo>
                <a:cubicBezTo>
                  <a:pt x="2006792" y="1388719"/>
                  <a:pt x="2006792" y="1388719"/>
                  <a:pt x="2006792" y="1388719"/>
                </a:cubicBezTo>
                <a:cubicBezTo>
                  <a:pt x="484398" y="1388719"/>
                  <a:pt x="484398" y="1388719"/>
                  <a:pt x="484398" y="1388719"/>
                </a:cubicBezTo>
                <a:cubicBezTo>
                  <a:pt x="484398" y="798514"/>
                  <a:pt x="484398" y="798514"/>
                  <a:pt x="484398" y="798514"/>
                </a:cubicBezTo>
                <a:cubicBezTo>
                  <a:pt x="432499" y="781155"/>
                  <a:pt x="380599" y="781155"/>
                  <a:pt x="311399" y="833232"/>
                </a:cubicBezTo>
                <a:cubicBezTo>
                  <a:pt x="276799" y="850591"/>
                  <a:pt x="242199" y="867950"/>
                  <a:pt x="190299" y="867950"/>
                </a:cubicBezTo>
                <a:cubicBezTo>
                  <a:pt x="86500" y="867950"/>
                  <a:pt x="0" y="798514"/>
                  <a:pt x="0" y="694360"/>
                </a:cubicBezTo>
                <a:cubicBezTo>
                  <a:pt x="0" y="590206"/>
                  <a:pt x="86500" y="520770"/>
                  <a:pt x="190299" y="520770"/>
                </a:cubicBezTo>
                <a:cubicBezTo>
                  <a:pt x="242199" y="520770"/>
                  <a:pt x="276799" y="538129"/>
                  <a:pt x="311399" y="555488"/>
                </a:cubicBezTo>
                <a:cubicBezTo>
                  <a:pt x="380599" y="607565"/>
                  <a:pt x="432499" y="607565"/>
                  <a:pt x="484398" y="590206"/>
                </a:cubicBezTo>
                <a:cubicBezTo>
                  <a:pt x="484398" y="0"/>
                  <a:pt x="484398" y="0"/>
                  <a:pt x="484398" y="0"/>
                </a:cubicBezTo>
                <a:close/>
              </a:path>
            </a:pathLst>
          </a:custGeom>
          <a:ln w="9525">
            <a:solidFill>
              <a:schemeClr val="bg1"/>
            </a:solidFill>
          </a:ln>
        </p:spPr>
        <p:txBody>
          <a:bodyPr wrap="square">
            <a:noAutofit/>
          </a:bodyPr>
          <a:lstStyle/>
          <a:p>
            <a:endParaRPr lang="zh-CN" altLang="en-US"/>
          </a:p>
        </p:txBody>
      </p:sp>
      <p:sp>
        <p:nvSpPr>
          <p:cNvPr id="16" name="图片占位符 15"/>
          <p:cNvSpPr>
            <a:spLocks noGrp="1"/>
          </p:cNvSpPr>
          <p:nvPr>
            <p:ph type="pic" sz="quarter" idx="10"/>
          </p:nvPr>
        </p:nvSpPr>
        <p:spPr>
          <a:xfrm>
            <a:off x="1279429" y="2028554"/>
            <a:ext cx="1989666" cy="1387162"/>
          </a:xfrm>
          <a:custGeom>
            <a:gdLst>
              <a:gd name="connsiteX0" fmla="*/ 0 w 1989666"/>
              <a:gd name="connsiteY0" fmla="*/ 0 h 1387162"/>
              <a:gd name="connsiteX1" fmla="*/ 1505226 w 1989666"/>
              <a:gd name="connsiteY1" fmla="*/ 0 h 1387162"/>
              <a:gd name="connsiteX2" fmla="*/ 1505226 w 1989666"/>
              <a:gd name="connsiteY2" fmla="*/ 606884 h 1387162"/>
              <a:gd name="connsiteX3" fmla="*/ 1678240 w 1989666"/>
              <a:gd name="connsiteY3" fmla="*/ 554865 h 1387162"/>
              <a:gd name="connsiteX4" fmla="*/ 1799350 w 1989666"/>
              <a:gd name="connsiteY4" fmla="*/ 520186 h 1387162"/>
              <a:gd name="connsiteX5" fmla="*/ 1989666 w 1989666"/>
              <a:gd name="connsiteY5" fmla="*/ 693581 h 1387162"/>
              <a:gd name="connsiteX6" fmla="*/ 1799350 w 1989666"/>
              <a:gd name="connsiteY6" fmla="*/ 866976 h 1387162"/>
              <a:gd name="connsiteX7" fmla="*/ 1678240 w 1989666"/>
              <a:gd name="connsiteY7" fmla="*/ 832297 h 1387162"/>
              <a:gd name="connsiteX8" fmla="*/ 1505226 w 1989666"/>
              <a:gd name="connsiteY8" fmla="*/ 797618 h 1387162"/>
              <a:gd name="connsiteX9" fmla="*/ 1505226 w 1989666"/>
              <a:gd name="connsiteY9" fmla="*/ 1387162 h 1387162"/>
              <a:gd name="connsiteX10" fmla="*/ 0 w 1989666"/>
              <a:gd name="connsiteY10" fmla="*/ 1387162 h 1387162"/>
              <a:gd name="connsiteX11" fmla="*/ 0 w 1989666"/>
              <a:gd name="connsiteY11" fmla="*/ 0 h 13871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9666" h="1387162">
                <a:moveTo>
                  <a:pt x="0" y="0"/>
                </a:moveTo>
                <a:cubicBezTo>
                  <a:pt x="0" y="0"/>
                  <a:pt x="0" y="0"/>
                  <a:pt x="1505226" y="0"/>
                </a:cubicBezTo>
                <a:cubicBezTo>
                  <a:pt x="1505226" y="0"/>
                  <a:pt x="1505226" y="0"/>
                  <a:pt x="1505226" y="606884"/>
                </a:cubicBezTo>
                <a:cubicBezTo>
                  <a:pt x="1574432" y="624223"/>
                  <a:pt x="1609034" y="606884"/>
                  <a:pt x="1678240" y="554865"/>
                </a:cubicBezTo>
                <a:cubicBezTo>
                  <a:pt x="1712843" y="537525"/>
                  <a:pt x="1747446" y="520186"/>
                  <a:pt x="1799350" y="520186"/>
                </a:cubicBezTo>
                <a:cubicBezTo>
                  <a:pt x="1903159" y="520186"/>
                  <a:pt x="1989666" y="606884"/>
                  <a:pt x="1989666" y="693581"/>
                </a:cubicBezTo>
                <a:cubicBezTo>
                  <a:pt x="1989666" y="797618"/>
                  <a:pt x="1903159" y="866976"/>
                  <a:pt x="1799350" y="866976"/>
                </a:cubicBezTo>
                <a:cubicBezTo>
                  <a:pt x="1747446" y="866976"/>
                  <a:pt x="1712843" y="849637"/>
                  <a:pt x="1678240" y="832297"/>
                </a:cubicBezTo>
                <a:cubicBezTo>
                  <a:pt x="1609034" y="797618"/>
                  <a:pt x="1574432" y="780279"/>
                  <a:pt x="1505226" y="797618"/>
                </a:cubicBezTo>
                <a:cubicBezTo>
                  <a:pt x="1505226" y="797618"/>
                  <a:pt x="1505226" y="797618"/>
                  <a:pt x="1505226" y="1387162"/>
                </a:cubicBezTo>
                <a:cubicBezTo>
                  <a:pt x="1505226" y="1387162"/>
                  <a:pt x="1505226" y="1387162"/>
                  <a:pt x="0" y="1387162"/>
                </a:cubicBezTo>
                <a:cubicBezTo>
                  <a:pt x="0" y="1387162"/>
                  <a:pt x="0" y="1387162"/>
                  <a:pt x="0" y="0"/>
                </a:cubicBezTo>
                <a:close/>
              </a:path>
            </a:pathLst>
          </a:custGeom>
          <a:ln w="9525">
            <a:solidFill>
              <a:schemeClr val="bg1"/>
            </a:solidFill>
          </a:ln>
        </p:spPr>
        <p:txBody>
          <a:bodyPr wrap="square">
            <a:noAutofit/>
          </a:bodyPr>
          <a:lstStyle/>
          <a:p>
            <a:endParaRPr lang="zh-CN" altLang="en-US"/>
          </a:p>
        </p:txBody>
      </p:sp>
      <p:sp>
        <p:nvSpPr>
          <p:cNvPr id="17" name="图片占位符 16"/>
          <p:cNvSpPr>
            <a:spLocks noGrp="1"/>
          </p:cNvSpPr>
          <p:nvPr>
            <p:ph type="pic" sz="quarter" idx="11"/>
          </p:nvPr>
        </p:nvSpPr>
        <p:spPr>
          <a:xfrm>
            <a:off x="2784913" y="2028554"/>
            <a:ext cx="2006792" cy="1387162"/>
          </a:xfrm>
          <a:custGeom>
            <a:gdLst>
              <a:gd name="connsiteX0" fmla="*/ 0 w 2006792"/>
              <a:gd name="connsiteY0" fmla="*/ 0 h 1387162"/>
              <a:gd name="connsiteX1" fmla="*/ 1522394 w 2006792"/>
              <a:gd name="connsiteY1" fmla="*/ 0 h 1387162"/>
              <a:gd name="connsiteX2" fmla="*/ 1522394 w 2006792"/>
              <a:gd name="connsiteY2" fmla="*/ 606884 h 1387162"/>
              <a:gd name="connsiteX3" fmla="*/ 1695393 w 2006792"/>
              <a:gd name="connsiteY3" fmla="*/ 554865 h 1387162"/>
              <a:gd name="connsiteX4" fmla="*/ 1816493 w 2006792"/>
              <a:gd name="connsiteY4" fmla="*/ 520186 h 1387162"/>
              <a:gd name="connsiteX5" fmla="*/ 2006792 w 2006792"/>
              <a:gd name="connsiteY5" fmla="*/ 693581 h 1387162"/>
              <a:gd name="connsiteX6" fmla="*/ 1816493 w 2006792"/>
              <a:gd name="connsiteY6" fmla="*/ 866976 h 1387162"/>
              <a:gd name="connsiteX7" fmla="*/ 1695393 w 2006792"/>
              <a:gd name="connsiteY7" fmla="*/ 832297 h 1387162"/>
              <a:gd name="connsiteX8" fmla="*/ 1522394 w 2006792"/>
              <a:gd name="connsiteY8" fmla="*/ 797618 h 1387162"/>
              <a:gd name="connsiteX9" fmla="*/ 1522394 w 2006792"/>
              <a:gd name="connsiteY9" fmla="*/ 1387162 h 1387162"/>
              <a:gd name="connsiteX10" fmla="*/ 0 w 2006792"/>
              <a:gd name="connsiteY10" fmla="*/ 1387162 h 1387162"/>
              <a:gd name="connsiteX11" fmla="*/ 0 w 2006792"/>
              <a:gd name="connsiteY11" fmla="*/ 0 h 13871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6792" h="1387162">
                <a:moveTo>
                  <a:pt x="0" y="0"/>
                </a:moveTo>
                <a:cubicBezTo>
                  <a:pt x="0" y="0"/>
                  <a:pt x="0" y="0"/>
                  <a:pt x="1522394" y="0"/>
                </a:cubicBezTo>
                <a:cubicBezTo>
                  <a:pt x="1522394" y="0"/>
                  <a:pt x="1522394" y="0"/>
                  <a:pt x="1522394" y="606884"/>
                </a:cubicBezTo>
                <a:cubicBezTo>
                  <a:pt x="1574294" y="624223"/>
                  <a:pt x="1626194" y="606884"/>
                  <a:pt x="1695393" y="554865"/>
                </a:cubicBezTo>
                <a:cubicBezTo>
                  <a:pt x="1729993" y="537525"/>
                  <a:pt x="1764593" y="520186"/>
                  <a:pt x="1816493" y="520186"/>
                </a:cubicBezTo>
                <a:cubicBezTo>
                  <a:pt x="1920293" y="520186"/>
                  <a:pt x="2006792" y="606884"/>
                  <a:pt x="2006792" y="693581"/>
                </a:cubicBezTo>
                <a:cubicBezTo>
                  <a:pt x="2006792" y="797618"/>
                  <a:pt x="1920293" y="866976"/>
                  <a:pt x="1816493" y="866976"/>
                </a:cubicBezTo>
                <a:cubicBezTo>
                  <a:pt x="1764593" y="866976"/>
                  <a:pt x="1729993" y="849637"/>
                  <a:pt x="1695393" y="832297"/>
                </a:cubicBezTo>
                <a:cubicBezTo>
                  <a:pt x="1626194" y="797618"/>
                  <a:pt x="1574294" y="780279"/>
                  <a:pt x="1522394" y="797618"/>
                </a:cubicBezTo>
                <a:cubicBezTo>
                  <a:pt x="1522394" y="797618"/>
                  <a:pt x="1522394" y="797618"/>
                  <a:pt x="1522394" y="1387162"/>
                </a:cubicBezTo>
                <a:cubicBezTo>
                  <a:pt x="1522394" y="1387162"/>
                  <a:pt x="1522394" y="1387162"/>
                  <a:pt x="0" y="1387162"/>
                </a:cubicBezTo>
                <a:cubicBezTo>
                  <a:pt x="0" y="1387162"/>
                  <a:pt x="0" y="1387162"/>
                  <a:pt x="0" y="0"/>
                </a:cubicBezTo>
                <a:close/>
              </a:path>
            </a:pathLst>
          </a:custGeom>
          <a:ln w="9525">
            <a:solidFill>
              <a:schemeClr val="bg1"/>
            </a:solidFill>
          </a:ln>
        </p:spPr>
        <p:txBody>
          <a:bodyPr wrap="square">
            <a:noAutofit/>
          </a:bodyPr>
          <a:lstStyle/>
          <a:p>
            <a:endParaRPr lang="zh-CN" altLang="en-US"/>
          </a:p>
        </p:txBody>
      </p:sp>
      <p:sp>
        <p:nvSpPr>
          <p:cNvPr id="18" name="图片占位符 17"/>
          <p:cNvSpPr>
            <a:spLocks noGrp="1"/>
          </p:cNvSpPr>
          <p:nvPr>
            <p:ph type="pic" sz="quarter" idx="12"/>
          </p:nvPr>
        </p:nvSpPr>
        <p:spPr>
          <a:xfrm>
            <a:off x="4307520" y="2028555"/>
            <a:ext cx="1522609" cy="1821525"/>
          </a:xfrm>
          <a:custGeom>
            <a:gdLst>
              <a:gd name="connsiteX0" fmla="*/ 0 w 1522609"/>
              <a:gd name="connsiteY0" fmla="*/ 0 h 1821525"/>
              <a:gd name="connsiteX1" fmla="*/ 1522609 w 1522609"/>
              <a:gd name="connsiteY1" fmla="*/ 0 h 1821525"/>
              <a:gd name="connsiteX2" fmla="*/ 1522609 w 1522609"/>
              <a:gd name="connsiteY2" fmla="*/ 1387829 h 1821525"/>
              <a:gd name="connsiteX3" fmla="*/ 865119 w 1522609"/>
              <a:gd name="connsiteY3" fmla="*/ 1387829 h 1821525"/>
              <a:gd name="connsiteX4" fmla="*/ 917026 w 1522609"/>
              <a:gd name="connsiteY4" fmla="*/ 1543959 h 1821525"/>
              <a:gd name="connsiteX5" fmla="*/ 951631 w 1522609"/>
              <a:gd name="connsiteY5" fmla="*/ 1648047 h 1821525"/>
              <a:gd name="connsiteX6" fmla="*/ 761305 w 1522609"/>
              <a:gd name="connsiteY6" fmla="*/ 1821525 h 1821525"/>
              <a:gd name="connsiteX7" fmla="*/ 570979 w 1522609"/>
              <a:gd name="connsiteY7" fmla="*/ 1648047 h 1821525"/>
              <a:gd name="connsiteX8" fmla="*/ 605583 w 1522609"/>
              <a:gd name="connsiteY8" fmla="*/ 1543959 h 1821525"/>
              <a:gd name="connsiteX9" fmla="*/ 657490 w 1522609"/>
              <a:gd name="connsiteY9" fmla="*/ 1387829 h 1821525"/>
              <a:gd name="connsiteX10" fmla="*/ 0 w 1522609"/>
              <a:gd name="connsiteY10" fmla="*/ 1387829 h 1821525"/>
              <a:gd name="connsiteX11" fmla="*/ 0 w 1522609"/>
              <a:gd name="connsiteY11" fmla="*/ 0 h 18215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2609" h="1821524">
                <a:moveTo>
                  <a:pt x="0" y="0"/>
                </a:moveTo>
                <a:cubicBezTo>
                  <a:pt x="0" y="0"/>
                  <a:pt x="0" y="0"/>
                  <a:pt x="1522609" y="0"/>
                </a:cubicBezTo>
                <a:cubicBezTo>
                  <a:pt x="1522609" y="0"/>
                  <a:pt x="1522609" y="0"/>
                  <a:pt x="1522609" y="1387829"/>
                </a:cubicBezTo>
                <a:lnTo>
                  <a:pt x="865119" y="1387829"/>
                </a:lnTo>
                <a:cubicBezTo>
                  <a:pt x="847817" y="1439872"/>
                  <a:pt x="865119" y="1474568"/>
                  <a:pt x="917026" y="1543959"/>
                </a:cubicBezTo>
                <a:cubicBezTo>
                  <a:pt x="934328" y="1578655"/>
                  <a:pt x="951631" y="1613351"/>
                  <a:pt x="951631" y="1648047"/>
                </a:cubicBezTo>
                <a:cubicBezTo>
                  <a:pt x="951631" y="1752134"/>
                  <a:pt x="865119" y="1821525"/>
                  <a:pt x="761305" y="1821525"/>
                </a:cubicBezTo>
                <a:cubicBezTo>
                  <a:pt x="657490" y="1821525"/>
                  <a:pt x="570979" y="1752134"/>
                  <a:pt x="570979" y="1648047"/>
                </a:cubicBezTo>
                <a:cubicBezTo>
                  <a:pt x="570979" y="1613351"/>
                  <a:pt x="588281" y="1578655"/>
                  <a:pt x="605583" y="1543959"/>
                </a:cubicBezTo>
                <a:cubicBezTo>
                  <a:pt x="657490" y="1474568"/>
                  <a:pt x="674793" y="1439872"/>
                  <a:pt x="657490" y="1387829"/>
                </a:cubicBezTo>
                <a:cubicBezTo>
                  <a:pt x="657490" y="1387829"/>
                  <a:pt x="657490" y="1387829"/>
                  <a:pt x="0" y="1387829"/>
                </a:cubicBezTo>
                <a:cubicBezTo>
                  <a:pt x="0" y="1387829"/>
                  <a:pt x="0" y="1387829"/>
                  <a:pt x="0" y="0"/>
                </a:cubicBezTo>
                <a:close/>
              </a:path>
            </a:pathLst>
          </a:custGeom>
          <a:ln w="9525">
            <a:solidFill>
              <a:schemeClr val="bg1"/>
            </a:solidFill>
          </a:ln>
        </p:spPr>
        <p:txBody>
          <a:bodyPr wrap="square">
            <a:noAutofit/>
          </a:bodyPr>
          <a:lstStyle/>
          <a:p>
            <a:endParaRPr lang="zh-CN" altLang="en-US"/>
          </a:p>
        </p:txBody>
      </p:sp>
    </p:spTree>
  </p:cSld>
  <p:clrMapOvr>
    <a:masterClrMapping/>
  </p:clrMapOvr>
  <mc:AlternateContent>
    <mc:Choice xmlns:p14="http://schemas.microsoft.com/office/powerpoint/2010/main" Requires="p14">
      <p:transition advTm="3000" p14:dur="0"/>
    </mc:Choice>
    <mc:Fallback>
      <p:transition advTm="3000"/>
    </mc:Fallback>
  </mc:AlternateConten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自定义版式">
    <p:spTree>
      <p:nvGrpSpPr>
        <p:cNvPr id="1" name=""/>
        <p:cNvGrpSpPr/>
        <p:nvPr/>
      </p:nvGrpSpPr>
      <p:grpSpPr>
        <a:xfrm>
          <a:off x="0" y="0"/>
          <a:ext cx="0" cy="0"/>
        </a:xfrm>
      </p:grpSpPr>
      <p:sp>
        <p:nvSpPr>
          <p:cNvPr id="10" name="图片占位符 9"/>
          <p:cNvSpPr>
            <a:spLocks noGrp="1"/>
          </p:cNvSpPr>
          <p:nvPr>
            <p:ph type="pic" sz="quarter" idx="10"/>
          </p:nvPr>
        </p:nvSpPr>
        <p:spPr>
          <a:xfrm>
            <a:off x="1079500" y="2006600"/>
            <a:ext cx="2921000" cy="2026812"/>
          </a:xfrm>
          <a:custGeom>
            <a:gdLst>
              <a:gd name="connsiteX0" fmla="*/ 0 w 2921000"/>
              <a:gd name="connsiteY0" fmla="*/ 0 h 2026812"/>
              <a:gd name="connsiteX1" fmla="*/ 2921000 w 2921000"/>
              <a:gd name="connsiteY1" fmla="*/ 0 h 2026812"/>
              <a:gd name="connsiteX2" fmla="*/ 2921000 w 2921000"/>
              <a:gd name="connsiteY2" fmla="*/ 2026812 h 2026812"/>
              <a:gd name="connsiteX3" fmla="*/ 0 w 2921000"/>
              <a:gd name="connsiteY3" fmla="*/ 2026812 h 2026812"/>
            </a:gdLst>
            <a:cxnLst>
              <a:cxn ang="0">
                <a:pos x="connsiteX0" y="connsiteY0"/>
              </a:cxn>
              <a:cxn ang="0">
                <a:pos x="connsiteX1" y="connsiteY1"/>
              </a:cxn>
              <a:cxn ang="0">
                <a:pos x="connsiteX2" y="connsiteY2"/>
              </a:cxn>
              <a:cxn ang="0">
                <a:pos x="connsiteX3" y="connsiteY3"/>
              </a:cxn>
            </a:cxnLst>
            <a:rect l="l" t="t" r="r" b="b"/>
            <a:pathLst>
              <a:path w="2921000" h="2026812">
                <a:moveTo>
                  <a:pt x="0" y="0"/>
                </a:moveTo>
                <a:lnTo>
                  <a:pt x="2921000" y="0"/>
                </a:lnTo>
                <a:lnTo>
                  <a:pt x="2921000" y="2026812"/>
                </a:lnTo>
                <a:lnTo>
                  <a:pt x="0" y="2026812"/>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635500" y="2006600"/>
            <a:ext cx="2921000" cy="2026812"/>
          </a:xfrm>
          <a:custGeom>
            <a:gdLst>
              <a:gd name="connsiteX0" fmla="*/ 0 w 2921000"/>
              <a:gd name="connsiteY0" fmla="*/ 0 h 2026812"/>
              <a:gd name="connsiteX1" fmla="*/ 2921000 w 2921000"/>
              <a:gd name="connsiteY1" fmla="*/ 0 h 2026812"/>
              <a:gd name="connsiteX2" fmla="*/ 2921000 w 2921000"/>
              <a:gd name="connsiteY2" fmla="*/ 2026812 h 2026812"/>
              <a:gd name="connsiteX3" fmla="*/ 0 w 2921000"/>
              <a:gd name="connsiteY3" fmla="*/ 2026812 h 2026812"/>
            </a:gdLst>
            <a:cxnLst>
              <a:cxn ang="0">
                <a:pos x="connsiteX0" y="connsiteY0"/>
              </a:cxn>
              <a:cxn ang="0">
                <a:pos x="connsiteX1" y="connsiteY1"/>
              </a:cxn>
              <a:cxn ang="0">
                <a:pos x="connsiteX2" y="connsiteY2"/>
              </a:cxn>
              <a:cxn ang="0">
                <a:pos x="connsiteX3" y="connsiteY3"/>
              </a:cxn>
            </a:cxnLst>
            <a:rect l="l" t="t" r="r" b="b"/>
            <a:pathLst>
              <a:path w="2921000" h="2026812">
                <a:moveTo>
                  <a:pt x="0" y="0"/>
                </a:moveTo>
                <a:lnTo>
                  <a:pt x="2921000" y="0"/>
                </a:lnTo>
                <a:lnTo>
                  <a:pt x="2921000" y="2026812"/>
                </a:lnTo>
                <a:lnTo>
                  <a:pt x="0" y="2026812"/>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191500" y="2006600"/>
            <a:ext cx="2921000" cy="2026812"/>
          </a:xfrm>
          <a:custGeom>
            <a:gdLst>
              <a:gd name="connsiteX0" fmla="*/ 0 w 2921000"/>
              <a:gd name="connsiteY0" fmla="*/ 0 h 2026812"/>
              <a:gd name="connsiteX1" fmla="*/ 2921000 w 2921000"/>
              <a:gd name="connsiteY1" fmla="*/ 0 h 2026812"/>
              <a:gd name="connsiteX2" fmla="*/ 2921000 w 2921000"/>
              <a:gd name="connsiteY2" fmla="*/ 2026812 h 2026812"/>
              <a:gd name="connsiteX3" fmla="*/ 0 w 2921000"/>
              <a:gd name="connsiteY3" fmla="*/ 2026812 h 2026812"/>
            </a:gdLst>
            <a:cxnLst>
              <a:cxn ang="0">
                <a:pos x="connsiteX0" y="connsiteY0"/>
              </a:cxn>
              <a:cxn ang="0">
                <a:pos x="connsiteX1" y="connsiteY1"/>
              </a:cxn>
              <a:cxn ang="0">
                <a:pos x="connsiteX2" y="connsiteY2"/>
              </a:cxn>
              <a:cxn ang="0">
                <a:pos x="connsiteX3" y="connsiteY3"/>
              </a:cxn>
            </a:cxnLst>
            <a:rect l="l" t="t" r="r" b="b"/>
            <a:pathLst>
              <a:path w="2921000" h="2026812">
                <a:moveTo>
                  <a:pt x="0" y="0"/>
                </a:moveTo>
                <a:lnTo>
                  <a:pt x="2921000" y="0"/>
                </a:lnTo>
                <a:lnTo>
                  <a:pt x="2921000" y="2026812"/>
                </a:lnTo>
                <a:lnTo>
                  <a:pt x="0" y="2026812"/>
                </a:lnTo>
                <a:close/>
              </a:path>
            </a:pathLst>
          </a:custGeom>
        </p:spPr>
        <p:txBody>
          <a:bodyPr wrap="square">
            <a:noAutofit/>
          </a:bodyPr>
          <a:lstStyle/>
          <a:p>
            <a:endParaRPr lang="zh-CN" altLang="en-US"/>
          </a:p>
        </p:txBody>
      </p:sp>
    </p:spTree>
  </p:cSld>
  <p:clrMapOvr>
    <a:masterClrMapping/>
  </p:clrMapOvr>
  <mc:AlternateContent>
    <mc:Choice xmlns:p14="http://schemas.microsoft.com/office/powerpoint/2010/main" Requires="p14">
      <p:transition advTm="3000" p14:dur="0"/>
    </mc:Choice>
    <mc:Fallback>
      <p:transition advTm="3000"/>
    </mc:Fallback>
  </mc:AlternateConten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自定义版式">
    <p:spTree>
      <p:nvGrpSpPr>
        <p:cNvPr id="1" name=""/>
        <p:cNvGrpSpPr/>
        <p:nvPr/>
      </p:nvGrpSpPr>
      <p:grpSpPr>
        <a:xfrm>
          <a:off x="0" y="0"/>
          <a:ext cx="0" cy="0"/>
        </a:xfrm>
      </p:grpSpPr>
      <p:sp>
        <p:nvSpPr>
          <p:cNvPr id="12" name="图片占位符 11"/>
          <p:cNvSpPr>
            <a:spLocks noGrp="1"/>
          </p:cNvSpPr>
          <p:nvPr>
            <p:ph type="pic" sz="quarter" idx="10"/>
          </p:nvPr>
        </p:nvSpPr>
        <p:spPr>
          <a:xfrm>
            <a:off x="1026660" y="1895588"/>
            <a:ext cx="2125042" cy="1673372"/>
          </a:xfrm>
          <a:custGeom>
            <a:gdLst>
              <a:gd name="connsiteX0" fmla="*/ 278901 w 2125042"/>
              <a:gd name="connsiteY0" fmla="*/ 0 h 1673372"/>
              <a:gd name="connsiteX1" fmla="*/ 1846141 w 2125042"/>
              <a:gd name="connsiteY1" fmla="*/ 0 h 1673372"/>
              <a:gd name="connsiteX2" fmla="*/ 2125042 w 2125042"/>
              <a:gd name="connsiteY2" fmla="*/ 278901 h 1673372"/>
              <a:gd name="connsiteX3" fmla="*/ 2125042 w 2125042"/>
              <a:gd name="connsiteY3" fmla="*/ 1394471 h 1673372"/>
              <a:gd name="connsiteX4" fmla="*/ 1846141 w 2125042"/>
              <a:gd name="connsiteY4" fmla="*/ 1673372 h 1673372"/>
              <a:gd name="connsiteX5" fmla="*/ 278901 w 2125042"/>
              <a:gd name="connsiteY5" fmla="*/ 1673372 h 1673372"/>
              <a:gd name="connsiteX6" fmla="*/ 0 w 2125042"/>
              <a:gd name="connsiteY6" fmla="*/ 1394471 h 1673372"/>
              <a:gd name="connsiteX7" fmla="*/ 0 w 2125042"/>
              <a:gd name="connsiteY7" fmla="*/ 278901 h 1673372"/>
              <a:gd name="connsiteX8" fmla="*/ 278901 w 2125042"/>
              <a:gd name="connsiteY8" fmla="*/ 0 h 167337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5042" h="1673372">
                <a:moveTo>
                  <a:pt x="278901" y="0"/>
                </a:moveTo>
                <a:lnTo>
                  <a:pt x="1846141" y="0"/>
                </a:lnTo>
                <a:cubicBezTo>
                  <a:pt x="2000174" y="0"/>
                  <a:pt x="2125042" y="124868"/>
                  <a:pt x="2125042" y="278901"/>
                </a:cubicBezTo>
                <a:lnTo>
                  <a:pt x="2125042" y="1394471"/>
                </a:lnTo>
                <a:cubicBezTo>
                  <a:pt x="2125042" y="1548504"/>
                  <a:pt x="2000174" y="1673372"/>
                  <a:pt x="1846141" y="1673372"/>
                </a:cubicBezTo>
                <a:lnTo>
                  <a:pt x="278901" y="1673372"/>
                </a:lnTo>
                <a:cubicBezTo>
                  <a:pt x="124868" y="1673372"/>
                  <a:pt x="0" y="1548504"/>
                  <a:pt x="0" y="1394471"/>
                </a:cubicBezTo>
                <a:lnTo>
                  <a:pt x="0" y="278901"/>
                </a:lnTo>
                <a:cubicBezTo>
                  <a:pt x="0" y="124868"/>
                  <a:pt x="124868" y="0"/>
                  <a:pt x="278901" y="0"/>
                </a:cubicBez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1026661" y="4038340"/>
            <a:ext cx="2125042" cy="1673372"/>
          </a:xfrm>
          <a:custGeom>
            <a:gdLst>
              <a:gd name="connsiteX0" fmla="*/ 278901 w 2125042"/>
              <a:gd name="connsiteY0" fmla="*/ 0 h 1673372"/>
              <a:gd name="connsiteX1" fmla="*/ 1846141 w 2125042"/>
              <a:gd name="connsiteY1" fmla="*/ 0 h 1673372"/>
              <a:gd name="connsiteX2" fmla="*/ 2125042 w 2125042"/>
              <a:gd name="connsiteY2" fmla="*/ 278901 h 1673372"/>
              <a:gd name="connsiteX3" fmla="*/ 2125042 w 2125042"/>
              <a:gd name="connsiteY3" fmla="*/ 1394471 h 1673372"/>
              <a:gd name="connsiteX4" fmla="*/ 1846141 w 2125042"/>
              <a:gd name="connsiteY4" fmla="*/ 1673372 h 1673372"/>
              <a:gd name="connsiteX5" fmla="*/ 278901 w 2125042"/>
              <a:gd name="connsiteY5" fmla="*/ 1673372 h 1673372"/>
              <a:gd name="connsiteX6" fmla="*/ 0 w 2125042"/>
              <a:gd name="connsiteY6" fmla="*/ 1394471 h 1673372"/>
              <a:gd name="connsiteX7" fmla="*/ 0 w 2125042"/>
              <a:gd name="connsiteY7" fmla="*/ 278901 h 1673372"/>
              <a:gd name="connsiteX8" fmla="*/ 278901 w 2125042"/>
              <a:gd name="connsiteY8" fmla="*/ 0 h 167337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5042" h="1673372">
                <a:moveTo>
                  <a:pt x="278901" y="0"/>
                </a:moveTo>
                <a:lnTo>
                  <a:pt x="1846141" y="0"/>
                </a:lnTo>
                <a:cubicBezTo>
                  <a:pt x="2000174" y="0"/>
                  <a:pt x="2125042" y="124868"/>
                  <a:pt x="2125042" y="278901"/>
                </a:cubicBezTo>
                <a:lnTo>
                  <a:pt x="2125042" y="1394471"/>
                </a:lnTo>
                <a:cubicBezTo>
                  <a:pt x="2125042" y="1548504"/>
                  <a:pt x="2000174" y="1673372"/>
                  <a:pt x="1846141" y="1673372"/>
                </a:cubicBezTo>
                <a:lnTo>
                  <a:pt x="278901" y="1673372"/>
                </a:lnTo>
                <a:cubicBezTo>
                  <a:pt x="124868" y="1673372"/>
                  <a:pt x="0" y="1548504"/>
                  <a:pt x="0" y="1394471"/>
                </a:cubicBezTo>
                <a:lnTo>
                  <a:pt x="0" y="278901"/>
                </a:lnTo>
                <a:cubicBezTo>
                  <a:pt x="0" y="124868"/>
                  <a:pt x="124868" y="0"/>
                  <a:pt x="278901"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6288491" y="1895588"/>
            <a:ext cx="2125042" cy="1673372"/>
          </a:xfrm>
          <a:custGeom>
            <a:gdLst>
              <a:gd name="connsiteX0" fmla="*/ 278901 w 2125042"/>
              <a:gd name="connsiteY0" fmla="*/ 0 h 1673372"/>
              <a:gd name="connsiteX1" fmla="*/ 1846141 w 2125042"/>
              <a:gd name="connsiteY1" fmla="*/ 0 h 1673372"/>
              <a:gd name="connsiteX2" fmla="*/ 2125042 w 2125042"/>
              <a:gd name="connsiteY2" fmla="*/ 278901 h 1673372"/>
              <a:gd name="connsiteX3" fmla="*/ 2125042 w 2125042"/>
              <a:gd name="connsiteY3" fmla="*/ 1394471 h 1673372"/>
              <a:gd name="connsiteX4" fmla="*/ 1846141 w 2125042"/>
              <a:gd name="connsiteY4" fmla="*/ 1673372 h 1673372"/>
              <a:gd name="connsiteX5" fmla="*/ 278901 w 2125042"/>
              <a:gd name="connsiteY5" fmla="*/ 1673372 h 1673372"/>
              <a:gd name="connsiteX6" fmla="*/ 0 w 2125042"/>
              <a:gd name="connsiteY6" fmla="*/ 1394471 h 1673372"/>
              <a:gd name="connsiteX7" fmla="*/ 0 w 2125042"/>
              <a:gd name="connsiteY7" fmla="*/ 278901 h 1673372"/>
              <a:gd name="connsiteX8" fmla="*/ 278901 w 2125042"/>
              <a:gd name="connsiteY8" fmla="*/ 0 h 167337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5042" h="1673372">
                <a:moveTo>
                  <a:pt x="278901" y="0"/>
                </a:moveTo>
                <a:lnTo>
                  <a:pt x="1846141" y="0"/>
                </a:lnTo>
                <a:cubicBezTo>
                  <a:pt x="2000174" y="0"/>
                  <a:pt x="2125042" y="124868"/>
                  <a:pt x="2125042" y="278901"/>
                </a:cubicBezTo>
                <a:lnTo>
                  <a:pt x="2125042" y="1394471"/>
                </a:lnTo>
                <a:cubicBezTo>
                  <a:pt x="2125042" y="1548504"/>
                  <a:pt x="2000174" y="1673372"/>
                  <a:pt x="1846141" y="1673372"/>
                </a:cubicBezTo>
                <a:lnTo>
                  <a:pt x="278901" y="1673372"/>
                </a:lnTo>
                <a:cubicBezTo>
                  <a:pt x="124868" y="1673372"/>
                  <a:pt x="0" y="1548504"/>
                  <a:pt x="0" y="1394471"/>
                </a:cubicBezTo>
                <a:lnTo>
                  <a:pt x="0" y="278901"/>
                </a:lnTo>
                <a:cubicBezTo>
                  <a:pt x="0" y="124868"/>
                  <a:pt x="124868" y="0"/>
                  <a:pt x="278901"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6288491" y="4038340"/>
            <a:ext cx="2125042" cy="1673372"/>
          </a:xfrm>
          <a:custGeom>
            <a:gdLst>
              <a:gd name="connsiteX0" fmla="*/ 278901 w 2125042"/>
              <a:gd name="connsiteY0" fmla="*/ 0 h 1673372"/>
              <a:gd name="connsiteX1" fmla="*/ 1846141 w 2125042"/>
              <a:gd name="connsiteY1" fmla="*/ 0 h 1673372"/>
              <a:gd name="connsiteX2" fmla="*/ 2125042 w 2125042"/>
              <a:gd name="connsiteY2" fmla="*/ 278901 h 1673372"/>
              <a:gd name="connsiteX3" fmla="*/ 2125042 w 2125042"/>
              <a:gd name="connsiteY3" fmla="*/ 1394471 h 1673372"/>
              <a:gd name="connsiteX4" fmla="*/ 1846141 w 2125042"/>
              <a:gd name="connsiteY4" fmla="*/ 1673372 h 1673372"/>
              <a:gd name="connsiteX5" fmla="*/ 278901 w 2125042"/>
              <a:gd name="connsiteY5" fmla="*/ 1673372 h 1673372"/>
              <a:gd name="connsiteX6" fmla="*/ 0 w 2125042"/>
              <a:gd name="connsiteY6" fmla="*/ 1394471 h 1673372"/>
              <a:gd name="connsiteX7" fmla="*/ 0 w 2125042"/>
              <a:gd name="connsiteY7" fmla="*/ 278901 h 1673372"/>
              <a:gd name="connsiteX8" fmla="*/ 278901 w 2125042"/>
              <a:gd name="connsiteY8" fmla="*/ 0 h 167337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5042" h="1673372">
                <a:moveTo>
                  <a:pt x="278901" y="0"/>
                </a:moveTo>
                <a:lnTo>
                  <a:pt x="1846141" y="0"/>
                </a:lnTo>
                <a:cubicBezTo>
                  <a:pt x="2000174" y="0"/>
                  <a:pt x="2125042" y="124868"/>
                  <a:pt x="2125042" y="278901"/>
                </a:cubicBezTo>
                <a:lnTo>
                  <a:pt x="2125042" y="1394471"/>
                </a:lnTo>
                <a:cubicBezTo>
                  <a:pt x="2125042" y="1548504"/>
                  <a:pt x="2000174" y="1673372"/>
                  <a:pt x="1846141" y="1673372"/>
                </a:cubicBezTo>
                <a:lnTo>
                  <a:pt x="278901" y="1673372"/>
                </a:lnTo>
                <a:cubicBezTo>
                  <a:pt x="124868" y="1673372"/>
                  <a:pt x="0" y="1548504"/>
                  <a:pt x="0" y="1394471"/>
                </a:cubicBezTo>
                <a:lnTo>
                  <a:pt x="0" y="278901"/>
                </a:lnTo>
                <a:cubicBezTo>
                  <a:pt x="0" y="124868"/>
                  <a:pt x="124868" y="0"/>
                  <a:pt x="278901" y="0"/>
                </a:cubicBezTo>
                <a:close/>
              </a:path>
            </a:pathLst>
          </a:custGeom>
        </p:spPr>
        <p:txBody>
          <a:bodyPr wrap="square">
            <a:noAutofit/>
          </a:bodyPr>
          <a:lstStyle/>
          <a:p>
            <a:endParaRPr lang="zh-CN" altLang="en-US"/>
          </a:p>
        </p:txBody>
      </p:sp>
    </p:spTree>
  </p:cSld>
  <p:clrMapOvr>
    <a:masterClrMapping/>
  </p:clrMapOvr>
  <mc:AlternateContent>
    <mc:Choice xmlns:p14="http://schemas.microsoft.com/office/powerpoint/2010/main" Requires="p14">
      <p:transition advTm="3000" p14:dur="0"/>
    </mc:Choice>
    <mc:Fallback>
      <p:transition advTm="3000"/>
    </mc:Fallback>
  </mc:AlternateContent>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自定义版式">
    <p:spTree>
      <p:nvGrpSpPr>
        <p:cNvPr id="1" name=""/>
        <p:cNvGrpSpPr/>
        <p:nvPr/>
      </p:nvGrpSpPr>
      <p:grpSpPr>
        <a:xfrm>
          <a:off x="0" y="0"/>
          <a:ext cx="0" cy="0"/>
        </a:xfrm>
      </p:grpSpPr>
      <p:sp>
        <p:nvSpPr>
          <p:cNvPr id="8" name="图片占位符 7"/>
          <p:cNvSpPr>
            <a:spLocks noGrp="1"/>
          </p:cNvSpPr>
          <p:nvPr>
            <p:ph type="pic" sz="quarter" idx="10"/>
          </p:nvPr>
        </p:nvSpPr>
        <p:spPr>
          <a:xfrm>
            <a:off x="1193800" y="1700807"/>
            <a:ext cx="5372348" cy="4210901"/>
          </a:xfrm>
          <a:custGeom>
            <a:gdLst>
              <a:gd name="connsiteX0" fmla="*/ 0 w 5372348"/>
              <a:gd name="connsiteY0" fmla="*/ 0 h 4210901"/>
              <a:gd name="connsiteX1" fmla="*/ 5372348 w 5372348"/>
              <a:gd name="connsiteY1" fmla="*/ 0 h 4210901"/>
              <a:gd name="connsiteX2" fmla="*/ 5372348 w 5372348"/>
              <a:gd name="connsiteY2" fmla="*/ 4210901 h 4210901"/>
              <a:gd name="connsiteX3" fmla="*/ 0 w 5372348"/>
              <a:gd name="connsiteY3" fmla="*/ 4210901 h 4210901"/>
            </a:gdLst>
            <a:cxnLst>
              <a:cxn ang="0">
                <a:pos x="connsiteX0" y="connsiteY0"/>
              </a:cxn>
              <a:cxn ang="0">
                <a:pos x="connsiteX1" y="connsiteY1"/>
              </a:cxn>
              <a:cxn ang="0">
                <a:pos x="connsiteX2" y="connsiteY2"/>
              </a:cxn>
              <a:cxn ang="0">
                <a:pos x="connsiteX3" y="connsiteY3"/>
              </a:cxn>
            </a:cxnLst>
            <a:rect l="l" t="t" r="r" b="b"/>
            <a:pathLst>
              <a:path w="5372348" h="4210901">
                <a:moveTo>
                  <a:pt x="0" y="0"/>
                </a:moveTo>
                <a:lnTo>
                  <a:pt x="5372348" y="0"/>
                </a:lnTo>
                <a:lnTo>
                  <a:pt x="5372348" y="4210901"/>
                </a:lnTo>
                <a:lnTo>
                  <a:pt x="0" y="4210901"/>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937360" y="3789364"/>
            <a:ext cx="4035440" cy="2122346"/>
          </a:xfrm>
          <a:custGeom>
            <a:gdLst>
              <a:gd name="connsiteX0" fmla="*/ 0 w 4035440"/>
              <a:gd name="connsiteY0" fmla="*/ 0 h 2122346"/>
              <a:gd name="connsiteX1" fmla="*/ 4035440 w 4035440"/>
              <a:gd name="connsiteY1" fmla="*/ 0 h 2122346"/>
              <a:gd name="connsiteX2" fmla="*/ 4035440 w 4035440"/>
              <a:gd name="connsiteY2" fmla="*/ 2122346 h 2122346"/>
              <a:gd name="connsiteX3" fmla="*/ 0 w 4035440"/>
              <a:gd name="connsiteY3" fmla="*/ 2122346 h 2122346"/>
            </a:gdLst>
            <a:cxnLst>
              <a:cxn ang="0">
                <a:pos x="connsiteX0" y="connsiteY0"/>
              </a:cxn>
              <a:cxn ang="0">
                <a:pos x="connsiteX1" y="connsiteY1"/>
              </a:cxn>
              <a:cxn ang="0">
                <a:pos x="connsiteX2" y="connsiteY2"/>
              </a:cxn>
              <a:cxn ang="0">
                <a:pos x="connsiteX3" y="connsiteY3"/>
              </a:cxn>
            </a:cxnLst>
            <a:rect l="l" t="t" r="r" b="b"/>
            <a:pathLst>
              <a:path w="4035439" h="2122346">
                <a:moveTo>
                  <a:pt x="0" y="0"/>
                </a:moveTo>
                <a:lnTo>
                  <a:pt x="4035440" y="0"/>
                </a:lnTo>
                <a:lnTo>
                  <a:pt x="4035440" y="2122346"/>
                </a:lnTo>
                <a:lnTo>
                  <a:pt x="0" y="2122346"/>
                </a:lnTo>
                <a:close/>
              </a:path>
            </a:pathLst>
          </a:custGeom>
        </p:spPr>
        <p:txBody>
          <a:bodyPr wrap="square">
            <a:noAutofit/>
          </a:bodyPr>
          <a:lstStyle/>
          <a:p>
            <a:endParaRPr lang="zh-CN" altLang="en-US"/>
          </a:p>
        </p:txBody>
      </p:sp>
    </p:spTree>
  </p:cSld>
  <p:clrMapOvr>
    <a:masterClrMapping/>
  </p:clrMapOvr>
  <mc:AlternateContent>
    <mc:Choice xmlns:p14="http://schemas.microsoft.com/office/powerpoint/2010/main" Requires="p14">
      <p:transition advTm="3000" p14:dur="0"/>
    </mc:Choice>
    <mc:Fallback>
      <p:transition advTm="3000"/>
    </mc:Fallback>
  </mc:AlternateContent>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仅标题">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advTm="3000" p14:dur="0"/>
    </mc:Choice>
    <mc:Fallback>
      <p:transition advTm="3000"/>
    </mc:Fallback>
  </mc:AlternateContent>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仅标题">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advTm="3000" p14:dur="0"/>
    </mc:Choice>
    <mc:Fallback>
      <p:transition advTm="3000"/>
    </mc:Fallback>
  </mc:AlternateContent>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5_仅标题">
    <p:spTree>
      <p:nvGrpSpPr>
        <p:cNvPr id="1" name=""/>
        <p:cNvGrpSpPr/>
        <p:nvPr/>
      </p:nvGrpSpPr>
      <p:grpSpPr>
        <a:xfrm>
          <a:off x="0" y="0"/>
          <a:ext cx="0" cy="0"/>
        </a:xfrm>
      </p:grpSpPr>
      <p:sp>
        <p:nvSpPr>
          <p:cNvPr id="2" name="矩形 1"/>
          <p:cNvSpPr/>
          <p:nvPr userDrawn="1"/>
        </p:nvSpPr>
        <p:spPr>
          <a:xfrm>
            <a:off x="0" y="3428999"/>
            <a:ext cx="12192000" cy="342900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0" y="-1"/>
            <a:ext cx="12192000" cy="4102101"/>
          </a:xfrm>
          <a:prstGeom prst="rect">
            <a:avLst/>
          </a:prstGeom>
          <a:solidFill>
            <a:srgbClr val="029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图片占位符 6"/>
          <p:cNvSpPr>
            <a:spLocks noGrp="1"/>
          </p:cNvSpPr>
          <p:nvPr>
            <p:ph type="pic" sz="quarter" idx="10"/>
          </p:nvPr>
        </p:nvSpPr>
        <p:spPr>
          <a:xfrm>
            <a:off x="571500" y="608012"/>
            <a:ext cx="11049000" cy="5641976"/>
          </a:xfrm>
          <a:custGeom>
            <a:gdLst>
              <a:gd name="connsiteX0" fmla="*/ 0 w 11049000"/>
              <a:gd name="connsiteY0" fmla="*/ 0 h 5641976"/>
              <a:gd name="connsiteX1" fmla="*/ 11049000 w 11049000"/>
              <a:gd name="connsiteY1" fmla="*/ 0 h 5641976"/>
              <a:gd name="connsiteX2" fmla="*/ 11049000 w 11049000"/>
              <a:gd name="connsiteY2" fmla="*/ 5641976 h 5641976"/>
              <a:gd name="connsiteX3" fmla="*/ 0 w 11049000"/>
              <a:gd name="connsiteY3" fmla="*/ 5641976 h 5641976"/>
            </a:gdLst>
            <a:cxnLst>
              <a:cxn ang="0">
                <a:pos x="connsiteX0" y="connsiteY0"/>
              </a:cxn>
              <a:cxn ang="0">
                <a:pos x="connsiteX1" y="connsiteY1"/>
              </a:cxn>
              <a:cxn ang="0">
                <a:pos x="connsiteX2" y="connsiteY2"/>
              </a:cxn>
              <a:cxn ang="0">
                <a:pos x="connsiteX3" y="connsiteY3"/>
              </a:cxn>
            </a:cxnLst>
            <a:rect l="l" t="t" r="r" b="b"/>
            <a:pathLst>
              <a:path w="11049000" h="5641976">
                <a:moveTo>
                  <a:pt x="0" y="0"/>
                </a:moveTo>
                <a:lnTo>
                  <a:pt x="11049000" y="0"/>
                </a:lnTo>
                <a:lnTo>
                  <a:pt x="11049000" y="5641976"/>
                </a:lnTo>
                <a:lnTo>
                  <a:pt x="0" y="5641976"/>
                </a:lnTo>
                <a:close/>
              </a:path>
            </a:pathLst>
          </a:custGeom>
        </p:spPr>
        <p:txBody>
          <a:bodyPr wrap="square">
            <a:noAutofit/>
          </a:bodyPr>
          <a:lstStyle/>
          <a:p>
            <a:endParaRPr lang="zh-CN" altLang="en-US"/>
          </a:p>
        </p:txBody>
      </p:sp>
    </p:spTree>
  </p:cSld>
  <p:clrMapOvr>
    <a:masterClrMapping/>
  </p:clrMapOvr>
  <mc:AlternateContent>
    <mc:Choice xmlns:p14="http://schemas.microsoft.com/office/powerpoint/2010/main" Requires="p14">
      <p:transition advTm="3000" p14:dur="0"/>
    </mc:Choice>
    <mc:Fallback>
      <p:transition advTm="3000"/>
    </mc:Fallback>
  </mc:AlternateContent>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自定义版式">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advTm="3000" p14:dur="0"/>
    </mc:Choice>
    <mc:Fallback>
      <p:transition advTm="3000"/>
    </mc:Fallback>
  </mc:AlternateContent>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
            </a:fld>
            <a:endParaRPr lang="zh-CN" altLang="en-US">
              <a:solidFill>
                <a:prstClr val="black"/>
              </a:solidFill>
            </a:endParaRPr>
          </a:p>
        </p:txBody>
      </p:sp>
    </p:spTree>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
            </a:fld>
            <a:endParaRPr lang="zh-CN" altLang="en-US">
              <a:solidFill>
                <a:prstClr val="black"/>
              </a:solidFill>
            </a:endParaRPr>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2" y="982132"/>
            <a:ext cx="9601196" cy="1303867"/>
          </a:xfrm>
          <a:prstGeom prst="rect">
            <a:avLst/>
          </a:prstGeom>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1298448" y="2560320"/>
            <a:ext cx="4718304" cy="3310128"/>
          </a:xfrm>
          <a:prstGeom prst="rect">
            <a:avLst/>
          </a:prstGeom>
        </p:spPr>
        <p:txBody>
          <a:bodyPr>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Content Placeholder 3"/>
          <p:cNvSpPr>
            <a:spLocks noGrp="1"/>
          </p:cNvSpPr>
          <p:nvPr>
            <p:ph sz="half" idx="2"/>
          </p:nvPr>
        </p:nvSpPr>
        <p:spPr>
          <a:xfrm>
            <a:off x="6181344" y="2560320"/>
            <a:ext cx="4718304" cy="3310128"/>
          </a:xfrm>
          <a:prstGeom prst="rect">
            <a:avLst/>
          </a:prstGeom>
        </p:spPr>
        <p:txBody>
          <a:bodyPr>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Date Placeholder 4"/>
          <p:cNvSpPr>
            <a:spLocks noGrp="1"/>
          </p:cNvSpPr>
          <p:nvPr>
            <p:ph type="dt" sz="half" idx="10"/>
          </p:nvPr>
        </p:nvSpPr>
        <p:spPr>
          <a:xfrm>
            <a:off x="8677501" y="5969000"/>
            <a:ext cx="1600200" cy="279400"/>
          </a:xfrm>
          <a:prstGeom prst="rect">
            <a:avLst/>
          </a:prstGeom>
        </p:spPr>
        <p:txBody>
          <a:bodyPr/>
          <a:lstStyle/>
          <a:p>
            <a:fld id="{05BFA754-D5C3-4E66-96A6-867B257F58DC}" type="datetimeFigureOut">
              <a:rPr lang="en-US"/>
              <a:t/>
            </a:fld>
            <a:endParaRPr lang="en-US"/>
          </a:p>
        </p:txBody>
      </p:sp>
      <p:sp>
        <p:nvSpPr>
          <p:cNvPr id="6" name="Footer Placeholder 5"/>
          <p:cNvSpPr>
            <a:spLocks noGrp="1"/>
          </p:cNvSpPr>
          <p:nvPr>
            <p:ph type="ftr" sz="quarter" idx="11"/>
          </p:nvPr>
        </p:nvSpPr>
        <p:spPr>
          <a:xfrm>
            <a:off x="1295401" y="5969000"/>
            <a:ext cx="7305900" cy="279400"/>
          </a:xfrm>
          <a:prstGeom prst="rect">
            <a:avLst/>
          </a:prstGeom>
        </p:spPr>
        <p:txBody>
          <a:bodyPr/>
          <a:lstStyle/>
          <a:p>
            <a:endParaRPr lang="en-US"/>
          </a:p>
        </p:txBody>
      </p:sp>
      <p:sp>
        <p:nvSpPr>
          <p:cNvPr id="7" name="Slide Number Placeholder 6"/>
          <p:cNvSpPr>
            <a:spLocks noGrp="1"/>
          </p:cNvSpPr>
          <p:nvPr>
            <p:ph type="sldNum" sz="quarter" idx="12"/>
          </p:nvPr>
        </p:nvSpPr>
        <p:spPr>
          <a:xfrm>
            <a:off x="10353901" y="5969000"/>
            <a:ext cx="542697" cy="279400"/>
          </a:xfrm>
          <a:prstGeom prst="rect">
            <a:avLst/>
          </a:prstGeom>
        </p:spPr>
        <p:txBody>
          <a:bodyPr/>
          <a:lstStyle/>
          <a:p>
            <a:fld id="{5D84065D-F351-4B03-BD91-D8A6B8D4B362}" type="slidenum">
              <a:rPr lang="en-US"/>
              <a:t/>
            </a:fld>
            <a:endParaRPr lang="en-US"/>
          </a:p>
        </p:txBody>
      </p:sp>
    </p:spTree>
  </p:cSld>
  <p:clrMapOvr>
    <a:masterClrMapping/>
  </p:clrMapOvr>
  <mc:AlternateContent>
    <mc:Choice xmlns:p14="http://schemas.microsoft.com/office/powerpoint/2010/main" Requires="p14">
      <p:transition advTm="3000" p14:dur="0"/>
    </mc:Choice>
    <mc:Fallback>
      <p:transition advTm="3000"/>
    </mc:Fallback>
  </mc:AlternateContent>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1295402" y="982132"/>
            <a:ext cx="9601196" cy="1303867"/>
          </a:xfrm>
          <a:prstGeom prst="rect">
            <a:avLst/>
          </a:prstGeom>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p:nvPr>
        </p:nvSpPr>
        <p:spPr>
          <a:xfrm>
            <a:off x="1295400" y="2658533"/>
            <a:ext cx="4718304" cy="576262"/>
          </a:xfrm>
          <a:prstGeom prst="rect">
            <a:avLst/>
          </a:prstGeo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1295400" y="3243262"/>
            <a:ext cx="4718304" cy="2632605"/>
          </a:xfrm>
          <a:prstGeom prst="rect">
            <a:avLst/>
          </a:prstGeom>
        </p:spPr>
        <p:txBody>
          <a:bodyPr anchor="t">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Text Placeholder 4"/>
          <p:cNvSpPr>
            <a:spLocks noGrp="1"/>
          </p:cNvSpPr>
          <p:nvPr>
            <p:ph type="body" sz="quarter" idx="3"/>
          </p:nvPr>
        </p:nvSpPr>
        <p:spPr>
          <a:xfrm>
            <a:off x="6180670" y="2658533"/>
            <a:ext cx="4718304" cy="576262"/>
          </a:xfrm>
          <a:prstGeom prst="rect">
            <a:avLst/>
          </a:prstGeo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80670" y="3243262"/>
            <a:ext cx="4718304" cy="2632605"/>
          </a:xfrm>
          <a:prstGeom prst="rect">
            <a:avLst/>
          </a:prstGeom>
        </p:spPr>
        <p:txBody>
          <a:bodyPr anchor="t">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7" name="Date Placeholder 6"/>
          <p:cNvSpPr>
            <a:spLocks noGrp="1"/>
          </p:cNvSpPr>
          <p:nvPr>
            <p:ph type="dt" sz="half" idx="10"/>
          </p:nvPr>
        </p:nvSpPr>
        <p:spPr>
          <a:xfrm>
            <a:off x="8677501" y="5969000"/>
            <a:ext cx="1600200" cy="279400"/>
          </a:xfrm>
          <a:prstGeom prst="rect">
            <a:avLst/>
          </a:prstGeom>
        </p:spPr>
        <p:txBody>
          <a:bodyPr/>
          <a:lstStyle/>
          <a:p>
            <a:fld id="{B61BEF0D-F0BB-DE4B-95CE-6DB70DBA9567}" type="datetimeFigureOut">
              <a:rPr lang="en-US"/>
              <a:t/>
            </a:fld>
            <a:endParaRPr lang="en-US"/>
          </a:p>
        </p:txBody>
      </p:sp>
      <p:sp>
        <p:nvSpPr>
          <p:cNvPr id="8" name="Footer Placeholder 7"/>
          <p:cNvSpPr>
            <a:spLocks noGrp="1"/>
          </p:cNvSpPr>
          <p:nvPr>
            <p:ph type="ftr" sz="quarter" idx="11"/>
          </p:nvPr>
        </p:nvSpPr>
        <p:spPr>
          <a:xfrm>
            <a:off x="1295401" y="5969000"/>
            <a:ext cx="7305900" cy="279400"/>
          </a:xfrm>
          <a:prstGeom prst="rect">
            <a:avLst/>
          </a:prstGeom>
        </p:spPr>
        <p:txBody>
          <a:bodyPr/>
          <a:lstStyle/>
          <a:p>
            <a:endParaRPr lang="en-US"/>
          </a:p>
        </p:txBody>
      </p:sp>
      <p:sp>
        <p:nvSpPr>
          <p:cNvPr id="9" name="Slide Number Placeholder 8"/>
          <p:cNvSpPr>
            <a:spLocks noGrp="1"/>
          </p:cNvSpPr>
          <p:nvPr>
            <p:ph type="sldNum" sz="quarter" idx="12"/>
          </p:nvPr>
        </p:nvSpPr>
        <p:spPr>
          <a:xfrm>
            <a:off x="10353901" y="5969000"/>
            <a:ext cx="542697" cy="279400"/>
          </a:xfrm>
          <a:prstGeom prst="rect">
            <a:avLst/>
          </a:prstGeom>
        </p:spPr>
        <p:txBody>
          <a:bodyPr/>
          <a:lstStyle/>
          <a:p>
            <a:fld id="{D57F1E4F-1CFF-5643-939E-217C01CDF565}" type="slidenum">
              <a:rPr lang="en-US"/>
              <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mc:Choice xmlns:p14="http://schemas.microsoft.com/office/powerpoint/2010/main" Requires="p14">
      <p:transition advTm="3000" p14:dur="0"/>
    </mc:Choice>
    <mc:Fallback>
      <p:transition advTm="3000"/>
    </mc:Fallback>
  </mc:AlternateContent>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a:xfrm>
            <a:off x="1295402" y="982132"/>
            <a:ext cx="9601196" cy="1303867"/>
          </a:xfrm>
          <a:prstGeom prst="rect">
            <a:avLst/>
          </a:prstGeom>
        </p:spPr>
        <p:txBody>
          <a:bodyPr/>
          <a:lstStyle/>
          <a:p>
            <a:r>
              <a:rPr lang="zh-CN" altLang="en-US"/>
              <a:t>单击此处编辑母版标题样式</a:t>
            </a:r>
            <a:endParaRPr lang="en-US"/>
          </a:p>
        </p:txBody>
      </p:sp>
      <p:sp>
        <p:nvSpPr>
          <p:cNvPr id="3" name="Date Placeholder 2"/>
          <p:cNvSpPr>
            <a:spLocks noGrp="1"/>
          </p:cNvSpPr>
          <p:nvPr>
            <p:ph type="dt" sz="half" idx="10"/>
          </p:nvPr>
        </p:nvSpPr>
        <p:spPr>
          <a:xfrm>
            <a:off x="8677501" y="5969000"/>
            <a:ext cx="1600200" cy="279400"/>
          </a:xfrm>
          <a:prstGeom prst="rect">
            <a:avLst/>
          </a:prstGeom>
        </p:spPr>
        <p:txBody>
          <a:bodyPr/>
          <a:lstStyle/>
          <a:p>
            <a:fld id="{B61BEF0D-F0BB-DE4B-95CE-6DB70DBA9567}" type="datetimeFigureOut">
              <a:rPr lang="en-US"/>
              <a:t/>
            </a:fld>
            <a:endParaRPr lang="en-US"/>
          </a:p>
        </p:txBody>
      </p:sp>
      <p:sp>
        <p:nvSpPr>
          <p:cNvPr id="4" name="Footer Placeholder 3"/>
          <p:cNvSpPr>
            <a:spLocks noGrp="1"/>
          </p:cNvSpPr>
          <p:nvPr>
            <p:ph type="ftr" sz="quarter" idx="11"/>
          </p:nvPr>
        </p:nvSpPr>
        <p:spPr>
          <a:xfrm>
            <a:off x="1295401" y="5969000"/>
            <a:ext cx="7305900" cy="279400"/>
          </a:xfrm>
          <a:prstGeom prst="rect">
            <a:avLst/>
          </a:prstGeom>
        </p:spPr>
        <p:txBody>
          <a:bodyPr/>
          <a:lstStyle/>
          <a:p>
            <a:endParaRPr lang="en-US"/>
          </a:p>
        </p:txBody>
      </p:sp>
      <p:sp>
        <p:nvSpPr>
          <p:cNvPr id="5" name="Slide Number Placeholder 4"/>
          <p:cNvSpPr>
            <a:spLocks noGrp="1"/>
          </p:cNvSpPr>
          <p:nvPr>
            <p:ph type="sldNum" sz="quarter" idx="12"/>
          </p:nvPr>
        </p:nvSpPr>
        <p:spPr>
          <a:xfrm>
            <a:off x="10353901" y="5969000"/>
            <a:ext cx="542697" cy="279400"/>
          </a:xfrm>
          <a:prstGeom prst="rect">
            <a:avLst/>
          </a:prstGeom>
        </p:spPr>
        <p:txBody>
          <a:bodyPr/>
          <a:lstStyle/>
          <a:p>
            <a:fld id="{D57F1E4F-1CFF-5643-939E-217C01CDF565}" type="slidenum">
              <a:rPr lang="en-US"/>
              <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mc:Choice xmlns:p14="http://schemas.microsoft.com/office/powerpoint/2010/main" Requires="p14">
      <p:transition advTm="3000" p14:dur="0"/>
    </mc:Choice>
    <mc:Fallback>
      <p:transition advTm="3000"/>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a:xfrm>
            <a:off x="8677501" y="5969000"/>
            <a:ext cx="1600200" cy="279400"/>
          </a:xfrm>
          <a:prstGeom prst="rect">
            <a:avLst/>
          </a:prstGeom>
        </p:spPr>
        <p:txBody>
          <a:bodyPr/>
          <a:lstStyle/>
          <a:p>
            <a:fld id="{B61BEF0D-F0BB-DE4B-95CE-6DB70DBA9567}" type="datetimeFigureOut">
              <a:rPr lang="en-US"/>
              <a:t/>
            </a:fld>
            <a:endParaRPr lang="en-US"/>
          </a:p>
        </p:txBody>
      </p:sp>
      <p:sp>
        <p:nvSpPr>
          <p:cNvPr id="3" name="Footer Placeholder 2"/>
          <p:cNvSpPr>
            <a:spLocks noGrp="1"/>
          </p:cNvSpPr>
          <p:nvPr>
            <p:ph type="ftr" sz="quarter" idx="11"/>
          </p:nvPr>
        </p:nvSpPr>
        <p:spPr>
          <a:xfrm>
            <a:off x="1295401" y="5969000"/>
            <a:ext cx="7305900" cy="279400"/>
          </a:xfrm>
          <a:prstGeom prst="rect">
            <a:avLst/>
          </a:prstGeom>
        </p:spPr>
        <p:txBody>
          <a:bodyPr/>
          <a:lstStyle/>
          <a:p>
            <a:endParaRPr lang="en-US"/>
          </a:p>
        </p:txBody>
      </p:sp>
      <p:sp>
        <p:nvSpPr>
          <p:cNvPr id="4" name="Slide Number Placeholder 3"/>
          <p:cNvSpPr>
            <a:spLocks noGrp="1"/>
          </p:cNvSpPr>
          <p:nvPr>
            <p:ph type="sldNum" sz="quarter" idx="12"/>
          </p:nvPr>
        </p:nvSpPr>
        <p:spPr>
          <a:xfrm>
            <a:off x="10353901" y="5969000"/>
            <a:ext cx="542697" cy="279400"/>
          </a:xfrm>
          <a:prstGeom prst="rect">
            <a:avLst/>
          </a:prstGeom>
        </p:spPr>
        <p:txBody>
          <a:bodyPr/>
          <a:lstStyle/>
          <a:p>
            <a:fld id="{D57F1E4F-1CFF-5643-939E-217C01CDF565}" type="slidenum">
              <a:rPr lang="en-US"/>
              <a:t/>
            </a:fld>
            <a:endParaRPr lang="en-US"/>
          </a:p>
        </p:txBody>
      </p:sp>
    </p:spTree>
  </p:cSld>
  <p:clrMapOvr>
    <a:masterClrMapping/>
  </p:clrMapOvr>
  <mc:AlternateContent>
    <mc:Choice xmlns:p14="http://schemas.microsoft.com/office/powerpoint/2010/main" Requires="p14">
      <p:transition advTm="3000" p14:dur="0"/>
    </mc:Choice>
    <mc:Fallback>
      <p:transition advTm="3000"/>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1293811" y="1388534"/>
            <a:ext cx="3718455" cy="1371600"/>
          </a:xfrm>
          <a:prstGeom prst="rect">
            <a:avLst/>
          </a:prstGeom>
        </p:spPr>
        <p:txBody>
          <a:bodyPr anchor="b">
            <a:normAutofit/>
          </a:bodyPr>
          <a:lstStyle>
            <a:lvl1pPr algn="ctr">
              <a:defRPr sz="2400" b="0"/>
            </a:lvl1pPr>
          </a:lstStyle>
          <a:p>
            <a:r>
              <a:rPr lang="zh-CN" altLang="en-US"/>
              <a:t>单击此处编辑母版标题样式</a:t>
            </a:r>
            <a:endParaRPr lang="en-US"/>
          </a:p>
        </p:txBody>
      </p:sp>
      <p:sp>
        <p:nvSpPr>
          <p:cNvPr id="3" name="Content Placeholder 2"/>
          <p:cNvSpPr>
            <a:spLocks noGrp="1"/>
          </p:cNvSpPr>
          <p:nvPr>
            <p:ph idx="1"/>
          </p:nvPr>
        </p:nvSpPr>
        <p:spPr>
          <a:xfrm>
            <a:off x="5418668" y="982131"/>
            <a:ext cx="5469466" cy="4893735"/>
          </a:xfrm>
          <a:prstGeom prst="rect">
            <a:avLst/>
          </a:prstGeom>
        </p:spPr>
        <p:txBody>
          <a:bodyPr anchor="ctr">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Text Placeholder 3"/>
          <p:cNvSpPr>
            <a:spLocks noGrp="1"/>
          </p:cNvSpPr>
          <p:nvPr>
            <p:ph type="body" sz="half" idx="2"/>
          </p:nvPr>
        </p:nvSpPr>
        <p:spPr>
          <a:xfrm>
            <a:off x="1293811" y="3031065"/>
            <a:ext cx="3718455" cy="2438404"/>
          </a:xfrm>
          <a:prstGeom prst="rect">
            <a:avLst/>
          </a:prstGeo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8677501" y="5969000"/>
            <a:ext cx="1600200" cy="279400"/>
          </a:xfrm>
          <a:prstGeom prst="rect">
            <a:avLst/>
          </a:prstGeom>
        </p:spPr>
        <p:txBody>
          <a:bodyPr/>
          <a:lstStyle/>
          <a:p>
            <a:fld id="{B61BEF0D-F0BB-DE4B-95CE-6DB70DBA9567}" type="datetimeFigureOut">
              <a:rPr lang="en-US"/>
              <a:t/>
            </a:fld>
            <a:endParaRPr lang="en-US"/>
          </a:p>
        </p:txBody>
      </p:sp>
      <p:sp>
        <p:nvSpPr>
          <p:cNvPr id="6" name="Footer Placeholder 5"/>
          <p:cNvSpPr>
            <a:spLocks noGrp="1"/>
          </p:cNvSpPr>
          <p:nvPr>
            <p:ph type="ftr" sz="quarter" idx="11"/>
          </p:nvPr>
        </p:nvSpPr>
        <p:spPr>
          <a:xfrm>
            <a:off x="1295401" y="5969000"/>
            <a:ext cx="7305900" cy="279400"/>
          </a:xfrm>
          <a:prstGeom prst="rect">
            <a:avLst/>
          </a:prstGeom>
        </p:spPr>
        <p:txBody>
          <a:bodyPr/>
          <a:lstStyle/>
          <a:p>
            <a:endParaRPr lang="en-US"/>
          </a:p>
        </p:txBody>
      </p:sp>
      <p:sp>
        <p:nvSpPr>
          <p:cNvPr id="7" name="Slide Number Placeholder 6"/>
          <p:cNvSpPr>
            <a:spLocks noGrp="1"/>
          </p:cNvSpPr>
          <p:nvPr>
            <p:ph type="sldNum" sz="quarter" idx="12"/>
          </p:nvPr>
        </p:nvSpPr>
        <p:spPr>
          <a:xfrm>
            <a:off x="10353901" y="5969000"/>
            <a:ext cx="542697" cy="279400"/>
          </a:xfrm>
          <a:prstGeom prst="rect">
            <a:avLst/>
          </a:prstGeom>
        </p:spPr>
        <p:txBody>
          <a:bodyPr/>
          <a:lstStyle/>
          <a:p>
            <a:fld id="{D57F1E4F-1CFF-5643-939E-217C01CDF565}" type="slidenum">
              <a:rPr lang="en-US"/>
              <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mc:Choice xmlns:p14="http://schemas.microsoft.com/office/powerpoint/2010/main" Requires="p14">
      <p:transition advTm="3000" p14:dur="0"/>
    </mc:Choice>
    <mc:Fallback>
      <p:transition advTm="3000"/>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1295399" y="1883832"/>
            <a:ext cx="6241816" cy="1371600"/>
          </a:xfrm>
          <a:prstGeom prst="rect">
            <a:avLst/>
          </a:prstGeom>
        </p:spPr>
        <p:txBody>
          <a:bodyPr anchor="b">
            <a:normAutofit/>
          </a:bodyPr>
          <a:lstStyle>
            <a:lvl1pPr algn="ctr">
              <a:defRPr sz="2800" b="0"/>
            </a:lvl1pPr>
          </a:lstStyle>
          <a:p>
            <a:r>
              <a:rPr lang="zh-CN" altLang="en-US"/>
              <a:t>单击此处编辑母版标题样式</a:t>
            </a:r>
            <a:endParaRPr lang="en-US"/>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a:p>
        </p:txBody>
      </p:sp>
      <p:sp>
        <p:nvSpPr>
          <p:cNvPr id="4" name="Text Placeholder 3"/>
          <p:cNvSpPr>
            <a:spLocks noGrp="1"/>
          </p:cNvSpPr>
          <p:nvPr>
            <p:ph type="body" sz="half" idx="2"/>
          </p:nvPr>
        </p:nvSpPr>
        <p:spPr>
          <a:xfrm>
            <a:off x="1295399" y="3255432"/>
            <a:ext cx="6241816" cy="1828800"/>
          </a:xfrm>
          <a:prstGeom prst="rect">
            <a:avLst/>
          </a:prstGeo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8677501" y="5969000"/>
            <a:ext cx="1600200" cy="279400"/>
          </a:xfrm>
          <a:prstGeom prst="rect">
            <a:avLst/>
          </a:prstGeom>
        </p:spPr>
        <p:txBody>
          <a:bodyPr/>
          <a:lstStyle/>
          <a:p>
            <a:fld id="{B61BEF0D-F0BB-DE4B-95CE-6DB70DBA9567}" type="datetimeFigureOut">
              <a:rPr lang="en-US"/>
              <a:t/>
            </a:fld>
            <a:endParaRPr lang="en-US"/>
          </a:p>
        </p:txBody>
      </p:sp>
      <p:sp>
        <p:nvSpPr>
          <p:cNvPr id="6" name="Footer Placeholder 5"/>
          <p:cNvSpPr>
            <a:spLocks noGrp="1"/>
          </p:cNvSpPr>
          <p:nvPr>
            <p:ph type="ftr" sz="quarter" idx="11"/>
          </p:nvPr>
        </p:nvSpPr>
        <p:spPr>
          <a:xfrm>
            <a:off x="1295401" y="5969000"/>
            <a:ext cx="7305900" cy="279400"/>
          </a:xfrm>
          <a:prstGeom prst="rect">
            <a:avLst/>
          </a:prstGeom>
        </p:spPr>
        <p:txBody>
          <a:bodyPr/>
          <a:lstStyle/>
          <a:p>
            <a:endParaRPr lang="en-US"/>
          </a:p>
        </p:txBody>
      </p:sp>
      <p:sp>
        <p:nvSpPr>
          <p:cNvPr id="7" name="Slide Number Placeholder 6"/>
          <p:cNvSpPr>
            <a:spLocks noGrp="1"/>
          </p:cNvSpPr>
          <p:nvPr>
            <p:ph type="sldNum" sz="quarter" idx="12"/>
          </p:nvPr>
        </p:nvSpPr>
        <p:spPr>
          <a:xfrm>
            <a:off x="10353901" y="5969000"/>
            <a:ext cx="542697" cy="279400"/>
          </a:xfrm>
          <a:prstGeom prst="rect">
            <a:avLst/>
          </a:prstGeom>
        </p:spPr>
        <p:txBody>
          <a:bodyPr/>
          <a:lstStyle/>
          <a:p>
            <a:fld id="{D57F1E4F-1CFF-5643-939E-217C01CDF565}" type="slidenum">
              <a:rPr lang="en-US"/>
              <a:t/>
            </a:fld>
            <a:endParaRPr lang="en-US"/>
          </a:p>
        </p:txBody>
      </p:sp>
    </p:spTree>
  </p:cSld>
  <p:clrMapOvr>
    <a:masterClrMapping/>
  </p:clrMapOvr>
  <mc:AlternateContent>
    <mc:Choice xmlns:p14="http://schemas.microsoft.com/office/powerpoint/2010/main" Requires="p14">
      <p:transition advTm="3000" p14:dur="0"/>
    </mc:Choice>
    <mc:Fallback>
      <p:transition advTm="3000"/>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带描述的全景图片">
    <p:spTree>
      <p:nvGrpSpPr>
        <p:cNvPr id="1" name=""/>
        <p:cNvGrpSpPr/>
        <p:nvPr/>
      </p:nvGrpSpPr>
      <p:grpSpPr>
        <a:xfrm>
          <a:off x="0" y="0"/>
          <a:ext cx="0" cy="0"/>
        </a:xfrm>
      </p:grpSpPr>
      <p:sp>
        <p:nvSpPr>
          <p:cNvPr id="2" name="Title 1"/>
          <p:cNvSpPr>
            <a:spLocks noGrp="1"/>
          </p:cNvSpPr>
          <p:nvPr>
            <p:ph type="title"/>
          </p:nvPr>
        </p:nvSpPr>
        <p:spPr>
          <a:xfrm>
            <a:off x="1295401" y="4815415"/>
            <a:ext cx="9609666" cy="566738"/>
          </a:xfrm>
          <a:prstGeom prst="rect">
            <a:avLst/>
          </a:prstGeom>
        </p:spPr>
        <p:txBody>
          <a:bodyPr anchor="b">
            <a:normAutofit/>
          </a:bodyPr>
          <a:lstStyle>
            <a:lvl1pPr algn="ctr">
              <a:defRPr sz="2400" b="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a:p>
        </p:txBody>
      </p:sp>
      <p:sp>
        <p:nvSpPr>
          <p:cNvPr id="4" name="Text Placeholder 3"/>
          <p:cNvSpPr>
            <a:spLocks noGrp="1"/>
          </p:cNvSpPr>
          <p:nvPr>
            <p:ph type="body" sz="half" idx="2"/>
          </p:nvPr>
        </p:nvSpPr>
        <p:spPr>
          <a:xfrm>
            <a:off x="1295401" y="5382153"/>
            <a:ext cx="9609666" cy="493712"/>
          </a:xfrm>
          <a:prstGeom prst="rect">
            <a:avLst/>
          </a:prstGeo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8677501" y="5969000"/>
            <a:ext cx="1600200" cy="279400"/>
          </a:xfrm>
          <a:prstGeom prst="rect">
            <a:avLst/>
          </a:prstGeom>
        </p:spPr>
        <p:txBody>
          <a:bodyPr/>
          <a:lstStyle/>
          <a:p>
            <a:fld id="{B61BEF0D-F0BB-DE4B-95CE-6DB70DBA9567}" type="datetimeFigureOut">
              <a:rPr lang="en-US"/>
              <a:t/>
            </a:fld>
            <a:endParaRPr lang="en-US"/>
          </a:p>
        </p:txBody>
      </p:sp>
      <p:sp>
        <p:nvSpPr>
          <p:cNvPr id="6" name="Footer Placeholder 5"/>
          <p:cNvSpPr>
            <a:spLocks noGrp="1"/>
          </p:cNvSpPr>
          <p:nvPr>
            <p:ph type="ftr" sz="quarter" idx="11"/>
          </p:nvPr>
        </p:nvSpPr>
        <p:spPr>
          <a:xfrm>
            <a:off x="1295401" y="5969000"/>
            <a:ext cx="7305900" cy="279400"/>
          </a:xfrm>
          <a:prstGeom prst="rect">
            <a:avLst/>
          </a:prstGeom>
        </p:spPr>
        <p:txBody>
          <a:bodyPr/>
          <a:lstStyle/>
          <a:p>
            <a:endParaRPr lang="en-US"/>
          </a:p>
        </p:txBody>
      </p:sp>
      <p:sp>
        <p:nvSpPr>
          <p:cNvPr id="7" name="Slide Number Placeholder 6"/>
          <p:cNvSpPr>
            <a:spLocks noGrp="1"/>
          </p:cNvSpPr>
          <p:nvPr>
            <p:ph type="sldNum" sz="quarter" idx="12"/>
          </p:nvPr>
        </p:nvSpPr>
        <p:spPr>
          <a:xfrm>
            <a:off x="10353901" y="5969000"/>
            <a:ext cx="542697" cy="279400"/>
          </a:xfrm>
          <a:prstGeom prst="rect">
            <a:avLst/>
          </a:prstGeom>
        </p:spPr>
        <p:txBody>
          <a:bodyPr/>
          <a:lstStyle/>
          <a:p>
            <a:fld id="{D57F1E4F-1CFF-5643-939E-217C01CDF565}" type="slidenum">
              <a:rPr lang="en-US"/>
              <a:t/>
            </a:fld>
            <a:endParaRPr lang="en-US"/>
          </a:p>
        </p:txBody>
      </p:sp>
    </p:spTree>
  </p:cSld>
  <p:clrMapOvr>
    <a:masterClrMapping/>
  </p:clrMapOvr>
  <mc:AlternateContent>
    <mc:Choice xmlns:p14="http://schemas.microsoft.com/office/powerpoint/2010/main" Requires="p14">
      <p:transition advTm="3000" p14:dur="0"/>
    </mc:Choice>
    <mc:Fallback>
      <p:transition advTm="3000"/>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slideLayout" Target="../slideLayouts/slideLayout27.xml" /><Relationship Id="rId28" Type="http://schemas.openxmlformats.org/officeDocument/2006/relationships/image" Target="../media/image1.png" /><Relationship Id="rId29"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28.xml" /><Relationship Id="rId2" Type="http://schemas.openxmlformats.org/officeDocument/2006/relationships/slideLayout" Target="../slideLayouts/slideLayout29.xml" /><Relationship Id="rId3" Type="http://schemas.openxmlformats.org/officeDocument/2006/relationships/slideLayout" Target="../slideLayouts/slideLayout30.xml" /><Relationship Id="rId4" Type="http://schemas.openxmlformats.org/officeDocument/2006/relationships/theme" Target="../theme/theme2.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31.xml" /><Relationship Id="rId10" Type="http://schemas.openxmlformats.org/officeDocument/2006/relationships/slideLayout" Target="../slideLayouts/slideLayout40.xml" /><Relationship Id="rId11" Type="http://schemas.openxmlformats.org/officeDocument/2006/relationships/slideLayout" Target="../slideLayouts/slideLayout41.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3.xml" /><Relationship Id="rId2" Type="http://schemas.openxmlformats.org/officeDocument/2006/relationships/slideLayout" Target="../slideLayouts/slideLayout32.xml" /><Relationship Id="rId3" Type="http://schemas.openxmlformats.org/officeDocument/2006/relationships/slideLayout" Target="../slideLayouts/slideLayout33.xml" /><Relationship Id="rId4" Type="http://schemas.openxmlformats.org/officeDocument/2006/relationships/slideLayout" Target="../slideLayouts/slideLayout34.xml" /><Relationship Id="rId5" Type="http://schemas.openxmlformats.org/officeDocument/2006/relationships/slideLayout" Target="../slideLayouts/slideLayout35.xml" /><Relationship Id="rId6" Type="http://schemas.openxmlformats.org/officeDocument/2006/relationships/slideLayout" Target="../slideLayouts/slideLayout36.xml" /><Relationship Id="rId7" Type="http://schemas.openxmlformats.org/officeDocument/2006/relationships/slideLayout" Target="../slideLayouts/slideLayout37.xml" /><Relationship Id="rId8" Type="http://schemas.openxmlformats.org/officeDocument/2006/relationships/slideLayout" Target="../slideLayouts/slideLayout38.xml" /><Relationship Id="rId9" Type="http://schemas.openxmlformats.org/officeDocument/2006/relationships/slideLayout" Target="../slideLayouts/slideLayout3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15" name="矩形 14"/>
          <p:cNvSpPr/>
          <p:nvPr userDrawn="1"/>
        </p:nvSpPr>
        <p:spPr>
          <a:xfrm>
            <a:off x="0" y="3428999"/>
            <a:ext cx="12192000" cy="342900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0" y="-1"/>
            <a:ext cx="12192000" cy="4102101"/>
          </a:xfrm>
          <a:prstGeom prst="rect">
            <a:avLst/>
          </a:prstGeom>
          <a:solidFill>
            <a:srgbClr val="029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userDrawn="1"/>
        </p:nvPicPr>
        <p:blipFill>
          <a:blip r:embed="rId28"/>
          <a:stretch>
            <a:fillRect/>
          </a:stretch>
        </p:blipFill>
        <p:spPr>
          <a:xfrm>
            <a:off x="182367" y="267950"/>
            <a:ext cx="11827265" cy="63221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mc:AlternateContent>
    <mc:Choice xmlns:p14="http://schemas.microsoft.com/office/powerpoint/2010/main" Requires="p14">
      <p:transition advTm="3000" p14:dur="0"/>
    </mc:Choice>
    <mc:Fallback>
      <p:transition advTm="3000"/>
    </mc:Fallback>
  </mc:AlternateContent>
  <p:timing/>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Ref idx="1001">
        <a:schemeClr val="bg1"/>
      </p:bgRef>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1.xml" /><Relationship Id="rId3" Type="http://schemas.openxmlformats.org/officeDocument/2006/relationships/image" Target="../media/image4.png" /><Relationship Id="rId4" Type="http://schemas.microsoft.com/office/2007/relationships/hdphoto" Target="../media/image5.wdp"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tags" Target="../tags/tag69.xml" /><Relationship Id="rId11" Type="http://schemas.openxmlformats.org/officeDocument/2006/relationships/tags" Target="../tags/tag70.xml" /><Relationship Id="rId12" Type="http://schemas.openxmlformats.org/officeDocument/2006/relationships/tags" Target="../tags/tag71.xml" /><Relationship Id="rId13" Type="http://schemas.openxmlformats.org/officeDocument/2006/relationships/tags" Target="../tags/tag72.xml" /><Relationship Id="rId2" Type="http://schemas.openxmlformats.org/officeDocument/2006/relationships/notesSlide" Target="../notesSlides/notesSlide12.xml" /><Relationship Id="rId3" Type="http://schemas.openxmlformats.org/officeDocument/2006/relationships/tags" Target="../tags/tag62.xml" /><Relationship Id="rId4" Type="http://schemas.openxmlformats.org/officeDocument/2006/relationships/tags" Target="../tags/tag63.xml" /><Relationship Id="rId5" Type="http://schemas.openxmlformats.org/officeDocument/2006/relationships/tags" Target="../tags/tag64.xml" /><Relationship Id="rId6" Type="http://schemas.openxmlformats.org/officeDocument/2006/relationships/tags" Target="../tags/tag65.xml" /><Relationship Id="rId7" Type="http://schemas.openxmlformats.org/officeDocument/2006/relationships/tags" Target="../tags/tag66.xml" /><Relationship Id="rId8" Type="http://schemas.openxmlformats.org/officeDocument/2006/relationships/tags" Target="../tags/tag67.xml" /><Relationship Id="rId9" Type="http://schemas.openxmlformats.org/officeDocument/2006/relationships/tags" Target="../tags/tag68.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tags" Target="../tags/tag80.xml" /><Relationship Id="rId11" Type="http://schemas.openxmlformats.org/officeDocument/2006/relationships/tags" Target="../tags/tag81.xml" /><Relationship Id="rId12" Type="http://schemas.openxmlformats.org/officeDocument/2006/relationships/tags" Target="../tags/tag82.xml" /><Relationship Id="rId13" Type="http://schemas.openxmlformats.org/officeDocument/2006/relationships/tags" Target="../tags/tag83.xml" /><Relationship Id="rId14" Type="http://schemas.openxmlformats.org/officeDocument/2006/relationships/tags" Target="../tags/tag84.xml" /><Relationship Id="rId15" Type="http://schemas.openxmlformats.org/officeDocument/2006/relationships/tags" Target="../tags/tag85.xml" /><Relationship Id="rId2" Type="http://schemas.openxmlformats.org/officeDocument/2006/relationships/notesSlide" Target="../notesSlides/notesSlide13.xml" /><Relationship Id="rId3" Type="http://schemas.openxmlformats.org/officeDocument/2006/relationships/tags" Target="../tags/tag73.xml" /><Relationship Id="rId4" Type="http://schemas.openxmlformats.org/officeDocument/2006/relationships/tags" Target="../tags/tag74.xml" /><Relationship Id="rId5" Type="http://schemas.openxmlformats.org/officeDocument/2006/relationships/tags" Target="../tags/tag75.xml" /><Relationship Id="rId6" Type="http://schemas.openxmlformats.org/officeDocument/2006/relationships/tags" Target="../tags/tag76.xml" /><Relationship Id="rId7" Type="http://schemas.openxmlformats.org/officeDocument/2006/relationships/tags" Target="../tags/tag77.xml" /><Relationship Id="rId8" Type="http://schemas.openxmlformats.org/officeDocument/2006/relationships/tags" Target="../tags/tag78.xml" /><Relationship Id="rId9" Type="http://schemas.openxmlformats.org/officeDocument/2006/relationships/tags" Target="../tags/tag79.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5.xml" /><Relationship Id="rId3" Type="http://schemas.openxmlformats.org/officeDocument/2006/relationships/chart" Target="../charts/chart1.xml" /><Relationship Id="rId4" Type="http://schemas.openxmlformats.org/officeDocument/2006/relationships/chart" Target="../charts/chart2.xml" /><Relationship Id="rId5" Type="http://schemas.openxmlformats.org/officeDocument/2006/relationships/chart" Target="../charts/chart3.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tags" Target="../tags/tag93.xml" /><Relationship Id="rId11" Type="http://schemas.openxmlformats.org/officeDocument/2006/relationships/tags" Target="../tags/tag94.xml" /><Relationship Id="rId12" Type="http://schemas.openxmlformats.org/officeDocument/2006/relationships/tags" Target="../tags/tag95.xml" /><Relationship Id="rId13" Type="http://schemas.openxmlformats.org/officeDocument/2006/relationships/tags" Target="../tags/tag96.xml" /><Relationship Id="rId14" Type="http://schemas.openxmlformats.org/officeDocument/2006/relationships/tags" Target="../tags/tag97.xml" /><Relationship Id="rId15" Type="http://schemas.openxmlformats.org/officeDocument/2006/relationships/tags" Target="../tags/tag98.xml" /><Relationship Id="rId16" Type="http://schemas.openxmlformats.org/officeDocument/2006/relationships/tags" Target="../tags/tag99.xml" /><Relationship Id="rId17" Type="http://schemas.openxmlformats.org/officeDocument/2006/relationships/tags" Target="../tags/tag100.xml" /><Relationship Id="rId2" Type="http://schemas.openxmlformats.org/officeDocument/2006/relationships/notesSlide" Target="../notesSlides/notesSlide17.xml" /><Relationship Id="rId3" Type="http://schemas.openxmlformats.org/officeDocument/2006/relationships/tags" Target="../tags/tag86.xml" /><Relationship Id="rId4" Type="http://schemas.openxmlformats.org/officeDocument/2006/relationships/tags" Target="../tags/tag87.xml" /><Relationship Id="rId5" Type="http://schemas.openxmlformats.org/officeDocument/2006/relationships/tags" Target="../tags/tag88.xml" /><Relationship Id="rId6" Type="http://schemas.openxmlformats.org/officeDocument/2006/relationships/tags" Target="../tags/tag89.xml" /><Relationship Id="rId7" Type="http://schemas.openxmlformats.org/officeDocument/2006/relationships/tags" Target="../tags/tag90.xml" /><Relationship Id="rId8" Type="http://schemas.openxmlformats.org/officeDocument/2006/relationships/tags" Target="../tags/tag91.xml" /><Relationship Id="rId9" Type="http://schemas.openxmlformats.org/officeDocument/2006/relationships/tags" Target="../tags/tag9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3.xml" /><Relationship Id="rId2" Type="http://schemas.openxmlformats.org/officeDocument/2006/relationships/notesSlide" Target="../notesSlides/notesSlide21.xml" /><Relationship Id="rId3" Type="http://schemas.openxmlformats.org/officeDocument/2006/relationships/image" Target="../media/image24.jpeg" /><Relationship Id="rId4" Type="http://schemas.openxmlformats.org/officeDocument/2006/relationships/image" Target="../media/image25.jpeg" /><Relationship Id="rId5" Type="http://schemas.openxmlformats.org/officeDocument/2006/relationships/tags" Target="../tags/tag101.xml" /><Relationship Id="rId6" Type="http://schemas.openxmlformats.org/officeDocument/2006/relationships/tags" Target="../tags/tag102.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4.xml" /><Relationship Id="rId10" Type="http://schemas.openxmlformats.org/officeDocument/2006/relationships/tags" Target="../tags/tag110.xml" /><Relationship Id="rId2" Type="http://schemas.openxmlformats.org/officeDocument/2006/relationships/notesSlide" Target="../notesSlides/notesSlide23.xml" /><Relationship Id="rId3" Type="http://schemas.openxmlformats.org/officeDocument/2006/relationships/tags" Target="../tags/tag103.xml" /><Relationship Id="rId4" Type="http://schemas.openxmlformats.org/officeDocument/2006/relationships/tags" Target="../tags/tag104.xml" /><Relationship Id="rId5" Type="http://schemas.openxmlformats.org/officeDocument/2006/relationships/tags" Target="../tags/tag105.xml" /><Relationship Id="rId6" Type="http://schemas.openxmlformats.org/officeDocument/2006/relationships/tags" Target="../tags/tag106.xml" /><Relationship Id="rId7" Type="http://schemas.openxmlformats.org/officeDocument/2006/relationships/tags" Target="../tags/tag107.xml" /><Relationship Id="rId8" Type="http://schemas.openxmlformats.org/officeDocument/2006/relationships/tags" Target="../tags/tag108.xml" /><Relationship Id="rId9" Type="http://schemas.openxmlformats.org/officeDocument/2006/relationships/tags" Target="../tags/tag109.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5.xml" /><Relationship Id="rId10" Type="http://schemas.openxmlformats.org/officeDocument/2006/relationships/tags" Target="../tags/tag118.xml" /><Relationship Id="rId11" Type="http://schemas.openxmlformats.org/officeDocument/2006/relationships/tags" Target="../tags/tag119.xml" /><Relationship Id="rId12" Type="http://schemas.openxmlformats.org/officeDocument/2006/relationships/tags" Target="../tags/tag120.xml" /><Relationship Id="rId2" Type="http://schemas.openxmlformats.org/officeDocument/2006/relationships/notesSlide" Target="../notesSlides/notesSlide24.xml" /><Relationship Id="rId3" Type="http://schemas.openxmlformats.org/officeDocument/2006/relationships/tags" Target="../tags/tag111.xml" /><Relationship Id="rId4" Type="http://schemas.openxmlformats.org/officeDocument/2006/relationships/tags" Target="../tags/tag112.xml" /><Relationship Id="rId5" Type="http://schemas.openxmlformats.org/officeDocument/2006/relationships/tags" Target="../tags/tag113.xml" /><Relationship Id="rId6" Type="http://schemas.openxmlformats.org/officeDocument/2006/relationships/tags" Target="../tags/tag114.xml" /><Relationship Id="rId7" Type="http://schemas.openxmlformats.org/officeDocument/2006/relationships/tags" Target="../tags/tag115.xml" /><Relationship Id="rId8" Type="http://schemas.openxmlformats.org/officeDocument/2006/relationships/tags" Target="../tags/tag116.xml" /><Relationship Id="rId9" Type="http://schemas.openxmlformats.org/officeDocument/2006/relationships/tags" Target="../tags/tag117.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6.xml" /><Relationship Id="rId2" Type="http://schemas.openxmlformats.org/officeDocument/2006/relationships/notesSlide" Target="../notesSlides/notesSlide25.xml" /><Relationship Id="rId3" Type="http://schemas.openxmlformats.org/officeDocument/2006/relationships/image" Target="../media/image4.png" /><Relationship Id="rId4" Type="http://schemas.microsoft.com/office/2007/relationships/hdphoto" Target="../media/image5.wdp"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tags" Target="../tags/tag122.xml" /><Relationship Id="rId2" Type="http://schemas.openxmlformats.org/officeDocument/2006/relationships/notesSlide" Target="../notesSlides/notesSlide26.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image" Target="../media/image26.png" /><Relationship Id="rId8" Type="http://schemas.openxmlformats.org/officeDocument/2006/relationships/tags" Target="../tags/tag121.xml" /><Relationship Id="rId9" Type="http://schemas.openxmlformats.org/officeDocument/2006/relationships/image" Target="../media/image27.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37.xml" /><Relationship Id="rId10" Type="http://schemas.openxmlformats.org/officeDocument/2006/relationships/image" Target="../media/image26.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7.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4.xml" /><Relationship Id="rId3" Type="http://schemas.openxmlformats.org/officeDocument/2006/relationships/image" Target="../media/image6.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5.xml" /><Relationship Id="rId3" Type="http://schemas.openxmlformats.org/officeDocument/2006/relationships/image" Target="../media/image7.jpeg" /><Relationship Id="rId4" Type="http://schemas.openxmlformats.org/officeDocument/2006/relationships/image" Target="../media/image8.jpeg" /><Relationship Id="rId5" Type="http://schemas.openxmlformats.org/officeDocument/2006/relationships/image" Target="../media/image9.jpeg" /><Relationship Id="rId6" Type="http://schemas.openxmlformats.org/officeDocument/2006/relationships/image" Target="../media/image10.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notesSlide" Target="../notesSlides/notesSlide6.xml" /><Relationship Id="rId3" Type="http://schemas.openxmlformats.org/officeDocument/2006/relationships/image" Target="../media/image11.jpeg" /><Relationship Id="rId4" Type="http://schemas.openxmlformats.org/officeDocument/2006/relationships/image" Target="../media/image12.jpeg" /><Relationship Id="rId5" Type="http://schemas.openxmlformats.org/officeDocument/2006/relationships/image" Target="../media/image13.jpeg" /><Relationship Id="rId6" Type="http://schemas.openxmlformats.org/officeDocument/2006/relationships/image" Target="../media/image14.jpeg" /><Relationship Id="rId7" Type="http://schemas.openxmlformats.org/officeDocument/2006/relationships/image" Target="../media/image15.jpeg" /><Relationship Id="rId8" Type="http://schemas.openxmlformats.org/officeDocument/2006/relationships/image" Target="../media/image16.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7.xml" /><Relationship Id="rId3" Type="http://schemas.openxmlformats.org/officeDocument/2006/relationships/image" Target="../media/image17.jpeg" /><Relationship Id="rId4" Type="http://schemas.openxmlformats.org/officeDocument/2006/relationships/image" Target="../media/image18.jpeg" /><Relationship Id="rId5" Type="http://schemas.openxmlformats.org/officeDocument/2006/relationships/image" Target="../media/image19.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2.xml" /><Relationship Id="rId2" Type="http://schemas.openxmlformats.org/officeDocument/2006/relationships/notesSlide" Target="../notesSlides/notesSlide8.xml" /><Relationship Id="rId3" Type="http://schemas.openxmlformats.org/officeDocument/2006/relationships/image" Target="../media/image20.jpeg" /><Relationship Id="rId4" Type="http://schemas.openxmlformats.org/officeDocument/2006/relationships/image" Target="../media/image21.jpeg" /><Relationship Id="rId5" Type="http://schemas.openxmlformats.org/officeDocument/2006/relationships/image" Target="../media/image22.jpeg" /><Relationship Id="rId6" Type="http://schemas.openxmlformats.org/officeDocument/2006/relationships/image" Target="../media/image23.jpeg" /><Relationship Id="rId7" Type="http://schemas.openxmlformats.org/officeDocument/2006/relationships/tags" Target="../tags/tag61.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3" name="图片占位符 12"/>
          <p:cNvPicPr>
            <a:picLocks noGrp="1" noChangeAspect="1"/>
          </p:cNvPicPr>
          <p:nvPr>
            <p:ph type="pic" sz="quarter" idx="10"/>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18085" b="18085"/>
          <a:stretch>
            <a:fillRect/>
          </a:stretch>
        </p:blipFill>
        <p:spPr/>
      </p:pic>
      <p:sp>
        <p:nvSpPr>
          <p:cNvPr id="4" name="矩形 3"/>
          <p:cNvSpPr/>
          <p:nvPr/>
        </p:nvSpPr>
        <p:spPr>
          <a:xfrm>
            <a:off x="571500" y="608012"/>
            <a:ext cx="11049000" cy="5641976"/>
          </a:xfrm>
          <a:prstGeom prst="rect">
            <a:avLst/>
          </a:prstGeom>
          <a:gradFill>
            <a:gsLst>
              <a:gs pos="0">
                <a:srgbClr val="FFFFFF"/>
              </a:gs>
              <a:gs pos="37000">
                <a:srgbClr val="FFFFFF">
                  <a:alpha val="77000"/>
                </a:srgbClr>
              </a:gs>
              <a:gs pos="70000">
                <a:srgbClr val="FFFFFF">
                  <a:alpha val="43000"/>
                </a:srgbClr>
              </a:gs>
              <a:gs pos="99000">
                <a:srgbClr val="FFFFFF"/>
              </a:gs>
            </a:gsLst>
            <a:lin ang="5400000" scaled="1"/>
          </a:gradFill>
          <a:ln>
            <a:noFill/>
          </a:ln>
          <a:effectLst>
            <a:outerShdw blurRad="279400" sx="102000" sy="102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1839913" y="1671241"/>
            <a:ext cx="2082621" cy="1015663"/>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en-US" altLang="zh-CN" sz="6000" b="1" i="1" u="none" strike="noStrike" kern="1200" cap="none" spc="0" normalizeH="0" baseline="0" noProof="0" smtClean="0">
                <a:ln>
                  <a:noFill/>
                </a:ln>
                <a:solidFill>
                  <a:srgbClr val="029676"/>
                </a:solidFill>
                <a:effectLst/>
                <a:uLnTx/>
                <a:uFillTx/>
                <a:cs typeface="+mn-ea"/>
                <a:sym typeface="+mn-lt"/>
              </a:rPr>
              <a:t>2021</a:t>
            </a:r>
            <a:endParaRPr kumimoji="0" lang="zh-CN" altLang="en-US" sz="6000" b="1" i="1" u="none" strike="noStrike" kern="1200" cap="none" spc="0" normalizeH="0" baseline="0" noProof="0">
              <a:ln>
                <a:noFill/>
              </a:ln>
              <a:solidFill>
                <a:srgbClr val="029676"/>
              </a:solidFill>
              <a:effectLst/>
              <a:uLnTx/>
              <a:uFillTx/>
              <a:cs typeface="+mn-ea"/>
              <a:sym typeface="+mn-lt"/>
            </a:endParaRPr>
          </a:p>
        </p:txBody>
      </p:sp>
      <p:sp>
        <p:nvSpPr>
          <p:cNvPr id="7" name="文本框 6"/>
          <p:cNvSpPr txBox="1"/>
          <p:nvPr/>
        </p:nvSpPr>
        <p:spPr>
          <a:xfrm>
            <a:off x="1839913" y="3009898"/>
            <a:ext cx="7024680" cy="830997"/>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ct val="0"/>
              </a:spcBef>
              <a:spcAft>
                <a:spcPct val="0"/>
              </a:spcAft>
              <a:buClrTx/>
              <a:buSzTx/>
              <a:buFontTx/>
              <a:buNone/>
              <a:defRPr/>
            </a:pPr>
            <a:r>
              <a:rPr lang="zh-CN" altLang="en-US" sz="4800" b="1" smtClean="0">
                <a:solidFill>
                  <a:schemeClr val="tx1">
                    <a:lumMod val="75000"/>
                    <a:lumOff val="25000"/>
                  </a:schemeClr>
                </a:solidFill>
                <a:cs typeface="+mn-ea"/>
                <a:sym typeface="+mn-lt"/>
              </a:rPr>
              <a:t>卡片式</a:t>
            </a:r>
            <a:r>
              <a:rPr lang="en-US" altLang="zh-CN" sz="4800" b="1" smtClean="0">
                <a:solidFill>
                  <a:schemeClr val="tx1">
                    <a:lumMod val="75000"/>
                    <a:lumOff val="25000"/>
                  </a:schemeClr>
                </a:solidFill>
                <a:cs typeface="+mn-ea"/>
                <a:sym typeface="+mn-lt"/>
              </a:rPr>
              <a:t>UI</a:t>
            </a:r>
            <a:r>
              <a:rPr lang="zh-CN" altLang="en-US" sz="4800" b="1" smtClean="0">
                <a:solidFill>
                  <a:schemeClr val="tx1">
                    <a:lumMod val="75000"/>
                    <a:lumOff val="25000"/>
                  </a:schemeClr>
                </a:solidFill>
                <a:cs typeface="+mn-ea"/>
                <a:sym typeface="+mn-lt"/>
              </a:rPr>
              <a:t>几何风总结汇报</a:t>
            </a:r>
            <a:endParaRPr kumimoji="0" lang="zh-CN" altLang="en-US" sz="4800" b="1" i="0" u="none" strike="noStrike" kern="1200" cap="none" spc="0" normalizeH="0" baseline="0" noProof="0">
              <a:ln>
                <a:noFill/>
              </a:ln>
              <a:solidFill>
                <a:schemeClr val="tx1">
                  <a:lumMod val="75000"/>
                  <a:lumOff val="25000"/>
                </a:schemeClr>
              </a:solidFill>
              <a:effectLst/>
              <a:uLnTx/>
              <a:uFillTx/>
              <a:cs typeface="+mn-ea"/>
              <a:sym typeface="+mn-lt"/>
            </a:endParaRPr>
          </a:p>
        </p:txBody>
      </p:sp>
      <p:sp>
        <p:nvSpPr>
          <p:cNvPr id="8" name="文本框 7"/>
          <p:cNvSpPr txBox="1"/>
          <p:nvPr/>
        </p:nvSpPr>
        <p:spPr>
          <a:xfrm>
            <a:off x="1839913" y="3815495"/>
            <a:ext cx="5945187" cy="584584"/>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lumMod val="65000"/>
                    <a:lumOff val="35000"/>
                  </a:schemeClr>
                </a:solidFill>
                <a:effectLst/>
                <a:uLnTx/>
                <a:uFillTx/>
                <a:cs typeface="+mn-ea"/>
                <a:sym typeface="+mn-lt"/>
              </a:rPr>
              <a:t>The user can demonstrate on a projector or computer or print the it into a film to be used in a wider field</a:t>
            </a:r>
            <a:endParaRPr kumimoji="0" lang="en-US" altLang="zh-CN" sz="1400" b="0" i="0" u="none" strike="noStrike" kern="1200" cap="none" spc="0" normalizeH="0" baseline="0" noProof="0">
              <a:ln>
                <a:noFill/>
              </a:ln>
              <a:solidFill>
                <a:schemeClr val="tx1">
                  <a:lumMod val="65000"/>
                  <a:lumOff val="35000"/>
                </a:schemeClr>
              </a:solidFill>
              <a:effectLst/>
              <a:uLnTx/>
              <a:uFillTx/>
              <a:cs typeface="+mn-ea"/>
              <a:sym typeface="+mn-lt"/>
            </a:endParaRPr>
          </a:p>
        </p:txBody>
      </p:sp>
      <p:sp>
        <p:nvSpPr>
          <p:cNvPr id="14" name="椭圆 8"/>
          <p:cNvSpPr/>
          <p:nvPr/>
        </p:nvSpPr>
        <p:spPr>
          <a:xfrm>
            <a:off x="10185400" y="1191349"/>
            <a:ext cx="774699" cy="728799"/>
          </a:xfrm>
          <a:custGeom>
            <a:gdLst>
              <a:gd name="connsiteX0" fmla="*/ 407966 w 605028"/>
              <a:gd name="connsiteY0" fmla="*/ 148964 h 569181"/>
              <a:gd name="connsiteX1" fmla="*/ 449124 w 605028"/>
              <a:gd name="connsiteY1" fmla="*/ 148964 h 569181"/>
              <a:gd name="connsiteX2" fmla="*/ 450128 w 605028"/>
              <a:gd name="connsiteY2" fmla="*/ 148964 h 569181"/>
              <a:gd name="connsiteX3" fmla="*/ 450702 w 605028"/>
              <a:gd name="connsiteY3" fmla="*/ 149107 h 569181"/>
              <a:gd name="connsiteX4" fmla="*/ 451132 w 605028"/>
              <a:gd name="connsiteY4" fmla="*/ 149107 h 569181"/>
              <a:gd name="connsiteX5" fmla="*/ 451706 w 605028"/>
              <a:gd name="connsiteY5" fmla="*/ 149251 h 569181"/>
              <a:gd name="connsiteX6" fmla="*/ 452136 w 605028"/>
              <a:gd name="connsiteY6" fmla="*/ 149394 h 569181"/>
              <a:gd name="connsiteX7" fmla="*/ 452710 w 605028"/>
              <a:gd name="connsiteY7" fmla="*/ 149537 h 569181"/>
              <a:gd name="connsiteX8" fmla="*/ 453140 w 605028"/>
              <a:gd name="connsiteY8" fmla="*/ 149680 h 569181"/>
              <a:gd name="connsiteX9" fmla="*/ 453570 w 605028"/>
              <a:gd name="connsiteY9" fmla="*/ 149967 h 569181"/>
              <a:gd name="connsiteX10" fmla="*/ 454144 w 605028"/>
              <a:gd name="connsiteY10" fmla="*/ 150110 h 569181"/>
              <a:gd name="connsiteX11" fmla="*/ 454574 w 605028"/>
              <a:gd name="connsiteY11" fmla="*/ 150396 h 569181"/>
              <a:gd name="connsiteX12" fmla="*/ 455004 w 605028"/>
              <a:gd name="connsiteY12" fmla="*/ 150682 h 569181"/>
              <a:gd name="connsiteX13" fmla="*/ 455434 w 605028"/>
              <a:gd name="connsiteY13" fmla="*/ 150969 h 569181"/>
              <a:gd name="connsiteX14" fmla="*/ 455865 w 605028"/>
              <a:gd name="connsiteY14" fmla="*/ 151255 h 569181"/>
              <a:gd name="connsiteX15" fmla="*/ 456582 w 605028"/>
              <a:gd name="connsiteY15" fmla="*/ 151971 h 569181"/>
              <a:gd name="connsiteX16" fmla="*/ 457299 w 605028"/>
              <a:gd name="connsiteY16" fmla="*/ 152830 h 569181"/>
              <a:gd name="connsiteX17" fmla="*/ 457585 w 605028"/>
              <a:gd name="connsiteY17" fmla="*/ 153117 h 569181"/>
              <a:gd name="connsiteX18" fmla="*/ 457872 w 605028"/>
              <a:gd name="connsiteY18" fmla="*/ 153546 h 569181"/>
              <a:gd name="connsiteX19" fmla="*/ 458159 w 605028"/>
              <a:gd name="connsiteY19" fmla="*/ 153976 h 569181"/>
              <a:gd name="connsiteX20" fmla="*/ 458446 w 605028"/>
              <a:gd name="connsiteY20" fmla="*/ 154549 h 569181"/>
              <a:gd name="connsiteX21" fmla="*/ 458589 w 605028"/>
              <a:gd name="connsiteY21" fmla="*/ 154978 h 569181"/>
              <a:gd name="connsiteX22" fmla="*/ 458876 w 605028"/>
              <a:gd name="connsiteY22" fmla="*/ 155408 h 569181"/>
              <a:gd name="connsiteX23" fmla="*/ 459020 w 605028"/>
              <a:gd name="connsiteY23" fmla="*/ 155837 h 569181"/>
              <a:gd name="connsiteX24" fmla="*/ 459163 w 605028"/>
              <a:gd name="connsiteY24" fmla="*/ 156410 h 569181"/>
              <a:gd name="connsiteX25" fmla="*/ 459306 w 605028"/>
              <a:gd name="connsiteY25" fmla="*/ 156840 h 569181"/>
              <a:gd name="connsiteX26" fmla="*/ 459450 w 605028"/>
              <a:gd name="connsiteY26" fmla="*/ 157412 h 569181"/>
              <a:gd name="connsiteX27" fmla="*/ 459593 w 605028"/>
              <a:gd name="connsiteY27" fmla="*/ 157985 h 569181"/>
              <a:gd name="connsiteX28" fmla="*/ 459593 w 605028"/>
              <a:gd name="connsiteY28" fmla="*/ 158415 h 569181"/>
              <a:gd name="connsiteX29" fmla="*/ 459593 w 605028"/>
              <a:gd name="connsiteY29" fmla="*/ 159417 h 569181"/>
              <a:gd name="connsiteX30" fmla="*/ 459593 w 605028"/>
              <a:gd name="connsiteY30" fmla="*/ 200511 h 569181"/>
              <a:gd name="connsiteX31" fmla="*/ 449124 w 605028"/>
              <a:gd name="connsiteY31" fmla="*/ 210964 h 569181"/>
              <a:gd name="connsiteX32" fmla="*/ 438655 w 605028"/>
              <a:gd name="connsiteY32" fmla="*/ 200511 h 569181"/>
              <a:gd name="connsiteX33" fmla="*/ 438655 w 605028"/>
              <a:gd name="connsiteY33" fmla="*/ 184761 h 569181"/>
              <a:gd name="connsiteX34" fmla="*/ 339272 w 605028"/>
              <a:gd name="connsiteY34" fmla="*/ 283989 h 569181"/>
              <a:gd name="connsiteX35" fmla="*/ 331815 w 605028"/>
              <a:gd name="connsiteY35" fmla="*/ 286996 h 569181"/>
              <a:gd name="connsiteX36" fmla="*/ 324357 w 605028"/>
              <a:gd name="connsiteY36" fmla="*/ 283989 h 569181"/>
              <a:gd name="connsiteX37" fmla="*/ 273160 w 605028"/>
              <a:gd name="connsiteY37" fmla="*/ 232872 h 569181"/>
              <a:gd name="connsiteX38" fmla="*/ 163307 w 605028"/>
              <a:gd name="connsiteY38" fmla="*/ 342552 h 569181"/>
              <a:gd name="connsiteX39" fmla="*/ 155850 w 605028"/>
              <a:gd name="connsiteY39" fmla="*/ 345559 h 569181"/>
              <a:gd name="connsiteX40" fmla="*/ 148393 w 605028"/>
              <a:gd name="connsiteY40" fmla="*/ 342552 h 569181"/>
              <a:gd name="connsiteX41" fmla="*/ 148393 w 605028"/>
              <a:gd name="connsiteY41" fmla="*/ 327661 h 569181"/>
              <a:gd name="connsiteX42" fmla="*/ 265702 w 605028"/>
              <a:gd name="connsiteY42" fmla="*/ 210534 h 569181"/>
              <a:gd name="connsiteX43" fmla="*/ 272156 w 605028"/>
              <a:gd name="connsiteY43" fmla="*/ 207528 h 569181"/>
              <a:gd name="connsiteX44" fmla="*/ 273160 w 605028"/>
              <a:gd name="connsiteY44" fmla="*/ 207528 h 569181"/>
              <a:gd name="connsiteX45" fmla="*/ 274164 w 605028"/>
              <a:gd name="connsiteY45" fmla="*/ 207528 h 569181"/>
              <a:gd name="connsiteX46" fmla="*/ 280617 w 605028"/>
              <a:gd name="connsiteY46" fmla="*/ 210534 h 569181"/>
              <a:gd name="connsiteX47" fmla="*/ 331815 w 605028"/>
              <a:gd name="connsiteY47" fmla="*/ 261652 h 569181"/>
              <a:gd name="connsiteX48" fmla="*/ 423741 w 605028"/>
              <a:gd name="connsiteY48" fmla="*/ 169869 h 569181"/>
              <a:gd name="connsiteX49" fmla="*/ 407966 w 605028"/>
              <a:gd name="connsiteY49" fmla="*/ 169869 h 569181"/>
              <a:gd name="connsiteX50" fmla="*/ 397497 w 605028"/>
              <a:gd name="connsiteY50" fmla="*/ 159417 h 569181"/>
              <a:gd name="connsiteX51" fmla="*/ 407966 w 605028"/>
              <a:gd name="connsiteY51" fmla="*/ 148964 h 569181"/>
              <a:gd name="connsiteX52" fmla="*/ 94074 w 605028"/>
              <a:gd name="connsiteY52" fmla="*/ 93909 h 569181"/>
              <a:gd name="connsiteX53" fmla="*/ 94074 w 605028"/>
              <a:gd name="connsiteY53" fmla="*/ 400689 h 569181"/>
              <a:gd name="connsiteX54" fmla="*/ 510954 w 605028"/>
              <a:gd name="connsiteY54" fmla="*/ 400689 h 569181"/>
              <a:gd name="connsiteX55" fmla="*/ 510954 w 605028"/>
              <a:gd name="connsiteY55" fmla="*/ 93909 h 569181"/>
              <a:gd name="connsiteX56" fmla="*/ 302586 w 605028"/>
              <a:gd name="connsiteY56" fmla="*/ 93909 h 569181"/>
              <a:gd name="connsiteX57" fmla="*/ 302586 w 605028"/>
              <a:gd name="connsiteY57" fmla="*/ 0 h 569181"/>
              <a:gd name="connsiteX58" fmla="*/ 313055 w 605028"/>
              <a:gd name="connsiteY58" fmla="*/ 10450 h 569181"/>
              <a:gd name="connsiteX59" fmla="*/ 313055 w 605028"/>
              <a:gd name="connsiteY59" fmla="*/ 72865 h 569181"/>
              <a:gd name="connsiteX60" fmla="*/ 521566 w 605028"/>
              <a:gd name="connsiteY60" fmla="*/ 72865 h 569181"/>
              <a:gd name="connsiteX61" fmla="*/ 594560 w 605028"/>
              <a:gd name="connsiteY61" fmla="*/ 72865 h 569181"/>
              <a:gd name="connsiteX62" fmla="*/ 605028 w 605028"/>
              <a:gd name="connsiteY62" fmla="*/ 83315 h 569181"/>
              <a:gd name="connsiteX63" fmla="*/ 594560 w 605028"/>
              <a:gd name="connsiteY63" fmla="*/ 93909 h 569181"/>
              <a:gd name="connsiteX64" fmla="*/ 532035 w 605028"/>
              <a:gd name="connsiteY64" fmla="*/ 93909 h 569181"/>
              <a:gd name="connsiteX65" fmla="*/ 532035 w 605028"/>
              <a:gd name="connsiteY65" fmla="*/ 411282 h 569181"/>
              <a:gd name="connsiteX66" fmla="*/ 521566 w 605028"/>
              <a:gd name="connsiteY66" fmla="*/ 421732 h 569181"/>
              <a:gd name="connsiteX67" fmla="*/ 327969 w 605028"/>
              <a:gd name="connsiteY67" fmla="*/ 421732 h 569181"/>
              <a:gd name="connsiteX68" fmla="*/ 457607 w 605028"/>
              <a:gd name="connsiteY68" fmla="*/ 551144 h 569181"/>
              <a:gd name="connsiteX69" fmla="*/ 457607 w 605028"/>
              <a:gd name="connsiteY69" fmla="*/ 566032 h 569181"/>
              <a:gd name="connsiteX70" fmla="*/ 450150 w 605028"/>
              <a:gd name="connsiteY70" fmla="*/ 569181 h 569181"/>
              <a:gd name="connsiteX71" fmla="*/ 442693 w 605028"/>
              <a:gd name="connsiteY71" fmla="*/ 566032 h 569181"/>
              <a:gd name="connsiteX72" fmla="*/ 313055 w 605028"/>
              <a:gd name="connsiteY72" fmla="*/ 436620 h 569181"/>
              <a:gd name="connsiteX73" fmla="*/ 313055 w 605028"/>
              <a:gd name="connsiteY73" fmla="*/ 557013 h 569181"/>
              <a:gd name="connsiteX74" fmla="*/ 302586 w 605028"/>
              <a:gd name="connsiteY74" fmla="*/ 567463 h 569181"/>
              <a:gd name="connsiteX75" fmla="*/ 291974 w 605028"/>
              <a:gd name="connsiteY75" fmla="*/ 557013 h 569181"/>
              <a:gd name="connsiteX76" fmla="*/ 291974 w 605028"/>
              <a:gd name="connsiteY76" fmla="*/ 436620 h 569181"/>
              <a:gd name="connsiteX77" fmla="*/ 163913 w 605028"/>
              <a:gd name="connsiteY77" fmla="*/ 564600 h 569181"/>
              <a:gd name="connsiteX78" fmla="*/ 156456 w 605028"/>
              <a:gd name="connsiteY78" fmla="*/ 567607 h 569181"/>
              <a:gd name="connsiteX79" fmla="*/ 148999 w 605028"/>
              <a:gd name="connsiteY79" fmla="*/ 564600 h 569181"/>
              <a:gd name="connsiteX80" fmla="*/ 148999 w 605028"/>
              <a:gd name="connsiteY80" fmla="*/ 549712 h 569181"/>
              <a:gd name="connsiteX81" fmla="*/ 277203 w 605028"/>
              <a:gd name="connsiteY81" fmla="*/ 421732 h 569181"/>
              <a:gd name="connsiteX82" fmla="*/ 83462 w 605028"/>
              <a:gd name="connsiteY82" fmla="*/ 421732 h 569181"/>
              <a:gd name="connsiteX83" fmla="*/ 72993 w 605028"/>
              <a:gd name="connsiteY83" fmla="*/ 411282 h 569181"/>
              <a:gd name="connsiteX84" fmla="*/ 72993 w 605028"/>
              <a:gd name="connsiteY84" fmla="*/ 93909 h 569181"/>
              <a:gd name="connsiteX85" fmla="*/ 10468 w 605028"/>
              <a:gd name="connsiteY85" fmla="*/ 93909 h 569181"/>
              <a:gd name="connsiteX86" fmla="*/ 0 w 605028"/>
              <a:gd name="connsiteY86" fmla="*/ 83315 h 569181"/>
              <a:gd name="connsiteX87" fmla="*/ 10468 w 605028"/>
              <a:gd name="connsiteY87" fmla="*/ 72865 h 569181"/>
              <a:gd name="connsiteX88" fmla="*/ 83462 w 605028"/>
              <a:gd name="connsiteY88" fmla="*/ 72865 h 569181"/>
              <a:gd name="connsiteX89" fmla="*/ 291974 w 605028"/>
              <a:gd name="connsiteY89" fmla="*/ 72865 h 569181"/>
              <a:gd name="connsiteX90" fmla="*/ 291974 w 605028"/>
              <a:gd name="connsiteY90" fmla="*/ 10450 h 569181"/>
              <a:gd name="connsiteX91" fmla="*/ 302586 w 605028"/>
              <a:gd name="connsiteY91" fmla="*/ 0 h 56918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05028" h="569181">
                <a:moveTo>
                  <a:pt x="407966" y="148964"/>
                </a:moveTo>
                <a:lnTo>
                  <a:pt x="449124" y="148964"/>
                </a:lnTo>
                <a:cubicBezTo>
                  <a:pt x="449555" y="148964"/>
                  <a:pt x="449841" y="148964"/>
                  <a:pt x="450128" y="148964"/>
                </a:cubicBezTo>
                <a:cubicBezTo>
                  <a:pt x="450272" y="148964"/>
                  <a:pt x="450415" y="148964"/>
                  <a:pt x="450702" y="149107"/>
                </a:cubicBezTo>
                <a:cubicBezTo>
                  <a:pt x="450845" y="149107"/>
                  <a:pt x="450989" y="149107"/>
                  <a:pt x="451132" y="149107"/>
                </a:cubicBezTo>
                <a:cubicBezTo>
                  <a:pt x="451419" y="149107"/>
                  <a:pt x="451562" y="149251"/>
                  <a:pt x="451706" y="149251"/>
                </a:cubicBezTo>
                <a:cubicBezTo>
                  <a:pt x="451849" y="149251"/>
                  <a:pt x="451992" y="149394"/>
                  <a:pt x="452136" y="149394"/>
                </a:cubicBezTo>
                <a:cubicBezTo>
                  <a:pt x="452423" y="149394"/>
                  <a:pt x="452566" y="149537"/>
                  <a:pt x="452710" y="149537"/>
                </a:cubicBezTo>
                <a:cubicBezTo>
                  <a:pt x="452853" y="149537"/>
                  <a:pt x="452996" y="149680"/>
                  <a:pt x="453140" y="149680"/>
                </a:cubicBezTo>
                <a:cubicBezTo>
                  <a:pt x="453283" y="149823"/>
                  <a:pt x="453427" y="149823"/>
                  <a:pt x="453570" y="149967"/>
                </a:cubicBezTo>
                <a:cubicBezTo>
                  <a:pt x="453713" y="149967"/>
                  <a:pt x="454000" y="150110"/>
                  <a:pt x="454144" y="150110"/>
                </a:cubicBezTo>
                <a:cubicBezTo>
                  <a:pt x="454287" y="150253"/>
                  <a:pt x="454430" y="150396"/>
                  <a:pt x="454574" y="150396"/>
                </a:cubicBezTo>
                <a:cubicBezTo>
                  <a:pt x="454717" y="150539"/>
                  <a:pt x="454861" y="150539"/>
                  <a:pt x="455004" y="150682"/>
                </a:cubicBezTo>
                <a:cubicBezTo>
                  <a:pt x="455148" y="150826"/>
                  <a:pt x="455291" y="150969"/>
                  <a:pt x="455434" y="150969"/>
                </a:cubicBezTo>
                <a:cubicBezTo>
                  <a:pt x="455578" y="151112"/>
                  <a:pt x="455721" y="151255"/>
                  <a:pt x="455865" y="151255"/>
                </a:cubicBezTo>
                <a:cubicBezTo>
                  <a:pt x="456008" y="151542"/>
                  <a:pt x="456295" y="151685"/>
                  <a:pt x="456582" y="151971"/>
                </a:cubicBezTo>
                <a:cubicBezTo>
                  <a:pt x="456868" y="152258"/>
                  <a:pt x="457012" y="152544"/>
                  <a:pt x="457299" y="152830"/>
                </a:cubicBezTo>
                <a:cubicBezTo>
                  <a:pt x="457299" y="152830"/>
                  <a:pt x="457442" y="152973"/>
                  <a:pt x="457585" y="153117"/>
                </a:cubicBezTo>
                <a:cubicBezTo>
                  <a:pt x="457585" y="153260"/>
                  <a:pt x="457729" y="153403"/>
                  <a:pt x="457872" y="153546"/>
                </a:cubicBezTo>
                <a:cubicBezTo>
                  <a:pt x="458016" y="153689"/>
                  <a:pt x="458016" y="153833"/>
                  <a:pt x="458159" y="153976"/>
                </a:cubicBezTo>
                <a:cubicBezTo>
                  <a:pt x="458303" y="154262"/>
                  <a:pt x="458303" y="154262"/>
                  <a:pt x="458446" y="154549"/>
                </a:cubicBezTo>
                <a:cubicBezTo>
                  <a:pt x="458446" y="154692"/>
                  <a:pt x="458589" y="154835"/>
                  <a:pt x="458589" y="154978"/>
                </a:cubicBezTo>
                <a:cubicBezTo>
                  <a:pt x="458733" y="155121"/>
                  <a:pt x="458733" y="155264"/>
                  <a:pt x="458876" y="155408"/>
                </a:cubicBezTo>
                <a:cubicBezTo>
                  <a:pt x="458876" y="155551"/>
                  <a:pt x="459020" y="155694"/>
                  <a:pt x="459020" y="155837"/>
                </a:cubicBezTo>
                <a:cubicBezTo>
                  <a:pt x="459020" y="155980"/>
                  <a:pt x="459163" y="156267"/>
                  <a:pt x="459163" y="156410"/>
                </a:cubicBezTo>
                <a:cubicBezTo>
                  <a:pt x="459306" y="156553"/>
                  <a:pt x="459306" y="156696"/>
                  <a:pt x="459306" y="156840"/>
                </a:cubicBezTo>
                <a:cubicBezTo>
                  <a:pt x="459306" y="156983"/>
                  <a:pt x="459450" y="157269"/>
                  <a:pt x="459450" y="157412"/>
                </a:cubicBezTo>
                <a:cubicBezTo>
                  <a:pt x="459450" y="157555"/>
                  <a:pt x="459450" y="157699"/>
                  <a:pt x="459593" y="157985"/>
                </a:cubicBezTo>
                <a:cubicBezTo>
                  <a:pt x="459593" y="158128"/>
                  <a:pt x="459593" y="158271"/>
                  <a:pt x="459593" y="158415"/>
                </a:cubicBezTo>
                <a:cubicBezTo>
                  <a:pt x="459593" y="158701"/>
                  <a:pt x="459593" y="159130"/>
                  <a:pt x="459593" y="159417"/>
                </a:cubicBezTo>
                <a:lnTo>
                  <a:pt x="459593" y="200511"/>
                </a:lnTo>
                <a:cubicBezTo>
                  <a:pt x="459593" y="206239"/>
                  <a:pt x="455004" y="210964"/>
                  <a:pt x="449124" y="210964"/>
                </a:cubicBezTo>
                <a:cubicBezTo>
                  <a:pt x="443244" y="210964"/>
                  <a:pt x="438655" y="206239"/>
                  <a:pt x="438655" y="200511"/>
                </a:cubicBezTo>
                <a:lnTo>
                  <a:pt x="438655" y="184761"/>
                </a:lnTo>
                <a:lnTo>
                  <a:pt x="339272" y="283989"/>
                </a:lnTo>
                <a:cubicBezTo>
                  <a:pt x="337264" y="285994"/>
                  <a:pt x="334539" y="286996"/>
                  <a:pt x="331815" y="286996"/>
                </a:cubicBezTo>
                <a:cubicBezTo>
                  <a:pt x="329090" y="286996"/>
                  <a:pt x="326508" y="285994"/>
                  <a:pt x="324357" y="283989"/>
                </a:cubicBezTo>
                <a:lnTo>
                  <a:pt x="273160" y="232872"/>
                </a:lnTo>
                <a:lnTo>
                  <a:pt x="163307" y="342552"/>
                </a:lnTo>
                <a:cubicBezTo>
                  <a:pt x="161300" y="344557"/>
                  <a:pt x="158575" y="345559"/>
                  <a:pt x="155850" y="345559"/>
                </a:cubicBezTo>
                <a:cubicBezTo>
                  <a:pt x="153125" y="345559"/>
                  <a:pt x="150544" y="344557"/>
                  <a:pt x="148393" y="342552"/>
                </a:cubicBezTo>
                <a:cubicBezTo>
                  <a:pt x="144377" y="338400"/>
                  <a:pt x="144377" y="331813"/>
                  <a:pt x="148393" y="327661"/>
                </a:cubicBezTo>
                <a:lnTo>
                  <a:pt x="265702" y="210534"/>
                </a:lnTo>
                <a:cubicBezTo>
                  <a:pt x="267567" y="208816"/>
                  <a:pt x="269861" y="207814"/>
                  <a:pt x="272156" y="207528"/>
                </a:cubicBezTo>
                <a:cubicBezTo>
                  <a:pt x="272443" y="207528"/>
                  <a:pt x="272873" y="207528"/>
                  <a:pt x="273160" y="207528"/>
                </a:cubicBezTo>
                <a:cubicBezTo>
                  <a:pt x="273447" y="207528"/>
                  <a:pt x="273877" y="207528"/>
                  <a:pt x="274164" y="207528"/>
                </a:cubicBezTo>
                <a:cubicBezTo>
                  <a:pt x="276602" y="207814"/>
                  <a:pt x="278753" y="208816"/>
                  <a:pt x="280617" y="210534"/>
                </a:cubicBezTo>
                <a:lnTo>
                  <a:pt x="331815" y="261652"/>
                </a:lnTo>
                <a:lnTo>
                  <a:pt x="423741" y="169869"/>
                </a:lnTo>
                <a:lnTo>
                  <a:pt x="407966" y="169869"/>
                </a:lnTo>
                <a:cubicBezTo>
                  <a:pt x="402229" y="169869"/>
                  <a:pt x="397497" y="165288"/>
                  <a:pt x="397497" y="159417"/>
                </a:cubicBezTo>
                <a:cubicBezTo>
                  <a:pt x="397497" y="153689"/>
                  <a:pt x="402229" y="148964"/>
                  <a:pt x="407966" y="148964"/>
                </a:cubicBezTo>
                <a:close/>
                <a:moveTo>
                  <a:pt x="94074" y="93909"/>
                </a:moveTo>
                <a:lnTo>
                  <a:pt x="94074" y="400689"/>
                </a:lnTo>
                <a:lnTo>
                  <a:pt x="510954" y="400689"/>
                </a:lnTo>
                <a:lnTo>
                  <a:pt x="510954" y="93909"/>
                </a:lnTo>
                <a:lnTo>
                  <a:pt x="302586" y="93909"/>
                </a:lnTo>
                <a:close/>
                <a:moveTo>
                  <a:pt x="302586" y="0"/>
                </a:moveTo>
                <a:cubicBezTo>
                  <a:pt x="308322" y="0"/>
                  <a:pt x="313055" y="4581"/>
                  <a:pt x="313055" y="10450"/>
                </a:cubicBezTo>
                <a:lnTo>
                  <a:pt x="313055" y="72865"/>
                </a:lnTo>
                <a:lnTo>
                  <a:pt x="521566" y="72865"/>
                </a:lnTo>
                <a:lnTo>
                  <a:pt x="594560" y="72865"/>
                </a:lnTo>
                <a:cubicBezTo>
                  <a:pt x="600296" y="72865"/>
                  <a:pt x="605028" y="77589"/>
                  <a:pt x="605028" y="83315"/>
                </a:cubicBezTo>
                <a:cubicBezTo>
                  <a:pt x="605028" y="89185"/>
                  <a:pt x="600296" y="93909"/>
                  <a:pt x="594560" y="93909"/>
                </a:cubicBezTo>
                <a:lnTo>
                  <a:pt x="532035" y="93909"/>
                </a:lnTo>
                <a:lnTo>
                  <a:pt x="532035" y="411282"/>
                </a:lnTo>
                <a:cubicBezTo>
                  <a:pt x="532035" y="417008"/>
                  <a:pt x="527302" y="421732"/>
                  <a:pt x="521566" y="421732"/>
                </a:cubicBezTo>
                <a:lnTo>
                  <a:pt x="327969" y="421732"/>
                </a:lnTo>
                <a:lnTo>
                  <a:pt x="457607" y="551144"/>
                </a:lnTo>
                <a:cubicBezTo>
                  <a:pt x="461623" y="555295"/>
                  <a:pt x="461623" y="561880"/>
                  <a:pt x="457607" y="566032"/>
                </a:cubicBezTo>
                <a:cubicBezTo>
                  <a:pt x="455456" y="568036"/>
                  <a:pt x="452875" y="569181"/>
                  <a:pt x="450150" y="569181"/>
                </a:cubicBezTo>
                <a:cubicBezTo>
                  <a:pt x="447426" y="569181"/>
                  <a:pt x="444701" y="568036"/>
                  <a:pt x="442693" y="566032"/>
                </a:cubicBezTo>
                <a:lnTo>
                  <a:pt x="313055" y="436620"/>
                </a:lnTo>
                <a:lnTo>
                  <a:pt x="313055" y="557013"/>
                </a:lnTo>
                <a:cubicBezTo>
                  <a:pt x="313055" y="562882"/>
                  <a:pt x="308322" y="567463"/>
                  <a:pt x="302586" y="567463"/>
                </a:cubicBezTo>
                <a:cubicBezTo>
                  <a:pt x="296706" y="567463"/>
                  <a:pt x="291974" y="562882"/>
                  <a:pt x="291974" y="557013"/>
                </a:cubicBezTo>
                <a:lnTo>
                  <a:pt x="291974" y="436620"/>
                </a:lnTo>
                <a:lnTo>
                  <a:pt x="163913" y="564600"/>
                </a:lnTo>
                <a:cubicBezTo>
                  <a:pt x="161762" y="566604"/>
                  <a:pt x="159180" y="567607"/>
                  <a:pt x="156456" y="567607"/>
                </a:cubicBezTo>
                <a:cubicBezTo>
                  <a:pt x="153731" y="567607"/>
                  <a:pt x="151006" y="566604"/>
                  <a:pt x="148999" y="564600"/>
                </a:cubicBezTo>
                <a:cubicBezTo>
                  <a:pt x="144840" y="560449"/>
                  <a:pt x="144840" y="553721"/>
                  <a:pt x="148999" y="549712"/>
                </a:cubicBezTo>
                <a:lnTo>
                  <a:pt x="277203" y="421732"/>
                </a:lnTo>
                <a:lnTo>
                  <a:pt x="83462" y="421732"/>
                </a:lnTo>
                <a:cubicBezTo>
                  <a:pt x="77726" y="421732"/>
                  <a:pt x="72993" y="417008"/>
                  <a:pt x="72993" y="411282"/>
                </a:cubicBezTo>
                <a:lnTo>
                  <a:pt x="72993" y="93909"/>
                </a:lnTo>
                <a:lnTo>
                  <a:pt x="10468" y="93909"/>
                </a:lnTo>
                <a:cubicBezTo>
                  <a:pt x="4732" y="93909"/>
                  <a:pt x="0" y="89185"/>
                  <a:pt x="0" y="83315"/>
                </a:cubicBezTo>
                <a:cubicBezTo>
                  <a:pt x="0" y="77589"/>
                  <a:pt x="4732" y="72865"/>
                  <a:pt x="10468" y="72865"/>
                </a:cubicBezTo>
                <a:lnTo>
                  <a:pt x="83462" y="72865"/>
                </a:lnTo>
                <a:lnTo>
                  <a:pt x="291974" y="72865"/>
                </a:lnTo>
                <a:lnTo>
                  <a:pt x="291974" y="10450"/>
                </a:lnTo>
                <a:cubicBezTo>
                  <a:pt x="291974" y="4581"/>
                  <a:pt x="296706" y="0"/>
                  <a:pt x="302586" y="0"/>
                </a:cubicBezTo>
                <a:close/>
              </a:path>
            </a:pathLst>
          </a:custGeom>
          <a:solidFill>
            <a:srgbClr val="0296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0" name="矩形 9"/>
          <p:cNvSpPr/>
          <p:nvPr/>
        </p:nvSpPr>
        <p:spPr>
          <a:xfrm>
            <a:off x="1955800" y="4783138"/>
            <a:ext cx="4799842" cy="463548"/>
          </a:xfrm>
          <a:prstGeom prst="rect">
            <a:avLst/>
          </a:prstGeom>
          <a:solidFill>
            <a:schemeClr val="accent2"/>
          </a:solidFill>
          <a:ln>
            <a:noFill/>
          </a:ln>
          <a:effectLst>
            <a:outerShdw blurRad="4064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2043113" y="4811880"/>
            <a:ext cx="4687129" cy="33718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1" i="1" u="none" strike="noStrike" kern="1200" cap="none" spc="0" normalizeH="0" baseline="0" noProof="0">
                <a:ln>
                  <a:noFill/>
                </a:ln>
                <a:solidFill>
                  <a:schemeClr val="bg1"/>
                </a:solidFill>
                <a:effectLst/>
                <a:uLnTx/>
                <a:uFillTx/>
                <a:cs typeface="+mn-ea"/>
                <a:sym typeface="+mn-lt"/>
              </a:rPr>
              <a:t>汇报人 </a:t>
            </a:r>
            <a:r>
              <a:rPr kumimoji="0" lang="zh-CN" altLang="en-US" sz="1600" b="1" i="1" u="none" strike="noStrike" kern="1200" cap="none" spc="0" normalizeH="0" baseline="0" noProof="0" smtClean="0">
                <a:ln>
                  <a:noFill/>
                </a:ln>
                <a:solidFill>
                  <a:schemeClr val="bg1"/>
                </a:solidFill>
                <a:effectLst/>
                <a:uLnTx/>
                <a:uFillTx/>
                <a:cs typeface="+mn-ea"/>
                <a:sym typeface="+mn-lt"/>
              </a:rPr>
              <a:t>：</a:t>
            </a:r>
            <a:r>
              <a:rPr kumimoji="0" lang="en-US" altLang="zh-CN" sz="1600" b="1" i="1" u="none" strike="noStrike" kern="1200" cap="none" spc="0" normalizeH="0" baseline="0" noProof="0" smtClean="0">
                <a:ln>
                  <a:noFill/>
                </a:ln>
                <a:solidFill>
                  <a:schemeClr val="bg1"/>
                </a:solidFill>
                <a:effectLst/>
                <a:uLnTx/>
                <a:uFillTx/>
                <a:cs typeface="+mn-ea"/>
                <a:sym typeface="+mn-lt"/>
              </a:rPr>
              <a:t>PPT</a:t>
            </a:r>
            <a:r>
              <a:rPr kumimoji="0" lang="zh-CN" altLang="en-US" sz="1600" b="1" i="1" u="none" strike="noStrike" kern="1200" cap="none" spc="0" normalizeH="0" baseline="0" noProof="0" smtClean="0">
                <a:ln>
                  <a:noFill/>
                </a:ln>
                <a:solidFill>
                  <a:schemeClr val="bg1"/>
                </a:solidFill>
                <a:effectLst/>
                <a:uLnTx/>
                <a:uFillTx/>
                <a:cs typeface="+mn-ea"/>
                <a:sym typeface="+mn-lt"/>
              </a:rPr>
              <a:t>汇</a:t>
            </a:r>
            <a:r>
              <a:rPr lang="zh-CN" altLang="en-US" sz="1600" b="1" i="1" smtClean="0">
                <a:solidFill>
                  <a:schemeClr val="bg1"/>
                </a:solidFill>
                <a:cs typeface="+mn-ea"/>
                <a:sym typeface="+mn-lt"/>
              </a:rPr>
              <a:t>   </a:t>
            </a:r>
            <a:r>
              <a:rPr kumimoji="0" lang="zh-CN" altLang="en-US" sz="1600" b="1" i="1" u="none" strike="noStrike" kern="1200" cap="none" spc="0" normalizeH="0" baseline="0" noProof="0" smtClean="0">
                <a:ln>
                  <a:noFill/>
                </a:ln>
                <a:solidFill>
                  <a:schemeClr val="bg1"/>
                </a:solidFill>
                <a:effectLst/>
                <a:uLnTx/>
                <a:uFillTx/>
                <a:cs typeface="+mn-ea"/>
                <a:sym typeface="+mn-lt"/>
              </a:rPr>
              <a:t>时</a:t>
            </a:r>
            <a:r>
              <a:rPr kumimoji="0" lang="zh-CN" altLang="en-US" sz="1600" b="1" i="1" u="none" strike="noStrike" kern="1200" cap="none" spc="0" normalizeH="0" baseline="0" noProof="0">
                <a:ln>
                  <a:noFill/>
                </a:ln>
                <a:solidFill>
                  <a:schemeClr val="bg1"/>
                </a:solidFill>
                <a:effectLst/>
                <a:uLnTx/>
                <a:uFillTx/>
                <a:cs typeface="+mn-ea"/>
                <a:sym typeface="+mn-lt"/>
              </a:rPr>
              <a:t>间</a:t>
            </a:r>
            <a:r>
              <a:rPr kumimoji="0" lang="zh-CN" altLang="en-US" sz="1600" b="1" i="1" u="none" strike="noStrike" kern="1200" cap="none" spc="0" normalizeH="0" baseline="0" noProof="0" smtClean="0">
                <a:ln>
                  <a:noFill/>
                </a:ln>
                <a:solidFill>
                  <a:schemeClr val="bg1"/>
                </a:solidFill>
                <a:effectLst/>
                <a:uLnTx/>
                <a:uFillTx/>
                <a:cs typeface="+mn-ea"/>
                <a:sym typeface="+mn-lt"/>
              </a:rPr>
              <a:t>：</a:t>
            </a:r>
            <a:r>
              <a:rPr lang="en-US" altLang="zh-CN" sz="1600" b="1" i="1" smtClean="0">
                <a:solidFill>
                  <a:schemeClr val="bg1"/>
                </a:solidFill>
                <a:cs typeface="+mn-ea"/>
                <a:sym typeface="+mn-lt"/>
              </a:rPr>
              <a:t>2021.01</a:t>
            </a:r>
            <a:endParaRPr kumimoji="0" lang="zh-CN" altLang="en-US" sz="1600" b="1" i="1" u="none" strike="noStrike" kern="1200" cap="none" spc="0" normalizeH="0" baseline="0" noProof="0">
              <a:ln>
                <a:noFill/>
              </a:ln>
              <a:solidFill>
                <a:schemeClr val="bg1"/>
              </a:solidFill>
              <a:effectLst/>
              <a:uLnTx/>
              <a:uFillTx/>
              <a:cs typeface="+mn-ea"/>
              <a:sym typeface="+mn-lt"/>
            </a:endParaRPr>
          </a:p>
        </p:txBody>
      </p:sp>
    </p:spTree>
  </p:cSld>
  <p:clrMapOvr>
    <a:masterClrMapping/>
  </p:clrMapOvr>
  <mc:AlternateContent>
    <mc:Choice xmlns:p14="http://schemas.microsoft.com/office/powerpoint/2010/main" Requires="p14">
      <p:transition advTm="3000" p14:dur="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nodeType="afterGroup">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nodeType="afterGroup">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4" grpId="0" animBg="1"/>
      <p:bldP spid="10" grpId="0" animBg="1"/>
      <p:bldP spid="11"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34" name="c73305ce-4f11-4c8a-a858-75cdca8ccef4"/>
          <p:cNvGrpSpPr>
            <a:grpSpLocks noChangeAspect="1"/>
          </p:cNvGrpSpPr>
          <p:nvPr/>
        </p:nvGrpSpPr>
        <p:grpSpPr>
          <a:xfrm>
            <a:off x="1598345" y="1753760"/>
            <a:ext cx="8995307" cy="3003624"/>
            <a:chOff x="1750864" y="1822325"/>
            <a:chExt cx="8995381" cy="3003649"/>
          </a:xfrm>
        </p:grpSpPr>
        <p:sp>
          <p:nvSpPr>
            <p:cNvPr id="235" name="Oval 13"/>
            <p:cNvSpPr/>
            <p:nvPr/>
          </p:nvSpPr>
          <p:spPr>
            <a:xfrm>
              <a:off x="2495731" y="2784755"/>
              <a:ext cx="474111" cy="490564"/>
            </a:xfrm>
            <a:custGeom>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rgbClr val="02967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cs typeface="+mn-ea"/>
                <a:sym typeface="+mn-lt"/>
              </a:endParaRPr>
            </a:p>
          </p:txBody>
        </p:sp>
        <p:sp>
          <p:nvSpPr>
            <p:cNvPr id="236" name="TextBox 15"/>
            <p:cNvSpPr txBox="1"/>
            <p:nvPr/>
          </p:nvSpPr>
          <p:spPr bwMode="auto">
            <a:xfrm>
              <a:off x="2246975" y="3016107"/>
              <a:ext cx="971623" cy="193002"/>
            </a:xfrm>
            <a:prstGeom prst="rect">
              <a:avLst/>
            </a:prstGeom>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237" name="Oval 18"/>
            <p:cNvSpPr/>
            <p:nvPr/>
          </p:nvSpPr>
          <p:spPr>
            <a:xfrm>
              <a:off x="4040780" y="3195303"/>
              <a:ext cx="623657" cy="568197"/>
            </a:xfrm>
            <a:custGeom>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rgbClr val="02967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cs typeface="+mn-ea"/>
                <a:sym typeface="+mn-lt"/>
              </a:endParaRPr>
            </a:p>
          </p:txBody>
        </p:sp>
        <p:sp>
          <p:nvSpPr>
            <p:cNvPr id="238" name="TextBox 20"/>
            <p:cNvSpPr txBox="1"/>
            <p:nvPr/>
          </p:nvSpPr>
          <p:spPr bwMode="auto">
            <a:xfrm>
              <a:off x="3866798" y="3410498"/>
              <a:ext cx="971623" cy="225126"/>
            </a:xfrm>
            <a:prstGeom prst="rect">
              <a:avLst/>
            </a:prstGeom>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239" name="Oval 23"/>
            <p:cNvSpPr/>
            <p:nvPr/>
          </p:nvSpPr>
          <p:spPr>
            <a:xfrm>
              <a:off x="5757690" y="2771553"/>
              <a:ext cx="501514" cy="516964"/>
            </a:xfrm>
            <a:custGeom>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cs typeface="+mn-ea"/>
                <a:sym typeface="+mn-lt"/>
              </a:endParaRPr>
            </a:p>
          </p:txBody>
        </p:sp>
        <p:sp>
          <p:nvSpPr>
            <p:cNvPr id="240" name="TextBox 25"/>
            <p:cNvSpPr txBox="1"/>
            <p:nvPr/>
          </p:nvSpPr>
          <p:spPr bwMode="auto">
            <a:xfrm>
              <a:off x="5522635" y="2995491"/>
              <a:ext cx="971623" cy="193002"/>
            </a:xfrm>
            <a:prstGeom prst="rect">
              <a:avLst/>
            </a:prstGeom>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241" name="Oval 28"/>
            <p:cNvSpPr/>
            <p:nvPr/>
          </p:nvSpPr>
          <p:spPr>
            <a:xfrm>
              <a:off x="7245040" y="3304978"/>
              <a:ext cx="499364" cy="403790"/>
            </a:xfrm>
            <a:custGeom>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rgbClr val="02967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cs typeface="+mn-ea"/>
                <a:sym typeface="+mn-lt"/>
              </a:endParaRPr>
            </a:p>
          </p:txBody>
        </p:sp>
        <p:sp>
          <p:nvSpPr>
            <p:cNvPr id="242" name="TextBox 30"/>
            <p:cNvSpPr txBox="1"/>
            <p:nvPr/>
          </p:nvSpPr>
          <p:spPr bwMode="auto">
            <a:xfrm>
              <a:off x="7008910" y="3472328"/>
              <a:ext cx="971623" cy="193002"/>
            </a:xfrm>
            <a:prstGeom prst="rect">
              <a:avLst/>
            </a:prstGeom>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243" name="Oval 33"/>
            <p:cNvSpPr/>
            <p:nvPr/>
          </p:nvSpPr>
          <p:spPr>
            <a:xfrm>
              <a:off x="8802116" y="2676497"/>
              <a:ext cx="491521" cy="565988"/>
            </a:xfrm>
            <a:custGeom>
              <a:gdLst>
                <a:gd name="connsiteX0" fmla="*/ 184010 w 292270"/>
                <a:gd name="connsiteY0" fmla="*/ 131763 h 336550"/>
                <a:gd name="connsiteX1" fmla="*/ 178567 w 292270"/>
                <a:gd name="connsiteY1" fmla="*/ 141923 h 336550"/>
                <a:gd name="connsiteX2" fmla="*/ 184010 w 292270"/>
                <a:gd name="connsiteY2" fmla="*/ 150813 h 336550"/>
                <a:gd name="connsiteX3" fmla="*/ 188092 w 292270"/>
                <a:gd name="connsiteY3" fmla="*/ 141923 h 336550"/>
                <a:gd name="connsiteX4" fmla="*/ 184010 w 292270"/>
                <a:gd name="connsiteY4" fmla="*/ 131763 h 336550"/>
                <a:gd name="connsiteX5" fmla="*/ 141147 w 292270"/>
                <a:gd name="connsiteY5" fmla="*/ 131763 h 336550"/>
                <a:gd name="connsiteX6" fmla="*/ 135704 w 292270"/>
                <a:gd name="connsiteY6" fmla="*/ 141923 h 336550"/>
                <a:gd name="connsiteX7" fmla="*/ 141147 w 292270"/>
                <a:gd name="connsiteY7" fmla="*/ 150813 h 336550"/>
                <a:gd name="connsiteX8" fmla="*/ 145229 w 292270"/>
                <a:gd name="connsiteY8" fmla="*/ 141923 h 336550"/>
                <a:gd name="connsiteX9" fmla="*/ 141147 w 292270"/>
                <a:gd name="connsiteY9" fmla="*/ 131763 h 336550"/>
                <a:gd name="connsiteX10" fmla="*/ 96811 w 292270"/>
                <a:gd name="connsiteY10" fmla="*/ 131763 h 336550"/>
                <a:gd name="connsiteX11" fmla="*/ 92842 w 292270"/>
                <a:gd name="connsiteY11" fmla="*/ 134938 h 336550"/>
                <a:gd name="connsiteX12" fmla="*/ 100780 w 292270"/>
                <a:gd name="connsiteY12" fmla="*/ 134938 h 336550"/>
                <a:gd name="connsiteX13" fmla="*/ 96811 w 292270"/>
                <a:gd name="connsiteY13" fmla="*/ 131763 h 336550"/>
                <a:gd name="connsiteX14" fmla="*/ 225310 w 292270"/>
                <a:gd name="connsiteY14" fmla="*/ 127000 h 336550"/>
                <a:gd name="connsiteX15" fmla="*/ 226721 w 292270"/>
                <a:gd name="connsiteY15" fmla="*/ 127000 h 336550"/>
                <a:gd name="connsiteX16" fmla="*/ 229543 w 292270"/>
                <a:gd name="connsiteY16" fmla="*/ 127000 h 336550"/>
                <a:gd name="connsiteX17" fmla="*/ 230954 w 292270"/>
                <a:gd name="connsiteY17" fmla="*/ 127000 h 336550"/>
                <a:gd name="connsiteX18" fmla="*/ 230954 w 292270"/>
                <a:gd name="connsiteY18" fmla="*/ 155792 h 336550"/>
                <a:gd name="connsiteX19" fmla="*/ 229543 w 292270"/>
                <a:gd name="connsiteY19" fmla="*/ 157163 h 336550"/>
                <a:gd name="connsiteX20" fmla="*/ 225310 w 292270"/>
                <a:gd name="connsiteY20" fmla="*/ 157163 h 336550"/>
                <a:gd name="connsiteX21" fmla="*/ 225310 w 292270"/>
                <a:gd name="connsiteY21" fmla="*/ 155792 h 336550"/>
                <a:gd name="connsiteX22" fmla="*/ 225310 w 292270"/>
                <a:gd name="connsiteY22" fmla="*/ 132484 h 336550"/>
                <a:gd name="connsiteX23" fmla="*/ 221076 w 292270"/>
                <a:gd name="connsiteY23" fmla="*/ 133855 h 336550"/>
                <a:gd name="connsiteX24" fmla="*/ 221076 w 292270"/>
                <a:gd name="connsiteY24" fmla="*/ 135227 h 336550"/>
                <a:gd name="connsiteX25" fmla="*/ 219665 w 292270"/>
                <a:gd name="connsiteY25" fmla="*/ 133855 h 336550"/>
                <a:gd name="connsiteX26" fmla="*/ 219665 w 292270"/>
                <a:gd name="connsiteY26" fmla="*/ 131113 h 336550"/>
                <a:gd name="connsiteX27" fmla="*/ 219665 w 292270"/>
                <a:gd name="connsiteY27" fmla="*/ 129742 h 336550"/>
                <a:gd name="connsiteX28" fmla="*/ 225310 w 292270"/>
                <a:gd name="connsiteY28" fmla="*/ 127000 h 336550"/>
                <a:gd name="connsiteX29" fmla="*/ 203791 w 292270"/>
                <a:gd name="connsiteY29" fmla="*/ 127000 h 336550"/>
                <a:gd name="connsiteX30" fmla="*/ 207495 w 292270"/>
                <a:gd name="connsiteY30" fmla="*/ 127000 h 336550"/>
                <a:gd name="connsiteX31" fmla="*/ 208730 w 292270"/>
                <a:gd name="connsiteY31" fmla="*/ 127000 h 336550"/>
                <a:gd name="connsiteX32" fmla="*/ 208730 w 292270"/>
                <a:gd name="connsiteY32" fmla="*/ 155792 h 336550"/>
                <a:gd name="connsiteX33" fmla="*/ 207495 w 292270"/>
                <a:gd name="connsiteY33" fmla="*/ 157163 h 336550"/>
                <a:gd name="connsiteX34" fmla="*/ 203791 w 292270"/>
                <a:gd name="connsiteY34" fmla="*/ 157163 h 336550"/>
                <a:gd name="connsiteX35" fmla="*/ 202556 w 292270"/>
                <a:gd name="connsiteY35" fmla="*/ 155792 h 336550"/>
                <a:gd name="connsiteX36" fmla="*/ 202556 w 292270"/>
                <a:gd name="connsiteY36" fmla="*/ 132484 h 336550"/>
                <a:gd name="connsiteX37" fmla="*/ 200086 w 292270"/>
                <a:gd name="connsiteY37" fmla="*/ 133855 h 336550"/>
                <a:gd name="connsiteX38" fmla="*/ 198852 w 292270"/>
                <a:gd name="connsiteY38" fmla="*/ 135227 h 336550"/>
                <a:gd name="connsiteX39" fmla="*/ 198852 w 292270"/>
                <a:gd name="connsiteY39" fmla="*/ 133855 h 336550"/>
                <a:gd name="connsiteX40" fmla="*/ 197617 w 292270"/>
                <a:gd name="connsiteY40" fmla="*/ 131113 h 336550"/>
                <a:gd name="connsiteX41" fmla="*/ 198852 w 292270"/>
                <a:gd name="connsiteY41" fmla="*/ 129742 h 336550"/>
                <a:gd name="connsiteX42" fmla="*/ 203791 w 292270"/>
                <a:gd name="connsiteY42" fmla="*/ 127000 h 336550"/>
                <a:gd name="connsiteX43" fmla="*/ 183964 w 292270"/>
                <a:gd name="connsiteY43" fmla="*/ 127000 h 336550"/>
                <a:gd name="connsiteX44" fmla="*/ 192854 w 292270"/>
                <a:gd name="connsiteY44" fmla="*/ 141426 h 336550"/>
                <a:gd name="connsiteX45" fmla="*/ 182694 w 292270"/>
                <a:gd name="connsiteY45" fmla="*/ 157163 h 336550"/>
                <a:gd name="connsiteX46" fmla="*/ 173804 w 292270"/>
                <a:gd name="connsiteY46" fmla="*/ 142737 h 336550"/>
                <a:gd name="connsiteX47" fmla="*/ 183964 w 292270"/>
                <a:gd name="connsiteY47" fmla="*/ 127000 h 336550"/>
                <a:gd name="connsiteX48" fmla="*/ 161699 w 292270"/>
                <a:gd name="connsiteY48" fmla="*/ 127000 h 336550"/>
                <a:gd name="connsiteX49" fmla="*/ 164478 w 292270"/>
                <a:gd name="connsiteY49" fmla="*/ 127000 h 336550"/>
                <a:gd name="connsiteX50" fmla="*/ 165867 w 292270"/>
                <a:gd name="connsiteY50" fmla="*/ 127000 h 336550"/>
                <a:gd name="connsiteX51" fmla="*/ 165867 w 292270"/>
                <a:gd name="connsiteY51" fmla="*/ 155792 h 336550"/>
                <a:gd name="connsiteX52" fmla="*/ 164478 w 292270"/>
                <a:gd name="connsiteY52" fmla="*/ 157163 h 336550"/>
                <a:gd name="connsiteX53" fmla="*/ 161699 w 292270"/>
                <a:gd name="connsiteY53" fmla="*/ 157163 h 336550"/>
                <a:gd name="connsiteX54" fmla="*/ 160310 w 292270"/>
                <a:gd name="connsiteY54" fmla="*/ 155792 h 336550"/>
                <a:gd name="connsiteX55" fmla="*/ 160310 w 292270"/>
                <a:gd name="connsiteY55" fmla="*/ 132484 h 336550"/>
                <a:gd name="connsiteX56" fmla="*/ 156143 w 292270"/>
                <a:gd name="connsiteY56" fmla="*/ 133855 h 336550"/>
                <a:gd name="connsiteX57" fmla="*/ 156143 w 292270"/>
                <a:gd name="connsiteY57" fmla="*/ 135227 h 336550"/>
                <a:gd name="connsiteX58" fmla="*/ 154754 w 292270"/>
                <a:gd name="connsiteY58" fmla="*/ 133855 h 336550"/>
                <a:gd name="connsiteX59" fmla="*/ 154754 w 292270"/>
                <a:gd name="connsiteY59" fmla="*/ 131113 h 336550"/>
                <a:gd name="connsiteX60" fmla="*/ 154754 w 292270"/>
                <a:gd name="connsiteY60" fmla="*/ 129742 h 336550"/>
                <a:gd name="connsiteX61" fmla="*/ 161699 w 292270"/>
                <a:gd name="connsiteY61" fmla="*/ 127000 h 336550"/>
                <a:gd name="connsiteX62" fmla="*/ 141261 w 292270"/>
                <a:gd name="connsiteY62" fmla="*/ 127000 h 336550"/>
                <a:gd name="connsiteX63" fmla="*/ 151580 w 292270"/>
                <a:gd name="connsiteY63" fmla="*/ 141426 h 336550"/>
                <a:gd name="connsiteX64" fmla="*/ 141261 w 292270"/>
                <a:gd name="connsiteY64" fmla="*/ 157163 h 336550"/>
                <a:gd name="connsiteX65" fmla="*/ 130942 w 292270"/>
                <a:gd name="connsiteY65" fmla="*/ 142737 h 336550"/>
                <a:gd name="connsiteX66" fmla="*/ 141261 w 292270"/>
                <a:gd name="connsiteY66" fmla="*/ 127000 h 336550"/>
                <a:gd name="connsiteX67" fmla="*/ 247736 w 292270"/>
                <a:gd name="connsiteY67" fmla="*/ 80963 h 336550"/>
                <a:gd name="connsiteX68" fmla="*/ 243654 w 292270"/>
                <a:gd name="connsiteY68" fmla="*/ 91970 h 336550"/>
                <a:gd name="connsiteX69" fmla="*/ 247736 w 292270"/>
                <a:gd name="connsiteY69" fmla="*/ 101601 h 336550"/>
                <a:gd name="connsiteX70" fmla="*/ 253179 w 292270"/>
                <a:gd name="connsiteY70" fmla="*/ 90594 h 336550"/>
                <a:gd name="connsiteX71" fmla="*/ 247736 w 292270"/>
                <a:gd name="connsiteY71" fmla="*/ 80963 h 336550"/>
                <a:gd name="connsiteX72" fmla="*/ 205328 w 292270"/>
                <a:gd name="connsiteY72" fmla="*/ 80963 h 336550"/>
                <a:gd name="connsiteX73" fmla="*/ 200792 w 292270"/>
                <a:gd name="connsiteY73" fmla="*/ 91970 h 336550"/>
                <a:gd name="connsiteX74" fmla="*/ 205328 w 292270"/>
                <a:gd name="connsiteY74" fmla="*/ 101601 h 336550"/>
                <a:gd name="connsiteX75" fmla="*/ 208730 w 292270"/>
                <a:gd name="connsiteY75" fmla="*/ 90594 h 336550"/>
                <a:gd name="connsiteX76" fmla="*/ 205328 w 292270"/>
                <a:gd name="connsiteY76" fmla="*/ 80963 h 336550"/>
                <a:gd name="connsiteX77" fmla="*/ 184010 w 292270"/>
                <a:gd name="connsiteY77" fmla="*/ 80963 h 336550"/>
                <a:gd name="connsiteX78" fmla="*/ 178567 w 292270"/>
                <a:gd name="connsiteY78" fmla="*/ 91970 h 336550"/>
                <a:gd name="connsiteX79" fmla="*/ 184010 w 292270"/>
                <a:gd name="connsiteY79" fmla="*/ 101601 h 336550"/>
                <a:gd name="connsiteX80" fmla="*/ 188092 w 292270"/>
                <a:gd name="connsiteY80" fmla="*/ 90594 h 336550"/>
                <a:gd name="connsiteX81" fmla="*/ 184010 w 292270"/>
                <a:gd name="connsiteY81" fmla="*/ 80963 h 336550"/>
                <a:gd name="connsiteX82" fmla="*/ 162011 w 292270"/>
                <a:gd name="connsiteY82" fmla="*/ 80963 h 336550"/>
                <a:gd name="connsiteX83" fmla="*/ 157929 w 292270"/>
                <a:gd name="connsiteY83" fmla="*/ 91970 h 336550"/>
                <a:gd name="connsiteX84" fmla="*/ 162011 w 292270"/>
                <a:gd name="connsiteY84" fmla="*/ 101601 h 336550"/>
                <a:gd name="connsiteX85" fmla="*/ 167454 w 292270"/>
                <a:gd name="connsiteY85" fmla="*/ 90594 h 336550"/>
                <a:gd name="connsiteX86" fmla="*/ 162011 w 292270"/>
                <a:gd name="connsiteY86" fmla="*/ 80963 h 336550"/>
                <a:gd name="connsiteX87" fmla="*/ 76173 w 292270"/>
                <a:gd name="connsiteY87" fmla="*/ 80963 h 336550"/>
                <a:gd name="connsiteX88" fmla="*/ 72204 w 292270"/>
                <a:gd name="connsiteY88" fmla="*/ 91970 h 336550"/>
                <a:gd name="connsiteX89" fmla="*/ 76173 w 292270"/>
                <a:gd name="connsiteY89" fmla="*/ 101601 h 336550"/>
                <a:gd name="connsiteX90" fmla="*/ 80142 w 292270"/>
                <a:gd name="connsiteY90" fmla="*/ 90594 h 336550"/>
                <a:gd name="connsiteX91" fmla="*/ 76173 w 292270"/>
                <a:gd name="connsiteY91" fmla="*/ 80963 h 336550"/>
                <a:gd name="connsiteX92" fmla="*/ 225310 w 292270"/>
                <a:gd name="connsiteY92" fmla="*/ 76200 h 336550"/>
                <a:gd name="connsiteX93" fmla="*/ 226721 w 292270"/>
                <a:gd name="connsiteY93" fmla="*/ 76200 h 336550"/>
                <a:gd name="connsiteX94" fmla="*/ 229543 w 292270"/>
                <a:gd name="connsiteY94" fmla="*/ 76200 h 336550"/>
                <a:gd name="connsiteX95" fmla="*/ 230954 w 292270"/>
                <a:gd name="connsiteY95" fmla="*/ 77511 h 336550"/>
                <a:gd name="connsiteX96" fmla="*/ 230954 w 292270"/>
                <a:gd name="connsiteY96" fmla="*/ 105052 h 336550"/>
                <a:gd name="connsiteX97" fmla="*/ 229543 w 292270"/>
                <a:gd name="connsiteY97" fmla="*/ 106363 h 336550"/>
                <a:gd name="connsiteX98" fmla="*/ 225310 w 292270"/>
                <a:gd name="connsiteY98" fmla="*/ 106363 h 336550"/>
                <a:gd name="connsiteX99" fmla="*/ 225310 w 292270"/>
                <a:gd name="connsiteY99" fmla="*/ 105052 h 336550"/>
                <a:gd name="connsiteX100" fmla="*/ 225310 w 292270"/>
                <a:gd name="connsiteY100" fmla="*/ 82757 h 336550"/>
                <a:gd name="connsiteX101" fmla="*/ 221076 w 292270"/>
                <a:gd name="connsiteY101" fmla="*/ 84069 h 336550"/>
                <a:gd name="connsiteX102" fmla="*/ 219665 w 292270"/>
                <a:gd name="connsiteY102" fmla="*/ 84069 h 336550"/>
                <a:gd name="connsiteX103" fmla="*/ 219665 w 292270"/>
                <a:gd name="connsiteY103" fmla="*/ 81446 h 336550"/>
                <a:gd name="connsiteX104" fmla="*/ 219665 w 292270"/>
                <a:gd name="connsiteY104" fmla="*/ 80134 h 336550"/>
                <a:gd name="connsiteX105" fmla="*/ 225310 w 292270"/>
                <a:gd name="connsiteY105" fmla="*/ 76200 h 336550"/>
                <a:gd name="connsiteX106" fmla="*/ 205555 w 292270"/>
                <a:gd name="connsiteY106" fmla="*/ 76200 h 336550"/>
                <a:gd name="connsiteX107" fmla="*/ 216667 w 292270"/>
                <a:gd name="connsiteY107" fmla="*/ 90626 h 336550"/>
                <a:gd name="connsiteX108" fmla="*/ 205555 w 292270"/>
                <a:gd name="connsiteY108" fmla="*/ 106363 h 336550"/>
                <a:gd name="connsiteX109" fmla="*/ 194442 w 292270"/>
                <a:gd name="connsiteY109" fmla="*/ 91937 h 336550"/>
                <a:gd name="connsiteX110" fmla="*/ 205555 w 292270"/>
                <a:gd name="connsiteY110" fmla="*/ 76200 h 336550"/>
                <a:gd name="connsiteX111" fmla="*/ 183964 w 292270"/>
                <a:gd name="connsiteY111" fmla="*/ 76200 h 336550"/>
                <a:gd name="connsiteX112" fmla="*/ 192854 w 292270"/>
                <a:gd name="connsiteY112" fmla="*/ 90626 h 336550"/>
                <a:gd name="connsiteX113" fmla="*/ 182694 w 292270"/>
                <a:gd name="connsiteY113" fmla="*/ 106363 h 336550"/>
                <a:gd name="connsiteX114" fmla="*/ 173804 w 292270"/>
                <a:gd name="connsiteY114" fmla="*/ 91937 h 336550"/>
                <a:gd name="connsiteX115" fmla="*/ 183964 w 292270"/>
                <a:gd name="connsiteY115" fmla="*/ 76200 h 336550"/>
                <a:gd name="connsiteX116" fmla="*/ 161898 w 292270"/>
                <a:gd name="connsiteY116" fmla="*/ 76200 h 336550"/>
                <a:gd name="connsiteX117" fmla="*/ 172217 w 292270"/>
                <a:gd name="connsiteY117" fmla="*/ 90626 h 336550"/>
                <a:gd name="connsiteX118" fmla="*/ 161898 w 292270"/>
                <a:gd name="connsiteY118" fmla="*/ 106363 h 336550"/>
                <a:gd name="connsiteX119" fmla="*/ 151579 w 292270"/>
                <a:gd name="connsiteY119" fmla="*/ 91937 h 336550"/>
                <a:gd name="connsiteX120" fmla="*/ 161898 w 292270"/>
                <a:gd name="connsiteY120" fmla="*/ 76200 h 336550"/>
                <a:gd name="connsiteX121" fmla="*/ 139584 w 292270"/>
                <a:gd name="connsiteY121" fmla="*/ 76200 h 336550"/>
                <a:gd name="connsiteX122" fmla="*/ 140996 w 292270"/>
                <a:gd name="connsiteY122" fmla="*/ 76200 h 336550"/>
                <a:gd name="connsiteX123" fmla="*/ 143818 w 292270"/>
                <a:gd name="connsiteY123" fmla="*/ 76200 h 336550"/>
                <a:gd name="connsiteX124" fmla="*/ 145229 w 292270"/>
                <a:gd name="connsiteY124" fmla="*/ 77511 h 336550"/>
                <a:gd name="connsiteX125" fmla="*/ 145229 w 292270"/>
                <a:gd name="connsiteY125" fmla="*/ 105052 h 336550"/>
                <a:gd name="connsiteX126" fmla="*/ 143818 w 292270"/>
                <a:gd name="connsiteY126" fmla="*/ 106363 h 336550"/>
                <a:gd name="connsiteX127" fmla="*/ 139584 w 292270"/>
                <a:gd name="connsiteY127" fmla="*/ 106363 h 336550"/>
                <a:gd name="connsiteX128" fmla="*/ 139584 w 292270"/>
                <a:gd name="connsiteY128" fmla="*/ 105052 h 336550"/>
                <a:gd name="connsiteX129" fmla="*/ 139584 w 292270"/>
                <a:gd name="connsiteY129" fmla="*/ 82757 h 336550"/>
                <a:gd name="connsiteX130" fmla="*/ 135351 w 292270"/>
                <a:gd name="connsiteY130" fmla="*/ 84069 h 336550"/>
                <a:gd name="connsiteX131" fmla="*/ 133940 w 292270"/>
                <a:gd name="connsiteY131" fmla="*/ 84069 h 336550"/>
                <a:gd name="connsiteX132" fmla="*/ 132529 w 292270"/>
                <a:gd name="connsiteY132" fmla="*/ 81446 h 336550"/>
                <a:gd name="connsiteX133" fmla="*/ 133940 w 292270"/>
                <a:gd name="connsiteY133" fmla="*/ 80134 h 336550"/>
                <a:gd name="connsiteX134" fmla="*/ 139584 w 292270"/>
                <a:gd name="connsiteY134" fmla="*/ 76200 h 336550"/>
                <a:gd name="connsiteX135" fmla="*/ 118837 w 292270"/>
                <a:gd name="connsiteY135" fmla="*/ 76200 h 336550"/>
                <a:gd name="connsiteX136" fmla="*/ 123005 w 292270"/>
                <a:gd name="connsiteY136" fmla="*/ 76200 h 336550"/>
                <a:gd name="connsiteX137" fmla="*/ 123005 w 292270"/>
                <a:gd name="connsiteY137" fmla="*/ 77511 h 336550"/>
                <a:gd name="connsiteX138" fmla="*/ 123005 w 292270"/>
                <a:gd name="connsiteY138" fmla="*/ 105052 h 336550"/>
                <a:gd name="connsiteX139" fmla="*/ 123005 w 292270"/>
                <a:gd name="connsiteY139" fmla="*/ 106363 h 336550"/>
                <a:gd name="connsiteX140" fmla="*/ 118837 w 292270"/>
                <a:gd name="connsiteY140" fmla="*/ 106363 h 336550"/>
                <a:gd name="connsiteX141" fmla="*/ 117448 w 292270"/>
                <a:gd name="connsiteY141" fmla="*/ 105052 h 336550"/>
                <a:gd name="connsiteX142" fmla="*/ 117448 w 292270"/>
                <a:gd name="connsiteY142" fmla="*/ 82757 h 336550"/>
                <a:gd name="connsiteX143" fmla="*/ 114670 w 292270"/>
                <a:gd name="connsiteY143" fmla="*/ 84069 h 336550"/>
                <a:gd name="connsiteX144" fmla="*/ 113281 w 292270"/>
                <a:gd name="connsiteY144" fmla="*/ 84069 h 336550"/>
                <a:gd name="connsiteX145" fmla="*/ 111892 w 292270"/>
                <a:gd name="connsiteY145" fmla="*/ 81446 h 336550"/>
                <a:gd name="connsiteX146" fmla="*/ 111892 w 292270"/>
                <a:gd name="connsiteY146" fmla="*/ 80134 h 336550"/>
                <a:gd name="connsiteX147" fmla="*/ 118837 w 292270"/>
                <a:gd name="connsiteY147" fmla="*/ 76200 h 336550"/>
                <a:gd name="connsiteX148" fmla="*/ 97207 w 292270"/>
                <a:gd name="connsiteY148" fmla="*/ 76200 h 336550"/>
                <a:gd name="connsiteX149" fmla="*/ 99588 w 292270"/>
                <a:gd name="connsiteY149" fmla="*/ 76200 h 336550"/>
                <a:gd name="connsiteX150" fmla="*/ 100779 w 292270"/>
                <a:gd name="connsiteY150" fmla="*/ 77511 h 336550"/>
                <a:gd name="connsiteX151" fmla="*/ 100779 w 292270"/>
                <a:gd name="connsiteY151" fmla="*/ 105052 h 336550"/>
                <a:gd name="connsiteX152" fmla="*/ 99588 w 292270"/>
                <a:gd name="connsiteY152" fmla="*/ 106363 h 336550"/>
                <a:gd name="connsiteX153" fmla="*/ 97207 w 292270"/>
                <a:gd name="connsiteY153" fmla="*/ 106363 h 336550"/>
                <a:gd name="connsiteX154" fmla="*/ 96016 w 292270"/>
                <a:gd name="connsiteY154" fmla="*/ 105052 h 336550"/>
                <a:gd name="connsiteX155" fmla="*/ 96016 w 292270"/>
                <a:gd name="connsiteY155" fmla="*/ 82757 h 336550"/>
                <a:gd name="connsiteX156" fmla="*/ 92444 w 292270"/>
                <a:gd name="connsiteY156" fmla="*/ 84069 h 336550"/>
                <a:gd name="connsiteX157" fmla="*/ 91254 w 292270"/>
                <a:gd name="connsiteY157" fmla="*/ 84069 h 336550"/>
                <a:gd name="connsiteX158" fmla="*/ 91254 w 292270"/>
                <a:gd name="connsiteY158" fmla="*/ 81446 h 336550"/>
                <a:gd name="connsiteX159" fmla="*/ 91254 w 292270"/>
                <a:gd name="connsiteY159" fmla="*/ 80134 h 336550"/>
                <a:gd name="connsiteX160" fmla="*/ 97207 w 292270"/>
                <a:gd name="connsiteY160" fmla="*/ 76200 h 336550"/>
                <a:gd name="connsiteX161" fmla="*/ 201926 w 292270"/>
                <a:gd name="connsiteY161" fmla="*/ 36513 h 336550"/>
                <a:gd name="connsiteX162" fmla="*/ 200792 w 292270"/>
                <a:gd name="connsiteY162" fmla="*/ 40409 h 336550"/>
                <a:gd name="connsiteX163" fmla="*/ 205328 w 292270"/>
                <a:gd name="connsiteY163" fmla="*/ 50801 h 336550"/>
                <a:gd name="connsiteX164" fmla="*/ 208730 w 292270"/>
                <a:gd name="connsiteY164" fmla="*/ 40409 h 336550"/>
                <a:gd name="connsiteX165" fmla="*/ 208730 w 292270"/>
                <a:gd name="connsiteY165" fmla="*/ 39111 h 336550"/>
                <a:gd name="connsiteX166" fmla="*/ 201926 w 292270"/>
                <a:gd name="connsiteY166" fmla="*/ 36513 h 336550"/>
                <a:gd name="connsiteX167" fmla="*/ 123005 w 292270"/>
                <a:gd name="connsiteY167" fmla="*/ 34925 h 336550"/>
                <a:gd name="connsiteX168" fmla="*/ 116201 w 292270"/>
                <a:gd name="connsiteY168" fmla="*/ 37571 h 336550"/>
                <a:gd name="connsiteX169" fmla="*/ 115067 w 292270"/>
                <a:gd name="connsiteY169" fmla="*/ 38894 h 336550"/>
                <a:gd name="connsiteX170" fmla="*/ 115067 w 292270"/>
                <a:gd name="connsiteY170" fmla="*/ 40216 h 336550"/>
                <a:gd name="connsiteX171" fmla="*/ 119603 w 292270"/>
                <a:gd name="connsiteY171" fmla="*/ 50800 h 336550"/>
                <a:gd name="connsiteX172" fmla="*/ 123005 w 292270"/>
                <a:gd name="connsiteY172" fmla="*/ 40216 h 336550"/>
                <a:gd name="connsiteX173" fmla="*/ 123005 w 292270"/>
                <a:gd name="connsiteY173" fmla="*/ 34925 h 336550"/>
                <a:gd name="connsiteX174" fmla="*/ 162011 w 292270"/>
                <a:gd name="connsiteY174" fmla="*/ 31750 h 336550"/>
                <a:gd name="connsiteX175" fmla="*/ 157929 w 292270"/>
                <a:gd name="connsiteY175" fmla="*/ 40640 h 336550"/>
                <a:gd name="connsiteX176" fmla="*/ 162011 w 292270"/>
                <a:gd name="connsiteY176" fmla="*/ 50800 h 336550"/>
                <a:gd name="connsiteX177" fmla="*/ 167454 w 292270"/>
                <a:gd name="connsiteY177" fmla="*/ 40640 h 336550"/>
                <a:gd name="connsiteX178" fmla="*/ 162011 w 292270"/>
                <a:gd name="connsiteY178" fmla="*/ 31750 h 336550"/>
                <a:gd name="connsiteX179" fmla="*/ 144703 w 292270"/>
                <a:gd name="connsiteY179" fmla="*/ 28575 h 336550"/>
                <a:gd name="connsiteX180" fmla="*/ 144703 w 292270"/>
                <a:gd name="connsiteY180" fmla="*/ 55075 h 336550"/>
                <a:gd name="connsiteX181" fmla="*/ 143389 w 292270"/>
                <a:gd name="connsiteY181" fmla="*/ 55075 h 336550"/>
                <a:gd name="connsiteX182" fmla="*/ 139447 w 292270"/>
                <a:gd name="connsiteY182" fmla="*/ 55075 h 336550"/>
                <a:gd name="connsiteX183" fmla="*/ 139447 w 292270"/>
                <a:gd name="connsiteY183" fmla="*/ 32550 h 336550"/>
                <a:gd name="connsiteX184" fmla="*/ 135504 w 292270"/>
                <a:gd name="connsiteY184" fmla="*/ 33875 h 336550"/>
                <a:gd name="connsiteX185" fmla="*/ 134190 w 292270"/>
                <a:gd name="connsiteY185" fmla="*/ 33875 h 336550"/>
                <a:gd name="connsiteX186" fmla="*/ 132876 w 292270"/>
                <a:gd name="connsiteY186" fmla="*/ 31225 h 336550"/>
                <a:gd name="connsiteX187" fmla="*/ 127619 w 292270"/>
                <a:gd name="connsiteY187" fmla="*/ 32550 h 336550"/>
                <a:gd name="connsiteX188" fmla="*/ 128934 w 292270"/>
                <a:gd name="connsiteY188" fmla="*/ 40500 h 336550"/>
                <a:gd name="connsiteX189" fmla="*/ 118420 w 292270"/>
                <a:gd name="connsiteY189" fmla="*/ 56400 h 336550"/>
                <a:gd name="connsiteX190" fmla="*/ 109221 w 292270"/>
                <a:gd name="connsiteY190" fmla="*/ 41825 h 336550"/>
                <a:gd name="connsiteX191" fmla="*/ 101336 w 292270"/>
                <a:gd name="connsiteY191" fmla="*/ 47125 h 336550"/>
                <a:gd name="connsiteX192" fmla="*/ 101336 w 292270"/>
                <a:gd name="connsiteY192" fmla="*/ 55075 h 336550"/>
                <a:gd name="connsiteX193" fmla="*/ 100022 w 292270"/>
                <a:gd name="connsiteY193" fmla="*/ 55075 h 336550"/>
                <a:gd name="connsiteX194" fmla="*/ 97394 w 292270"/>
                <a:gd name="connsiteY194" fmla="*/ 55075 h 336550"/>
                <a:gd name="connsiteX195" fmla="*/ 96080 w 292270"/>
                <a:gd name="connsiteY195" fmla="*/ 55075 h 336550"/>
                <a:gd name="connsiteX196" fmla="*/ 96080 w 292270"/>
                <a:gd name="connsiteY196" fmla="*/ 49775 h 336550"/>
                <a:gd name="connsiteX197" fmla="*/ 72425 w 292270"/>
                <a:gd name="connsiteY197" fmla="*/ 77600 h 336550"/>
                <a:gd name="connsiteX198" fmla="*/ 76367 w 292270"/>
                <a:gd name="connsiteY198" fmla="*/ 76275 h 336550"/>
                <a:gd name="connsiteX199" fmla="*/ 86880 w 292270"/>
                <a:gd name="connsiteY199" fmla="*/ 90850 h 336550"/>
                <a:gd name="connsiteX200" fmla="*/ 76367 w 292270"/>
                <a:gd name="connsiteY200" fmla="*/ 106750 h 336550"/>
                <a:gd name="connsiteX201" fmla="*/ 67168 w 292270"/>
                <a:gd name="connsiteY201" fmla="*/ 97475 h 336550"/>
                <a:gd name="connsiteX202" fmla="*/ 75053 w 292270"/>
                <a:gd name="connsiteY202" fmla="*/ 127950 h 336550"/>
                <a:gd name="connsiteX203" fmla="*/ 76367 w 292270"/>
                <a:gd name="connsiteY203" fmla="*/ 127950 h 336550"/>
                <a:gd name="connsiteX204" fmla="*/ 78995 w 292270"/>
                <a:gd name="connsiteY204" fmla="*/ 127950 h 336550"/>
                <a:gd name="connsiteX205" fmla="*/ 80310 w 292270"/>
                <a:gd name="connsiteY205" fmla="*/ 127950 h 336550"/>
                <a:gd name="connsiteX206" fmla="*/ 80310 w 292270"/>
                <a:gd name="connsiteY206" fmla="*/ 133250 h 336550"/>
                <a:gd name="connsiteX207" fmla="*/ 88195 w 292270"/>
                <a:gd name="connsiteY207" fmla="*/ 135900 h 336550"/>
                <a:gd name="connsiteX208" fmla="*/ 97394 w 292270"/>
                <a:gd name="connsiteY208" fmla="*/ 126625 h 336550"/>
                <a:gd name="connsiteX209" fmla="*/ 107907 w 292270"/>
                <a:gd name="connsiteY209" fmla="*/ 135900 h 336550"/>
                <a:gd name="connsiteX210" fmla="*/ 114478 w 292270"/>
                <a:gd name="connsiteY210" fmla="*/ 145175 h 336550"/>
                <a:gd name="connsiteX211" fmla="*/ 117106 w 292270"/>
                <a:gd name="connsiteY211" fmla="*/ 151800 h 336550"/>
                <a:gd name="connsiteX212" fmla="*/ 117106 w 292270"/>
                <a:gd name="connsiteY212" fmla="*/ 133250 h 336550"/>
                <a:gd name="connsiteX213" fmla="*/ 114478 w 292270"/>
                <a:gd name="connsiteY213" fmla="*/ 134575 h 336550"/>
                <a:gd name="connsiteX214" fmla="*/ 113164 w 292270"/>
                <a:gd name="connsiteY214" fmla="*/ 135900 h 336550"/>
                <a:gd name="connsiteX215" fmla="*/ 113164 w 292270"/>
                <a:gd name="connsiteY215" fmla="*/ 134575 h 336550"/>
                <a:gd name="connsiteX216" fmla="*/ 111849 w 292270"/>
                <a:gd name="connsiteY216" fmla="*/ 131925 h 336550"/>
                <a:gd name="connsiteX217" fmla="*/ 111849 w 292270"/>
                <a:gd name="connsiteY217" fmla="*/ 130600 h 336550"/>
                <a:gd name="connsiteX218" fmla="*/ 118420 w 292270"/>
                <a:gd name="connsiteY218" fmla="*/ 127950 h 336550"/>
                <a:gd name="connsiteX219" fmla="*/ 122363 w 292270"/>
                <a:gd name="connsiteY219" fmla="*/ 127950 h 336550"/>
                <a:gd name="connsiteX220" fmla="*/ 122363 w 292270"/>
                <a:gd name="connsiteY220" fmla="*/ 155775 h 336550"/>
                <a:gd name="connsiteX221" fmla="*/ 122363 w 292270"/>
                <a:gd name="connsiteY221" fmla="*/ 157100 h 336550"/>
                <a:gd name="connsiteX222" fmla="*/ 121049 w 292270"/>
                <a:gd name="connsiteY222" fmla="*/ 157100 h 336550"/>
                <a:gd name="connsiteX223" fmla="*/ 135504 w 292270"/>
                <a:gd name="connsiteY223" fmla="*/ 162400 h 336550"/>
                <a:gd name="connsiteX224" fmla="*/ 161787 w 292270"/>
                <a:gd name="connsiteY224" fmla="*/ 159750 h 336550"/>
                <a:gd name="connsiteX225" fmla="*/ 181500 w 292270"/>
                <a:gd name="connsiteY225" fmla="*/ 191550 h 336550"/>
                <a:gd name="connsiteX226" fmla="*/ 181500 w 292270"/>
                <a:gd name="connsiteY226" fmla="*/ 183600 h 336550"/>
                <a:gd name="connsiteX227" fmla="*/ 178872 w 292270"/>
                <a:gd name="connsiteY227" fmla="*/ 186250 h 336550"/>
                <a:gd name="connsiteX228" fmla="*/ 177557 w 292270"/>
                <a:gd name="connsiteY228" fmla="*/ 186250 h 336550"/>
                <a:gd name="connsiteX229" fmla="*/ 176243 w 292270"/>
                <a:gd name="connsiteY229" fmla="*/ 184925 h 336550"/>
                <a:gd name="connsiteX230" fmla="*/ 176243 w 292270"/>
                <a:gd name="connsiteY230" fmla="*/ 182275 h 336550"/>
                <a:gd name="connsiteX231" fmla="*/ 176243 w 292270"/>
                <a:gd name="connsiteY231" fmla="*/ 180950 h 336550"/>
                <a:gd name="connsiteX232" fmla="*/ 182814 w 292270"/>
                <a:gd name="connsiteY232" fmla="*/ 178300 h 336550"/>
                <a:gd name="connsiteX233" fmla="*/ 186756 w 292270"/>
                <a:gd name="connsiteY233" fmla="*/ 178300 h 336550"/>
                <a:gd name="connsiteX234" fmla="*/ 186756 w 292270"/>
                <a:gd name="connsiteY234" fmla="*/ 194200 h 336550"/>
                <a:gd name="connsiteX235" fmla="*/ 199898 w 292270"/>
                <a:gd name="connsiteY235" fmla="*/ 186250 h 336550"/>
                <a:gd name="connsiteX236" fmla="*/ 198584 w 292270"/>
                <a:gd name="connsiteY236" fmla="*/ 186250 h 336550"/>
                <a:gd name="connsiteX237" fmla="*/ 198584 w 292270"/>
                <a:gd name="connsiteY237" fmla="*/ 184925 h 336550"/>
                <a:gd name="connsiteX238" fmla="*/ 197270 w 292270"/>
                <a:gd name="connsiteY238" fmla="*/ 182275 h 336550"/>
                <a:gd name="connsiteX239" fmla="*/ 198584 w 292270"/>
                <a:gd name="connsiteY239" fmla="*/ 180950 h 336550"/>
                <a:gd name="connsiteX240" fmla="*/ 199898 w 292270"/>
                <a:gd name="connsiteY240" fmla="*/ 180950 h 336550"/>
                <a:gd name="connsiteX241" fmla="*/ 199898 w 292270"/>
                <a:gd name="connsiteY241" fmla="*/ 166375 h 336550"/>
                <a:gd name="connsiteX242" fmla="*/ 234066 w 292270"/>
                <a:gd name="connsiteY242" fmla="*/ 161075 h 336550"/>
                <a:gd name="connsiteX243" fmla="*/ 241951 w 292270"/>
                <a:gd name="connsiteY243" fmla="*/ 146500 h 336550"/>
                <a:gd name="connsiteX244" fmla="*/ 245894 w 292270"/>
                <a:gd name="connsiteY244" fmla="*/ 143850 h 336550"/>
                <a:gd name="connsiteX245" fmla="*/ 245894 w 292270"/>
                <a:gd name="connsiteY245" fmla="*/ 133250 h 336550"/>
                <a:gd name="connsiteX246" fmla="*/ 241951 w 292270"/>
                <a:gd name="connsiteY246" fmla="*/ 134575 h 336550"/>
                <a:gd name="connsiteX247" fmla="*/ 241951 w 292270"/>
                <a:gd name="connsiteY247" fmla="*/ 135900 h 336550"/>
                <a:gd name="connsiteX248" fmla="*/ 240637 w 292270"/>
                <a:gd name="connsiteY248" fmla="*/ 134575 h 336550"/>
                <a:gd name="connsiteX249" fmla="*/ 240637 w 292270"/>
                <a:gd name="connsiteY249" fmla="*/ 131925 h 336550"/>
                <a:gd name="connsiteX250" fmla="*/ 240637 w 292270"/>
                <a:gd name="connsiteY250" fmla="*/ 130600 h 336550"/>
                <a:gd name="connsiteX251" fmla="*/ 247208 w 292270"/>
                <a:gd name="connsiteY251" fmla="*/ 127950 h 336550"/>
                <a:gd name="connsiteX252" fmla="*/ 249836 w 292270"/>
                <a:gd name="connsiteY252" fmla="*/ 127950 h 336550"/>
                <a:gd name="connsiteX253" fmla="*/ 251151 w 292270"/>
                <a:gd name="connsiteY253" fmla="*/ 127950 h 336550"/>
                <a:gd name="connsiteX254" fmla="*/ 251151 w 292270"/>
                <a:gd name="connsiteY254" fmla="*/ 143850 h 336550"/>
                <a:gd name="connsiteX255" fmla="*/ 252465 w 292270"/>
                <a:gd name="connsiteY255" fmla="*/ 143850 h 336550"/>
                <a:gd name="connsiteX256" fmla="*/ 257721 w 292270"/>
                <a:gd name="connsiteY256" fmla="*/ 94825 h 336550"/>
                <a:gd name="connsiteX257" fmla="*/ 247208 w 292270"/>
                <a:gd name="connsiteY257" fmla="*/ 106750 h 336550"/>
                <a:gd name="connsiteX258" fmla="*/ 238009 w 292270"/>
                <a:gd name="connsiteY258" fmla="*/ 92175 h 336550"/>
                <a:gd name="connsiteX259" fmla="*/ 248522 w 292270"/>
                <a:gd name="connsiteY259" fmla="*/ 76275 h 336550"/>
                <a:gd name="connsiteX260" fmla="*/ 249836 w 292270"/>
                <a:gd name="connsiteY260" fmla="*/ 76275 h 336550"/>
                <a:gd name="connsiteX261" fmla="*/ 230124 w 292270"/>
                <a:gd name="connsiteY261" fmla="*/ 52425 h 336550"/>
                <a:gd name="connsiteX262" fmla="*/ 230124 w 292270"/>
                <a:gd name="connsiteY262" fmla="*/ 55075 h 336550"/>
                <a:gd name="connsiteX263" fmla="*/ 228810 w 292270"/>
                <a:gd name="connsiteY263" fmla="*/ 55075 h 336550"/>
                <a:gd name="connsiteX264" fmla="*/ 224867 w 292270"/>
                <a:gd name="connsiteY264" fmla="*/ 55075 h 336550"/>
                <a:gd name="connsiteX265" fmla="*/ 224867 w 292270"/>
                <a:gd name="connsiteY265" fmla="*/ 48450 h 336550"/>
                <a:gd name="connsiteX266" fmla="*/ 215668 w 292270"/>
                <a:gd name="connsiteY266" fmla="*/ 43150 h 336550"/>
                <a:gd name="connsiteX267" fmla="*/ 205155 w 292270"/>
                <a:gd name="connsiteY267" fmla="*/ 56400 h 336550"/>
                <a:gd name="connsiteX268" fmla="*/ 194641 w 292270"/>
                <a:gd name="connsiteY268" fmla="*/ 40500 h 336550"/>
                <a:gd name="connsiteX269" fmla="*/ 195956 w 292270"/>
                <a:gd name="connsiteY269" fmla="*/ 33875 h 336550"/>
                <a:gd name="connsiteX270" fmla="*/ 186756 w 292270"/>
                <a:gd name="connsiteY270" fmla="*/ 31225 h 336550"/>
                <a:gd name="connsiteX271" fmla="*/ 186756 w 292270"/>
                <a:gd name="connsiteY271" fmla="*/ 55075 h 336550"/>
                <a:gd name="connsiteX272" fmla="*/ 182814 w 292270"/>
                <a:gd name="connsiteY272" fmla="*/ 55075 h 336550"/>
                <a:gd name="connsiteX273" fmla="*/ 181500 w 292270"/>
                <a:gd name="connsiteY273" fmla="*/ 55075 h 336550"/>
                <a:gd name="connsiteX274" fmla="*/ 181500 w 292270"/>
                <a:gd name="connsiteY274" fmla="*/ 32550 h 336550"/>
                <a:gd name="connsiteX275" fmla="*/ 178872 w 292270"/>
                <a:gd name="connsiteY275" fmla="*/ 33875 h 336550"/>
                <a:gd name="connsiteX276" fmla="*/ 177557 w 292270"/>
                <a:gd name="connsiteY276" fmla="*/ 33875 h 336550"/>
                <a:gd name="connsiteX277" fmla="*/ 176243 w 292270"/>
                <a:gd name="connsiteY277" fmla="*/ 33875 h 336550"/>
                <a:gd name="connsiteX278" fmla="*/ 176243 w 292270"/>
                <a:gd name="connsiteY278" fmla="*/ 31225 h 336550"/>
                <a:gd name="connsiteX279" fmla="*/ 176243 w 292270"/>
                <a:gd name="connsiteY279" fmla="*/ 29900 h 336550"/>
                <a:gd name="connsiteX280" fmla="*/ 177557 w 292270"/>
                <a:gd name="connsiteY280" fmla="*/ 29900 h 336550"/>
                <a:gd name="connsiteX281" fmla="*/ 168358 w 292270"/>
                <a:gd name="connsiteY281" fmla="*/ 28575 h 336550"/>
                <a:gd name="connsiteX282" fmla="*/ 172301 w 292270"/>
                <a:gd name="connsiteY282" fmla="*/ 40500 h 336550"/>
                <a:gd name="connsiteX283" fmla="*/ 161787 w 292270"/>
                <a:gd name="connsiteY283" fmla="*/ 56400 h 336550"/>
                <a:gd name="connsiteX284" fmla="*/ 151274 w 292270"/>
                <a:gd name="connsiteY284" fmla="*/ 40500 h 336550"/>
                <a:gd name="connsiteX285" fmla="*/ 156531 w 292270"/>
                <a:gd name="connsiteY285" fmla="*/ 28575 h 336550"/>
                <a:gd name="connsiteX286" fmla="*/ 144703 w 292270"/>
                <a:gd name="connsiteY286" fmla="*/ 28575 h 336550"/>
                <a:gd name="connsiteX287" fmla="*/ 164533 w 292270"/>
                <a:gd name="connsiteY287" fmla="*/ 0 h 336550"/>
                <a:gd name="connsiteX288" fmla="*/ 266895 w 292270"/>
                <a:gd name="connsiteY288" fmla="*/ 48642 h 336550"/>
                <a:gd name="connsiteX289" fmla="*/ 291829 w 292270"/>
                <a:gd name="connsiteY289" fmla="*/ 130150 h 336550"/>
                <a:gd name="connsiteX290" fmla="*/ 269520 w 292270"/>
                <a:gd name="connsiteY290" fmla="*/ 206400 h 336550"/>
                <a:gd name="connsiteX291" fmla="*/ 257709 w 292270"/>
                <a:gd name="connsiteY291" fmla="*/ 324718 h 336550"/>
                <a:gd name="connsiteX292" fmla="*/ 256396 w 292270"/>
                <a:gd name="connsiteY292" fmla="*/ 332606 h 336550"/>
                <a:gd name="connsiteX293" fmla="*/ 249835 w 292270"/>
                <a:gd name="connsiteY293" fmla="*/ 336550 h 336550"/>
                <a:gd name="connsiteX294" fmla="*/ 105478 w 292270"/>
                <a:gd name="connsiteY294" fmla="*/ 336550 h 336550"/>
                <a:gd name="connsiteX295" fmla="*/ 97604 w 292270"/>
                <a:gd name="connsiteY295" fmla="*/ 331292 h 336550"/>
                <a:gd name="connsiteX296" fmla="*/ 96292 w 292270"/>
                <a:gd name="connsiteY296" fmla="*/ 315516 h 336550"/>
                <a:gd name="connsiteX297" fmla="*/ 96292 w 292270"/>
                <a:gd name="connsiteY297" fmla="*/ 312887 h 336550"/>
                <a:gd name="connsiteX298" fmla="*/ 71357 w 292270"/>
                <a:gd name="connsiteY298" fmla="*/ 294481 h 336550"/>
                <a:gd name="connsiteX299" fmla="*/ 31987 w 292270"/>
                <a:gd name="connsiteY299" fmla="*/ 278706 h 336550"/>
                <a:gd name="connsiteX300" fmla="*/ 25426 w 292270"/>
                <a:gd name="connsiteY300" fmla="*/ 236637 h 336550"/>
                <a:gd name="connsiteX301" fmla="*/ 21489 w 292270"/>
                <a:gd name="connsiteY301" fmla="*/ 209029 h 336550"/>
                <a:gd name="connsiteX302" fmla="*/ 16239 w 292270"/>
                <a:gd name="connsiteY302" fmla="*/ 205085 h 336550"/>
                <a:gd name="connsiteX303" fmla="*/ 491 w 292270"/>
                <a:gd name="connsiteY303" fmla="*/ 191939 h 336550"/>
                <a:gd name="connsiteX304" fmla="*/ 4428 w 292270"/>
                <a:gd name="connsiteY304" fmla="*/ 177478 h 336550"/>
                <a:gd name="connsiteX305" fmla="*/ 24113 w 292270"/>
                <a:gd name="connsiteY305" fmla="*/ 126206 h 336550"/>
                <a:gd name="connsiteX306" fmla="*/ 29363 w 292270"/>
                <a:gd name="connsiteY306" fmla="*/ 97284 h 336550"/>
                <a:gd name="connsiteX307" fmla="*/ 81856 w 292270"/>
                <a:gd name="connsiteY307" fmla="*/ 26293 h 336550"/>
                <a:gd name="connsiteX308" fmla="*/ 164533 w 292270"/>
                <a:gd name="connsiteY308" fmla="*/ 0 h 3365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292270" h="336550">
                  <a:moveTo>
                    <a:pt x="184010" y="131763"/>
                  </a:moveTo>
                  <a:cubicBezTo>
                    <a:pt x="179928" y="131763"/>
                    <a:pt x="178567" y="135573"/>
                    <a:pt x="178567" y="141923"/>
                  </a:cubicBezTo>
                  <a:cubicBezTo>
                    <a:pt x="178567" y="147003"/>
                    <a:pt x="179928" y="150813"/>
                    <a:pt x="184010" y="150813"/>
                  </a:cubicBezTo>
                  <a:cubicBezTo>
                    <a:pt x="188092" y="150813"/>
                    <a:pt x="188092" y="144463"/>
                    <a:pt x="188092" y="141923"/>
                  </a:cubicBezTo>
                  <a:cubicBezTo>
                    <a:pt x="188092" y="138113"/>
                    <a:pt x="188092" y="131763"/>
                    <a:pt x="184010" y="131763"/>
                  </a:cubicBezTo>
                  <a:close/>
                  <a:moveTo>
                    <a:pt x="141147" y="131763"/>
                  </a:moveTo>
                  <a:cubicBezTo>
                    <a:pt x="138425" y="131763"/>
                    <a:pt x="135704" y="135573"/>
                    <a:pt x="135704" y="141923"/>
                  </a:cubicBezTo>
                  <a:cubicBezTo>
                    <a:pt x="135704" y="147003"/>
                    <a:pt x="138425" y="150813"/>
                    <a:pt x="141147" y="150813"/>
                  </a:cubicBezTo>
                  <a:cubicBezTo>
                    <a:pt x="145229" y="150813"/>
                    <a:pt x="145229" y="144463"/>
                    <a:pt x="145229" y="141923"/>
                  </a:cubicBezTo>
                  <a:cubicBezTo>
                    <a:pt x="145229" y="138113"/>
                    <a:pt x="145229" y="131763"/>
                    <a:pt x="141147" y="131763"/>
                  </a:cubicBezTo>
                  <a:close/>
                  <a:moveTo>
                    <a:pt x="96811" y="131763"/>
                  </a:moveTo>
                  <a:cubicBezTo>
                    <a:pt x="95488" y="131763"/>
                    <a:pt x="94165" y="132822"/>
                    <a:pt x="92842" y="134938"/>
                  </a:cubicBezTo>
                  <a:cubicBezTo>
                    <a:pt x="95488" y="134938"/>
                    <a:pt x="98134" y="134938"/>
                    <a:pt x="100780" y="134938"/>
                  </a:cubicBezTo>
                  <a:cubicBezTo>
                    <a:pt x="100780" y="132822"/>
                    <a:pt x="99457" y="131763"/>
                    <a:pt x="96811" y="131763"/>
                  </a:cubicBezTo>
                  <a:close/>
                  <a:moveTo>
                    <a:pt x="225310" y="127000"/>
                  </a:moveTo>
                  <a:cubicBezTo>
                    <a:pt x="226721" y="127000"/>
                    <a:pt x="226721" y="127000"/>
                    <a:pt x="226721" y="127000"/>
                  </a:cubicBezTo>
                  <a:cubicBezTo>
                    <a:pt x="226721" y="127000"/>
                    <a:pt x="226721" y="127000"/>
                    <a:pt x="229543" y="127000"/>
                  </a:cubicBezTo>
                  <a:cubicBezTo>
                    <a:pt x="230954" y="127000"/>
                    <a:pt x="230954" y="127000"/>
                    <a:pt x="230954" y="127000"/>
                  </a:cubicBezTo>
                  <a:cubicBezTo>
                    <a:pt x="230954" y="127000"/>
                    <a:pt x="230954" y="127000"/>
                    <a:pt x="230954" y="155792"/>
                  </a:cubicBezTo>
                  <a:cubicBezTo>
                    <a:pt x="230954" y="155792"/>
                    <a:pt x="230954" y="157163"/>
                    <a:pt x="229543" y="157163"/>
                  </a:cubicBezTo>
                  <a:cubicBezTo>
                    <a:pt x="229543" y="157163"/>
                    <a:pt x="229543" y="157163"/>
                    <a:pt x="225310" y="157163"/>
                  </a:cubicBezTo>
                  <a:cubicBezTo>
                    <a:pt x="225310" y="157163"/>
                    <a:pt x="225310" y="155792"/>
                    <a:pt x="225310" y="155792"/>
                  </a:cubicBezTo>
                  <a:cubicBezTo>
                    <a:pt x="225310" y="155792"/>
                    <a:pt x="225310" y="155792"/>
                    <a:pt x="225310" y="132484"/>
                  </a:cubicBezTo>
                  <a:cubicBezTo>
                    <a:pt x="225310" y="132484"/>
                    <a:pt x="225310" y="132484"/>
                    <a:pt x="221076" y="133855"/>
                  </a:cubicBezTo>
                  <a:cubicBezTo>
                    <a:pt x="221076" y="135227"/>
                    <a:pt x="221076" y="135227"/>
                    <a:pt x="221076" y="135227"/>
                  </a:cubicBezTo>
                  <a:cubicBezTo>
                    <a:pt x="219665" y="133855"/>
                    <a:pt x="219665" y="133855"/>
                    <a:pt x="219665" y="133855"/>
                  </a:cubicBezTo>
                  <a:cubicBezTo>
                    <a:pt x="219665" y="133855"/>
                    <a:pt x="219665" y="133855"/>
                    <a:pt x="219665" y="131113"/>
                  </a:cubicBezTo>
                  <a:cubicBezTo>
                    <a:pt x="218254" y="131113"/>
                    <a:pt x="219665" y="129742"/>
                    <a:pt x="219665" y="129742"/>
                  </a:cubicBezTo>
                  <a:cubicBezTo>
                    <a:pt x="219665" y="129742"/>
                    <a:pt x="219665" y="129742"/>
                    <a:pt x="225310" y="127000"/>
                  </a:cubicBezTo>
                  <a:close/>
                  <a:moveTo>
                    <a:pt x="203791" y="127000"/>
                  </a:moveTo>
                  <a:cubicBezTo>
                    <a:pt x="203791" y="127000"/>
                    <a:pt x="203791" y="127000"/>
                    <a:pt x="207495" y="127000"/>
                  </a:cubicBezTo>
                  <a:cubicBezTo>
                    <a:pt x="207495" y="127000"/>
                    <a:pt x="208730" y="127000"/>
                    <a:pt x="208730" y="127000"/>
                  </a:cubicBezTo>
                  <a:cubicBezTo>
                    <a:pt x="208730" y="127000"/>
                    <a:pt x="208730" y="127000"/>
                    <a:pt x="208730" y="155792"/>
                  </a:cubicBezTo>
                  <a:cubicBezTo>
                    <a:pt x="208730" y="155792"/>
                    <a:pt x="207495" y="157163"/>
                    <a:pt x="207495" y="157163"/>
                  </a:cubicBezTo>
                  <a:cubicBezTo>
                    <a:pt x="207495" y="157163"/>
                    <a:pt x="207495" y="157163"/>
                    <a:pt x="203791" y="157163"/>
                  </a:cubicBezTo>
                  <a:cubicBezTo>
                    <a:pt x="203791" y="157163"/>
                    <a:pt x="202556" y="155792"/>
                    <a:pt x="202556" y="155792"/>
                  </a:cubicBezTo>
                  <a:cubicBezTo>
                    <a:pt x="202556" y="155792"/>
                    <a:pt x="202556" y="155792"/>
                    <a:pt x="202556" y="132484"/>
                  </a:cubicBezTo>
                  <a:cubicBezTo>
                    <a:pt x="202556" y="132484"/>
                    <a:pt x="202556" y="132484"/>
                    <a:pt x="200086" y="133855"/>
                  </a:cubicBezTo>
                  <a:cubicBezTo>
                    <a:pt x="200086" y="135227"/>
                    <a:pt x="198852" y="135227"/>
                    <a:pt x="198852" y="135227"/>
                  </a:cubicBezTo>
                  <a:cubicBezTo>
                    <a:pt x="198852" y="133855"/>
                    <a:pt x="198852" y="133855"/>
                    <a:pt x="198852" y="133855"/>
                  </a:cubicBezTo>
                  <a:cubicBezTo>
                    <a:pt x="198852" y="133855"/>
                    <a:pt x="198852" y="133855"/>
                    <a:pt x="197617" y="131113"/>
                  </a:cubicBezTo>
                  <a:cubicBezTo>
                    <a:pt x="197617" y="131113"/>
                    <a:pt x="197617" y="129742"/>
                    <a:pt x="198852" y="129742"/>
                  </a:cubicBezTo>
                  <a:cubicBezTo>
                    <a:pt x="198852" y="129742"/>
                    <a:pt x="198852" y="129742"/>
                    <a:pt x="203791" y="127000"/>
                  </a:cubicBezTo>
                  <a:close/>
                  <a:moveTo>
                    <a:pt x="183964" y="127000"/>
                  </a:moveTo>
                  <a:cubicBezTo>
                    <a:pt x="189044" y="127000"/>
                    <a:pt x="192854" y="132246"/>
                    <a:pt x="192854" y="141426"/>
                  </a:cubicBezTo>
                  <a:cubicBezTo>
                    <a:pt x="192854" y="151918"/>
                    <a:pt x="189044" y="157163"/>
                    <a:pt x="182694" y="157163"/>
                  </a:cubicBezTo>
                  <a:cubicBezTo>
                    <a:pt x="177614" y="157163"/>
                    <a:pt x="173804" y="151918"/>
                    <a:pt x="173804" y="142737"/>
                  </a:cubicBezTo>
                  <a:cubicBezTo>
                    <a:pt x="173804" y="133557"/>
                    <a:pt x="177614" y="127000"/>
                    <a:pt x="183964" y="127000"/>
                  </a:cubicBezTo>
                  <a:close/>
                  <a:moveTo>
                    <a:pt x="161699" y="127000"/>
                  </a:moveTo>
                  <a:cubicBezTo>
                    <a:pt x="161699" y="127000"/>
                    <a:pt x="161699" y="127000"/>
                    <a:pt x="164478" y="127000"/>
                  </a:cubicBezTo>
                  <a:cubicBezTo>
                    <a:pt x="165867" y="127000"/>
                    <a:pt x="165867" y="127000"/>
                    <a:pt x="165867" y="127000"/>
                  </a:cubicBezTo>
                  <a:cubicBezTo>
                    <a:pt x="165867" y="127000"/>
                    <a:pt x="165867" y="127000"/>
                    <a:pt x="165867" y="155792"/>
                  </a:cubicBezTo>
                  <a:cubicBezTo>
                    <a:pt x="165867" y="155792"/>
                    <a:pt x="165867" y="157163"/>
                    <a:pt x="164478" y="157163"/>
                  </a:cubicBezTo>
                  <a:cubicBezTo>
                    <a:pt x="164478" y="157163"/>
                    <a:pt x="164478" y="157163"/>
                    <a:pt x="161699" y="157163"/>
                  </a:cubicBezTo>
                  <a:cubicBezTo>
                    <a:pt x="160310" y="157163"/>
                    <a:pt x="160310" y="155792"/>
                    <a:pt x="160310" y="155792"/>
                  </a:cubicBezTo>
                  <a:cubicBezTo>
                    <a:pt x="160310" y="155792"/>
                    <a:pt x="160310" y="155792"/>
                    <a:pt x="160310" y="132484"/>
                  </a:cubicBezTo>
                  <a:cubicBezTo>
                    <a:pt x="160310" y="132484"/>
                    <a:pt x="160310" y="132484"/>
                    <a:pt x="156143" y="133855"/>
                  </a:cubicBezTo>
                  <a:cubicBezTo>
                    <a:pt x="156143" y="135227"/>
                    <a:pt x="156143" y="135227"/>
                    <a:pt x="156143" y="135227"/>
                  </a:cubicBezTo>
                  <a:cubicBezTo>
                    <a:pt x="154754" y="133855"/>
                    <a:pt x="154754" y="133855"/>
                    <a:pt x="154754" y="133855"/>
                  </a:cubicBezTo>
                  <a:cubicBezTo>
                    <a:pt x="154754" y="133855"/>
                    <a:pt x="154754" y="133855"/>
                    <a:pt x="154754" y="131113"/>
                  </a:cubicBezTo>
                  <a:cubicBezTo>
                    <a:pt x="154754" y="131113"/>
                    <a:pt x="154754" y="129742"/>
                    <a:pt x="154754" y="129742"/>
                  </a:cubicBezTo>
                  <a:cubicBezTo>
                    <a:pt x="154754" y="129742"/>
                    <a:pt x="154754" y="129742"/>
                    <a:pt x="161699" y="127000"/>
                  </a:cubicBezTo>
                  <a:close/>
                  <a:moveTo>
                    <a:pt x="141261" y="127000"/>
                  </a:moveTo>
                  <a:cubicBezTo>
                    <a:pt x="147710" y="127000"/>
                    <a:pt x="151580" y="132246"/>
                    <a:pt x="151580" y="141426"/>
                  </a:cubicBezTo>
                  <a:cubicBezTo>
                    <a:pt x="151580" y="151918"/>
                    <a:pt x="147710" y="157163"/>
                    <a:pt x="141261" y="157163"/>
                  </a:cubicBezTo>
                  <a:cubicBezTo>
                    <a:pt x="134811" y="157163"/>
                    <a:pt x="130942" y="151918"/>
                    <a:pt x="130942" y="142737"/>
                  </a:cubicBezTo>
                  <a:cubicBezTo>
                    <a:pt x="130942" y="133557"/>
                    <a:pt x="134811" y="127000"/>
                    <a:pt x="141261" y="127000"/>
                  </a:cubicBezTo>
                  <a:close/>
                  <a:moveTo>
                    <a:pt x="247736" y="80963"/>
                  </a:moveTo>
                  <a:cubicBezTo>
                    <a:pt x="245015" y="80963"/>
                    <a:pt x="243654" y="85091"/>
                    <a:pt x="243654" y="91970"/>
                  </a:cubicBezTo>
                  <a:cubicBezTo>
                    <a:pt x="243654" y="97474"/>
                    <a:pt x="245015" y="101601"/>
                    <a:pt x="247736" y="101601"/>
                  </a:cubicBezTo>
                  <a:cubicBezTo>
                    <a:pt x="251818" y="101601"/>
                    <a:pt x="253179" y="94722"/>
                    <a:pt x="253179" y="90594"/>
                  </a:cubicBezTo>
                  <a:cubicBezTo>
                    <a:pt x="253179" y="87843"/>
                    <a:pt x="251818" y="80963"/>
                    <a:pt x="247736" y="80963"/>
                  </a:cubicBezTo>
                  <a:close/>
                  <a:moveTo>
                    <a:pt x="205328" y="80963"/>
                  </a:moveTo>
                  <a:cubicBezTo>
                    <a:pt x="203060" y="80963"/>
                    <a:pt x="200792" y="85091"/>
                    <a:pt x="200792" y="91970"/>
                  </a:cubicBezTo>
                  <a:cubicBezTo>
                    <a:pt x="200792" y="97474"/>
                    <a:pt x="203060" y="101601"/>
                    <a:pt x="205328" y="101601"/>
                  </a:cubicBezTo>
                  <a:cubicBezTo>
                    <a:pt x="208730" y="101601"/>
                    <a:pt x="208730" y="94722"/>
                    <a:pt x="208730" y="90594"/>
                  </a:cubicBezTo>
                  <a:cubicBezTo>
                    <a:pt x="208730" y="87843"/>
                    <a:pt x="208730" y="80963"/>
                    <a:pt x="205328" y="80963"/>
                  </a:cubicBezTo>
                  <a:close/>
                  <a:moveTo>
                    <a:pt x="184010" y="80963"/>
                  </a:moveTo>
                  <a:cubicBezTo>
                    <a:pt x="179928" y="80963"/>
                    <a:pt x="178567" y="85091"/>
                    <a:pt x="178567" y="91970"/>
                  </a:cubicBezTo>
                  <a:cubicBezTo>
                    <a:pt x="178567" y="97474"/>
                    <a:pt x="179928" y="101601"/>
                    <a:pt x="184010" y="101601"/>
                  </a:cubicBezTo>
                  <a:cubicBezTo>
                    <a:pt x="188092" y="101601"/>
                    <a:pt x="188092" y="94722"/>
                    <a:pt x="188092" y="90594"/>
                  </a:cubicBezTo>
                  <a:cubicBezTo>
                    <a:pt x="188092" y="87843"/>
                    <a:pt x="188092" y="80963"/>
                    <a:pt x="184010" y="80963"/>
                  </a:cubicBezTo>
                  <a:close/>
                  <a:moveTo>
                    <a:pt x="162011" y="80963"/>
                  </a:moveTo>
                  <a:cubicBezTo>
                    <a:pt x="159290" y="80963"/>
                    <a:pt x="157929" y="85091"/>
                    <a:pt x="157929" y="91970"/>
                  </a:cubicBezTo>
                  <a:cubicBezTo>
                    <a:pt x="157929" y="97474"/>
                    <a:pt x="159290" y="101601"/>
                    <a:pt x="162011" y="101601"/>
                  </a:cubicBezTo>
                  <a:cubicBezTo>
                    <a:pt x="166093" y="101601"/>
                    <a:pt x="167454" y="94722"/>
                    <a:pt x="167454" y="90594"/>
                  </a:cubicBezTo>
                  <a:cubicBezTo>
                    <a:pt x="167454" y="87843"/>
                    <a:pt x="166093" y="80963"/>
                    <a:pt x="162011" y="80963"/>
                  </a:cubicBezTo>
                  <a:close/>
                  <a:moveTo>
                    <a:pt x="76173" y="80963"/>
                  </a:moveTo>
                  <a:cubicBezTo>
                    <a:pt x="73527" y="80963"/>
                    <a:pt x="72204" y="85091"/>
                    <a:pt x="72204" y="91970"/>
                  </a:cubicBezTo>
                  <a:cubicBezTo>
                    <a:pt x="72204" y="97474"/>
                    <a:pt x="73527" y="101601"/>
                    <a:pt x="76173" y="101601"/>
                  </a:cubicBezTo>
                  <a:cubicBezTo>
                    <a:pt x="80142" y="101601"/>
                    <a:pt x="80142" y="94722"/>
                    <a:pt x="80142" y="90594"/>
                  </a:cubicBezTo>
                  <a:cubicBezTo>
                    <a:pt x="80142" y="87843"/>
                    <a:pt x="80142" y="80963"/>
                    <a:pt x="76173" y="80963"/>
                  </a:cubicBezTo>
                  <a:close/>
                  <a:moveTo>
                    <a:pt x="225310" y="76200"/>
                  </a:moveTo>
                  <a:cubicBezTo>
                    <a:pt x="226721" y="76200"/>
                    <a:pt x="226721" y="76200"/>
                    <a:pt x="226721" y="76200"/>
                  </a:cubicBezTo>
                  <a:cubicBezTo>
                    <a:pt x="226721" y="76200"/>
                    <a:pt x="226721" y="76200"/>
                    <a:pt x="229543" y="76200"/>
                  </a:cubicBezTo>
                  <a:cubicBezTo>
                    <a:pt x="230954" y="76200"/>
                    <a:pt x="230954" y="77511"/>
                    <a:pt x="230954" y="77511"/>
                  </a:cubicBezTo>
                  <a:cubicBezTo>
                    <a:pt x="230954" y="77511"/>
                    <a:pt x="230954" y="77511"/>
                    <a:pt x="230954" y="105052"/>
                  </a:cubicBezTo>
                  <a:cubicBezTo>
                    <a:pt x="230954" y="105052"/>
                    <a:pt x="230954" y="106363"/>
                    <a:pt x="229543" y="106363"/>
                  </a:cubicBezTo>
                  <a:cubicBezTo>
                    <a:pt x="229543" y="106363"/>
                    <a:pt x="229543" y="106363"/>
                    <a:pt x="225310" y="106363"/>
                  </a:cubicBezTo>
                  <a:cubicBezTo>
                    <a:pt x="225310" y="106363"/>
                    <a:pt x="225310" y="105052"/>
                    <a:pt x="225310" y="105052"/>
                  </a:cubicBezTo>
                  <a:cubicBezTo>
                    <a:pt x="225310" y="105052"/>
                    <a:pt x="225310" y="105052"/>
                    <a:pt x="225310" y="82757"/>
                  </a:cubicBezTo>
                  <a:cubicBezTo>
                    <a:pt x="225310" y="82757"/>
                    <a:pt x="225310" y="82757"/>
                    <a:pt x="221076" y="84069"/>
                  </a:cubicBezTo>
                  <a:cubicBezTo>
                    <a:pt x="219665" y="84069"/>
                    <a:pt x="219665" y="84069"/>
                    <a:pt x="219665" y="84069"/>
                  </a:cubicBezTo>
                  <a:cubicBezTo>
                    <a:pt x="219665" y="84069"/>
                    <a:pt x="219665" y="84069"/>
                    <a:pt x="219665" y="81446"/>
                  </a:cubicBezTo>
                  <a:cubicBezTo>
                    <a:pt x="218254" y="80134"/>
                    <a:pt x="219665" y="80134"/>
                    <a:pt x="219665" y="80134"/>
                  </a:cubicBezTo>
                  <a:cubicBezTo>
                    <a:pt x="219665" y="80134"/>
                    <a:pt x="219665" y="80134"/>
                    <a:pt x="225310" y="76200"/>
                  </a:cubicBezTo>
                  <a:close/>
                  <a:moveTo>
                    <a:pt x="205555" y="76200"/>
                  </a:moveTo>
                  <a:cubicBezTo>
                    <a:pt x="212500" y="76200"/>
                    <a:pt x="216667" y="81446"/>
                    <a:pt x="216667" y="90626"/>
                  </a:cubicBezTo>
                  <a:cubicBezTo>
                    <a:pt x="216667" y="101118"/>
                    <a:pt x="212500" y="106363"/>
                    <a:pt x="205555" y="106363"/>
                  </a:cubicBezTo>
                  <a:cubicBezTo>
                    <a:pt x="198609" y="106363"/>
                    <a:pt x="194442" y="101118"/>
                    <a:pt x="194442" y="91937"/>
                  </a:cubicBezTo>
                  <a:cubicBezTo>
                    <a:pt x="194442" y="81446"/>
                    <a:pt x="198609" y="76200"/>
                    <a:pt x="205555" y="76200"/>
                  </a:cubicBezTo>
                  <a:close/>
                  <a:moveTo>
                    <a:pt x="183964" y="76200"/>
                  </a:moveTo>
                  <a:cubicBezTo>
                    <a:pt x="189044" y="76200"/>
                    <a:pt x="192854" y="81446"/>
                    <a:pt x="192854" y="90626"/>
                  </a:cubicBezTo>
                  <a:cubicBezTo>
                    <a:pt x="192854" y="101118"/>
                    <a:pt x="189044" y="106363"/>
                    <a:pt x="182694" y="106363"/>
                  </a:cubicBezTo>
                  <a:cubicBezTo>
                    <a:pt x="177614" y="106363"/>
                    <a:pt x="173804" y="101118"/>
                    <a:pt x="173804" y="91937"/>
                  </a:cubicBezTo>
                  <a:cubicBezTo>
                    <a:pt x="173804" y="81446"/>
                    <a:pt x="177614" y="76200"/>
                    <a:pt x="183964" y="76200"/>
                  </a:cubicBezTo>
                  <a:close/>
                  <a:moveTo>
                    <a:pt x="161898" y="76200"/>
                  </a:moveTo>
                  <a:cubicBezTo>
                    <a:pt x="168347" y="76200"/>
                    <a:pt x="172217" y="81446"/>
                    <a:pt x="172217" y="90626"/>
                  </a:cubicBezTo>
                  <a:cubicBezTo>
                    <a:pt x="172217" y="101118"/>
                    <a:pt x="168347" y="106363"/>
                    <a:pt x="161898" y="106363"/>
                  </a:cubicBezTo>
                  <a:cubicBezTo>
                    <a:pt x="155448" y="106363"/>
                    <a:pt x="152869" y="101118"/>
                    <a:pt x="151579" y="91937"/>
                  </a:cubicBezTo>
                  <a:cubicBezTo>
                    <a:pt x="151579" y="81446"/>
                    <a:pt x="156738" y="76200"/>
                    <a:pt x="161898" y="76200"/>
                  </a:cubicBezTo>
                  <a:close/>
                  <a:moveTo>
                    <a:pt x="139584" y="76200"/>
                  </a:moveTo>
                  <a:cubicBezTo>
                    <a:pt x="139584" y="76200"/>
                    <a:pt x="139584" y="76200"/>
                    <a:pt x="140996" y="76200"/>
                  </a:cubicBezTo>
                  <a:cubicBezTo>
                    <a:pt x="140996" y="76200"/>
                    <a:pt x="140996" y="76200"/>
                    <a:pt x="143818" y="76200"/>
                  </a:cubicBezTo>
                  <a:cubicBezTo>
                    <a:pt x="143818" y="76200"/>
                    <a:pt x="145229" y="77511"/>
                    <a:pt x="145229" y="77511"/>
                  </a:cubicBezTo>
                  <a:cubicBezTo>
                    <a:pt x="145229" y="77511"/>
                    <a:pt x="145229" y="77511"/>
                    <a:pt x="145229" y="105052"/>
                  </a:cubicBezTo>
                  <a:cubicBezTo>
                    <a:pt x="145229" y="105052"/>
                    <a:pt x="143818" y="106363"/>
                    <a:pt x="143818" y="106363"/>
                  </a:cubicBezTo>
                  <a:cubicBezTo>
                    <a:pt x="143818" y="106363"/>
                    <a:pt x="143818" y="106363"/>
                    <a:pt x="139584" y="106363"/>
                  </a:cubicBezTo>
                  <a:cubicBezTo>
                    <a:pt x="139584" y="106363"/>
                    <a:pt x="139584" y="105052"/>
                    <a:pt x="139584" y="105052"/>
                  </a:cubicBezTo>
                  <a:cubicBezTo>
                    <a:pt x="139584" y="105052"/>
                    <a:pt x="139584" y="105052"/>
                    <a:pt x="139584" y="82757"/>
                  </a:cubicBezTo>
                  <a:cubicBezTo>
                    <a:pt x="139584" y="82757"/>
                    <a:pt x="139584" y="82757"/>
                    <a:pt x="135351" y="84069"/>
                  </a:cubicBezTo>
                  <a:cubicBezTo>
                    <a:pt x="135351" y="84069"/>
                    <a:pt x="135351" y="84069"/>
                    <a:pt x="133940" y="84069"/>
                  </a:cubicBezTo>
                  <a:lnTo>
                    <a:pt x="132529" y="81446"/>
                  </a:lnTo>
                  <a:cubicBezTo>
                    <a:pt x="132529" y="80134"/>
                    <a:pt x="132529" y="80134"/>
                    <a:pt x="133940" y="80134"/>
                  </a:cubicBezTo>
                  <a:cubicBezTo>
                    <a:pt x="133940" y="80134"/>
                    <a:pt x="133940" y="80134"/>
                    <a:pt x="139584" y="76200"/>
                  </a:cubicBezTo>
                  <a:close/>
                  <a:moveTo>
                    <a:pt x="118837" y="76200"/>
                  </a:moveTo>
                  <a:cubicBezTo>
                    <a:pt x="118837" y="76200"/>
                    <a:pt x="118837" y="76200"/>
                    <a:pt x="123005" y="76200"/>
                  </a:cubicBezTo>
                  <a:cubicBezTo>
                    <a:pt x="123005" y="76200"/>
                    <a:pt x="123005" y="77511"/>
                    <a:pt x="123005" y="77511"/>
                  </a:cubicBezTo>
                  <a:cubicBezTo>
                    <a:pt x="123005" y="77511"/>
                    <a:pt x="123005" y="77511"/>
                    <a:pt x="123005" y="105052"/>
                  </a:cubicBezTo>
                  <a:cubicBezTo>
                    <a:pt x="123005" y="105052"/>
                    <a:pt x="123005" y="106363"/>
                    <a:pt x="123005" y="106363"/>
                  </a:cubicBezTo>
                  <a:cubicBezTo>
                    <a:pt x="123005" y="106363"/>
                    <a:pt x="123005" y="106363"/>
                    <a:pt x="118837" y="106363"/>
                  </a:cubicBezTo>
                  <a:cubicBezTo>
                    <a:pt x="118837" y="106363"/>
                    <a:pt x="117448" y="105052"/>
                    <a:pt x="117448" y="105052"/>
                  </a:cubicBezTo>
                  <a:cubicBezTo>
                    <a:pt x="117448" y="105052"/>
                    <a:pt x="117448" y="105052"/>
                    <a:pt x="117448" y="82757"/>
                  </a:cubicBezTo>
                  <a:cubicBezTo>
                    <a:pt x="117448" y="82757"/>
                    <a:pt x="117448" y="82757"/>
                    <a:pt x="114670" y="84069"/>
                  </a:cubicBezTo>
                  <a:cubicBezTo>
                    <a:pt x="113281" y="84069"/>
                    <a:pt x="113281" y="84069"/>
                    <a:pt x="113281" y="84069"/>
                  </a:cubicBezTo>
                  <a:cubicBezTo>
                    <a:pt x="113281" y="84069"/>
                    <a:pt x="113281" y="84069"/>
                    <a:pt x="111892" y="81446"/>
                  </a:cubicBezTo>
                  <a:cubicBezTo>
                    <a:pt x="111892" y="80134"/>
                    <a:pt x="111892" y="80134"/>
                    <a:pt x="111892" y="80134"/>
                  </a:cubicBezTo>
                  <a:cubicBezTo>
                    <a:pt x="111892" y="80134"/>
                    <a:pt x="111892" y="80134"/>
                    <a:pt x="118837" y="76200"/>
                  </a:cubicBezTo>
                  <a:close/>
                  <a:moveTo>
                    <a:pt x="97207" y="76200"/>
                  </a:moveTo>
                  <a:cubicBezTo>
                    <a:pt x="97207" y="76200"/>
                    <a:pt x="97207" y="76200"/>
                    <a:pt x="99588" y="76200"/>
                  </a:cubicBezTo>
                  <a:cubicBezTo>
                    <a:pt x="100779" y="76200"/>
                    <a:pt x="100779" y="77511"/>
                    <a:pt x="100779" y="77511"/>
                  </a:cubicBezTo>
                  <a:cubicBezTo>
                    <a:pt x="100779" y="77511"/>
                    <a:pt x="100779" y="77511"/>
                    <a:pt x="100779" y="105052"/>
                  </a:cubicBezTo>
                  <a:cubicBezTo>
                    <a:pt x="100779" y="105052"/>
                    <a:pt x="100779" y="106363"/>
                    <a:pt x="99588" y="106363"/>
                  </a:cubicBezTo>
                  <a:cubicBezTo>
                    <a:pt x="99588" y="106363"/>
                    <a:pt x="99588" y="106363"/>
                    <a:pt x="97207" y="106363"/>
                  </a:cubicBezTo>
                  <a:cubicBezTo>
                    <a:pt x="96016" y="106363"/>
                    <a:pt x="96016" y="105052"/>
                    <a:pt x="96016" y="105052"/>
                  </a:cubicBezTo>
                  <a:cubicBezTo>
                    <a:pt x="96016" y="105052"/>
                    <a:pt x="96016" y="105052"/>
                    <a:pt x="96016" y="82757"/>
                  </a:cubicBezTo>
                  <a:cubicBezTo>
                    <a:pt x="96016" y="82757"/>
                    <a:pt x="96016" y="82757"/>
                    <a:pt x="92444" y="84069"/>
                  </a:cubicBezTo>
                  <a:cubicBezTo>
                    <a:pt x="91254" y="84069"/>
                    <a:pt x="91254" y="84069"/>
                    <a:pt x="91254" y="84069"/>
                  </a:cubicBezTo>
                  <a:cubicBezTo>
                    <a:pt x="91254" y="84069"/>
                    <a:pt x="91254" y="84069"/>
                    <a:pt x="91254" y="81446"/>
                  </a:cubicBezTo>
                  <a:cubicBezTo>
                    <a:pt x="91254" y="80134"/>
                    <a:pt x="91254" y="80134"/>
                    <a:pt x="91254" y="80134"/>
                  </a:cubicBezTo>
                  <a:cubicBezTo>
                    <a:pt x="91254" y="80134"/>
                    <a:pt x="91254" y="80134"/>
                    <a:pt x="97207" y="76200"/>
                  </a:cubicBezTo>
                  <a:close/>
                  <a:moveTo>
                    <a:pt x="201926" y="36513"/>
                  </a:moveTo>
                  <a:cubicBezTo>
                    <a:pt x="200792" y="37812"/>
                    <a:pt x="200792" y="39111"/>
                    <a:pt x="200792" y="40409"/>
                  </a:cubicBezTo>
                  <a:cubicBezTo>
                    <a:pt x="200792" y="46904"/>
                    <a:pt x="203060" y="50801"/>
                    <a:pt x="205328" y="50801"/>
                  </a:cubicBezTo>
                  <a:cubicBezTo>
                    <a:pt x="208730" y="50801"/>
                    <a:pt x="208730" y="44306"/>
                    <a:pt x="208730" y="40409"/>
                  </a:cubicBezTo>
                  <a:cubicBezTo>
                    <a:pt x="208730" y="40409"/>
                    <a:pt x="208730" y="40409"/>
                    <a:pt x="208730" y="39111"/>
                  </a:cubicBezTo>
                  <a:cubicBezTo>
                    <a:pt x="206462" y="37812"/>
                    <a:pt x="204194" y="36513"/>
                    <a:pt x="201926" y="36513"/>
                  </a:cubicBezTo>
                  <a:close/>
                  <a:moveTo>
                    <a:pt x="123005" y="34925"/>
                  </a:moveTo>
                  <a:cubicBezTo>
                    <a:pt x="120737" y="34925"/>
                    <a:pt x="118469" y="36248"/>
                    <a:pt x="116201" y="37571"/>
                  </a:cubicBezTo>
                  <a:cubicBezTo>
                    <a:pt x="116201" y="38894"/>
                    <a:pt x="115067" y="38894"/>
                    <a:pt x="115067" y="38894"/>
                  </a:cubicBezTo>
                  <a:cubicBezTo>
                    <a:pt x="115067" y="38894"/>
                    <a:pt x="115067" y="40216"/>
                    <a:pt x="115067" y="40216"/>
                  </a:cubicBezTo>
                  <a:cubicBezTo>
                    <a:pt x="115067" y="46831"/>
                    <a:pt x="116201" y="50800"/>
                    <a:pt x="119603" y="50800"/>
                  </a:cubicBezTo>
                  <a:cubicBezTo>
                    <a:pt x="123005" y="50800"/>
                    <a:pt x="123005" y="44185"/>
                    <a:pt x="123005" y="40216"/>
                  </a:cubicBezTo>
                  <a:cubicBezTo>
                    <a:pt x="123005" y="38894"/>
                    <a:pt x="123005" y="36248"/>
                    <a:pt x="123005" y="34925"/>
                  </a:cubicBezTo>
                  <a:close/>
                  <a:moveTo>
                    <a:pt x="162011" y="31750"/>
                  </a:moveTo>
                  <a:cubicBezTo>
                    <a:pt x="159290" y="31750"/>
                    <a:pt x="157929" y="35560"/>
                    <a:pt x="157929" y="40640"/>
                  </a:cubicBezTo>
                  <a:cubicBezTo>
                    <a:pt x="157929" y="46990"/>
                    <a:pt x="159290" y="50800"/>
                    <a:pt x="162011" y="50800"/>
                  </a:cubicBezTo>
                  <a:cubicBezTo>
                    <a:pt x="166093" y="50800"/>
                    <a:pt x="167454" y="44450"/>
                    <a:pt x="167454" y="40640"/>
                  </a:cubicBezTo>
                  <a:cubicBezTo>
                    <a:pt x="167454" y="36830"/>
                    <a:pt x="166093" y="31750"/>
                    <a:pt x="162011" y="31750"/>
                  </a:cubicBezTo>
                  <a:close/>
                  <a:moveTo>
                    <a:pt x="144703" y="28575"/>
                  </a:moveTo>
                  <a:cubicBezTo>
                    <a:pt x="144703" y="28575"/>
                    <a:pt x="144703" y="28575"/>
                    <a:pt x="144703" y="55075"/>
                  </a:cubicBezTo>
                  <a:cubicBezTo>
                    <a:pt x="144703" y="55075"/>
                    <a:pt x="143389" y="55075"/>
                    <a:pt x="143389" y="55075"/>
                  </a:cubicBezTo>
                  <a:cubicBezTo>
                    <a:pt x="143389" y="55075"/>
                    <a:pt x="143389" y="55075"/>
                    <a:pt x="139447" y="55075"/>
                  </a:cubicBezTo>
                  <a:cubicBezTo>
                    <a:pt x="139447" y="55075"/>
                    <a:pt x="139447" y="55075"/>
                    <a:pt x="139447" y="32550"/>
                  </a:cubicBezTo>
                  <a:cubicBezTo>
                    <a:pt x="139447" y="32550"/>
                    <a:pt x="139447" y="32550"/>
                    <a:pt x="135504" y="33875"/>
                  </a:cubicBezTo>
                  <a:cubicBezTo>
                    <a:pt x="135504" y="33875"/>
                    <a:pt x="135504" y="33875"/>
                    <a:pt x="134190" y="33875"/>
                  </a:cubicBezTo>
                  <a:cubicBezTo>
                    <a:pt x="134190" y="33875"/>
                    <a:pt x="134190" y="33875"/>
                    <a:pt x="132876" y="31225"/>
                  </a:cubicBezTo>
                  <a:cubicBezTo>
                    <a:pt x="131562" y="31225"/>
                    <a:pt x="130248" y="32550"/>
                    <a:pt x="127619" y="32550"/>
                  </a:cubicBezTo>
                  <a:cubicBezTo>
                    <a:pt x="128934" y="35200"/>
                    <a:pt x="128934" y="37850"/>
                    <a:pt x="128934" y="40500"/>
                  </a:cubicBezTo>
                  <a:cubicBezTo>
                    <a:pt x="128934" y="51100"/>
                    <a:pt x="124991" y="56400"/>
                    <a:pt x="118420" y="56400"/>
                  </a:cubicBezTo>
                  <a:cubicBezTo>
                    <a:pt x="113164" y="56400"/>
                    <a:pt x="109221" y="51100"/>
                    <a:pt x="109221" y="41825"/>
                  </a:cubicBezTo>
                  <a:cubicBezTo>
                    <a:pt x="106593" y="43150"/>
                    <a:pt x="103964" y="44475"/>
                    <a:pt x="101336" y="47125"/>
                  </a:cubicBezTo>
                  <a:cubicBezTo>
                    <a:pt x="101336" y="47125"/>
                    <a:pt x="101336" y="47125"/>
                    <a:pt x="101336" y="55075"/>
                  </a:cubicBezTo>
                  <a:cubicBezTo>
                    <a:pt x="101336" y="55075"/>
                    <a:pt x="101336" y="55075"/>
                    <a:pt x="100022" y="55075"/>
                  </a:cubicBezTo>
                  <a:cubicBezTo>
                    <a:pt x="100022" y="55075"/>
                    <a:pt x="100022" y="55075"/>
                    <a:pt x="97394" y="55075"/>
                  </a:cubicBezTo>
                  <a:cubicBezTo>
                    <a:pt x="96080" y="55075"/>
                    <a:pt x="96080" y="55075"/>
                    <a:pt x="96080" y="55075"/>
                  </a:cubicBezTo>
                  <a:cubicBezTo>
                    <a:pt x="96080" y="55075"/>
                    <a:pt x="96080" y="55075"/>
                    <a:pt x="96080" y="49775"/>
                  </a:cubicBezTo>
                  <a:cubicBezTo>
                    <a:pt x="85566" y="57725"/>
                    <a:pt x="77681" y="65675"/>
                    <a:pt x="72425" y="77600"/>
                  </a:cubicBezTo>
                  <a:cubicBezTo>
                    <a:pt x="73739" y="76275"/>
                    <a:pt x="75053" y="76275"/>
                    <a:pt x="76367" y="76275"/>
                  </a:cubicBezTo>
                  <a:cubicBezTo>
                    <a:pt x="82938" y="76275"/>
                    <a:pt x="86880" y="81575"/>
                    <a:pt x="86880" y="90850"/>
                  </a:cubicBezTo>
                  <a:cubicBezTo>
                    <a:pt x="86880" y="101450"/>
                    <a:pt x="82938" y="106750"/>
                    <a:pt x="76367" y="106750"/>
                  </a:cubicBezTo>
                  <a:cubicBezTo>
                    <a:pt x="71111" y="106750"/>
                    <a:pt x="68482" y="102775"/>
                    <a:pt x="67168" y="97475"/>
                  </a:cubicBezTo>
                  <a:cubicBezTo>
                    <a:pt x="65854" y="106750"/>
                    <a:pt x="69796" y="120000"/>
                    <a:pt x="75053" y="127950"/>
                  </a:cubicBezTo>
                  <a:cubicBezTo>
                    <a:pt x="75053" y="127950"/>
                    <a:pt x="76367" y="127950"/>
                    <a:pt x="76367" y="127950"/>
                  </a:cubicBezTo>
                  <a:cubicBezTo>
                    <a:pt x="76367" y="127950"/>
                    <a:pt x="76367" y="127950"/>
                    <a:pt x="78995" y="127950"/>
                  </a:cubicBezTo>
                  <a:cubicBezTo>
                    <a:pt x="78995" y="127950"/>
                    <a:pt x="80310" y="127950"/>
                    <a:pt x="80310" y="127950"/>
                  </a:cubicBezTo>
                  <a:cubicBezTo>
                    <a:pt x="80310" y="127950"/>
                    <a:pt x="80310" y="127950"/>
                    <a:pt x="80310" y="133250"/>
                  </a:cubicBezTo>
                  <a:cubicBezTo>
                    <a:pt x="82938" y="134575"/>
                    <a:pt x="85566" y="135900"/>
                    <a:pt x="88195" y="135900"/>
                  </a:cubicBezTo>
                  <a:cubicBezTo>
                    <a:pt x="89509" y="130600"/>
                    <a:pt x="93451" y="126625"/>
                    <a:pt x="97394" y="126625"/>
                  </a:cubicBezTo>
                  <a:cubicBezTo>
                    <a:pt x="102650" y="126625"/>
                    <a:pt x="106593" y="130600"/>
                    <a:pt x="107907" y="135900"/>
                  </a:cubicBezTo>
                  <a:cubicBezTo>
                    <a:pt x="110535" y="137225"/>
                    <a:pt x="113164" y="138550"/>
                    <a:pt x="114478" y="145175"/>
                  </a:cubicBezTo>
                  <a:cubicBezTo>
                    <a:pt x="115792" y="147825"/>
                    <a:pt x="115792" y="150475"/>
                    <a:pt x="117106" y="151800"/>
                  </a:cubicBezTo>
                  <a:cubicBezTo>
                    <a:pt x="117106" y="151800"/>
                    <a:pt x="117106" y="151800"/>
                    <a:pt x="117106" y="133250"/>
                  </a:cubicBezTo>
                  <a:cubicBezTo>
                    <a:pt x="117106" y="133250"/>
                    <a:pt x="117106" y="133250"/>
                    <a:pt x="114478" y="134575"/>
                  </a:cubicBezTo>
                  <a:cubicBezTo>
                    <a:pt x="113164" y="135900"/>
                    <a:pt x="113164" y="135900"/>
                    <a:pt x="113164" y="135900"/>
                  </a:cubicBezTo>
                  <a:cubicBezTo>
                    <a:pt x="113164" y="134575"/>
                    <a:pt x="113164" y="134575"/>
                    <a:pt x="113164" y="134575"/>
                  </a:cubicBezTo>
                  <a:cubicBezTo>
                    <a:pt x="113164" y="134575"/>
                    <a:pt x="113164" y="134575"/>
                    <a:pt x="111849" y="131925"/>
                  </a:cubicBezTo>
                  <a:cubicBezTo>
                    <a:pt x="111849" y="131925"/>
                    <a:pt x="111849" y="130600"/>
                    <a:pt x="111849" y="130600"/>
                  </a:cubicBezTo>
                  <a:cubicBezTo>
                    <a:pt x="111849" y="130600"/>
                    <a:pt x="111849" y="130600"/>
                    <a:pt x="118420" y="127950"/>
                  </a:cubicBezTo>
                  <a:cubicBezTo>
                    <a:pt x="118420" y="127950"/>
                    <a:pt x="118420" y="127950"/>
                    <a:pt x="122363" y="127950"/>
                  </a:cubicBezTo>
                  <a:cubicBezTo>
                    <a:pt x="122363" y="127950"/>
                    <a:pt x="122363" y="127950"/>
                    <a:pt x="122363" y="155775"/>
                  </a:cubicBezTo>
                  <a:cubicBezTo>
                    <a:pt x="122363" y="155775"/>
                    <a:pt x="122363" y="157100"/>
                    <a:pt x="122363" y="157100"/>
                  </a:cubicBezTo>
                  <a:cubicBezTo>
                    <a:pt x="122363" y="157100"/>
                    <a:pt x="122363" y="157100"/>
                    <a:pt x="121049" y="157100"/>
                  </a:cubicBezTo>
                  <a:cubicBezTo>
                    <a:pt x="123677" y="159750"/>
                    <a:pt x="128934" y="161075"/>
                    <a:pt x="135504" y="162400"/>
                  </a:cubicBezTo>
                  <a:cubicBezTo>
                    <a:pt x="144703" y="165050"/>
                    <a:pt x="159159" y="151800"/>
                    <a:pt x="161787" y="159750"/>
                  </a:cubicBezTo>
                  <a:cubicBezTo>
                    <a:pt x="164416" y="175650"/>
                    <a:pt x="173615" y="186250"/>
                    <a:pt x="181500" y="191550"/>
                  </a:cubicBezTo>
                  <a:cubicBezTo>
                    <a:pt x="181500" y="191550"/>
                    <a:pt x="181500" y="191550"/>
                    <a:pt x="181500" y="183600"/>
                  </a:cubicBezTo>
                  <a:cubicBezTo>
                    <a:pt x="181500" y="183600"/>
                    <a:pt x="181500" y="183600"/>
                    <a:pt x="178872" y="186250"/>
                  </a:cubicBezTo>
                  <a:cubicBezTo>
                    <a:pt x="177557" y="186250"/>
                    <a:pt x="177557" y="186250"/>
                    <a:pt x="177557" y="186250"/>
                  </a:cubicBezTo>
                  <a:cubicBezTo>
                    <a:pt x="177557" y="186250"/>
                    <a:pt x="177557" y="184925"/>
                    <a:pt x="176243" y="184925"/>
                  </a:cubicBezTo>
                  <a:cubicBezTo>
                    <a:pt x="176243" y="184925"/>
                    <a:pt x="176243" y="184925"/>
                    <a:pt x="176243" y="182275"/>
                  </a:cubicBezTo>
                  <a:cubicBezTo>
                    <a:pt x="176243" y="182275"/>
                    <a:pt x="176243" y="180950"/>
                    <a:pt x="176243" y="180950"/>
                  </a:cubicBezTo>
                  <a:cubicBezTo>
                    <a:pt x="176243" y="180950"/>
                    <a:pt x="176243" y="180950"/>
                    <a:pt x="182814" y="178300"/>
                  </a:cubicBezTo>
                  <a:cubicBezTo>
                    <a:pt x="182814" y="178300"/>
                    <a:pt x="182814" y="178300"/>
                    <a:pt x="186756" y="178300"/>
                  </a:cubicBezTo>
                  <a:cubicBezTo>
                    <a:pt x="186756" y="178300"/>
                    <a:pt x="186756" y="178300"/>
                    <a:pt x="186756" y="194200"/>
                  </a:cubicBezTo>
                  <a:cubicBezTo>
                    <a:pt x="194641" y="196850"/>
                    <a:pt x="201213" y="194200"/>
                    <a:pt x="199898" y="186250"/>
                  </a:cubicBezTo>
                  <a:cubicBezTo>
                    <a:pt x="199898" y="186250"/>
                    <a:pt x="198584" y="186250"/>
                    <a:pt x="198584" y="186250"/>
                  </a:cubicBezTo>
                  <a:cubicBezTo>
                    <a:pt x="198584" y="186250"/>
                    <a:pt x="198584" y="184925"/>
                    <a:pt x="198584" y="184925"/>
                  </a:cubicBezTo>
                  <a:cubicBezTo>
                    <a:pt x="198584" y="184925"/>
                    <a:pt x="198584" y="184925"/>
                    <a:pt x="197270" y="182275"/>
                  </a:cubicBezTo>
                  <a:cubicBezTo>
                    <a:pt x="197270" y="182275"/>
                    <a:pt x="197270" y="180950"/>
                    <a:pt x="198584" y="180950"/>
                  </a:cubicBezTo>
                  <a:cubicBezTo>
                    <a:pt x="198584" y="180950"/>
                    <a:pt x="198584" y="180950"/>
                    <a:pt x="199898" y="180950"/>
                  </a:cubicBezTo>
                  <a:cubicBezTo>
                    <a:pt x="198584" y="167700"/>
                    <a:pt x="199898" y="166375"/>
                    <a:pt x="199898" y="166375"/>
                  </a:cubicBezTo>
                  <a:cubicBezTo>
                    <a:pt x="199898" y="166375"/>
                    <a:pt x="226182" y="169025"/>
                    <a:pt x="234066" y="161075"/>
                  </a:cubicBezTo>
                  <a:cubicBezTo>
                    <a:pt x="238009" y="157100"/>
                    <a:pt x="240637" y="151800"/>
                    <a:pt x="241951" y="146500"/>
                  </a:cubicBezTo>
                  <a:cubicBezTo>
                    <a:pt x="243266" y="145175"/>
                    <a:pt x="244580" y="143850"/>
                    <a:pt x="245894" y="143850"/>
                  </a:cubicBezTo>
                  <a:cubicBezTo>
                    <a:pt x="245894" y="143850"/>
                    <a:pt x="245894" y="143850"/>
                    <a:pt x="245894" y="133250"/>
                  </a:cubicBezTo>
                  <a:cubicBezTo>
                    <a:pt x="245894" y="133250"/>
                    <a:pt x="245894" y="133250"/>
                    <a:pt x="241951" y="134575"/>
                  </a:cubicBezTo>
                  <a:cubicBezTo>
                    <a:pt x="241951" y="135900"/>
                    <a:pt x="241951" y="135900"/>
                    <a:pt x="241951" y="135900"/>
                  </a:cubicBezTo>
                  <a:cubicBezTo>
                    <a:pt x="241951" y="134575"/>
                    <a:pt x="240637" y="134575"/>
                    <a:pt x="240637" y="134575"/>
                  </a:cubicBezTo>
                  <a:cubicBezTo>
                    <a:pt x="240637" y="134575"/>
                    <a:pt x="240637" y="134575"/>
                    <a:pt x="240637" y="131925"/>
                  </a:cubicBezTo>
                  <a:cubicBezTo>
                    <a:pt x="240637" y="131925"/>
                    <a:pt x="240637" y="130600"/>
                    <a:pt x="240637" y="130600"/>
                  </a:cubicBezTo>
                  <a:cubicBezTo>
                    <a:pt x="240637" y="130600"/>
                    <a:pt x="240637" y="130600"/>
                    <a:pt x="247208" y="127950"/>
                  </a:cubicBezTo>
                  <a:cubicBezTo>
                    <a:pt x="247208" y="127950"/>
                    <a:pt x="247208" y="127950"/>
                    <a:pt x="249836" y="127950"/>
                  </a:cubicBezTo>
                  <a:cubicBezTo>
                    <a:pt x="251151" y="127950"/>
                    <a:pt x="251151" y="127950"/>
                    <a:pt x="251151" y="127950"/>
                  </a:cubicBezTo>
                  <a:cubicBezTo>
                    <a:pt x="251151" y="127950"/>
                    <a:pt x="251151" y="127950"/>
                    <a:pt x="251151" y="143850"/>
                  </a:cubicBezTo>
                  <a:cubicBezTo>
                    <a:pt x="251151" y="143850"/>
                    <a:pt x="252465" y="143850"/>
                    <a:pt x="252465" y="143850"/>
                  </a:cubicBezTo>
                  <a:cubicBezTo>
                    <a:pt x="264292" y="137225"/>
                    <a:pt x="262978" y="113375"/>
                    <a:pt x="257721" y="94825"/>
                  </a:cubicBezTo>
                  <a:cubicBezTo>
                    <a:pt x="256407" y="102775"/>
                    <a:pt x="253779" y="106750"/>
                    <a:pt x="247208" y="106750"/>
                  </a:cubicBezTo>
                  <a:cubicBezTo>
                    <a:pt x="241951" y="106750"/>
                    <a:pt x="238009" y="101450"/>
                    <a:pt x="238009" y="92175"/>
                  </a:cubicBezTo>
                  <a:cubicBezTo>
                    <a:pt x="238009" y="81575"/>
                    <a:pt x="241951" y="76275"/>
                    <a:pt x="248522" y="76275"/>
                  </a:cubicBezTo>
                  <a:cubicBezTo>
                    <a:pt x="248522" y="76275"/>
                    <a:pt x="249836" y="76275"/>
                    <a:pt x="249836" y="76275"/>
                  </a:cubicBezTo>
                  <a:cubicBezTo>
                    <a:pt x="244580" y="67000"/>
                    <a:pt x="238009" y="59050"/>
                    <a:pt x="230124" y="52425"/>
                  </a:cubicBezTo>
                  <a:cubicBezTo>
                    <a:pt x="230124" y="52425"/>
                    <a:pt x="230124" y="52425"/>
                    <a:pt x="230124" y="55075"/>
                  </a:cubicBezTo>
                  <a:cubicBezTo>
                    <a:pt x="230124" y="55075"/>
                    <a:pt x="230124" y="55075"/>
                    <a:pt x="228810" y="55075"/>
                  </a:cubicBezTo>
                  <a:cubicBezTo>
                    <a:pt x="228810" y="55075"/>
                    <a:pt x="228810" y="55075"/>
                    <a:pt x="224867" y="55075"/>
                  </a:cubicBezTo>
                  <a:cubicBezTo>
                    <a:pt x="224867" y="55075"/>
                    <a:pt x="224867" y="55075"/>
                    <a:pt x="224867" y="48450"/>
                  </a:cubicBezTo>
                  <a:cubicBezTo>
                    <a:pt x="220925" y="47125"/>
                    <a:pt x="218297" y="44475"/>
                    <a:pt x="215668" y="43150"/>
                  </a:cubicBezTo>
                  <a:cubicBezTo>
                    <a:pt x="214354" y="51100"/>
                    <a:pt x="210412" y="56400"/>
                    <a:pt x="205155" y="56400"/>
                  </a:cubicBezTo>
                  <a:cubicBezTo>
                    <a:pt x="198584" y="56400"/>
                    <a:pt x="194641" y="49775"/>
                    <a:pt x="194641" y="40500"/>
                  </a:cubicBezTo>
                  <a:cubicBezTo>
                    <a:pt x="194641" y="37850"/>
                    <a:pt x="194641" y="36525"/>
                    <a:pt x="195956" y="33875"/>
                  </a:cubicBezTo>
                  <a:cubicBezTo>
                    <a:pt x="193327" y="32550"/>
                    <a:pt x="189385" y="32550"/>
                    <a:pt x="186756" y="31225"/>
                  </a:cubicBezTo>
                  <a:cubicBezTo>
                    <a:pt x="186756" y="31225"/>
                    <a:pt x="186756" y="31225"/>
                    <a:pt x="186756" y="55075"/>
                  </a:cubicBezTo>
                  <a:cubicBezTo>
                    <a:pt x="186756" y="55075"/>
                    <a:pt x="186756" y="55075"/>
                    <a:pt x="182814" y="55075"/>
                  </a:cubicBezTo>
                  <a:cubicBezTo>
                    <a:pt x="181500" y="55075"/>
                    <a:pt x="181500" y="55075"/>
                    <a:pt x="181500" y="55075"/>
                  </a:cubicBezTo>
                  <a:cubicBezTo>
                    <a:pt x="181500" y="55075"/>
                    <a:pt x="181500" y="55075"/>
                    <a:pt x="181500" y="32550"/>
                  </a:cubicBezTo>
                  <a:cubicBezTo>
                    <a:pt x="181500" y="32550"/>
                    <a:pt x="181500" y="32550"/>
                    <a:pt x="178872" y="33875"/>
                  </a:cubicBezTo>
                  <a:cubicBezTo>
                    <a:pt x="177557" y="33875"/>
                    <a:pt x="177557" y="33875"/>
                    <a:pt x="177557" y="33875"/>
                  </a:cubicBezTo>
                  <a:cubicBezTo>
                    <a:pt x="177557" y="33875"/>
                    <a:pt x="177557" y="33875"/>
                    <a:pt x="176243" y="33875"/>
                  </a:cubicBezTo>
                  <a:cubicBezTo>
                    <a:pt x="176243" y="33875"/>
                    <a:pt x="176243" y="33875"/>
                    <a:pt x="176243" y="31225"/>
                  </a:cubicBezTo>
                  <a:cubicBezTo>
                    <a:pt x="176243" y="29900"/>
                    <a:pt x="176243" y="29900"/>
                    <a:pt x="176243" y="29900"/>
                  </a:cubicBezTo>
                  <a:cubicBezTo>
                    <a:pt x="176243" y="29900"/>
                    <a:pt x="176243" y="29900"/>
                    <a:pt x="177557" y="29900"/>
                  </a:cubicBezTo>
                  <a:cubicBezTo>
                    <a:pt x="173615" y="28575"/>
                    <a:pt x="170987" y="28575"/>
                    <a:pt x="168358" y="28575"/>
                  </a:cubicBezTo>
                  <a:cubicBezTo>
                    <a:pt x="170987" y="31225"/>
                    <a:pt x="172301" y="35200"/>
                    <a:pt x="172301" y="40500"/>
                  </a:cubicBezTo>
                  <a:cubicBezTo>
                    <a:pt x="172301" y="51100"/>
                    <a:pt x="168358" y="56400"/>
                    <a:pt x="161787" y="56400"/>
                  </a:cubicBezTo>
                  <a:cubicBezTo>
                    <a:pt x="155217" y="56400"/>
                    <a:pt x="152588" y="49775"/>
                    <a:pt x="151274" y="40500"/>
                  </a:cubicBezTo>
                  <a:cubicBezTo>
                    <a:pt x="151274" y="35200"/>
                    <a:pt x="153903" y="29900"/>
                    <a:pt x="156531" y="28575"/>
                  </a:cubicBezTo>
                  <a:cubicBezTo>
                    <a:pt x="152588" y="28575"/>
                    <a:pt x="148646" y="28575"/>
                    <a:pt x="144703" y="28575"/>
                  </a:cubicBezTo>
                  <a:close/>
                  <a:moveTo>
                    <a:pt x="164533" y="0"/>
                  </a:moveTo>
                  <a:cubicBezTo>
                    <a:pt x="205215" y="0"/>
                    <a:pt x="240648" y="17090"/>
                    <a:pt x="266895" y="48642"/>
                  </a:cubicBezTo>
                  <a:cubicBezTo>
                    <a:pt x="285268" y="72305"/>
                    <a:pt x="294454" y="99914"/>
                    <a:pt x="291829" y="130150"/>
                  </a:cubicBezTo>
                  <a:cubicBezTo>
                    <a:pt x="289205" y="155129"/>
                    <a:pt x="278706" y="181422"/>
                    <a:pt x="269520" y="206400"/>
                  </a:cubicBezTo>
                  <a:cubicBezTo>
                    <a:pt x="253772" y="247154"/>
                    <a:pt x="239336" y="286594"/>
                    <a:pt x="257709" y="324718"/>
                  </a:cubicBezTo>
                  <a:cubicBezTo>
                    <a:pt x="257709" y="327348"/>
                    <a:pt x="257709" y="329977"/>
                    <a:pt x="256396" y="332606"/>
                  </a:cubicBezTo>
                  <a:cubicBezTo>
                    <a:pt x="255084" y="335236"/>
                    <a:pt x="252459" y="336550"/>
                    <a:pt x="249835" y="336550"/>
                  </a:cubicBezTo>
                  <a:cubicBezTo>
                    <a:pt x="249835" y="336550"/>
                    <a:pt x="249835" y="336550"/>
                    <a:pt x="105478" y="336550"/>
                  </a:cubicBezTo>
                  <a:cubicBezTo>
                    <a:pt x="101541" y="336550"/>
                    <a:pt x="98916" y="333921"/>
                    <a:pt x="97604" y="331292"/>
                  </a:cubicBezTo>
                  <a:cubicBezTo>
                    <a:pt x="96292" y="328662"/>
                    <a:pt x="96292" y="327348"/>
                    <a:pt x="96292" y="315516"/>
                  </a:cubicBezTo>
                  <a:cubicBezTo>
                    <a:pt x="96292" y="314201"/>
                    <a:pt x="96292" y="312887"/>
                    <a:pt x="96292" y="312887"/>
                  </a:cubicBezTo>
                  <a:cubicBezTo>
                    <a:pt x="94979" y="294481"/>
                    <a:pt x="87105" y="294481"/>
                    <a:pt x="71357" y="294481"/>
                  </a:cubicBezTo>
                  <a:cubicBezTo>
                    <a:pt x="58234" y="294481"/>
                    <a:pt x="42486" y="294481"/>
                    <a:pt x="31987" y="278706"/>
                  </a:cubicBezTo>
                  <a:cubicBezTo>
                    <a:pt x="24113" y="266874"/>
                    <a:pt x="24113" y="251098"/>
                    <a:pt x="25426" y="236637"/>
                  </a:cubicBezTo>
                  <a:cubicBezTo>
                    <a:pt x="25426" y="224805"/>
                    <a:pt x="25426" y="212973"/>
                    <a:pt x="21489" y="209029"/>
                  </a:cubicBezTo>
                  <a:cubicBezTo>
                    <a:pt x="21489" y="207715"/>
                    <a:pt x="17552" y="206400"/>
                    <a:pt x="16239" y="205085"/>
                  </a:cubicBezTo>
                  <a:cubicBezTo>
                    <a:pt x="10990" y="202456"/>
                    <a:pt x="3116" y="199827"/>
                    <a:pt x="491" y="191939"/>
                  </a:cubicBezTo>
                  <a:cubicBezTo>
                    <a:pt x="-821" y="187995"/>
                    <a:pt x="491" y="182736"/>
                    <a:pt x="4428" y="177478"/>
                  </a:cubicBezTo>
                  <a:cubicBezTo>
                    <a:pt x="17552" y="156443"/>
                    <a:pt x="20176" y="144612"/>
                    <a:pt x="24113" y="126206"/>
                  </a:cubicBezTo>
                  <a:cubicBezTo>
                    <a:pt x="25426" y="118319"/>
                    <a:pt x="26738" y="109116"/>
                    <a:pt x="29363" y="97284"/>
                  </a:cubicBezTo>
                  <a:cubicBezTo>
                    <a:pt x="38549" y="68361"/>
                    <a:pt x="55609" y="43383"/>
                    <a:pt x="81856" y="26293"/>
                  </a:cubicBezTo>
                  <a:cubicBezTo>
                    <a:pt x="105478" y="9202"/>
                    <a:pt x="135662" y="0"/>
                    <a:pt x="164533" y="0"/>
                  </a:cubicBezTo>
                  <a:close/>
                </a:path>
              </a:pathLst>
            </a:cu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cs typeface="+mn-ea"/>
                <a:sym typeface="+mn-lt"/>
              </a:endParaRPr>
            </a:p>
          </p:txBody>
        </p:sp>
        <p:sp>
          <p:nvSpPr>
            <p:cNvPr id="244" name="TextBox 35"/>
            <p:cNvSpPr txBox="1"/>
            <p:nvPr/>
          </p:nvSpPr>
          <p:spPr bwMode="auto">
            <a:xfrm>
              <a:off x="8564214" y="2924946"/>
              <a:ext cx="971623" cy="193002"/>
            </a:xfrm>
            <a:prstGeom prst="rect">
              <a:avLst/>
            </a:prstGeom>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cs typeface="+mn-ea"/>
                <a:sym typeface="+mn-lt"/>
              </a:endParaRPr>
            </a:p>
          </p:txBody>
        </p:sp>
        <p:cxnSp>
          <p:nvCxnSpPr>
            <p:cNvPr id="245" name="Straight Connector 3"/>
            <p:cNvCxnSpPr/>
            <p:nvPr/>
          </p:nvCxnSpPr>
          <p:spPr>
            <a:xfrm>
              <a:off x="2882612" y="3896702"/>
              <a:ext cx="1619822" cy="861888"/>
            </a:xfrm>
            <a:prstGeom prst="line">
              <a:avLst/>
            </a:prstGeom>
            <a:ln w="12700">
              <a:solidFill>
                <a:srgbClr val="029676"/>
              </a:solidFill>
              <a:prstDash val="dash"/>
            </a:ln>
          </p:spPr>
          <p:style>
            <a:lnRef idx="1">
              <a:schemeClr val="accent1"/>
            </a:lnRef>
            <a:fillRef idx="0">
              <a:schemeClr val="accent1"/>
            </a:fillRef>
            <a:effectRef idx="0">
              <a:schemeClr val="accent1"/>
            </a:effectRef>
            <a:fontRef idx="minor">
              <a:schemeClr val="tx1"/>
            </a:fontRef>
          </p:style>
        </p:cxnSp>
        <p:cxnSp>
          <p:nvCxnSpPr>
            <p:cNvPr id="246" name="Straight Connector 4"/>
            <p:cNvCxnSpPr/>
            <p:nvPr/>
          </p:nvCxnSpPr>
          <p:spPr>
            <a:xfrm flipV="1">
              <a:off x="4523834" y="3766329"/>
              <a:ext cx="1557164" cy="988200"/>
            </a:xfrm>
            <a:prstGeom prst="line">
              <a:avLst/>
            </a:prstGeom>
            <a:ln w="12700">
              <a:solidFill>
                <a:srgbClr val="029676"/>
              </a:solidFill>
              <a:prstDash val="dash"/>
            </a:ln>
          </p:spPr>
          <p:style>
            <a:lnRef idx="1">
              <a:schemeClr val="accent1"/>
            </a:lnRef>
            <a:fillRef idx="0">
              <a:schemeClr val="accent1"/>
            </a:fillRef>
            <a:effectRef idx="0">
              <a:schemeClr val="accent1"/>
            </a:effectRef>
            <a:fontRef idx="minor">
              <a:schemeClr val="tx1"/>
            </a:fontRef>
          </p:style>
        </p:cxnSp>
        <p:cxnSp>
          <p:nvCxnSpPr>
            <p:cNvPr id="247" name="Straight Connector 5"/>
            <p:cNvCxnSpPr/>
            <p:nvPr/>
          </p:nvCxnSpPr>
          <p:spPr>
            <a:xfrm>
              <a:off x="6115875" y="3814141"/>
              <a:ext cx="1440682" cy="728317"/>
            </a:xfrm>
            <a:prstGeom prst="line">
              <a:avLst/>
            </a:prstGeom>
            <a:ln w="12700">
              <a:solidFill>
                <a:srgbClr val="029676"/>
              </a:solidFill>
              <a:prstDash val="dash"/>
            </a:ln>
          </p:spPr>
          <p:style>
            <a:lnRef idx="1">
              <a:schemeClr val="accent1"/>
            </a:lnRef>
            <a:fillRef idx="0">
              <a:schemeClr val="accent1"/>
            </a:fillRef>
            <a:effectRef idx="0">
              <a:schemeClr val="accent1"/>
            </a:effectRef>
            <a:fontRef idx="minor">
              <a:schemeClr val="tx1"/>
            </a:fontRef>
          </p:style>
        </p:cxnSp>
        <p:cxnSp>
          <p:nvCxnSpPr>
            <p:cNvPr id="248" name="Straight Connector 6"/>
            <p:cNvCxnSpPr/>
            <p:nvPr/>
          </p:nvCxnSpPr>
          <p:spPr>
            <a:xfrm flipV="1">
              <a:off x="7588254" y="3887511"/>
              <a:ext cx="1480637" cy="639011"/>
            </a:xfrm>
            <a:prstGeom prst="line">
              <a:avLst/>
            </a:prstGeom>
            <a:ln w="12700">
              <a:solidFill>
                <a:srgbClr val="029676"/>
              </a:solidFill>
              <a:prstDash val="dash"/>
            </a:ln>
          </p:spPr>
          <p:style>
            <a:lnRef idx="1">
              <a:schemeClr val="accent1"/>
            </a:lnRef>
            <a:fillRef idx="0">
              <a:schemeClr val="accent1"/>
            </a:fillRef>
            <a:effectRef idx="0">
              <a:schemeClr val="accent1"/>
            </a:effectRef>
            <a:fontRef idx="minor">
              <a:schemeClr val="tx1"/>
            </a:fontRef>
          </p:style>
        </p:cxnSp>
        <p:sp>
          <p:nvSpPr>
            <p:cNvPr id="249" name="Oval 7"/>
            <p:cNvSpPr/>
            <p:nvPr/>
          </p:nvSpPr>
          <p:spPr>
            <a:xfrm>
              <a:off x="2765854" y="3761393"/>
              <a:ext cx="177425" cy="177425"/>
            </a:xfrm>
            <a:prstGeom prst="ellipse">
              <a:avLst/>
            </a:prstGeom>
            <a:solidFill>
              <a:srgbClr val="029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cs typeface="+mn-ea"/>
                <a:sym typeface="+mn-lt"/>
              </a:endParaRPr>
            </a:p>
          </p:txBody>
        </p:sp>
        <p:sp>
          <p:nvSpPr>
            <p:cNvPr id="250" name="Oval 8"/>
            <p:cNvSpPr/>
            <p:nvPr/>
          </p:nvSpPr>
          <p:spPr>
            <a:xfrm>
              <a:off x="4413722" y="4648549"/>
              <a:ext cx="177425" cy="177425"/>
            </a:xfrm>
            <a:prstGeom prst="ellipse">
              <a:avLst/>
            </a:prstGeom>
            <a:solidFill>
              <a:srgbClr val="029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cs typeface="+mn-ea"/>
                <a:sym typeface="+mn-lt"/>
              </a:endParaRPr>
            </a:p>
          </p:txBody>
        </p:sp>
        <p:sp>
          <p:nvSpPr>
            <p:cNvPr id="251" name="Oval 9"/>
            <p:cNvSpPr/>
            <p:nvPr/>
          </p:nvSpPr>
          <p:spPr>
            <a:xfrm>
              <a:off x="5994022" y="3707808"/>
              <a:ext cx="177425" cy="1774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cs typeface="+mn-ea"/>
                <a:sym typeface="+mn-lt"/>
              </a:endParaRPr>
            </a:p>
          </p:txBody>
        </p:sp>
        <p:sp>
          <p:nvSpPr>
            <p:cNvPr id="252" name="Oval 10"/>
            <p:cNvSpPr/>
            <p:nvPr/>
          </p:nvSpPr>
          <p:spPr>
            <a:xfrm>
              <a:off x="7463650" y="4434203"/>
              <a:ext cx="177425" cy="177425"/>
            </a:xfrm>
            <a:prstGeom prst="ellipse">
              <a:avLst/>
            </a:prstGeom>
            <a:solidFill>
              <a:srgbClr val="029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cs typeface="+mn-ea"/>
                <a:sym typeface="+mn-lt"/>
              </a:endParaRPr>
            </a:p>
          </p:txBody>
        </p:sp>
        <p:sp>
          <p:nvSpPr>
            <p:cNvPr id="253" name="Oval 11"/>
            <p:cNvSpPr/>
            <p:nvPr/>
          </p:nvSpPr>
          <p:spPr>
            <a:xfrm>
              <a:off x="9000827" y="3773302"/>
              <a:ext cx="177425" cy="1774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cs typeface="+mn-ea"/>
                <a:sym typeface="+mn-lt"/>
              </a:endParaRPr>
            </a:p>
          </p:txBody>
        </p:sp>
        <p:grpSp>
          <p:nvGrpSpPr>
            <p:cNvPr id="254" name="Group 80"/>
            <p:cNvGrpSpPr/>
            <p:nvPr/>
          </p:nvGrpSpPr>
          <p:grpSpPr>
            <a:xfrm>
              <a:off x="9919792" y="1822325"/>
              <a:ext cx="826453" cy="682144"/>
              <a:chOff x="9919792" y="1342351"/>
              <a:chExt cx="826453" cy="682144"/>
            </a:xfrm>
          </p:grpSpPr>
          <p:sp>
            <p:nvSpPr>
              <p:cNvPr id="262" name="Freeform: Shape 66"/>
              <p:cNvSpPr/>
              <p:nvPr/>
            </p:nvSpPr>
            <p:spPr bwMode="auto">
              <a:xfrm rot="21388596" flipH="1">
                <a:off x="10337397" y="1343465"/>
                <a:ext cx="407145" cy="299194"/>
              </a:xfrm>
              <a:custGeom>
                <a:gdLst>
                  <a:gd name="T0" fmla="*/ 737 w 743"/>
                  <a:gd name="T1" fmla="*/ 364 h 546"/>
                  <a:gd name="T2" fmla="*/ 743 w 743"/>
                  <a:gd name="T3" fmla="*/ 546 h 546"/>
                  <a:gd name="T4" fmla="*/ 0 w 743"/>
                  <a:gd name="T5" fmla="*/ 0 h 546"/>
                  <a:gd name="T6" fmla="*/ 737 w 743"/>
                  <a:gd name="T7" fmla="*/ 364 h 546"/>
                </a:gdLst>
                <a:cxnLst>
                  <a:cxn ang="0">
                    <a:pos x="T0" y="T1"/>
                  </a:cxn>
                  <a:cxn ang="0">
                    <a:pos x="T2" y="T3"/>
                  </a:cxn>
                  <a:cxn ang="0">
                    <a:pos x="T4" y="T5"/>
                  </a:cxn>
                  <a:cxn ang="0">
                    <a:pos x="T6" y="T7"/>
                  </a:cxn>
                </a:cxnLst>
                <a:rect l="0" t="0" r="r" b="b"/>
                <a:pathLst>
                  <a:path w="743" h="546">
                    <a:moveTo>
                      <a:pt x="737" y="364"/>
                    </a:moveTo>
                    <a:lnTo>
                      <a:pt x="743" y="546"/>
                    </a:lnTo>
                    <a:lnTo>
                      <a:pt x="0" y="0"/>
                    </a:lnTo>
                    <a:lnTo>
                      <a:pt x="737" y="364"/>
                    </a:lnTo>
                    <a:close/>
                  </a:path>
                </a:pathLst>
              </a:custGeom>
              <a:solidFill>
                <a:schemeClr val="accent4">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263" name="Freeform: Shape 67"/>
              <p:cNvSpPr/>
              <p:nvPr/>
            </p:nvSpPr>
            <p:spPr bwMode="auto">
              <a:xfrm rot="21388596" flipH="1">
                <a:off x="10226484" y="1346877"/>
                <a:ext cx="515096" cy="199463"/>
              </a:xfrm>
              <a:custGeom>
                <a:gdLst>
                  <a:gd name="T0" fmla="*/ 940 w 940"/>
                  <a:gd name="T1" fmla="*/ 225 h 364"/>
                  <a:gd name="T2" fmla="*/ 737 w 940"/>
                  <a:gd name="T3" fmla="*/ 364 h 364"/>
                  <a:gd name="T4" fmla="*/ 0 w 940"/>
                  <a:gd name="T5" fmla="*/ 0 h 364"/>
                  <a:gd name="T6" fmla="*/ 940 w 940"/>
                  <a:gd name="T7" fmla="*/ 225 h 364"/>
                </a:gdLst>
                <a:cxnLst>
                  <a:cxn ang="0">
                    <a:pos x="T0" y="T1"/>
                  </a:cxn>
                  <a:cxn ang="0">
                    <a:pos x="T2" y="T3"/>
                  </a:cxn>
                  <a:cxn ang="0">
                    <a:pos x="T4" y="T5"/>
                  </a:cxn>
                  <a:cxn ang="0">
                    <a:pos x="T6" y="T7"/>
                  </a:cxn>
                </a:cxnLst>
                <a:rect l="0" t="0" r="r" b="b"/>
                <a:pathLst>
                  <a:path w="940" h="364">
                    <a:moveTo>
                      <a:pt x="940" y="225"/>
                    </a:moveTo>
                    <a:lnTo>
                      <a:pt x="737" y="364"/>
                    </a:lnTo>
                    <a:lnTo>
                      <a:pt x="0" y="0"/>
                    </a:lnTo>
                    <a:lnTo>
                      <a:pt x="940" y="225"/>
                    </a:lnTo>
                    <a:close/>
                  </a:path>
                </a:pathLst>
              </a:custGeom>
              <a:solidFill>
                <a:schemeClr val="accent5"/>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264" name="Freeform: Shape 68"/>
              <p:cNvSpPr/>
              <p:nvPr/>
            </p:nvSpPr>
            <p:spPr bwMode="auto">
              <a:xfrm rot="21388596" flipH="1">
                <a:off x="10337397" y="1343465"/>
                <a:ext cx="407145" cy="299194"/>
              </a:xfrm>
              <a:custGeom>
                <a:gdLst>
                  <a:gd name="T0" fmla="*/ 743 w 743"/>
                  <a:gd name="T1" fmla="*/ 546 h 546"/>
                  <a:gd name="T2" fmla="*/ 680 w 743"/>
                  <a:gd name="T3" fmla="*/ 406 h 546"/>
                  <a:gd name="T4" fmla="*/ 0 w 743"/>
                  <a:gd name="T5" fmla="*/ 0 h 546"/>
                  <a:gd name="T6" fmla="*/ 743 w 743"/>
                  <a:gd name="T7" fmla="*/ 546 h 546"/>
                </a:gdLst>
                <a:cxnLst>
                  <a:cxn ang="0">
                    <a:pos x="T0" y="T1"/>
                  </a:cxn>
                  <a:cxn ang="0">
                    <a:pos x="T2" y="T3"/>
                  </a:cxn>
                  <a:cxn ang="0">
                    <a:pos x="T4" y="T5"/>
                  </a:cxn>
                  <a:cxn ang="0">
                    <a:pos x="T6" y="T7"/>
                  </a:cxn>
                </a:cxnLst>
                <a:rect l="0" t="0" r="r" b="b"/>
                <a:pathLst>
                  <a:path w="743" h="546">
                    <a:moveTo>
                      <a:pt x="743" y="546"/>
                    </a:moveTo>
                    <a:lnTo>
                      <a:pt x="680" y="406"/>
                    </a:lnTo>
                    <a:lnTo>
                      <a:pt x="0" y="0"/>
                    </a:lnTo>
                    <a:lnTo>
                      <a:pt x="743" y="54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265" name="Freeform: Shape 69"/>
              <p:cNvSpPr/>
              <p:nvPr/>
            </p:nvSpPr>
            <p:spPr bwMode="auto">
              <a:xfrm rot="21388596" flipH="1">
                <a:off x="10373622" y="1342351"/>
                <a:ext cx="372623" cy="355636"/>
              </a:xfrm>
              <a:custGeom>
                <a:gdLst>
                  <a:gd name="T0" fmla="*/ 680 w 680"/>
                  <a:gd name="T1" fmla="*/ 406 h 649"/>
                  <a:gd name="T2" fmla="*/ 486 w 680"/>
                  <a:gd name="T3" fmla="*/ 649 h 649"/>
                  <a:gd name="T4" fmla="*/ 0 w 680"/>
                  <a:gd name="T5" fmla="*/ 0 h 649"/>
                  <a:gd name="T6" fmla="*/ 680 w 680"/>
                  <a:gd name="T7" fmla="*/ 406 h 649"/>
                </a:gdLst>
                <a:cxnLst>
                  <a:cxn ang="0">
                    <a:pos x="T0" y="T1"/>
                  </a:cxn>
                  <a:cxn ang="0">
                    <a:pos x="T2" y="T3"/>
                  </a:cxn>
                  <a:cxn ang="0">
                    <a:pos x="T4" y="T5"/>
                  </a:cxn>
                  <a:cxn ang="0">
                    <a:pos x="T6" y="T7"/>
                  </a:cxn>
                </a:cxnLst>
                <a:rect l="0" t="0" r="r" b="b"/>
                <a:pathLst>
                  <a:path w="680" h="649">
                    <a:moveTo>
                      <a:pt x="680" y="406"/>
                    </a:moveTo>
                    <a:lnTo>
                      <a:pt x="486" y="649"/>
                    </a:lnTo>
                    <a:lnTo>
                      <a:pt x="0" y="0"/>
                    </a:lnTo>
                    <a:lnTo>
                      <a:pt x="680" y="406"/>
                    </a:lnTo>
                    <a:close/>
                  </a:path>
                </a:pathLst>
              </a:custGeom>
              <a:solidFill>
                <a:schemeClr val="accent5"/>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cs typeface="+mn-ea"/>
                  <a:sym typeface="+mn-lt"/>
                </a:endParaRPr>
              </a:p>
            </p:txBody>
          </p:sp>
          <p:grpSp>
            <p:nvGrpSpPr>
              <p:cNvPr id="266" name="Group 59"/>
              <p:cNvGrpSpPr/>
              <p:nvPr/>
            </p:nvGrpSpPr>
            <p:grpSpPr>
              <a:xfrm>
                <a:off x="10020135" y="1466565"/>
                <a:ext cx="435529" cy="527360"/>
                <a:chOff x="4922837" y="2636218"/>
                <a:chExt cx="712787" cy="863086"/>
              </a:xfrm>
              <a:solidFill>
                <a:schemeClr val="bg1">
                  <a:lumMod val="75000"/>
                </a:schemeClr>
              </a:solidFill>
            </p:grpSpPr>
            <p:sp>
              <p:nvSpPr>
                <p:cNvPr id="268" name="Freeform: Shape 61"/>
                <p:cNvSpPr/>
                <p:nvPr/>
              </p:nvSpPr>
              <p:spPr bwMode="auto">
                <a:xfrm>
                  <a:off x="5510211" y="3243717"/>
                  <a:ext cx="41275" cy="42863"/>
                </a:xfrm>
                <a:custGeom>
                  <a:gdLst>
                    <a:gd name="T0" fmla="*/ 19 w 26"/>
                    <a:gd name="T1" fmla="*/ 25 h 27"/>
                    <a:gd name="T2" fmla="*/ 19 w 26"/>
                    <a:gd name="T3" fmla="*/ 25 h 27"/>
                    <a:gd name="T4" fmla="*/ 14 w 26"/>
                    <a:gd name="T5" fmla="*/ 27 h 27"/>
                    <a:gd name="T6" fmla="*/ 9 w 26"/>
                    <a:gd name="T7" fmla="*/ 26 h 27"/>
                    <a:gd name="T8" fmla="*/ 4 w 26"/>
                    <a:gd name="T9" fmla="*/ 24 h 27"/>
                    <a:gd name="T10" fmla="*/ 1 w 26"/>
                    <a:gd name="T11" fmla="*/ 20 h 27"/>
                    <a:gd name="T12" fmla="*/ 1 w 26"/>
                    <a:gd name="T13" fmla="*/ 20 h 27"/>
                    <a:gd name="T14" fmla="*/ 0 w 26"/>
                    <a:gd name="T15" fmla="*/ 15 h 27"/>
                    <a:gd name="T16" fmla="*/ 0 w 26"/>
                    <a:gd name="T17" fmla="*/ 10 h 27"/>
                    <a:gd name="T18" fmla="*/ 3 w 26"/>
                    <a:gd name="T19" fmla="*/ 5 h 27"/>
                    <a:gd name="T20" fmla="*/ 7 w 26"/>
                    <a:gd name="T21" fmla="*/ 2 h 27"/>
                    <a:gd name="T22" fmla="*/ 7 w 26"/>
                    <a:gd name="T23" fmla="*/ 2 h 27"/>
                    <a:gd name="T24" fmla="*/ 12 w 26"/>
                    <a:gd name="T25" fmla="*/ 0 h 27"/>
                    <a:gd name="T26" fmla="*/ 17 w 26"/>
                    <a:gd name="T27" fmla="*/ 1 h 27"/>
                    <a:gd name="T28" fmla="*/ 21 w 26"/>
                    <a:gd name="T29" fmla="*/ 3 h 27"/>
                    <a:gd name="T30" fmla="*/ 25 w 26"/>
                    <a:gd name="T31" fmla="*/ 7 h 27"/>
                    <a:gd name="T32" fmla="*/ 25 w 26"/>
                    <a:gd name="T33" fmla="*/ 7 h 27"/>
                    <a:gd name="T34" fmla="*/ 26 w 26"/>
                    <a:gd name="T35" fmla="*/ 12 h 27"/>
                    <a:gd name="T36" fmla="*/ 25 w 26"/>
                    <a:gd name="T37" fmla="*/ 18 h 27"/>
                    <a:gd name="T38" fmla="*/ 23 w 26"/>
                    <a:gd name="T39" fmla="*/ 22 h 27"/>
                    <a:gd name="T40" fmla="*/ 19 w 26"/>
                    <a:gd name="T41" fmla="*/ 25 h 27"/>
                    <a:gd name="T42" fmla="*/ 19 w 26"/>
                    <a:gd name="T43" fmla="*/ 25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7">
                      <a:moveTo>
                        <a:pt x="19" y="25"/>
                      </a:moveTo>
                      <a:lnTo>
                        <a:pt x="19" y="25"/>
                      </a:lnTo>
                      <a:lnTo>
                        <a:pt x="14" y="27"/>
                      </a:lnTo>
                      <a:lnTo>
                        <a:pt x="9" y="26"/>
                      </a:lnTo>
                      <a:lnTo>
                        <a:pt x="4" y="24"/>
                      </a:lnTo>
                      <a:lnTo>
                        <a:pt x="1" y="20"/>
                      </a:lnTo>
                      <a:lnTo>
                        <a:pt x="1" y="20"/>
                      </a:lnTo>
                      <a:lnTo>
                        <a:pt x="0" y="15"/>
                      </a:lnTo>
                      <a:lnTo>
                        <a:pt x="0" y="10"/>
                      </a:lnTo>
                      <a:lnTo>
                        <a:pt x="3" y="5"/>
                      </a:lnTo>
                      <a:lnTo>
                        <a:pt x="7" y="2"/>
                      </a:lnTo>
                      <a:lnTo>
                        <a:pt x="7" y="2"/>
                      </a:lnTo>
                      <a:lnTo>
                        <a:pt x="12" y="0"/>
                      </a:lnTo>
                      <a:lnTo>
                        <a:pt x="17" y="1"/>
                      </a:lnTo>
                      <a:lnTo>
                        <a:pt x="21" y="3"/>
                      </a:lnTo>
                      <a:lnTo>
                        <a:pt x="25" y="7"/>
                      </a:lnTo>
                      <a:lnTo>
                        <a:pt x="25" y="7"/>
                      </a:lnTo>
                      <a:lnTo>
                        <a:pt x="26" y="12"/>
                      </a:lnTo>
                      <a:lnTo>
                        <a:pt x="25" y="18"/>
                      </a:lnTo>
                      <a:lnTo>
                        <a:pt x="23" y="22"/>
                      </a:lnTo>
                      <a:lnTo>
                        <a:pt x="19" y="25"/>
                      </a:lnTo>
                      <a:lnTo>
                        <a:pt x="19" y="25"/>
                      </a:lnTo>
                      <a:close/>
                    </a:path>
                  </a:pathLst>
                </a:custGeom>
                <a:grp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269" name="Freeform: Shape 62"/>
                <p:cNvSpPr/>
                <p:nvPr/>
              </p:nvSpPr>
              <p:spPr bwMode="auto">
                <a:xfrm>
                  <a:off x="5332411" y="3410404"/>
                  <a:ext cx="92075" cy="88900"/>
                </a:xfrm>
                <a:custGeom>
                  <a:gdLst>
                    <a:gd name="T0" fmla="*/ 42 w 58"/>
                    <a:gd name="T1" fmla="*/ 53 h 56"/>
                    <a:gd name="T2" fmla="*/ 42 w 58"/>
                    <a:gd name="T3" fmla="*/ 53 h 56"/>
                    <a:gd name="T4" fmla="*/ 37 w 58"/>
                    <a:gd name="T5" fmla="*/ 55 h 56"/>
                    <a:gd name="T6" fmla="*/ 31 w 58"/>
                    <a:gd name="T7" fmla="*/ 56 h 56"/>
                    <a:gd name="T8" fmla="*/ 26 w 58"/>
                    <a:gd name="T9" fmla="*/ 56 h 56"/>
                    <a:gd name="T10" fmla="*/ 21 w 58"/>
                    <a:gd name="T11" fmla="*/ 55 h 56"/>
                    <a:gd name="T12" fmla="*/ 15 w 58"/>
                    <a:gd name="T13" fmla="*/ 53 h 56"/>
                    <a:gd name="T14" fmla="*/ 10 w 58"/>
                    <a:gd name="T15" fmla="*/ 50 h 56"/>
                    <a:gd name="T16" fmla="*/ 6 w 58"/>
                    <a:gd name="T17" fmla="*/ 46 h 56"/>
                    <a:gd name="T18" fmla="*/ 3 w 58"/>
                    <a:gd name="T19" fmla="*/ 41 h 56"/>
                    <a:gd name="T20" fmla="*/ 3 w 58"/>
                    <a:gd name="T21" fmla="*/ 41 h 56"/>
                    <a:gd name="T22" fmla="*/ 1 w 58"/>
                    <a:gd name="T23" fmla="*/ 36 h 56"/>
                    <a:gd name="T24" fmla="*/ 0 w 58"/>
                    <a:gd name="T25" fmla="*/ 30 h 56"/>
                    <a:gd name="T26" fmla="*/ 0 w 58"/>
                    <a:gd name="T27" fmla="*/ 25 h 56"/>
                    <a:gd name="T28" fmla="*/ 1 w 58"/>
                    <a:gd name="T29" fmla="*/ 19 h 56"/>
                    <a:gd name="T30" fmla="*/ 3 w 58"/>
                    <a:gd name="T31" fmla="*/ 14 h 56"/>
                    <a:gd name="T32" fmla="*/ 6 w 58"/>
                    <a:gd name="T33" fmla="*/ 10 h 56"/>
                    <a:gd name="T34" fmla="*/ 10 w 58"/>
                    <a:gd name="T35" fmla="*/ 6 h 56"/>
                    <a:gd name="T36" fmla="*/ 15 w 58"/>
                    <a:gd name="T37" fmla="*/ 3 h 56"/>
                    <a:gd name="T38" fmla="*/ 15 w 58"/>
                    <a:gd name="T39" fmla="*/ 3 h 56"/>
                    <a:gd name="T40" fmla="*/ 22 w 58"/>
                    <a:gd name="T41" fmla="*/ 1 h 56"/>
                    <a:gd name="T42" fmla="*/ 27 w 58"/>
                    <a:gd name="T43" fmla="*/ 0 h 56"/>
                    <a:gd name="T44" fmla="*/ 32 w 58"/>
                    <a:gd name="T45" fmla="*/ 0 h 56"/>
                    <a:gd name="T46" fmla="*/ 38 w 58"/>
                    <a:gd name="T47" fmla="*/ 1 h 56"/>
                    <a:gd name="T48" fmla="*/ 43 w 58"/>
                    <a:gd name="T49" fmla="*/ 3 h 56"/>
                    <a:gd name="T50" fmla="*/ 47 w 58"/>
                    <a:gd name="T51" fmla="*/ 6 h 56"/>
                    <a:gd name="T52" fmla="*/ 51 w 58"/>
                    <a:gd name="T53" fmla="*/ 10 h 56"/>
                    <a:gd name="T54" fmla="*/ 54 w 58"/>
                    <a:gd name="T55" fmla="*/ 15 h 56"/>
                    <a:gd name="T56" fmla="*/ 54 w 58"/>
                    <a:gd name="T57" fmla="*/ 15 h 56"/>
                    <a:gd name="T58" fmla="*/ 57 w 58"/>
                    <a:gd name="T59" fmla="*/ 20 h 56"/>
                    <a:gd name="T60" fmla="*/ 58 w 58"/>
                    <a:gd name="T61" fmla="*/ 26 h 56"/>
                    <a:gd name="T62" fmla="*/ 57 w 58"/>
                    <a:gd name="T63" fmla="*/ 31 h 56"/>
                    <a:gd name="T64" fmla="*/ 56 w 58"/>
                    <a:gd name="T65" fmla="*/ 37 h 56"/>
                    <a:gd name="T66" fmla="*/ 54 w 58"/>
                    <a:gd name="T67" fmla="*/ 42 h 56"/>
                    <a:gd name="T68" fmla="*/ 51 w 58"/>
                    <a:gd name="T69" fmla="*/ 46 h 56"/>
                    <a:gd name="T70" fmla="*/ 47 w 58"/>
                    <a:gd name="T71" fmla="*/ 50 h 56"/>
                    <a:gd name="T72" fmla="*/ 42 w 58"/>
                    <a:gd name="T73" fmla="*/ 53 h 56"/>
                    <a:gd name="T74" fmla="*/ 42 w 58"/>
                    <a:gd name="T75" fmla="*/ 53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 h="56">
                      <a:moveTo>
                        <a:pt x="42" y="53"/>
                      </a:moveTo>
                      <a:lnTo>
                        <a:pt x="42" y="53"/>
                      </a:lnTo>
                      <a:lnTo>
                        <a:pt x="37" y="55"/>
                      </a:lnTo>
                      <a:lnTo>
                        <a:pt x="31" y="56"/>
                      </a:lnTo>
                      <a:lnTo>
                        <a:pt x="26" y="56"/>
                      </a:lnTo>
                      <a:lnTo>
                        <a:pt x="21" y="55"/>
                      </a:lnTo>
                      <a:lnTo>
                        <a:pt x="15" y="53"/>
                      </a:lnTo>
                      <a:lnTo>
                        <a:pt x="10" y="50"/>
                      </a:lnTo>
                      <a:lnTo>
                        <a:pt x="6" y="46"/>
                      </a:lnTo>
                      <a:lnTo>
                        <a:pt x="3" y="41"/>
                      </a:lnTo>
                      <a:lnTo>
                        <a:pt x="3" y="41"/>
                      </a:lnTo>
                      <a:lnTo>
                        <a:pt x="1" y="36"/>
                      </a:lnTo>
                      <a:lnTo>
                        <a:pt x="0" y="30"/>
                      </a:lnTo>
                      <a:lnTo>
                        <a:pt x="0" y="25"/>
                      </a:lnTo>
                      <a:lnTo>
                        <a:pt x="1" y="19"/>
                      </a:lnTo>
                      <a:lnTo>
                        <a:pt x="3" y="14"/>
                      </a:lnTo>
                      <a:lnTo>
                        <a:pt x="6" y="10"/>
                      </a:lnTo>
                      <a:lnTo>
                        <a:pt x="10" y="6"/>
                      </a:lnTo>
                      <a:lnTo>
                        <a:pt x="15" y="3"/>
                      </a:lnTo>
                      <a:lnTo>
                        <a:pt x="15" y="3"/>
                      </a:lnTo>
                      <a:lnTo>
                        <a:pt x="22" y="1"/>
                      </a:lnTo>
                      <a:lnTo>
                        <a:pt x="27" y="0"/>
                      </a:lnTo>
                      <a:lnTo>
                        <a:pt x="32" y="0"/>
                      </a:lnTo>
                      <a:lnTo>
                        <a:pt x="38" y="1"/>
                      </a:lnTo>
                      <a:lnTo>
                        <a:pt x="43" y="3"/>
                      </a:lnTo>
                      <a:lnTo>
                        <a:pt x="47" y="6"/>
                      </a:lnTo>
                      <a:lnTo>
                        <a:pt x="51" y="10"/>
                      </a:lnTo>
                      <a:lnTo>
                        <a:pt x="54" y="15"/>
                      </a:lnTo>
                      <a:lnTo>
                        <a:pt x="54" y="15"/>
                      </a:lnTo>
                      <a:lnTo>
                        <a:pt x="57" y="20"/>
                      </a:lnTo>
                      <a:lnTo>
                        <a:pt x="58" y="26"/>
                      </a:lnTo>
                      <a:lnTo>
                        <a:pt x="57" y="31"/>
                      </a:lnTo>
                      <a:lnTo>
                        <a:pt x="56" y="37"/>
                      </a:lnTo>
                      <a:lnTo>
                        <a:pt x="54" y="42"/>
                      </a:lnTo>
                      <a:lnTo>
                        <a:pt x="51" y="46"/>
                      </a:lnTo>
                      <a:lnTo>
                        <a:pt x="47" y="50"/>
                      </a:lnTo>
                      <a:lnTo>
                        <a:pt x="42" y="53"/>
                      </a:lnTo>
                      <a:lnTo>
                        <a:pt x="42" y="53"/>
                      </a:lnTo>
                      <a:close/>
                    </a:path>
                  </a:pathLst>
                </a:custGeom>
                <a:grp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270" name="Freeform: Shape 63"/>
                <p:cNvSpPr/>
                <p:nvPr/>
              </p:nvSpPr>
              <p:spPr bwMode="auto">
                <a:xfrm>
                  <a:off x="5522911" y="3370717"/>
                  <a:ext cx="112713" cy="112713"/>
                </a:xfrm>
                <a:custGeom>
                  <a:gdLst>
                    <a:gd name="T0" fmla="*/ 36 w 71"/>
                    <a:gd name="T1" fmla="*/ 0 h 71"/>
                    <a:gd name="T2" fmla="*/ 43 w 71"/>
                    <a:gd name="T3" fmla="*/ 29 h 71"/>
                    <a:gd name="T4" fmla="*/ 71 w 71"/>
                    <a:gd name="T5" fmla="*/ 36 h 71"/>
                    <a:gd name="T6" fmla="*/ 43 w 71"/>
                    <a:gd name="T7" fmla="*/ 43 h 71"/>
                    <a:gd name="T8" fmla="*/ 36 w 71"/>
                    <a:gd name="T9" fmla="*/ 71 h 71"/>
                    <a:gd name="T10" fmla="*/ 29 w 71"/>
                    <a:gd name="T11" fmla="*/ 43 h 71"/>
                    <a:gd name="T12" fmla="*/ 0 w 71"/>
                    <a:gd name="T13" fmla="*/ 36 h 71"/>
                    <a:gd name="T14" fmla="*/ 29 w 71"/>
                    <a:gd name="T15" fmla="*/ 29 h 71"/>
                    <a:gd name="T16" fmla="*/ 36 w 71"/>
                    <a:gd name="T17" fmla="*/ 0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71">
                      <a:moveTo>
                        <a:pt x="36" y="0"/>
                      </a:moveTo>
                      <a:lnTo>
                        <a:pt x="43" y="29"/>
                      </a:lnTo>
                      <a:lnTo>
                        <a:pt x="71" y="36"/>
                      </a:lnTo>
                      <a:lnTo>
                        <a:pt x="43" y="43"/>
                      </a:lnTo>
                      <a:lnTo>
                        <a:pt x="36" y="71"/>
                      </a:lnTo>
                      <a:lnTo>
                        <a:pt x="29" y="43"/>
                      </a:lnTo>
                      <a:lnTo>
                        <a:pt x="0" y="36"/>
                      </a:lnTo>
                      <a:lnTo>
                        <a:pt x="29" y="29"/>
                      </a:lnTo>
                      <a:lnTo>
                        <a:pt x="36" y="0"/>
                      </a:lnTo>
                      <a:close/>
                    </a:path>
                  </a:pathLst>
                </a:custGeom>
                <a:grp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271" name="Freeform: Shape 64"/>
                <p:cNvSpPr/>
                <p:nvPr/>
              </p:nvSpPr>
              <p:spPr bwMode="auto">
                <a:xfrm>
                  <a:off x="4967287" y="2636218"/>
                  <a:ext cx="71812" cy="69336"/>
                </a:xfrm>
                <a:custGeom>
                  <a:gdLst>
                    <a:gd name="T0" fmla="*/ 42 w 58"/>
                    <a:gd name="T1" fmla="*/ 53 h 56"/>
                    <a:gd name="T2" fmla="*/ 42 w 58"/>
                    <a:gd name="T3" fmla="*/ 53 h 56"/>
                    <a:gd name="T4" fmla="*/ 37 w 58"/>
                    <a:gd name="T5" fmla="*/ 55 h 56"/>
                    <a:gd name="T6" fmla="*/ 31 w 58"/>
                    <a:gd name="T7" fmla="*/ 56 h 56"/>
                    <a:gd name="T8" fmla="*/ 26 w 58"/>
                    <a:gd name="T9" fmla="*/ 56 h 56"/>
                    <a:gd name="T10" fmla="*/ 21 w 58"/>
                    <a:gd name="T11" fmla="*/ 55 h 56"/>
                    <a:gd name="T12" fmla="*/ 15 w 58"/>
                    <a:gd name="T13" fmla="*/ 53 h 56"/>
                    <a:gd name="T14" fmla="*/ 10 w 58"/>
                    <a:gd name="T15" fmla="*/ 50 h 56"/>
                    <a:gd name="T16" fmla="*/ 6 w 58"/>
                    <a:gd name="T17" fmla="*/ 46 h 56"/>
                    <a:gd name="T18" fmla="*/ 3 w 58"/>
                    <a:gd name="T19" fmla="*/ 41 h 56"/>
                    <a:gd name="T20" fmla="*/ 3 w 58"/>
                    <a:gd name="T21" fmla="*/ 41 h 56"/>
                    <a:gd name="T22" fmla="*/ 1 w 58"/>
                    <a:gd name="T23" fmla="*/ 36 h 56"/>
                    <a:gd name="T24" fmla="*/ 0 w 58"/>
                    <a:gd name="T25" fmla="*/ 30 h 56"/>
                    <a:gd name="T26" fmla="*/ 0 w 58"/>
                    <a:gd name="T27" fmla="*/ 25 h 56"/>
                    <a:gd name="T28" fmla="*/ 1 w 58"/>
                    <a:gd name="T29" fmla="*/ 19 h 56"/>
                    <a:gd name="T30" fmla="*/ 3 w 58"/>
                    <a:gd name="T31" fmla="*/ 14 h 56"/>
                    <a:gd name="T32" fmla="*/ 6 w 58"/>
                    <a:gd name="T33" fmla="*/ 10 h 56"/>
                    <a:gd name="T34" fmla="*/ 10 w 58"/>
                    <a:gd name="T35" fmla="*/ 6 h 56"/>
                    <a:gd name="T36" fmla="*/ 15 w 58"/>
                    <a:gd name="T37" fmla="*/ 3 h 56"/>
                    <a:gd name="T38" fmla="*/ 15 w 58"/>
                    <a:gd name="T39" fmla="*/ 3 h 56"/>
                    <a:gd name="T40" fmla="*/ 22 w 58"/>
                    <a:gd name="T41" fmla="*/ 1 h 56"/>
                    <a:gd name="T42" fmla="*/ 27 w 58"/>
                    <a:gd name="T43" fmla="*/ 0 h 56"/>
                    <a:gd name="T44" fmla="*/ 32 w 58"/>
                    <a:gd name="T45" fmla="*/ 0 h 56"/>
                    <a:gd name="T46" fmla="*/ 38 w 58"/>
                    <a:gd name="T47" fmla="*/ 1 h 56"/>
                    <a:gd name="T48" fmla="*/ 43 w 58"/>
                    <a:gd name="T49" fmla="*/ 3 h 56"/>
                    <a:gd name="T50" fmla="*/ 47 w 58"/>
                    <a:gd name="T51" fmla="*/ 6 h 56"/>
                    <a:gd name="T52" fmla="*/ 51 w 58"/>
                    <a:gd name="T53" fmla="*/ 10 h 56"/>
                    <a:gd name="T54" fmla="*/ 54 w 58"/>
                    <a:gd name="T55" fmla="*/ 15 h 56"/>
                    <a:gd name="T56" fmla="*/ 54 w 58"/>
                    <a:gd name="T57" fmla="*/ 15 h 56"/>
                    <a:gd name="T58" fmla="*/ 57 w 58"/>
                    <a:gd name="T59" fmla="*/ 20 h 56"/>
                    <a:gd name="T60" fmla="*/ 58 w 58"/>
                    <a:gd name="T61" fmla="*/ 26 h 56"/>
                    <a:gd name="T62" fmla="*/ 57 w 58"/>
                    <a:gd name="T63" fmla="*/ 31 h 56"/>
                    <a:gd name="T64" fmla="*/ 56 w 58"/>
                    <a:gd name="T65" fmla="*/ 37 h 56"/>
                    <a:gd name="T66" fmla="*/ 54 w 58"/>
                    <a:gd name="T67" fmla="*/ 42 h 56"/>
                    <a:gd name="T68" fmla="*/ 51 w 58"/>
                    <a:gd name="T69" fmla="*/ 46 h 56"/>
                    <a:gd name="T70" fmla="*/ 47 w 58"/>
                    <a:gd name="T71" fmla="*/ 50 h 56"/>
                    <a:gd name="T72" fmla="*/ 42 w 58"/>
                    <a:gd name="T73" fmla="*/ 53 h 56"/>
                    <a:gd name="T74" fmla="*/ 42 w 58"/>
                    <a:gd name="T75" fmla="*/ 53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 h="56">
                      <a:moveTo>
                        <a:pt x="42" y="53"/>
                      </a:moveTo>
                      <a:lnTo>
                        <a:pt x="42" y="53"/>
                      </a:lnTo>
                      <a:lnTo>
                        <a:pt x="37" y="55"/>
                      </a:lnTo>
                      <a:lnTo>
                        <a:pt x="31" y="56"/>
                      </a:lnTo>
                      <a:lnTo>
                        <a:pt x="26" y="56"/>
                      </a:lnTo>
                      <a:lnTo>
                        <a:pt x="21" y="55"/>
                      </a:lnTo>
                      <a:lnTo>
                        <a:pt x="15" y="53"/>
                      </a:lnTo>
                      <a:lnTo>
                        <a:pt x="10" y="50"/>
                      </a:lnTo>
                      <a:lnTo>
                        <a:pt x="6" y="46"/>
                      </a:lnTo>
                      <a:lnTo>
                        <a:pt x="3" y="41"/>
                      </a:lnTo>
                      <a:lnTo>
                        <a:pt x="3" y="41"/>
                      </a:lnTo>
                      <a:lnTo>
                        <a:pt x="1" y="36"/>
                      </a:lnTo>
                      <a:lnTo>
                        <a:pt x="0" y="30"/>
                      </a:lnTo>
                      <a:lnTo>
                        <a:pt x="0" y="25"/>
                      </a:lnTo>
                      <a:lnTo>
                        <a:pt x="1" y="19"/>
                      </a:lnTo>
                      <a:lnTo>
                        <a:pt x="3" y="14"/>
                      </a:lnTo>
                      <a:lnTo>
                        <a:pt x="6" y="10"/>
                      </a:lnTo>
                      <a:lnTo>
                        <a:pt x="10" y="6"/>
                      </a:lnTo>
                      <a:lnTo>
                        <a:pt x="15" y="3"/>
                      </a:lnTo>
                      <a:lnTo>
                        <a:pt x="15" y="3"/>
                      </a:lnTo>
                      <a:lnTo>
                        <a:pt x="22" y="1"/>
                      </a:lnTo>
                      <a:lnTo>
                        <a:pt x="27" y="0"/>
                      </a:lnTo>
                      <a:lnTo>
                        <a:pt x="32" y="0"/>
                      </a:lnTo>
                      <a:lnTo>
                        <a:pt x="38" y="1"/>
                      </a:lnTo>
                      <a:lnTo>
                        <a:pt x="43" y="3"/>
                      </a:lnTo>
                      <a:lnTo>
                        <a:pt x="47" y="6"/>
                      </a:lnTo>
                      <a:lnTo>
                        <a:pt x="51" y="10"/>
                      </a:lnTo>
                      <a:lnTo>
                        <a:pt x="54" y="15"/>
                      </a:lnTo>
                      <a:lnTo>
                        <a:pt x="54" y="15"/>
                      </a:lnTo>
                      <a:lnTo>
                        <a:pt x="57" y="20"/>
                      </a:lnTo>
                      <a:lnTo>
                        <a:pt x="58" y="26"/>
                      </a:lnTo>
                      <a:lnTo>
                        <a:pt x="57" y="31"/>
                      </a:lnTo>
                      <a:lnTo>
                        <a:pt x="56" y="37"/>
                      </a:lnTo>
                      <a:lnTo>
                        <a:pt x="54" y="42"/>
                      </a:lnTo>
                      <a:lnTo>
                        <a:pt x="51" y="46"/>
                      </a:lnTo>
                      <a:lnTo>
                        <a:pt x="47" y="50"/>
                      </a:lnTo>
                      <a:lnTo>
                        <a:pt x="42" y="53"/>
                      </a:lnTo>
                      <a:lnTo>
                        <a:pt x="42" y="53"/>
                      </a:lnTo>
                      <a:close/>
                    </a:path>
                  </a:pathLst>
                </a:custGeom>
                <a:grp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272" name="Freeform: Shape 65"/>
                <p:cNvSpPr/>
                <p:nvPr/>
              </p:nvSpPr>
              <p:spPr bwMode="auto">
                <a:xfrm>
                  <a:off x="4922837" y="2818584"/>
                  <a:ext cx="47352" cy="45719"/>
                </a:xfrm>
                <a:custGeom>
                  <a:gdLst>
                    <a:gd name="T0" fmla="*/ 42 w 58"/>
                    <a:gd name="T1" fmla="*/ 53 h 56"/>
                    <a:gd name="T2" fmla="*/ 42 w 58"/>
                    <a:gd name="T3" fmla="*/ 53 h 56"/>
                    <a:gd name="T4" fmla="*/ 37 w 58"/>
                    <a:gd name="T5" fmla="*/ 55 h 56"/>
                    <a:gd name="T6" fmla="*/ 31 w 58"/>
                    <a:gd name="T7" fmla="*/ 56 h 56"/>
                    <a:gd name="T8" fmla="*/ 26 w 58"/>
                    <a:gd name="T9" fmla="*/ 56 h 56"/>
                    <a:gd name="T10" fmla="*/ 21 w 58"/>
                    <a:gd name="T11" fmla="*/ 55 h 56"/>
                    <a:gd name="T12" fmla="*/ 15 w 58"/>
                    <a:gd name="T13" fmla="*/ 53 h 56"/>
                    <a:gd name="T14" fmla="*/ 10 w 58"/>
                    <a:gd name="T15" fmla="*/ 50 h 56"/>
                    <a:gd name="T16" fmla="*/ 6 w 58"/>
                    <a:gd name="T17" fmla="*/ 46 h 56"/>
                    <a:gd name="T18" fmla="*/ 3 w 58"/>
                    <a:gd name="T19" fmla="*/ 41 h 56"/>
                    <a:gd name="T20" fmla="*/ 3 w 58"/>
                    <a:gd name="T21" fmla="*/ 41 h 56"/>
                    <a:gd name="T22" fmla="*/ 1 w 58"/>
                    <a:gd name="T23" fmla="*/ 36 h 56"/>
                    <a:gd name="T24" fmla="*/ 0 w 58"/>
                    <a:gd name="T25" fmla="*/ 30 h 56"/>
                    <a:gd name="T26" fmla="*/ 0 w 58"/>
                    <a:gd name="T27" fmla="*/ 25 h 56"/>
                    <a:gd name="T28" fmla="*/ 1 w 58"/>
                    <a:gd name="T29" fmla="*/ 19 h 56"/>
                    <a:gd name="T30" fmla="*/ 3 w 58"/>
                    <a:gd name="T31" fmla="*/ 14 h 56"/>
                    <a:gd name="T32" fmla="*/ 6 w 58"/>
                    <a:gd name="T33" fmla="*/ 10 h 56"/>
                    <a:gd name="T34" fmla="*/ 10 w 58"/>
                    <a:gd name="T35" fmla="*/ 6 h 56"/>
                    <a:gd name="T36" fmla="*/ 15 w 58"/>
                    <a:gd name="T37" fmla="*/ 3 h 56"/>
                    <a:gd name="T38" fmla="*/ 15 w 58"/>
                    <a:gd name="T39" fmla="*/ 3 h 56"/>
                    <a:gd name="T40" fmla="*/ 22 w 58"/>
                    <a:gd name="T41" fmla="*/ 1 h 56"/>
                    <a:gd name="T42" fmla="*/ 27 w 58"/>
                    <a:gd name="T43" fmla="*/ 0 h 56"/>
                    <a:gd name="T44" fmla="*/ 32 w 58"/>
                    <a:gd name="T45" fmla="*/ 0 h 56"/>
                    <a:gd name="T46" fmla="*/ 38 w 58"/>
                    <a:gd name="T47" fmla="*/ 1 h 56"/>
                    <a:gd name="T48" fmla="*/ 43 w 58"/>
                    <a:gd name="T49" fmla="*/ 3 h 56"/>
                    <a:gd name="T50" fmla="*/ 47 w 58"/>
                    <a:gd name="T51" fmla="*/ 6 h 56"/>
                    <a:gd name="T52" fmla="*/ 51 w 58"/>
                    <a:gd name="T53" fmla="*/ 10 h 56"/>
                    <a:gd name="T54" fmla="*/ 54 w 58"/>
                    <a:gd name="T55" fmla="*/ 15 h 56"/>
                    <a:gd name="T56" fmla="*/ 54 w 58"/>
                    <a:gd name="T57" fmla="*/ 15 h 56"/>
                    <a:gd name="T58" fmla="*/ 57 w 58"/>
                    <a:gd name="T59" fmla="*/ 20 h 56"/>
                    <a:gd name="T60" fmla="*/ 58 w 58"/>
                    <a:gd name="T61" fmla="*/ 26 h 56"/>
                    <a:gd name="T62" fmla="*/ 57 w 58"/>
                    <a:gd name="T63" fmla="*/ 31 h 56"/>
                    <a:gd name="T64" fmla="*/ 56 w 58"/>
                    <a:gd name="T65" fmla="*/ 37 h 56"/>
                    <a:gd name="T66" fmla="*/ 54 w 58"/>
                    <a:gd name="T67" fmla="*/ 42 h 56"/>
                    <a:gd name="T68" fmla="*/ 51 w 58"/>
                    <a:gd name="T69" fmla="*/ 46 h 56"/>
                    <a:gd name="T70" fmla="*/ 47 w 58"/>
                    <a:gd name="T71" fmla="*/ 50 h 56"/>
                    <a:gd name="T72" fmla="*/ 42 w 58"/>
                    <a:gd name="T73" fmla="*/ 53 h 56"/>
                    <a:gd name="T74" fmla="*/ 42 w 58"/>
                    <a:gd name="T75" fmla="*/ 53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 h="56">
                      <a:moveTo>
                        <a:pt x="42" y="53"/>
                      </a:moveTo>
                      <a:lnTo>
                        <a:pt x="42" y="53"/>
                      </a:lnTo>
                      <a:lnTo>
                        <a:pt x="37" y="55"/>
                      </a:lnTo>
                      <a:lnTo>
                        <a:pt x="31" y="56"/>
                      </a:lnTo>
                      <a:lnTo>
                        <a:pt x="26" y="56"/>
                      </a:lnTo>
                      <a:lnTo>
                        <a:pt x="21" y="55"/>
                      </a:lnTo>
                      <a:lnTo>
                        <a:pt x="15" y="53"/>
                      </a:lnTo>
                      <a:lnTo>
                        <a:pt x="10" y="50"/>
                      </a:lnTo>
                      <a:lnTo>
                        <a:pt x="6" y="46"/>
                      </a:lnTo>
                      <a:lnTo>
                        <a:pt x="3" y="41"/>
                      </a:lnTo>
                      <a:lnTo>
                        <a:pt x="3" y="41"/>
                      </a:lnTo>
                      <a:lnTo>
                        <a:pt x="1" y="36"/>
                      </a:lnTo>
                      <a:lnTo>
                        <a:pt x="0" y="30"/>
                      </a:lnTo>
                      <a:lnTo>
                        <a:pt x="0" y="25"/>
                      </a:lnTo>
                      <a:lnTo>
                        <a:pt x="1" y="19"/>
                      </a:lnTo>
                      <a:lnTo>
                        <a:pt x="3" y="14"/>
                      </a:lnTo>
                      <a:lnTo>
                        <a:pt x="6" y="10"/>
                      </a:lnTo>
                      <a:lnTo>
                        <a:pt x="10" y="6"/>
                      </a:lnTo>
                      <a:lnTo>
                        <a:pt x="15" y="3"/>
                      </a:lnTo>
                      <a:lnTo>
                        <a:pt x="15" y="3"/>
                      </a:lnTo>
                      <a:lnTo>
                        <a:pt x="22" y="1"/>
                      </a:lnTo>
                      <a:lnTo>
                        <a:pt x="27" y="0"/>
                      </a:lnTo>
                      <a:lnTo>
                        <a:pt x="32" y="0"/>
                      </a:lnTo>
                      <a:lnTo>
                        <a:pt x="38" y="1"/>
                      </a:lnTo>
                      <a:lnTo>
                        <a:pt x="43" y="3"/>
                      </a:lnTo>
                      <a:lnTo>
                        <a:pt x="47" y="6"/>
                      </a:lnTo>
                      <a:lnTo>
                        <a:pt x="51" y="10"/>
                      </a:lnTo>
                      <a:lnTo>
                        <a:pt x="54" y="15"/>
                      </a:lnTo>
                      <a:lnTo>
                        <a:pt x="54" y="15"/>
                      </a:lnTo>
                      <a:lnTo>
                        <a:pt x="57" y="20"/>
                      </a:lnTo>
                      <a:lnTo>
                        <a:pt x="58" y="26"/>
                      </a:lnTo>
                      <a:lnTo>
                        <a:pt x="57" y="31"/>
                      </a:lnTo>
                      <a:lnTo>
                        <a:pt x="56" y="37"/>
                      </a:lnTo>
                      <a:lnTo>
                        <a:pt x="54" y="42"/>
                      </a:lnTo>
                      <a:lnTo>
                        <a:pt x="51" y="46"/>
                      </a:lnTo>
                      <a:lnTo>
                        <a:pt x="47" y="50"/>
                      </a:lnTo>
                      <a:lnTo>
                        <a:pt x="42" y="53"/>
                      </a:lnTo>
                      <a:lnTo>
                        <a:pt x="42" y="53"/>
                      </a:lnTo>
                      <a:close/>
                    </a:path>
                  </a:pathLst>
                </a:custGeom>
                <a:grp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cs typeface="+mn-ea"/>
                    <a:sym typeface="+mn-lt"/>
                  </a:endParaRPr>
                </a:p>
              </p:txBody>
            </p:sp>
          </p:grpSp>
          <p:sp>
            <p:nvSpPr>
              <p:cNvPr id="267" name="Freeform: Shape 60"/>
              <p:cNvSpPr/>
              <p:nvPr/>
            </p:nvSpPr>
            <p:spPr bwMode="auto">
              <a:xfrm rot="1126275">
                <a:off x="9919792" y="1576666"/>
                <a:ext cx="354213" cy="447829"/>
              </a:xfrm>
              <a:custGeom>
                <a:gdLst>
                  <a:gd name="T0" fmla="*/ 61 w 420"/>
                  <a:gd name="T1" fmla="*/ 499 h 531"/>
                  <a:gd name="T2" fmla="*/ 81 w 420"/>
                  <a:gd name="T3" fmla="*/ 514 h 531"/>
                  <a:gd name="T4" fmla="*/ 84 w 420"/>
                  <a:gd name="T5" fmla="*/ 461 h 531"/>
                  <a:gd name="T6" fmla="*/ 124 w 420"/>
                  <a:gd name="T7" fmla="*/ 432 h 531"/>
                  <a:gd name="T8" fmla="*/ 107 w 420"/>
                  <a:gd name="T9" fmla="*/ 473 h 531"/>
                  <a:gd name="T10" fmla="*/ 113 w 420"/>
                  <a:gd name="T11" fmla="*/ 381 h 531"/>
                  <a:gd name="T12" fmla="*/ 138 w 420"/>
                  <a:gd name="T13" fmla="*/ 387 h 531"/>
                  <a:gd name="T14" fmla="*/ 121 w 420"/>
                  <a:gd name="T15" fmla="*/ 337 h 531"/>
                  <a:gd name="T16" fmla="*/ 107 w 420"/>
                  <a:gd name="T17" fmla="*/ 312 h 531"/>
                  <a:gd name="T18" fmla="*/ 98 w 420"/>
                  <a:gd name="T19" fmla="*/ 282 h 531"/>
                  <a:gd name="T20" fmla="*/ 136 w 420"/>
                  <a:gd name="T21" fmla="*/ 296 h 531"/>
                  <a:gd name="T22" fmla="*/ 148 w 420"/>
                  <a:gd name="T23" fmla="*/ 320 h 531"/>
                  <a:gd name="T24" fmla="*/ 180 w 420"/>
                  <a:gd name="T25" fmla="*/ 324 h 531"/>
                  <a:gd name="T26" fmla="*/ 180 w 420"/>
                  <a:gd name="T27" fmla="*/ 299 h 531"/>
                  <a:gd name="T28" fmla="*/ 180 w 420"/>
                  <a:gd name="T29" fmla="*/ 324 h 531"/>
                  <a:gd name="T30" fmla="*/ 222 w 420"/>
                  <a:gd name="T31" fmla="*/ 294 h 531"/>
                  <a:gd name="T32" fmla="*/ 271 w 420"/>
                  <a:gd name="T33" fmla="*/ 303 h 531"/>
                  <a:gd name="T34" fmla="*/ 228 w 420"/>
                  <a:gd name="T35" fmla="*/ 319 h 531"/>
                  <a:gd name="T36" fmla="*/ 54 w 420"/>
                  <a:gd name="T37" fmla="*/ 288 h 531"/>
                  <a:gd name="T38" fmla="*/ 45 w 420"/>
                  <a:gd name="T39" fmla="*/ 249 h 531"/>
                  <a:gd name="T40" fmla="*/ 67 w 420"/>
                  <a:gd name="T41" fmla="*/ 267 h 531"/>
                  <a:gd name="T42" fmla="*/ 279 w 420"/>
                  <a:gd name="T43" fmla="*/ 268 h 531"/>
                  <a:gd name="T44" fmla="*/ 301 w 420"/>
                  <a:gd name="T45" fmla="*/ 249 h 531"/>
                  <a:gd name="T46" fmla="*/ 319 w 420"/>
                  <a:gd name="T47" fmla="*/ 266 h 531"/>
                  <a:gd name="T48" fmla="*/ 294 w 420"/>
                  <a:gd name="T49" fmla="*/ 289 h 531"/>
                  <a:gd name="T50" fmla="*/ 113 w 420"/>
                  <a:gd name="T51" fmla="*/ 234 h 531"/>
                  <a:gd name="T52" fmla="*/ 143 w 420"/>
                  <a:gd name="T53" fmla="*/ 246 h 531"/>
                  <a:gd name="T54" fmla="*/ 10 w 420"/>
                  <a:gd name="T55" fmla="*/ 244 h 531"/>
                  <a:gd name="T56" fmla="*/ 0 w 420"/>
                  <a:gd name="T57" fmla="*/ 208 h 531"/>
                  <a:gd name="T58" fmla="*/ 26 w 420"/>
                  <a:gd name="T59" fmla="*/ 200 h 531"/>
                  <a:gd name="T60" fmla="*/ 26 w 420"/>
                  <a:gd name="T61" fmla="*/ 214 h 531"/>
                  <a:gd name="T62" fmla="*/ 10 w 420"/>
                  <a:gd name="T63" fmla="*/ 244 h 531"/>
                  <a:gd name="T64" fmla="*/ 324 w 420"/>
                  <a:gd name="T65" fmla="*/ 214 h 531"/>
                  <a:gd name="T66" fmla="*/ 359 w 420"/>
                  <a:gd name="T67" fmla="*/ 193 h 531"/>
                  <a:gd name="T68" fmla="*/ 347 w 420"/>
                  <a:gd name="T69" fmla="*/ 225 h 531"/>
                  <a:gd name="T70" fmla="*/ 104 w 420"/>
                  <a:gd name="T71" fmla="*/ 213 h 531"/>
                  <a:gd name="T72" fmla="*/ 84 w 420"/>
                  <a:gd name="T73" fmla="*/ 190 h 531"/>
                  <a:gd name="T74" fmla="*/ 101 w 420"/>
                  <a:gd name="T75" fmla="*/ 171 h 531"/>
                  <a:gd name="T76" fmla="*/ 121 w 420"/>
                  <a:gd name="T77" fmla="*/ 193 h 531"/>
                  <a:gd name="T78" fmla="*/ 16 w 420"/>
                  <a:gd name="T79" fmla="*/ 167 h 531"/>
                  <a:gd name="T80" fmla="*/ 33 w 420"/>
                  <a:gd name="T81" fmla="*/ 155 h 531"/>
                  <a:gd name="T82" fmla="*/ 59 w 420"/>
                  <a:gd name="T83" fmla="*/ 151 h 531"/>
                  <a:gd name="T84" fmla="*/ 53 w 420"/>
                  <a:gd name="T85" fmla="*/ 176 h 531"/>
                  <a:gd name="T86" fmla="*/ 34 w 420"/>
                  <a:gd name="T87" fmla="*/ 184 h 531"/>
                  <a:gd name="T88" fmla="*/ 340 w 420"/>
                  <a:gd name="T89" fmla="*/ 146 h 531"/>
                  <a:gd name="T90" fmla="*/ 365 w 420"/>
                  <a:gd name="T91" fmla="*/ 128 h 531"/>
                  <a:gd name="T92" fmla="*/ 364 w 420"/>
                  <a:gd name="T93" fmla="*/ 166 h 531"/>
                  <a:gd name="T94" fmla="*/ 343 w 420"/>
                  <a:gd name="T95" fmla="*/ 84 h 531"/>
                  <a:gd name="T96" fmla="*/ 375 w 420"/>
                  <a:gd name="T97" fmla="*/ 62 h 531"/>
                  <a:gd name="T98" fmla="*/ 368 w 420"/>
                  <a:gd name="T99" fmla="*/ 88 h 531"/>
                  <a:gd name="T100" fmla="*/ 368 w 420"/>
                  <a:gd name="T101" fmla="*/ 27 h 531"/>
                  <a:gd name="T102" fmla="*/ 386 w 420"/>
                  <a:gd name="T103" fmla="*/ 12 h 531"/>
                  <a:gd name="T104" fmla="*/ 420 w 420"/>
                  <a:gd name="T105" fmla="*/ 16 h 531"/>
                  <a:gd name="T106" fmla="*/ 394 w 420"/>
                  <a:gd name="T107" fmla="*/ 38 h 5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0" h="531">
                    <a:moveTo>
                      <a:pt x="68" y="531"/>
                    </a:moveTo>
                    <a:lnTo>
                      <a:pt x="49" y="515"/>
                    </a:lnTo>
                    <a:lnTo>
                      <a:pt x="49" y="515"/>
                    </a:lnTo>
                    <a:lnTo>
                      <a:pt x="61" y="499"/>
                    </a:lnTo>
                    <a:lnTo>
                      <a:pt x="72" y="482"/>
                    </a:lnTo>
                    <a:lnTo>
                      <a:pt x="94" y="495"/>
                    </a:lnTo>
                    <a:lnTo>
                      <a:pt x="94" y="495"/>
                    </a:lnTo>
                    <a:lnTo>
                      <a:pt x="81" y="514"/>
                    </a:lnTo>
                    <a:lnTo>
                      <a:pt x="68" y="531"/>
                    </a:lnTo>
                    <a:lnTo>
                      <a:pt x="68" y="531"/>
                    </a:lnTo>
                    <a:close/>
                    <a:moveTo>
                      <a:pt x="107" y="473"/>
                    </a:moveTo>
                    <a:lnTo>
                      <a:pt x="84" y="461"/>
                    </a:lnTo>
                    <a:lnTo>
                      <a:pt x="84" y="461"/>
                    </a:lnTo>
                    <a:lnTo>
                      <a:pt x="93" y="443"/>
                    </a:lnTo>
                    <a:lnTo>
                      <a:pt x="100" y="424"/>
                    </a:lnTo>
                    <a:lnTo>
                      <a:pt x="124" y="432"/>
                    </a:lnTo>
                    <a:lnTo>
                      <a:pt x="124" y="432"/>
                    </a:lnTo>
                    <a:lnTo>
                      <a:pt x="116" y="453"/>
                    </a:lnTo>
                    <a:lnTo>
                      <a:pt x="107" y="473"/>
                    </a:lnTo>
                    <a:lnTo>
                      <a:pt x="107" y="473"/>
                    </a:lnTo>
                    <a:close/>
                    <a:moveTo>
                      <a:pt x="132" y="408"/>
                    </a:moveTo>
                    <a:lnTo>
                      <a:pt x="108" y="400"/>
                    </a:lnTo>
                    <a:lnTo>
                      <a:pt x="108" y="400"/>
                    </a:lnTo>
                    <a:lnTo>
                      <a:pt x="113" y="381"/>
                    </a:lnTo>
                    <a:lnTo>
                      <a:pt x="117" y="361"/>
                    </a:lnTo>
                    <a:lnTo>
                      <a:pt x="142" y="365"/>
                    </a:lnTo>
                    <a:lnTo>
                      <a:pt x="142" y="365"/>
                    </a:lnTo>
                    <a:lnTo>
                      <a:pt x="138" y="387"/>
                    </a:lnTo>
                    <a:lnTo>
                      <a:pt x="132" y="408"/>
                    </a:lnTo>
                    <a:lnTo>
                      <a:pt x="132" y="408"/>
                    </a:lnTo>
                    <a:close/>
                    <a:moveTo>
                      <a:pt x="146" y="339"/>
                    </a:moveTo>
                    <a:lnTo>
                      <a:pt x="121" y="337"/>
                    </a:lnTo>
                    <a:lnTo>
                      <a:pt x="121" y="337"/>
                    </a:lnTo>
                    <a:lnTo>
                      <a:pt x="122" y="317"/>
                    </a:lnTo>
                    <a:lnTo>
                      <a:pt x="122" y="317"/>
                    </a:lnTo>
                    <a:lnTo>
                      <a:pt x="107" y="312"/>
                    </a:lnTo>
                    <a:lnTo>
                      <a:pt x="107" y="312"/>
                    </a:lnTo>
                    <a:lnTo>
                      <a:pt x="88" y="306"/>
                    </a:lnTo>
                    <a:lnTo>
                      <a:pt x="98" y="282"/>
                    </a:lnTo>
                    <a:lnTo>
                      <a:pt x="98" y="282"/>
                    </a:lnTo>
                    <a:lnTo>
                      <a:pt x="114" y="288"/>
                    </a:lnTo>
                    <a:lnTo>
                      <a:pt x="114" y="288"/>
                    </a:lnTo>
                    <a:lnTo>
                      <a:pt x="136" y="294"/>
                    </a:lnTo>
                    <a:lnTo>
                      <a:pt x="136" y="296"/>
                    </a:lnTo>
                    <a:lnTo>
                      <a:pt x="148" y="296"/>
                    </a:lnTo>
                    <a:lnTo>
                      <a:pt x="148" y="301"/>
                    </a:lnTo>
                    <a:lnTo>
                      <a:pt x="148" y="301"/>
                    </a:lnTo>
                    <a:lnTo>
                      <a:pt x="148" y="320"/>
                    </a:lnTo>
                    <a:lnTo>
                      <a:pt x="146" y="339"/>
                    </a:lnTo>
                    <a:lnTo>
                      <a:pt x="146" y="339"/>
                    </a:lnTo>
                    <a:close/>
                    <a:moveTo>
                      <a:pt x="180" y="324"/>
                    </a:moveTo>
                    <a:lnTo>
                      <a:pt x="180" y="324"/>
                    </a:lnTo>
                    <a:lnTo>
                      <a:pt x="157" y="323"/>
                    </a:lnTo>
                    <a:lnTo>
                      <a:pt x="160" y="298"/>
                    </a:lnTo>
                    <a:lnTo>
                      <a:pt x="160" y="298"/>
                    </a:lnTo>
                    <a:lnTo>
                      <a:pt x="180" y="299"/>
                    </a:lnTo>
                    <a:lnTo>
                      <a:pt x="199" y="298"/>
                    </a:lnTo>
                    <a:lnTo>
                      <a:pt x="202" y="323"/>
                    </a:lnTo>
                    <a:lnTo>
                      <a:pt x="202" y="323"/>
                    </a:lnTo>
                    <a:lnTo>
                      <a:pt x="180" y="324"/>
                    </a:lnTo>
                    <a:lnTo>
                      <a:pt x="180" y="324"/>
                    </a:lnTo>
                    <a:close/>
                    <a:moveTo>
                      <a:pt x="228" y="319"/>
                    </a:moveTo>
                    <a:lnTo>
                      <a:pt x="222" y="294"/>
                    </a:lnTo>
                    <a:lnTo>
                      <a:pt x="222" y="294"/>
                    </a:lnTo>
                    <a:lnTo>
                      <a:pt x="241" y="288"/>
                    </a:lnTo>
                    <a:lnTo>
                      <a:pt x="259" y="281"/>
                    </a:lnTo>
                    <a:lnTo>
                      <a:pt x="271" y="303"/>
                    </a:lnTo>
                    <a:lnTo>
                      <a:pt x="271" y="303"/>
                    </a:lnTo>
                    <a:lnTo>
                      <a:pt x="261" y="308"/>
                    </a:lnTo>
                    <a:lnTo>
                      <a:pt x="250" y="312"/>
                    </a:lnTo>
                    <a:lnTo>
                      <a:pt x="239" y="316"/>
                    </a:lnTo>
                    <a:lnTo>
                      <a:pt x="228" y="319"/>
                    </a:lnTo>
                    <a:lnTo>
                      <a:pt x="228" y="319"/>
                    </a:lnTo>
                    <a:close/>
                    <a:moveTo>
                      <a:pt x="64" y="294"/>
                    </a:moveTo>
                    <a:lnTo>
                      <a:pt x="64" y="294"/>
                    </a:lnTo>
                    <a:lnTo>
                      <a:pt x="54" y="288"/>
                    </a:lnTo>
                    <a:lnTo>
                      <a:pt x="44" y="282"/>
                    </a:lnTo>
                    <a:lnTo>
                      <a:pt x="35" y="275"/>
                    </a:lnTo>
                    <a:lnTo>
                      <a:pt x="27" y="267"/>
                    </a:lnTo>
                    <a:lnTo>
                      <a:pt x="45" y="249"/>
                    </a:lnTo>
                    <a:lnTo>
                      <a:pt x="45" y="249"/>
                    </a:lnTo>
                    <a:lnTo>
                      <a:pt x="52" y="256"/>
                    </a:lnTo>
                    <a:lnTo>
                      <a:pt x="59" y="261"/>
                    </a:lnTo>
                    <a:lnTo>
                      <a:pt x="67" y="267"/>
                    </a:lnTo>
                    <a:lnTo>
                      <a:pt x="76" y="272"/>
                    </a:lnTo>
                    <a:lnTo>
                      <a:pt x="64" y="294"/>
                    </a:lnTo>
                    <a:close/>
                    <a:moveTo>
                      <a:pt x="294" y="289"/>
                    </a:moveTo>
                    <a:lnTo>
                      <a:pt x="279" y="268"/>
                    </a:lnTo>
                    <a:lnTo>
                      <a:pt x="279" y="268"/>
                    </a:lnTo>
                    <a:lnTo>
                      <a:pt x="287" y="263"/>
                    </a:lnTo>
                    <a:lnTo>
                      <a:pt x="294" y="256"/>
                    </a:lnTo>
                    <a:lnTo>
                      <a:pt x="301" y="249"/>
                    </a:lnTo>
                    <a:lnTo>
                      <a:pt x="307" y="242"/>
                    </a:lnTo>
                    <a:lnTo>
                      <a:pt x="327" y="258"/>
                    </a:lnTo>
                    <a:lnTo>
                      <a:pt x="327" y="258"/>
                    </a:lnTo>
                    <a:lnTo>
                      <a:pt x="319" y="266"/>
                    </a:lnTo>
                    <a:lnTo>
                      <a:pt x="311" y="274"/>
                    </a:lnTo>
                    <a:lnTo>
                      <a:pt x="303" y="282"/>
                    </a:lnTo>
                    <a:lnTo>
                      <a:pt x="294" y="289"/>
                    </a:lnTo>
                    <a:lnTo>
                      <a:pt x="294" y="289"/>
                    </a:lnTo>
                    <a:close/>
                    <a:moveTo>
                      <a:pt x="121" y="272"/>
                    </a:moveTo>
                    <a:lnTo>
                      <a:pt x="121" y="272"/>
                    </a:lnTo>
                    <a:lnTo>
                      <a:pt x="118" y="252"/>
                    </a:lnTo>
                    <a:lnTo>
                      <a:pt x="113" y="234"/>
                    </a:lnTo>
                    <a:lnTo>
                      <a:pt x="137" y="225"/>
                    </a:lnTo>
                    <a:lnTo>
                      <a:pt x="137" y="225"/>
                    </a:lnTo>
                    <a:lnTo>
                      <a:pt x="140" y="235"/>
                    </a:lnTo>
                    <a:lnTo>
                      <a:pt x="143" y="246"/>
                    </a:lnTo>
                    <a:lnTo>
                      <a:pt x="146" y="269"/>
                    </a:lnTo>
                    <a:lnTo>
                      <a:pt x="121" y="272"/>
                    </a:lnTo>
                    <a:close/>
                    <a:moveTo>
                      <a:pt x="10" y="244"/>
                    </a:moveTo>
                    <a:lnTo>
                      <a:pt x="10" y="244"/>
                    </a:lnTo>
                    <a:lnTo>
                      <a:pt x="6" y="235"/>
                    </a:lnTo>
                    <a:lnTo>
                      <a:pt x="3" y="226"/>
                    </a:lnTo>
                    <a:lnTo>
                      <a:pt x="1" y="217"/>
                    </a:lnTo>
                    <a:lnTo>
                      <a:pt x="0" y="208"/>
                    </a:lnTo>
                    <a:lnTo>
                      <a:pt x="0" y="208"/>
                    </a:lnTo>
                    <a:lnTo>
                      <a:pt x="0" y="201"/>
                    </a:lnTo>
                    <a:lnTo>
                      <a:pt x="1" y="195"/>
                    </a:lnTo>
                    <a:lnTo>
                      <a:pt x="26" y="200"/>
                    </a:lnTo>
                    <a:lnTo>
                      <a:pt x="26" y="200"/>
                    </a:lnTo>
                    <a:lnTo>
                      <a:pt x="25" y="208"/>
                    </a:lnTo>
                    <a:lnTo>
                      <a:pt x="25" y="208"/>
                    </a:lnTo>
                    <a:lnTo>
                      <a:pt x="26" y="214"/>
                    </a:lnTo>
                    <a:lnTo>
                      <a:pt x="27" y="220"/>
                    </a:lnTo>
                    <a:lnTo>
                      <a:pt x="29" y="226"/>
                    </a:lnTo>
                    <a:lnTo>
                      <a:pt x="32" y="232"/>
                    </a:lnTo>
                    <a:lnTo>
                      <a:pt x="10" y="244"/>
                    </a:lnTo>
                    <a:close/>
                    <a:moveTo>
                      <a:pt x="342" y="235"/>
                    </a:moveTo>
                    <a:lnTo>
                      <a:pt x="320" y="223"/>
                    </a:lnTo>
                    <a:lnTo>
                      <a:pt x="320" y="223"/>
                    </a:lnTo>
                    <a:lnTo>
                      <a:pt x="324" y="214"/>
                    </a:lnTo>
                    <a:lnTo>
                      <a:pt x="328" y="205"/>
                    </a:lnTo>
                    <a:lnTo>
                      <a:pt x="332" y="196"/>
                    </a:lnTo>
                    <a:lnTo>
                      <a:pt x="334" y="187"/>
                    </a:lnTo>
                    <a:lnTo>
                      <a:pt x="359" y="193"/>
                    </a:lnTo>
                    <a:lnTo>
                      <a:pt x="359" y="193"/>
                    </a:lnTo>
                    <a:lnTo>
                      <a:pt x="356" y="204"/>
                    </a:lnTo>
                    <a:lnTo>
                      <a:pt x="352" y="215"/>
                    </a:lnTo>
                    <a:lnTo>
                      <a:pt x="347" y="225"/>
                    </a:lnTo>
                    <a:lnTo>
                      <a:pt x="342" y="235"/>
                    </a:lnTo>
                    <a:lnTo>
                      <a:pt x="342" y="235"/>
                    </a:lnTo>
                    <a:close/>
                    <a:moveTo>
                      <a:pt x="104" y="213"/>
                    </a:moveTo>
                    <a:lnTo>
                      <a:pt x="104" y="213"/>
                    </a:lnTo>
                    <a:lnTo>
                      <a:pt x="100" y="208"/>
                    </a:lnTo>
                    <a:lnTo>
                      <a:pt x="100" y="208"/>
                    </a:lnTo>
                    <a:lnTo>
                      <a:pt x="90" y="195"/>
                    </a:lnTo>
                    <a:lnTo>
                      <a:pt x="84" y="190"/>
                    </a:lnTo>
                    <a:lnTo>
                      <a:pt x="79" y="186"/>
                    </a:lnTo>
                    <a:lnTo>
                      <a:pt x="94" y="165"/>
                    </a:lnTo>
                    <a:lnTo>
                      <a:pt x="94" y="165"/>
                    </a:lnTo>
                    <a:lnTo>
                      <a:pt x="101" y="171"/>
                    </a:lnTo>
                    <a:lnTo>
                      <a:pt x="108" y="177"/>
                    </a:lnTo>
                    <a:lnTo>
                      <a:pt x="114" y="185"/>
                    </a:lnTo>
                    <a:lnTo>
                      <a:pt x="121" y="193"/>
                    </a:lnTo>
                    <a:lnTo>
                      <a:pt x="121" y="193"/>
                    </a:lnTo>
                    <a:lnTo>
                      <a:pt x="125" y="200"/>
                    </a:lnTo>
                    <a:lnTo>
                      <a:pt x="104" y="213"/>
                    </a:lnTo>
                    <a:close/>
                    <a:moveTo>
                      <a:pt x="34" y="184"/>
                    </a:moveTo>
                    <a:lnTo>
                      <a:pt x="16" y="167"/>
                    </a:lnTo>
                    <a:lnTo>
                      <a:pt x="16" y="167"/>
                    </a:lnTo>
                    <a:lnTo>
                      <a:pt x="21" y="162"/>
                    </a:lnTo>
                    <a:lnTo>
                      <a:pt x="27" y="158"/>
                    </a:lnTo>
                    <a:lnTo>
                      <a:pt x="33" y="155"/>
                    </a:lnTo>
                    <a:lnTo>
                      <a:pt x="39" y="153"/>
                    </a:lnTo>
                    <a:lnTo>
                      <a:pt x="46" y="151"/>
                    </a:lnTo>
                    <a:lnTo>
                      <a:pt x="52" y="151"/>
                    </a:lnTo>
                    <a:lnTo>
                      <a:pt x="59" y="151"/>
                    </a:lnTo>
                    <a:lnTo>
                      <a:pt x="67" y="152"/>
                    </a:lnTo>
                    <a:lnTo>
                      <a:pt x="61" y="177"/>
                    </a:lnTo>
                    <a:lnTo>
                      <a:pt x="61" y="177"/>
                    </a:lnTo>
                    <a:lnTo>
                      <a:pt x="53" y="176"/>
                    </a:lnTo>
                    <a:lnTo>
                      <a:pt x="46" y="177"/>
                    </a:lnTo>
                    <a:lnTo>
                      <a:pt x="40" y="180"/>
                    </a:lnTo>
                    <a:lnTo>
                      <a:pt x="34" y="184"/>
                    </a:lnTo>
                    <a:lnTo>
                      <a:pt x="34" y="184"/>
                    </a:lnTo>
                    <a:close/>
                    <a:moveTo>
                      <a:pt x="364" y="166"/>
                    </a:moveTo>
                    <a:lnTo>
                      <a:pt x="339" y="164"/>
                    </a:lnTo>
                    <a:lnTo>
                      <a:pt x="339" y="164"/>
                    </a:lnTo>
                    <a:lnTo>
                      <a:pt x="340" y="146"/>
                    </a:lnTo>
                    <a:lnTo>
                      <a:pt x="340" y="128"/>
                    </a:lnTo>
                    <a:lnTo>
                      <a:pt x="340" y="123"/>
                    </a:lnTo>
                    <a:lnTo>
                      <a:pt x="365" y="123"/>
                    </a:lnTo>
                    <a:lnTo>
                      <a:pt x="365" y="128"/>
                    </a:lnTo>
                    <a:lnTo>
                      <a:pt x="365" y="128"/>
                    </a:lnTo>
                    <a:lnTo>
                      <a:pt x="365" y="147"/>
                    </a:lnTo>
                    <a:lnTo>
                      <a:pt x="364" y="166"/>
                    </a:lnTo>
                    <a:lnTo>
                      <a:pt x="364" y="166"/>
                    </a:lnTo>
                    <a:close/>
                    <a:moveTo>
                      <a:pt x="366" y="98"/>
                    </a:moveTo>
                    <a:lnTo>
                      <a:pt x="341" y="97"/>
                    </a:lnTo>
                    <a:lnTo>
                      <a:pt x="341" y="97"/>
                    </a:lnTo>
                    <a:lnTo>
                      <a:pt x="343" y="84"/>
                    </a:lnTo>
                    <a:lnTo>
                      <a:pt x="345" y="72"/>
                    </a:lnTo>
                    <a:lnTo>
                      <a:pt x="348" y="61"/>
                    </a:lnTo>
                    <a:lnTo>
                      <a:pt x="352" y="51"/>
                    </a:lnTo>
                    <a:lnTo>
                      <a:pt x="375" y="62"/>
                    </a:lnTo>
                    <a:lnTo>
                      <a:pt x="375" y="62"/>
                    </a:lnTo>
                    <a:lnTo>
                      <a:pt x="372" y="70"/>
                    </a:lnTo>
                    <a:lnTo>
                      <a:pt x="369" y="78"/>
                    </a:lnTo>
                    <a:lnTo>
                      <a:pt x="368" y="88"/>
                    </a:lnTo>
                    <a:lnTo>
                      <a:pt x="366" y="98"/>
                    </a:lnTo>
                    <a:lnTo>
                      <a:pt x="366" y="98"/>
                    </a:lnTo>
                    <a:close/>
                    <a:moveTo>
                      <a:pt x="387" y="45"/>
                    </a:moveTo>
                    <a:lnTo>
                      <a:pt x="368" y="27"/>
                    </a:lnTo>
                    <a:lnTo>
                      <a:pt x="368" y="27"/>
                    </a:lnTo>
                    <a:lnTo>
                      <a:pt x="376" y="19"/>
                    </a:lnTo>
                    <a:lnTo>
                      <a:pt x="386" y="12"/>
                    </a:lnTo>
                    <a:lnTo>
                      <a:pt x="386" y="12"/>
                    </a:lnTo>
                    <a:lnTo>
                      <a:pt x="394" y="6"/>
                    </a:lnTo>
                    <a:lnTo>
                      <a:pt x="400" y="0"/>
                    </a:lnTo>
                    <a:lnTo>
                      <a:pt x="420" y="16"/>
                    </a:lnTo>
                    <a:lnTo>
                      <a:pt x="420" y="16"/>
                    </a:lnTo>
                    <a:lnTo>
                      <a:pt x="412" y="24"/>
                    </a:lnTo>
                    <a:lnTo>
                      <a:pt x="402" y="32"/>
                    </a:lnTo>
                    <a:lnTo>
                      <a:pt x="402" y="32"/>
                    </a:lnTo>
                    <a:lnTo>
                      <a:pt x="394" y="38"/>
                    </a:lnTo>
                    <a:lnTo>
                      <a:pt x="387" y="45"/>
                    </a:lnTo>
                    <a:lnTo>
                      <a:pt x="387" y="45"/>
                    </a:lnTo>
                    <a:close/>
                  </a:path>
                </a:pathLst>
              </a:custGeom>
              <a:solidFill>
                <a:schemeClr val="accent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cs typeface="+mn-ea"/>
                  <a:sym typeface="+mn-lt"/>
                </a:endParaRPr>
              </a:p>
            </p:txBody>
          </p:sp>
        </p:grpSp>
        <p:grpSp>
          <p:nvGrpSpPr>
            <p:cNvPr id="255" name="Group 71"/>
            <p:cNvGrpSpPr/>
            <p:nvPr/>
          </p:nvGrpSpPr>
          <p:grpSpPr>
            <a:xfrm>
              <a:off x="1894700" y="3660264"/>
              <a:ext cx="317255" cy="463681"/>
              <a:chOff x="1279524" y="4223204"/>
              <a:chExt cx="330200" cy="482601"/>
            </a:xfrm>
            <a:solidFill>
              <a:schemeClr val="accent1"/>
            </a:solidFill>
          </p:grpSpPr>
          <p:sp>
            <p:nvSpPr>
              <p:cNvPr id="260" name="Freeform: Shape 76"/>
              <p:cNvSpPr/>
              <p:nvPr/>
            </p:nvSpPr>
            <p:spPr bwMode="auto">
              <a:xfrm>
                <a:off x="1279524" y="4223204"/>
                <a:ext cx="207963" cy="254000"/>
              </a:xfrm>
              <a:custGeom>
                <a:gdLst>
                  <a:gd name="T0" fmla="*/ 131 w 131"/>
                  <a:gd name="T1" fmla="*/ 94 h 160"/>
                  <a:gd name="T2" fmla="*/ 131 w 131"/>
                  <a:gd name="T3" fmla="*/ 92 h 160"/>
                  <a:gd name="T4" fmla="*/ 131 w 131"/>
                  <a:gd name="T5" fmla="*/ 0 h 160"/>
                  <a:gd name="T6" fmla="*/ 124 w 131"/>
                  <a:gd name="T7" fmla="*/ 3 h 160"/>
                  <a:gd name="T8" fmla="*/ 49 w 131"/>
                  <a:gd name="T9" fmla="*/ 35 h 160"/>
                  <a:gd name="T10" fmla="*/ 42 w 131"/>
                  <a:gd name="T11" fmla="*/ 111 h 160"/>
                  <a:gd name="T12" fmla="*/ 35 w 131"/>
                  <a:gd name="T13" fmla="*/ 110 h 160"/>
                  <a:gd name="T14" fmla="*/ 28 w 131"/>
                  <a:gd name="T15" fmla="*/ 110 h 160"/>
                  <a:gd name="T16" fmla="*/ 17 w 131"/>
                  <a:gd name="T17" fmla="*/ 114 h 160"/>
                  <a:gd name="T18" fmla="*/ 8 w 131"/>
                  <a:gd name="T19" fmla="*/ 121 h 160"/>
                  <a:gd name="T20" fmla="*/ 2 w 131"/>
                  <a:gd name="T21" fmla="*/ 130 h 160"/>
                  <a:gd name="T22" fmla="*/ 0 w 131"/>
                  <a:gd name="T23" fmla="*/ 140 h 160"/>
                  <a:gd name="T24" fmla="*/ 1 w 131"/>
                  <a:gd name="T25" fmla="*/ 144 h 160"/>
                  <a:gd name="T26" fmla="*/ 5 w 131"/>
                  <a:gd name="T27" fmla="*/ 152 h 160"/>
                  <a:gd name="T28" fmla="*/ 13 w 131"/>
                  <a:gd name="T29" fmla="*/ 158 h 160"/>
                  <a:gd name="T30" fmla="*/ 23 w 131"/>
                  <a:gd name="T31" fmla="*/ 160 h 160"/>
                  <a:gd name="T32" fmla="*/ 29 w 131"/>
                  <a:gd name="T33" fmla="*/ 159 h 160"/>
                  <a:gd name="T34" fmla="*/ 39 w 131"/>
                  <a:gd name="T35" fmla="*/ 155 h 160"/>
                  <a:gd name="T36" fmla="*/ 48 w 131"/>
                  <a:gd name="T37" fmla="*/ 148 h 160"/>
                  <a:gd name="T38" fmla="*/ 54 w 131"/>
                  <a:gd name="T39" fmla="*/ 140 h 160"/>
                  <a:gd name="T40" fmla="*/ 56 w 131"/>
                  <a:gd name="T41" fmla="*/ 130 h 160"/>
                  <a:gd name="T42" fmla="*/ 56 w 131"/>
                  <a:gd name="T43" fmla="*/ 127 h 160"/>
                  <a:gd name="T44" fmla="*/ 117 w 131"/>
                  <a:gd name="T45" fmla="*/ 30 h 160"/>
                  <a:gd name="T46" fmla="*/ 117 w 131"/>
                  <a:gd name="T47" fmla="*/ 73 h 160"/>
                  <a:gd name="T48" fmla="*/ 103 w 131"/>
                  <a:gd name="T49" fmla="*/ 72 h 160"/>
                  <a:gd name="T50" fmla="*/ 97 w 131"/>
                  <a:gd name="T51" fmla="*/ 73 h 160"/>
                  <a:gd name="T52" fmla="*/ 87 w 131"/>
                  <a:gd name="T53" fmla="*/ 79 h 160"/>
                  <a:gd name="T54" fmla="*/ 80 w 131"/>
                  <a:gd name="T55" fmla="*/ 87 h 160"/>
                  <a:gd name="T56" fmla="*/ 76 w 131"/>
                  <a:gd name="T57" fmla="*/ 96 h 160"/>
                  <a:gd name="T58" fmla="*/ 75 w 131"/>
                  <a:gd name="T59" fmla="*/ 102 h 160"/>
                  <a:gd name="T60" fmla="*/ 78 w 131"/>
                  <a:gd name="T61" fmla="*/ 111 h 160"/>
                  <a:gd name="T62" fmla="*/ 84 w 131"/>
                  <a:gd name="T63" fmla="*/ 117 h 160"/>
                  <a:gd name="T64" fmla="*/ 93 w 131"/>
                  <a:gd name="T65" fmla="*/ 121 h 160"/>
                  <a:gd name="T66" fmla="*/ 104 w 131"/>
                  <a:gd name="T67" fmla="*/ 121 h 160"/>
                  <a:gd name="T68" fmla="*/ 109 w 131"/>
                  <a:gd name="T69" fmla="*/ 120 h 160"/>
                  <a:gd name="T70" fmla="*/ 118 w 131"/>
                  <a:gd name="T71" fmla="*/ 115 h 160"/>
                  <a:gd name="T72" fmla="*/ 125 w 131"/>
                  <a:gd name="T73" fmla="*/ 108 h 160"/>
                  <a:gd name="T74" fmla="*/ 130 w 131"/>
                  <a:gd name="T75" fmla="*/ 99 h 160"/>
                  <a:gd name="T76" fmla="*/ 131 w 131"/>
                  <a:gd name="T77" fmla="*/ 95 h 1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1" h="160">
                    <a:moveTo>
                      <a:pt x="131" y="94"/>
                    </a:moveTo>
                    <a:lnTo>
                      <a:pt x="131" y="94"/>
                    </a:lnTo>
                    <a:lnTo>
                      <a:pt x="131" y="92"/>
                    </a:lnTo>
                    <a:lnTo>
                      <a:pt x="131" y="92"/>
                    </a:lnTo>
                    <a:lnTo>
                      <a:pt x="131" y="90"/>
                    </a:lnTo>
                    <a:lnTo>
                      <a:pt x="131" y="0"/>
                    </a:lnTo>
                    <a:lnTo>
                      <a:pt x="124" y="3"/>
                    </a:lnTo>
                    <a:lnTo>
                      <a:pt x="124" y="3"/>
                    </a:lnTo>
                    <a:lnTo>
                      <a:pt x="49" y="34"/>
                    </a:lnTo>
                    <a:lnTo>
                      <a:pt x="49" y="35"/>
                    </a:lnTo>
                    <a:lnTo>
                      <a:pt x="42" y="37"/>
                    </a:lnTo>
                    <a:lnTo>
                      <a:pt x="42" y="111"/>
                    </a:lnTo>
                    <a:lnTo>
                      <a:pt x="42" y="111"/>
                    </a:lnTo>
                    <a:lnTo>
                      <a:pt x="35" y="110"/>
                    </a:lnTo>
                    <a:lnTo>
                      <a:pt x="28" y="110"/>
                    </a:lnTo>
                    <a:lnTo>
                      <a:pt x="28" y="110"/>
                    </a:lnTo>
                    <a:lnTo>
                      <a:pt x="22" y="111"/>
                    </a:lnTo>
                    <a:lnTo>
                      <a:pt x="17" y="114"/>
                    </a:lnTo>
                    <a:lnTo>
                      <a:pt x="12" y="117"/>
                    </a:lnTo>
                    <a:lnTo>
                      <a:pt x="8" y="121"/>
                    </a:lnTo>
                    <a:lnTo>
                      <a:pt x="5" y="125"/>
                    </a:lnTo>
                    <a:lnTo>
                      <a:pt x="2" y="130"/>
                    </a:lnTo>
                    <a:lnTo>
                      <a:pt x="1" y="134"/>
                    </a:lnTo>
                    <a:lnTo>
                      <a:pt x="0" y="140"/>
                    </a:lnTo>
                    <a:lnTo>
                      <a:pt x="0" y="140"/>
                    </a:lnTo>
                    <a:lnTo>
                      <a:pt x="1" y="144"/>
                    </a:lnTo>
                    <a:lnTo>
                      <a:pt x="3" y="149"/>
                    </a:lnTo>
                    <a:lnTo>
                      <a:pt x="5" y="152"/>
                    </a:lnTo>
                    <a:lnTo>
                      <a:pt x="9" y="155"/>
                    </a:lnTo>
                    <a:lnTo>
                      <a:pt x="13" y="158"/>
                    </a:lnTo>
                    <a:lnTo>
                      <a:pt x="18" y="159"/>
                    </a:lnTo>
                    <a:lnTo>
                      <a:pt x="23" y="160"/>
                    </a:lnTo>
                    <a:lnTo>
                      <a:pt x="29" y="159"/>
                    </a:lnTo>
                    <a:lnTo>
                      <a:pt x="29" y="159"/>
                    </a:lnTo>
                    <a:lnTo>
                      <a:pt x="34" y="158"/>
                    </a:lnTo>
                    <a:lnTo>
                      <a:pt x="39" y="155"/>
                    </a:lnTo>
                    <a:lnTo>
                      <a:pt x="44" y="152"/>
                    </a:lnTo>
                    <a:lnTo>
                      <a:pt x="48" y="148"/>
                    </a:lnTo>
                    <a:lnTo>
                      <a:pt x="51" y="144"/>
                    </a:lnTo>
                    <a:lnTo>
                      <a:pt x="54" y="140"/>
                    </a:lnTo>
                    <a:lnTo>
                      <a:pt x="55" y="135"/>
                    </a:lnTo>
                    <a:lnTo>
                      <a:pt x="56" y="130"/>
                    </a:lnTo>
                    <a:lnTo>
                      <a:pt x="56" y="130"/>
                    </a:lnTo>
                    <a:lnTo>
                      <a:pt x="56" y="127"/>
                    </a:lnTo>
                    <a:lnTo>
                      <a:pt x="56" y="58"/>
                    </a:lnTo>
                    <a:lnTo>
                      <a:pt x="117" y="30"/>
                    </a:lnTo>
                    <a:lnTo>
                      <a:pt x="117" y="73"/>
                    </a:lnTo>
                    <a:lnTo>
                      <a:pt x="117" y="73"/>
                    </a:lnTo>
                    <a:lnTo>
                      <a:pt x="110" y="72"/>
                    </a:lnTo>
                    <a:lnTo>
                      <a:pt x="103" y="72"/>
                    </a:lnTo>
                    <a:lnTo>
                      <a:pt x="103" y="72"/>
                    </a:lnTo>
                    <a:lnTo>
                      <a:pt x="97" y="73"/>
                    </a:lnTo>
                    <a:lnTo>
                      <a:pt x="92" y="76"/>
                    </a:lnTo>
                    <a:lnTo>
                      <a:pt x="87" y="79"/>
                    </a:lnTo>
                    <a:lnTo>
                      <a:pt x="83" y="83"/>
                    </a:lnTo>
                    <a:lnTo>
                      <a:pt x="80" y="87"/>
                    </a:lnTo>
                    <a:lnTo>
                      <a:pt x="77" y="92"/>
                    </a:lnTo>
                    <a:lnTo>
                      <a:pt x="76" y="96"/>
                    </a:lnTo>
                    <a:lnTo>
                      <a:pt x="75" y="102"/>
                    </a:lnTo>
                    <a:lnTo>
                      <a:pt x="75" y="102"/>
                    </a:lnTo>
                    <a:lnTo>
                      <a:pt x="76" y="106"/>
                    </a:lnTo>
                    <a:lnTo>
                      <a:pt x="78" y="111"/>
                    </a:lnTo>
                    <a:lnTo>
                      <a:pt x="80" y="114"/>
                    </a:lnTo>
                    <a:lnTo>
                      <a:pt x="84" y="117"/>
                    </a:lnTo>
                    <a:lnTo>
                      <a:pt x="88" y="120"/>
                    </a:lnTo>
                    <a:lnTo>
                      <a:pt x="93" y="121"/>
                    </a:lnTo>
                    <a:lnTo>
                      <a:pt x="98" y="122"/>
                    </a:lnTo>
                    <a:lnTo>
                      <a:pt x="104" y="121"/>
                    </a:lnTo>
                    <a:lnTo>
                      <a:pt x="104" y="121"/>
                    </a:lnTo>
                    <a:lnTo>
                      <a:pt x="109" y="120"/>
                    </a:lnTo>
                    <a:lnTo>
                      <a:pt x="114" y="118"/>
                    </a:lnTo>
                    <a:lnTo>
                      <a:pt x="118" y="115"/>
                    </a:lnTo>
                    <a:lnTo>
                      <a:pt x="122" y="112"/>
                    </a:lnTo>
                    <a:lnTo>
                      <a:pt x="125" y="108"/>
                    </a:lnTo>
                    <a:lnTo>
                      <a:pt x="128" y="104"/>
                    </a:lnTo>
                    <a:lnTo>
                      <a:pt x="130" y="99"/>
                    </a:lnTo>
                    <a:lnTo>
                      <a:pt x="131" y="95"/>
                    </a:lnTo>
                    <a:lnTo>
                      <a:pt x="131" y="95"/>
                    </a:lnTo>
                    <a:lnTo>
                      <a:pt x="131" y="94"/>
                    </a:lnTo>
                    <a:close/>
                  </a:path>
                </a:pathLst>
              </a:custGeom>
              <a:solidFill>
                <a:srgbClr val="029676"/>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261" name="Freeform: Shape 77"/>
              <p:cNvSpPr/>
              <p:nvPr/>
            </p:nvSpPr>
            <p:spPr bwMode="auto">
              <a:xfrm>
                <a:off x="1490661" y="4501017"/>
                <a:ext cx="119063" cy="204788"/>
              </a:xfrm>
              <a:custGeom>
                <a:gdLst>
                  <a:gd name="T0" fmla="*/ 70 w 75"/>
                  <a:gd name="T1" fmla="*/ 18 h 129"/>
                  <a:gd name="T2" fmla="*/ 61 w 75"/>
                  <a:gd name="T3" fmla="*/ 12 h 129"/>
                  <a:gd name="T4" fmla="*/ 49 w 75"/>
                  <a:gd name="T5" fmla="*/ 10 h 129"/>
                  <a:gd name="T6" fmla="*/ 24 w 75"/>
                  <a:gd name="T7" fmla="*/ 9 h 129"/>
                  <a:gd name="T8" fmla="*/ 16 w 75"/>
                  <a:gd name="T9" fmla="*/ 7 h 129"/>
                  <a:gd name="T10" fmla="*/ 0 w 75"/>
                  <a:gd name="T11" fmla="*/ 0 h 129"/>
                  <a:gd name="T12" fmla="*/ 41 w 75"/>
                  <a:gd name="T13" fmla="*/ 82 h 129"/>
                  <a:gd name="T14" fmla="*/ 30 w 75"/>
                  <a:gd name="T15" fmla="*/ 85 h 129"/>
                  <a:gd name="T16" fmla="*/ 19 w 75"/>
                  <a:gd name="T17" fmla="*/ 93 h 129"/>
                  <a:gd name="T18" fmla="*/ 16 w 75"/>
                  <a:gd name="T19" fmla="*/ 97 h 129"/>
                  <a:gd name="T20" fmla="*/ 12 w 75"/>
                  <a:gd name="T21" fmla="*/ 106 h 129"/>
                  <a:gd name="T22" fmla="*/ 12 w 75"/>
                  <a:gd name="T23" fmla="*/ 115 h 129"/>
                  <a:gd name="T24" fmla="*/ 15 w 75"/>
                  <a:gd name="T25" fmla="*/ 122 h 129"/>
                  <a:gd name="T26" fmla="*/ 17 w 75"/>
                  <a:gd name="T27" fmla="*/ 125 h 129"/>
                  <a:gd name="T28" fmla="*/ 24 w 75"/>
                  <a:gd name="T29" fmla="*/ 128 h 129"/>
                  <a:gd name="T30" fmla="*/ 32 w 75"/>
                  <a:gd name="T31" fmla="*/ 128 h 129"/>
                  <a:gd name="T32" fmla="*/ 41 w 75"/>
                  <a:gd name="T33" fmla="*/ 124 h 129"/>
                  <a:gd name="T34" fmla="*/ 48 w 75"/>
                  <a:gd name="T35" fmla="*/ 117 h 129"/>
                  <a:gd name="T36" fmla="*/ 51 w 75"/>
                  <a:gd name="T37" fmla="*/ 114 h 129"/>
                  <a:gd name="T38" fmla="*/ 56 w 75"/>
                  <a:gd name="T39" fmla="*/ 102 h 129"/>
                  <a:gd name="T40" fmla="*/ 55 w 75"/>
                  <a:gd name="T41" fmla="*/ 94 h 129"/>
                  <a:gd name="T42" fmla="*/ 53 w 75"/>
                  <a:gd name="T43" fmla="*/ 88 h 129"/>
                  <a:gd name="T44" fmla="*/ 23 w 75"/>
                  <a:gd name="T45" fmla="*/ 28 h 129"/>
                  <a:gd name="T46" fmla="*/ 31 w 75"/>
                  <a:gd name="T47" fmla="*/ 24 h 129"/>
                  <a:gd name="T48" fmla="*/ 40 w 75"/>
                  <a:gd name="T49" fmla="*/ 22 h 129"/>
                  <a:gd name="T50" fmla="*/ 52 w 75"/>
                  <a:gd name="T51" fmla="*/ 22 h 129"/>
                  <a:gd name="T52" fmla="*/ 55 w 75"/>
                  <a:gd name="T53" fmla="*/ 23 h 129"/>
                  <a:gd name="T54" fmla="*/ 63 w 75"/>
                  <a:gd name="T55" fmla="*/ 28 h 129"/>
                  <a:gd name="T56" fmla="*/ 70 w 75"/>
                  <a:gd name="T57" fmla="*/ 40 h 129"/>
                  <a:gd name="T58" fmla="*/ 74 w 75"/>
                  <a:gd name="T59" fmla="*/ 55 h 129"/>
                  <a:gd name="T60" fmla="*/ 75 w 75"/>
                  <a:gd name="T61" fmla="*/ 51 h 129"/>
                  <a:gd name="T62" fmla="*/ 75 w 75"/>
                  <a:gd name="T63" fmla="*/ 35 h 129"/>
                  <a:gd name="T64" fmla="*/ 72 w 75"/>
                  <a:gd name="T65" fmla="*/ 23 h 129"/>
                  <a:gd name="T66" fmla="*/ 70 w 75"/>
                  <a:gd name="T67" fmla="*/ 18 h 1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5" h="129">
                    <a:moveTo>
                      <a:pt x="70" y="18"/>
                    </a:moveTo>
                    <a:lnTo>
                      <a:pt x="70" y="18"/>
                    </a:lnTo>
                    <a:lnTo>
                      <a:pt x="66" y="15"/>
                    </a:lnTo>
                    <a:lnTo>
                      <a:pt x="61" y="12"/>
                    </a:lnTo>
                    <a:lnTo>
                      <a:pt x="55" y="11"/>
                    </a:lnTo>
                    <a:lnTo>
                      <a:pt x="49" y="10"/>
                    </a:lnTo>
                    <a:lnTo>
                      <a:pt x="36" y="10"/>
                    </a:lnTo>
                    <a:lnTo>
                      <a:pt x="24" y="9"/>
                    </a:lnTo>
                    <a:lnTo>
                      <a:pt x="24" y="9"/>
                    </a:lnTo>
                    <a:lnTo>
                      <a:pt x="16" y="7"/>
                    </a:lnTo>
                    <a:lnTo>
                      <a:pt x="8" y="4"/>
                    </a:lnTo>
                    <a:lnTo>
                      <a:pt x="0" y="0"/>
                    </a:lnTo>
                    <a:lnTo>
                      <a:pt x="41" y="82"/>
                    </a:lnTo>
                    <a:lnTo>
                      <a:pt x="41" y="82"/>
                    </a:lnTo>
                    <a:lnTo>
                      <a:pt x="35" y="83"/>
                    </a:lnTo>
                    <a:lnTo>
                      <a:pt x="30" y="85"/>
                    </a:lnTo>
                    <a:lnTo>
                      <a:pt x="24" y="88"/>
                    </a:lnTo>
                    <a:lnTo>
                      <a:pt x="19" y="93"/>
                    </a:lnTo>
                    <a:lnTo>
                      <a:pt x="19" y="93"/>
                    </a:lnTo>
                    <a:lnTo>
                      <a:pt x="16" y="97"/>
                    </a:lnTo>
                    <a:lnTo>
                      <a:pt x="14" y="102"/>
                    </a:lnTo>
                    <a:lnTo>
                      <a:pt x="12" y="106"/>
                    </a:lnTo>
                    <a:lnTo>
                      <a:pt x="12" y="111"/>
                    </a:lnTo>
                    <a:lnTo>
                      <a:pt x="12" y="115"/>
                    </a:lnTo>
                    <a:lnTo>
                      <a:pt x="13" y="119"/>
                    </a:lnTo>
                    <a:lnTo>
                      <a:pt x="15" y="122"/>
                    </a:lnTo>
                    <a:lnTo>
                      <a:pt x="17" y="125"/>
                    </a:lnTo>
                    <a:lnTo>
                      <a:pt x="17" y="125"/>
                    </a:lnTo>
                    <a:lnTo>
                      <a:pt x="21" y="127"/>
                    </a:lnTo>
                    <a:lnTo>
                      <a:pt x="24" y="128"/>
                    </a:lnTo>
                    <a:lnTo>
                      <a:pt x="28" y="129"/>
                    </a:lnTo>
                    <a:lnTo>
                      <a:pt x="32" y="128"/>
                    </a:lnTo>
                    <a:lnTo>
                      <a:pt x="37" y="126"/>
                    </a:lnTo>
                    <a:lnTo>
                      <a:pt x="41" y="124"/>
                    </a:lnTo>
                    <a:lnTo>
                      <a:pt x="45" y="121"/>
                    </a:lnTo>
                    <a:lnTo>
                      <a:pt x="48" y="117"/>
                    </a:lnTo>
                    <a:lnTo>
                      <a:pt x="48" y="117"/>
                    </a:lnTo>
                    <a:lnTo>
                      <a:pt x="51" y="114"/>
                    </a:lnTo>
                    <a:lnTo>
                      <a:pt x="53" y="110"/>
                    </a:lnTo>
                    <a:lnTo>
                      <a:pt x="56" y="102"/>
                    </a:lnTo>
                    <a:lnTo>
                      <a:pt x="56" y="98"/>
                    </a:lnTo>
                    <a:lnTo>
                      <a:pt x="55" y="94"/>
                    </a:lnTo>
                    <a:lnTo>
                      <a:pt x="54" y="91"/>
                    </a:lnTo>
                    <a:lnTo>
                      <a:pt x="53" y="88"/>
                    </a:lnTo>
                    <a:lnTo>
                      <a:pt x="23" y="28"/>
                    </a:lnTo>
                    <a:lnTo>
                      <a:pt x="23" y="28"/>
                    </a:lnTo>
                    <a:lnTo>
                      <a:pt x="25" y="27"/>
                    </a:lnTo>
                    <a:lnTo>
                      <a:pt x="31" y="24"/>
                    </a:lnTo>
                    <a:lnTo>
                      <a:pt x="35" y="23"/>
                    </a:lnTo>
                    <a:lnTo>
                      <a:pt x="40" y="22"/>
                    </a:lnTo>
                    <a:lnTo>
                      <a:pt x="45" y="22"/>
                    </a:lnTo>
                    <a:lnTo>
                      <a:pt x="52" y="22"/>
                    </a:lnTo>
                    <a:lnTo>
                      <a:pt x="52" y="22"/>
                    </a:lnTo>
                    <a:lnTo>
                      <a:pt x="55" y="23"/>
                    </a:lnTo>
                    <a:lnTo>
                      <a:pt x="58" y="24"/>
                    </a:lnTo>
                    <a:lnTo>
                      <a:pt x="63" y="28"/>
                    </a:lnTo>
                    <a:lnTo>
                      <a:pt x="67" y="34"/>
                    </a:lnTo>
                    <a:lnTo>
                      <a:pt x="70" y="40"/>
                    </a:lnTo>
                    <a:lnTo>
                      <a:pt x="73" y="51"/>
                    </a:lnTo>
                    <a:lnTo>
                      <a:pt x="74" y="55"/>
                    </a:lnTo>
                    <a:lnTo>
                      <a:pt x="74" y="55"/>
                    </a:lnTo>
                    <a:lnTo>
                      <a:pt x="75" y="51"/>
                    </a:lnTo>
                    <a:lnTo>
                      <a:pt x="75" y="41"/>
                    </a:lnTo>
                    <a:lnTo>
                      <a:pt x="75" y="35"/>
                    </a:lnTo>
                    <a:lnTo>
                      <a:pt x="74" y="29"/>
                    </a:lnTo>
                    <a:lnTo>
                      <a:pt x="72" y="23"/>
                    </a:lnTo>
                    <a:lnTo>
                      <a:pt x="70" y="18"/>
                    </a:lnTo>
                    <a:lnTo>
                      <a:pt x="70" y="18"/>
                    </a:lnTo>
                    <a:close/>
                  </a:path>
                </a:pathLst>
              </a:custGeom>
              <a:solidFill>
                <a:srgbClr val="029676"/>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cs typeface="+mn-ea"/>
                  <a:sym typeface="+mn-lt"/>
                </a:endParaRPr>
              </a:p>
            </p:txBody>
          </p:sp>
        </p:grpSp>
        <p:grpSp>
          <p:nvGrpSpPr>
            <p:cNvPr id="256" name="Group 72"/>
            <p:cNvGrpSpPr/>
            <p:nvPr/>
          </p:nvGrpSpPr>
          <p:grpSpPr>
            <a:xfrm>
              <a:off x="1750864" y="4233903"/>
              <a:ext cx="243150" cy="204962"/>
              <a:chOff x="5332411" y="3243717"/>
              <a:chExt cx="303213" cy="255587"/>
            </a:xfrm>
            <a:solidFill>
              <a:schemeClr val="accent2"/>
            </a:solidFill>
          </p:grpSpPr>
          <p:sp>
            <p:nvSpPr>
              <p:cNvPr id="257" name="Freeform: Shape 73"/>
              <p:cNvSpPr/>
              <p:nvPr/>
            </p:nvSpPr>
            <p:spPr bwMode="auto">
              <a:xfrm>
                <a:off x="5510211" y="3243717"/>
                <a:ext cx="41275" cy="42863"/>
              </a:xfrm>
              <a:custGeom>
                <a:gdLst>
                  <a:gd name="T0" fmla="*/ 19 w 26"/>
                  <a:gd name="T1" fmla="*/ 25 h 27"/>
                  <a:gd name="T2" fmla="*/ 19 w 26"/>
                  <a:gd name="T3" fmla="*/ 25 h 27"/>
                  <a:gd name="T4" fmla="*/ 14 w 26"/>
                  <a:gd name="T5" fmla="*/ 27 h 27"/>
                  <a:gd name="T6" fmla="*/ 9 w 26"/>
                  <a:gd name="T7" fmla="*/ 26 h 27"/>
                  <a:gd name="T8" fmla="*/ 4 w 26"/>
                  <a:gd name="T9" fmla="*/ 24 h 27"/>
                  <a:gd name="T10" fmla="*/ 1 w 26"/>
                  <a:gd name="T11" fmla="*/ 20 h 27"/>
                  <a:gd name="T12" fmla="*/ 1 w 26"/>
                  <a:gd name="T13" fmla="*/ 20 h 27"/>
                  <a:gd name="T14" fmla="*/ 0 w 26"/>
                  <a:gd name="T15" fmla="*/ 15 h 27"/>
                  <a:gd name="T16" fmla="*/ 0 w 26"/>
                  <a:gd name="T17" fmla="*/ 10 h 27"/>
                  <a:gd name="T18" fmla="*/ 3 w 26"/>
                  <a:gd name="T19" fmla="*/ 5 h 27"/>
                  <a:gd name="T20" fmla="*/ 7 w 26"/>
                  <a:gd name="T21" fmla="*/ 2 h 27"/>
                  <a:gd name="T22" fmla="*/ 7 w 26"/>
                  <a:gd name="T23" fmla="*/ 2 h 27"/>
                  <a:gd name="T24" fmla="*/ 12 w 26"/>
                  <a:gd name="T25" fmla="*/ 0 h 27"/>
                  <a:gd name="T26" fmla="*/ 17 w 26"/>
                  <a:gd name="T27" fmla="*/ 1 h 27"/>
                  <a:gd name="T28" fmla="*/ 21 w 26"/>
                  <a:gd name="T29" fmla="*/ 3 h 27"/>
                  <a:gd name="T30" fmla="*/ 25 w 26"/>
                  <a:gd name="T31" fmla="*/ 7 h 27"/>
                  <a:gd name="T32" fmla="*/ 25 w 26"/>
                  <a:gd name="T33" fmla="*/ 7 h 27"/>
                  <a:gd name="T34" fmla="*/ 26 w 26"/>
                  <a:gd name="T35" fmla="*/ 12 h 27"/>
                  <a:gd name="T36" fmla="*/ 25 w 26"/>
                  <a:gd name="T37" fmla="*/ 18 h 27"/>
                  <a:gd name="T38" fmla="*/ 23 w 26"/>
                  <a:gd name="T39" fmla="*/ 22 h 27"/>
                  <a:gd name="T40" fmla="*/ 19 w 26"/>
                  <a:gd name="T41" fmla="*/ 25 h 27"/>
                  <a:gd name="T42" fmla="*/ 19 w 26"/>
                  <a:gd name="T43" fmla="*/ 25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7">
                    <a:moveTo>
                      <a:pt x="19" y="25"/>
                    </a:moveTo>
                    <a:lnTo>
                      <a:pt x="19" y="25"/>
                    </a:lnTo>
                    <a:lnTo>
                      <a:pt x="14" y="27"/>
                    </a:lnTo>
                    <a:lnTo>
                      <a:pt x="9" y="26"/>
                    </a:lnTo>
                    <a:lnTo>
                      <a:pt x="4" y="24"/>
                    </a:lnTo>
                    <a:lnTo>
                      <a:pt x="1" y="20"/>
                    </a:lnTo>
                    <a:lnTo>
                      <a:pt x="1" y="20"/>
                    </a:lnTo>
                    <a:lnTo>
                      <a:pt x="0" y="15"/>
                    </a:lnTo>
                    <a:lnTo>
                      <a:pt x="0" y="10"/>
                    </a:lnTo>
                    <a:lnTo>
                      <a:pt x="3" y="5"/>
                    </a:lnTo>
                    <a:lnTo>
                      <a:pt x="7" y="2"/>
                    </a:lnTo>
                    <a:lnTo>
                      <a:pt x="7" y="2"/>
                    </a:lnTo>
                    <a:lnTo>
                      <a:pt x="12" y="0"/>
                    </a:lnTo>
                    <a:lnTo>
                      <a:pt x="17" y="1"/>
                    </a:lnTo>
                    <a:lnTo>
                      <a:pt x="21" y="3"/>
                    </a:lnTo>
                    <a:lnTo>
                      <a:pt x="25" y="7"/>
                    </a:lnTo>
                    <a:lnTo>
                      <a:pt x="25" y="7"/>
                    </a:lnTo>
                    <a:lnTo>
                      <a:pt x="26" y="12"/>
                    </a:lnTo>
                    <a:lnTo>
                      <a:pt x="25" y="18"/>
                    </a:lnTo>
                    <a:lnTo>
                      <a:pt x="23" y="22"/>
                    </a:lnTo>
                    <a:lnTo>
                      <a:pt x="19" y="25"/>
                    </a:lnTo>
                    <a:lnTo>
                      <a:pt x="19" y="25"/>
                    </a:lnTo>
                    <a:close/>
                  </a:path>
                </a:pathLst>
              </a:custGeom>
              <a:solidFill>
                <a:srgbClr val="029676"/>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258" name="Freeform: Shape 74"/>
              <p:cNvSpPr/>
              <p:nvPr/>
            </p:nvSpPr>
            <p:spPr bwMode="auto">
              <a:xfrm>
                <a:off x="5332411" y="3410404"/>
                <a:ext cx="92075" cy="88900"/>
              </a:xfrm>
              <a:custGeom>
                <a:gdLst>
                  <a:gd name="T0" fmla="*/ 42 w 58"/>
                  <a:gd name="T1" fmla="*/ 53 h 56"/>
                  <a:gd name="T2" fmla="*/ 42 w 58"/>
                  <a:gd name="T3" fmla="*/ 53 h 56"/>
                  <a:gd name="T4" fmla="*/ 37 w 58"/>
                  <a:gd name="T5" fmla="*/ 55 h 56"/>
                  <a:gd name="T6" fmla="*/ 31 w 58"/>
                  <a:gd name="T7" fmla="*/ 56 h 56"/>
                  <a:gd name="T8" fmla="*/ 26 w 58"/>
                  <a:gd name="T9" fmla="*/ 56 h 56"/>
                  <a:gd name="T10" fmla="*/ 21 w 58"/>
                  <a:gd name="T11" fmla="*/ 55 h 56"/>
                  <a:gd name="T12" fmla="*/ 15 w 58"/>
                  <a:gd name="T13" fmla="*/ 53 h 56"/>
                  <a:gd name="T14" fmla="*/ 10 w 58"/>
                  <a:gd name="T15" fmla="*/ 50 h 56"/>
                  <a:gd name="T16" fmla="*/ 6 w 58"/>
                  <a:gd name="T17" fmla="*/ 46 h 56"/>
                  <a:gd name="T18" fmla="*/ 3 w 58"/>
                  <a:gd name="T19" fmla="*/ 41 h 56"/>
                  <a:gd name="T20" fmla="*/ 3 w 58"/>
                  <a:gd name="T21" fmla="*/ 41 h 56"/>
                  <a:gd name="T22" fmla="*/ 1 w 58"/>
                  <a:gd name="T23" fmla="*/ 36 h 56"/>
                  <a:gd name="T24" fmla="*/ 0 w 58"/>
                  <a:gd name="T25" fmla="*/ 30 h 56"/>
                  <a:gd name="T26" fmla="*/ 0 w 58"/>
                  <a:gd name="T27" fmla="*/ 25 h 56"/>
                  <a:gd name="T28" fmla="*/ 1 w 58"/>
                  <a:gd name="T29" fmla="*/ 19 h 56"/>
                  <a:gd name="T30" fmla="*/ 3 w 58"/>
                  <a:gd name="T31" fmla="*/ 14 h 56"/>
                  <a:gd name="T32" fmla="*/ 6 w 58"/>
                  <a:gd name="T33" fmla="*/ 10 h 56"/>
                  <a:gd name="T34" fmla="*/ 10 w 58"/>
                  <a:gd name="T35" fmla="*/ 6 h 56"/>
                  <a:gd name="T36" fmla="*/ 15 w 58"/>
                  <a:gd name="T37" fmla="*/ 3 h 56"/>
                  <a:gd name="T38" fmla="*/ 15 w 58"/>
                  <a:gd name="T39" fmla="*/ 3 h 56"/>
                  <a:gd name="T40" fmla="*/ 22 w 58"/>
                  <a:gd name="T41" fmla="*/ 1 h 56"/>
                  <a:gd name="T42" fmla="*/ 27 w 58"/>
                  <a:gd name="T43" fmla="*/ 0 h 56"/>
                  <a:gd name="T44" fmla="*/ 32 w 58"/>
                  <a:gd name="T45" fmla="*/ 0 h 56"/>
                  <a:gd name="T46" fmla="*/ 38 w 58"/>
                  <a:gd name="T47" fmla="*/ 1 h 56"/>
                  <a:gd name="T48" fmla="*/ 43 w 58"/>
                  <a:gd name="T49" fmla="*/ 3 h 56"/>
                  <a:gd name="T50" fmla="*/ 47 w 58"/>
                  <a:gd name="T51" fmla="*/ 6 h 56"/>
                  <a:gd name="T52" fmla="*/ 51 w 58"/>
                  <a:gd name="T53" fmla="*/ 10 h 56"/>
                  <a:gd name="T54" fmla="*/ 54 w 58"/>
                  <a:gd name="T55" fmla="*/ 15 h 56"/>
                  <a:gd name="T56" fmla="*/ 54 w 58"/>
                  <a:gd name="T57" fmla="*/ 15 h 56"/>
                  <a:gd name="T58" fmla="*/ 57 w 58"/>
                  <a:gd name="T59" fmla="*/ 20 h 56"/>
                  <a:gd name="T60" fmla="*/ 58 w 58"/>
                  <a:gd name="T61" fmla="*/ 26 h 56"/>
                  <a:gd name="T62" fmla="*/ 57 w 58"/>
                  <a:gd name="T63" fmla="*/ 31 h 56"/>
                  <a:gd name="T64" fmla="*/ 56 w 58"/>
                  <a:gd name="T65" fmla="*/ 37 h 56"/>
                  <a:gd name="T66" fmla="*/ 54 w 58"/>
                  <a:gd name="T67" fmla="*/ 42 h 56"/>
                  <a:gd name="T68" fmla="*/ 51 w 58"/>
                  <a:gd name="T69" fmla="*/ 46 h 56"/>
                  <a:gd name="T70" fmla="*/ 47 w 58"/>
                  <a:gd name="T71" fmla="*/ 50 h 56"/>
                  <a:gd name="T72" fmla="*/ 42 w 58"/>
                  <a:gd name="T73" fmla="*/ 53 h 56"/>
                  <a:gd name="T74" fmla="*/ 42 w 58"/>
                  <a:gd name="T75" fmla="*/ 53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 h="56">
                    <a:moveTo>
                      <a:pt x="42" y="53"/>
                    </a:moveTo>
                    <a:lnTo>
                      <a:pt x="42" y="53"/>
                    </a:lnTo>
                    <a:lnTo>
                      <a:pt x="37" y="55"/>
                    </a:lnTo>
                    <a:lnTo>
                      <a:pt x="31" y="56"/>
                    </a:lnTo>
                    <a:lnTo>
                      <a:pt x="26" y="56"/>
                    </a:lnTo>
                    <a:lnTo>
                      <a:pt x="21" y="55"/>
                    </a:lnTo>
                    <a:lnTo>
                      <a:pt x="15" y="53"/>
                    </a:lnTo>
                    <a:lnTo>
                      <a:pt x="10" y="50"/>
                    </a:lnTo>
                    <a:lnTo>
                      <a:pt x="6" y="46"/>
                    </a:lnTo>
                    <a:lnTo>
                      <a:pt x="3" y="41"/>
                    </a:lnTo>
                    <a:lnTo>
                      <a:pt x="3" y="41"/>
                    </a:lnTo>
                    <a:lnTo>
                      <a:pt x="1" y="36"/>
                    </a:lnTo>
                    <a:lnTo>
                      <a:pt x="0" y="30"/>
                    </a:lnTo>
                    <a:lnTo>
                      <a:pt x="0" y="25"/>
                    </a:lnTo>
                    <a:lnTo>
                      <a:pt x="1" y="19"/>
                    </a:lnTo>
                    <a:lnTo>
                      <a:pt x="3" y="14"/>
                    </a:lnTo>
                    <a:lnTo>
                      <a:pt x="6" y="10"/>
                    </a:lnTo>
                    <a:lnTo>
                      <a:pt x="10" y="6"/>
                    </a:lnTo>
                    <a:lnTo>
                      <a:pt x="15" y="3"/>
                    </a:lnTo>
                    <a:lnTo>
                      <a:pt x="15" y="3"/>
                    </a:lnTo>
                    <a:lnTo>
                      <a:pt x="22" y="1"/>
                    </a:lnTo>
                    <a:lnTo>
                      <a:pt x="27" y="0"/>
                    </a:lnTo>
                    <a:lnTo>
                      <a:pt x="32" y="0"/>
                    </a:lnTo>
                    <a:lnTo>
                      <a:pt x="38" y="1"/>
                    </a:lnTo>
                    <a:lnTo>
                      <a:pt x="43" y="3"/>
                    </a:lnTo>
                    <a:lnTo>
                      <a:pt x="47" y="6"/>
                    </a:lnTo>
                    <a:lnTo>
                      <a:pt x="51" y="10"/>
                    </a:lnTo>
                    <a:lnTo>
                      <a:pt x="54" y="15"/>
                    </a:lnTo>
                    <a:lnTo>
                      <a:pt x="54" y="15"/>
                    </a:lnTo>
                    <a:lnTo>
                      <a:pt x="57" y="20"/>
                    </a:lnTo>
                    <a:lnTo>
                      <a:pt x="58" y="26"/>
                    </a:lnTo>
                    <a:lnTo>
                      <a:pt x="57" y="31"/>
                    </a:lnTo>
                    <a:lnTo>
                      <a:pt x="56" y="37"/>
                    </a:lnTo>
                    <a:lnTo>
                      <a:pt x="54" y="42"/>
                    </a:lnTo>
                    <a:lnTo>
                      <a:pt x="51" y="46"/>
                    </a:lnTo>
                    <a:lnTo>
                      <a:pt x="47" y="50"/>
                    </a:lnTo>
                    <a:lnTo>
                      <a:pt x="42" y="53"/>
                    </a:lnTo>
                    <a:lnTo>
                      <a:pt x="42" y="53"/>
                    </a:lnTo>
                    <a:close/>
                  </a:path>
                </a:pathLst>
              </a:custGeom>
              <a:solidFill>
                <a:srgbClr val="029676"/>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259" name="Freeform: Shape 75"/>
              <p:cNvSpPr/>
              <p:nvPr/>
            </p:nvSpPr>
            <p:spPr bwMode="auto">
              <a:xfrm>
                <a:off x="5522911" y="3370717"/>
                <a:ext cx="112713" cy="112713"/>
              </a:xfrm>
              <a:custGeom>
                <a:gdLst>
                  <a:gd name="T0" fmla="*/ 36 w 71"/>
                  <a:gd name="T1" fmla="*/ 0 h 71"/>
                  <a:gd name="T2" fmla="*/ 43 w 71"/>
                  <a:gd name="T3" fmla="*/ 29 h 71"/>
                  <a:gd name="T4" fmla="*/ 71 w 71"/>
                  <a:gd name="T5" fmla="*/ 36 h 71"/>
                  <a:gd name="T6" fmla="*/ 43 w 71"/>
                  <a:gd name="T7" fmla="*/ 43 h 71"/>
                  <a:gd name="T8" fmla="*/ 36 w 71"/>
                  <a:gd name="T9" fmla="*/ 71 h 71"/>
                  <a:gd name="T10" fmla="*/ 29 w 71"/>
                  <a:gd name="T11" fmla="*/ 43 h 71"/>
                  <a:gd name="T12" fmla="*/ 0 w 71"/>
                  <a:gd name="T13" fmla="*/ 36 h 71"/>
                  <a:gd name="T14" fmla="*/ 29 w 71"/>
                  <a:gd name="T15" fmla="*/ 29 h 71"/>
                  <a:gd name="T16" fmla="*/ 36 w 71"/>
                  <a:gd name="T17" fmla="*/ 0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71">
                    <a:moveTo>
                      <a:pt x="36" y="0"/>
                    </a:moveTo>
                    <a:lnTo>
                      <a:pt x="43" y="29"/>
                    </a:lnTo>
                    <a:lnTo>
                      <a:pt x="71" y="36"/>
                    </a:lnTo>
                    <a:lnTo>
                      <a:pt x="43" y="43"/>
                    </a:lnTo>
                    <a:lnTo>
                      <a:pt x="36" y="71"/>
                    </a:lnTo>
                    <a:lnTo>
                      <a:pt x="29" y="43"/>
                    </a:lnTo>
                    <a:lnTo>
                      <a:pt x="0" y="36"/>
                    </a:lnTo>
                    <a:lnTo>
                      <a:pt x="29" y="29"/>
                    </a:lnTo>
                    <a:lnTo>
                      <a:pt x="36" y="0"/>
                    </a:lnTo>
                    <a:close/>
                  </a:path>
                </a:pathLst>
              </a:custGeom>
              <a:solidFill>
                <a:srgbClr val="029676"/>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cs typeface="+mn-ea"/>
                  <a:sym typeface="+mn-lt"/>
                </a:endParaRPr>
              </a:p>
            </p:txBody>
          </p:sp>
        </p:grpSp>
      </p:grpSp>
      <p:sp>
        <p:nvSpPr>
          <p:cNvPr id="71" name="矩形 70"/>
          <p:cNvSpPr/>
          <p:nvPr/>
        </p:nvSpPr>
        <p:spPr>
          <a:xfrm>
            <a:off x="1482089" y="5137016"/>
            <a:ext cx="9227822"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chemeClr val="tx1">
                    <a:lumMod val="65000"/>
                    <a:lumOff val="35000"/>
                  </a:schemeClr>
                </a:solidFill>
                <a:cs typeface="+mn-ea"/>
                <a:sym typeface="+mn-lt"/>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endParaRPr lang="zh-CN" altLang="en-US" sz="1400">
              <a:solidFill>
                <a:schemeClr val="tx1">
                  <a:lumMod val="65000"/>
                  <a:lumOff val="35000"/>
                </a:schemeClr>
              </a:solidFill>
              <a:cs typeface="+mn-ea"/>
              <a:sym typeface="+mn-lt"/>
            </a:endParaRPr>
          </a:p>
        </p:txBody>
      </p:sp>
      <p:sp>
        <p:nvSpPr>
          <p:cNvPr id="73" name="矩形 72"/>
          <p:cNvSpPr/>
          <p:nvPr/>
        </p:nvSpPr>
        <p:spPr>
          <a:xfrm>
            <a:off x="2018216" y="2285140"/>
            <a:ext cx="1124079"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a:solidFill>
                  <a:schemeClr val="tx1">
                    <a:lumMod val="75000"/>
                    <a:lumOff val="25000"/>
                  </a:schemeClr>
                </a:solidFill>
                <a:cs typeface="+mn-ea"/>
                <a:sym typeface="+mn-lt"/>
              </a:rPr>
              <a:t>文字添加</a:t>
            </a:r>
            <a:endParaRPr lang="zh-CN" altLang="en-US" sz="1400" b="1">
              <a:solidFill>
                <a:schemeClr val="tx1">
                  <a:lumMod val="75000"/>
                  <a:lumOff val="25000"/>
                </a:schemeClr>
              </a:solidFill>
              <a:cs typeface="+mn-ea"/>
              <a:sym typeface="+mn-lt"/>
            </a:endParaRPr>
          </a:p>
        </p:txBody>
      </p:sp>
      <p:sp>
        <p:nvSpPr>
          <p:cNvPr id="74" name="矩形 73"/>
          <p:cNvSpPr/>
          <p:nvPr/>
        </p:nvSpPr>
        <p:spPr>
          <a:xfrm>
            <a:off x="3638026" y="2657149"/>
            <a:ext cx="1124079"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a:solidFill>
                  <a:schemeClr val="tx1">
                    <a:lumMod val="75000"/>
                    <a:lumOff val="25000"/>
                  </a:schemeClr>
                </a:solidFill>
                <a:cs typeface="+mn-ea"/>
                <a:sym typeface="+mn-lt"/>
              </a:rPr>
              <a:t>文字添加</a:t>
            </a:r>
            <a:endParaRPr lang="zh-CN" altLang="en-US" sz="1400" b="1">
              <a:solidFill>
                <a:schemeClr val="tx1">
                  <a:lumMod val="75000"/>
                  <a:lumOff val="25000"/>
                </a:schemeClr>
              </a:solidFill>
              <a:cs typeface="+mn-ea"/>
              <a:sym typeface="+mn-lt"/>
            </a:endParaRPr>
          </a:p>
        </p:txBody>
      </p:sp>
      <p:sp>
        <p:nvSpPr>
          <p:cNvPr id="75" name="矩形 74"/>
          <p:cNvSpPr/>
          <p:nvPr/>
        </p:nvSpPr>
        <p:spPr>
          <a:xfrm>
            <a:off x="5293850" y="2253976"/>
            <a:ext cx="1124079"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a:solidFill>
                  <a:schemeClr val="tx1">
                    <a:lumMod val="75000"/>
                    <a:lumOff val="25000"/>
                  </a:schemeClr>
                </a:solidFill>
                <a:cs typeface="+mn-ea"/>
                <a:sym typeface="+mn-lt"/>
              </a:rPr>
              <a:t>文字添加</a:t>
            </a:r>
            <a:endParaRPr lang="zh-CN" altLang="en-US" sz="1400" b="1">
              <a:solidFill>
                <a:schemeClr val="tx1">
                  <a:lumMod val="75000"/>
                  <a:lumOff val="25000"/>
                </a:schemeClr>
              </a:solidFill>
              <a:cs typeface="+mn-ea"/>
              <a:sym typeface="+mn-lt"/>
            </a:endParaRPr>
          </a:p>
        </p:txBody>
      </p:sp>
      <p:sp>
        <p:nvSpPr>
          <p:cNvPr id="76" name="矩形 75"/>
          <p:cNvSpPr/>
          <p:nvPr/>
        </p:nvSpPr>
        <p:spPr>
          <a:xfrm>
            <a:off x="6780113" y="2752642"/>
            <a:ext cx="1124079"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a:solidFill>
                  <a:schemeClr val="tx1">
                    <a:lumMod val="75000"/>
                    <a:lumOff val="25000"/>
                  </a:schemeClr>
                </a:solidFill>
                <a:cs typeface="+mn-ea"/>
                <a:sym typeface="+mn-lt"/>
              </a:rPr>
              <a:t>文字添加</a:t>
            </a:r>
            <a:endParaRPr lang="zh-CN" altLang="en-US" sz="1400" b="1">
              <a:solidFill>
                <a:schemeClr val="tx1">
                  <a:lumMod val="75000"/>
                  <a:lumOff val="25000"/>
                </a:schemeClr>
              </a:solidFill>
              <a:cs typeface="+mn-ea"/>
              <a:sym typeface="+mn-lt"/>
            </a:endParaRPr>
          </a:p>
        </p:txBody>
      </p:sp>
      <p:sp>
        <p:nvSpPr>
          <p:cNvPr id="77" name="矩形 76"/>
          <p:cNvSpPr/>
          <p:nvPr/>
        </p:nvSpPr>
        <p:spPr>
          <a:xfrm>
            <a:off x="8333258" y="2170435"/>
            <a:ext cx="1124079"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a:solidFill>
                  <a:schemeClr val="tx1">
                    <a:lumMod val="75000"/>
                    <a:lumOff val="25000"/>
                  </a:schemeClr>
                </a:solidFill>
                <a:cs typeface="+mn-ea"/>
                <a:sym typeface="+mn-lt"/>
              </a:rPr>
              <a:t>文字添加</a:t>
            </a:r>
            <a:endParaRPr lang="zh-CN" altLang="en-US" sz="1400" b="1">
              <a:solidFill>
                <a:schemeClr val="tx1">
                  <a:lumMod val="75000"/>
                  <a:lumOff val="25000"/>
                </a:schemeClr>
              </a:solidFill>
              <a:cs typeface="+mn-ea"/>
              <a:sym typeface="+mn-lt"/>
            </a:endParaRPr>
          </a:p>
        </p:txBody>
      </p:sp>
      <p:grpSp>
        <p:nvGrpSpPr>
          <p:cNvPr id="50" name="组合 49"/>
          <p:cNvGrpSpPr/>
          <p:nvPr/>
        </p:nvGrpSpPr>
        <p:grpSpPr>
          <a:xfrm>
            <a:off x="787654" y="609042"/>
            <a:ext cx="7921292" cy="686733"/>
            <a:chOff x="787654" y="609042"/>
            <a:chExt cx="7921292" cy="686733"/>
          </a:xfrm>
        </p:grpSpPr>
        <p:grpSp>
          <p:nvGrpSpPr>
            <p:cNvPr id="51" name="组合 50"/>
            <p:cNvGrpSpPr/>
            <p:nvPr/>
          </p:nvGrpSpPr>
          <p:grpSpPr>
            <a:xfrm>
              <a:off x="787654" y="772555"/>
              <a:ext cx="7921292" cy="523220"/>
              <a:chOff x="1518453" y="330611"/>
              <a:chExt cx="7921292" cy="523220"/>
            </a:xfrm>
          </p:grpSpPr>
          <p:sp>
            <p:nvSpPr>
              <p:cNvPr id="53" name="文本框 52"/>
              <p:cNvSpPr txBox="1"/>
              <p:nvPr/>
            </p:nvSpPr>
            <p:spPr>
              <a:xfrm>
                <a:off x="1518453" y="330611"/>
                <a:ext cx="4475526" cy="523220"/>
              </a:xfrm>
              <a:prstGeom prst="rect">
                <a:avLst/>
              </a:prstGeom>
              <a:noFill/>
            </p:spPr>
            <p:txBody>
              <a:bodyPr wrap="square" rtlCol="0">
                <a:spAutoFit/>
                <a:scene3d>
                  <a:camera prst="orthographicFront"/>
                  <a:lightRig rig="threePt" dir="t"/>
                </a:scene3d>
                <a:sp3d contourW="12700"/>
              </a:bodyPr>
              <a:lstStyle/>
              <a:p>
                <a:r>
                  <a:rPr lang="zh-CN" altLang="en-US" sz="2800" b="1">
                    <a:solidFill>
                      <a:schemeClr val="tx1">
                        <a:lumMod val="75000"/>
                        <a:lumOff val="25000"/>
                      </a:schemeClr>
                    </a:solidFill>
                    <a:cs typeface="+mn-ea"/>
                    <a:sym typeface="+mn-lt"/>
                  </a:rPr>
                  <a:t>标题文字添加此处</a:t>
                </a:r>
                <a:endParaRPr lang="zh-CN" altLang="en-US" sz="2800" b="1">
                  <a:solidFill>
                    <a:schemeClr val="tx1">
                      <a:lumMod val="75000"/>
                      <a:lumOff val="25000"/>
                    </a:schemeClr>
                  </a:solidFill>
                  <a:cs typeface="+mn-ea"/>
                  <a:sym typeface="+mn-lt"/>
                </a:endParaRPr>
              </a:p>
            </p:txBody>
          </p:sp>
          <p:sp>
            <p:nvSpPr>
              <p:cNvPr id="54" name="文本框 53"/>
              <p:cNvSpPr txBox="1"/>
              <p:nvPr/>
            </p:nvSpPr>
            <p:spPr>
              <a:xfrm>
                <a:off x="4553753" y="549973"/>
                <a:ext cx="4885992" cy="261354"/>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00">
                    <a:solidFill>
                      <a:schemeClr val="bg1">
                        <a:lumMod val="50000"/>
                      </a:schemeClr>
                    </a:solidFill>
                    <a:cs typeface="+mn-ea"/>
                    <a:sym typeface="+mn-lt"/>
                  </a:rPr>
                  <a:t>print the presentation and make it into a film to be used in a wider field</a:t>
                </a:r>
                <a:endParaRPr lang="en-US" altLang="zh-CN" sz="1000">
                  <a:solidFill>
                    <a:schemeClr val="bg1">
                      <a:lumMod val="50000"/>
                    </a:schemeClr>
                  </a:solidFill>
                  <a:cs typeface="+mn-ea"/>
                  <a:sym typeface="+mn-lt"/>
                </a:endParaRPr>
              </a:p>
            </p:txBody>
          </p:sp>
        </p:grpSp>
        <p:sp>
          <p:nvSpPr>
            <p:cNvPr id="52" name="矩形 51"/>
            <p:cNvSpPr/>
            <p:nvPr/>
          </p:nvSpPr>
          <p:spPr>
            <a:xfrm>
              <a:off x="874713" y="609042"/>
              <a:ext cx="1370806" cy="139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mc:Choice xmlns:p14="http://schemas.microsoft.com/office/powerpoint/2010/main" Requires="p14">
      <p:transition advTm="3000" p14:dur="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2" fill="hold" nodeType="afterEffect">
                                  <p:stCondLst>
                                    <p:cond delay="0"/>
                                  </p:stCondLst>
                                  <p:childTnLst>
                                    <p:set>
                                      <p:cBhvr>
                                        <p:cTn id="6" dur="1" fill="hold">
                                          <p:stCondLst>
                                            <p:cond delay="0"/>
                                          </p:stCondLst>
                                        </p:cTn>
                                        <p:tgtEl>
                                          <p:spTgt spid="234"/>
                                        </p:tgtEl>
                                        <p:attrNameLst>
                                          <p:attrName>style.visibility</p:attrName>
                                        </p:attrNameLst>
                                      </p:cBhvr>
                                      <p:to>
                                        <p:strVal val="visible"/>
                                      </p:to>
                                    </p:set>
                                    <p:anim calcmode="lin" valueType="num">
                                      <p:cBhvr additive="base">
                                        <p:cTn id="7" dur="500" fill="hold"/>
                                        <p:tgtEl>
                                          <p:spTgt spid="234"/>
                                        </p:tgtEl>
                                        <p:attrNameLst>
                                          <p:attrName>ppt_x</p:attrName>
                                        </p:attrNameLst>
                                      </p:cBhvr>
                                      <p:tavLst>
                                        <p:tav tm="0">
                                          <p:val>
                                            <p:strVal val="0-#ppt_w/2"/>
                                          </p:val>
                                        </p:tav>
                                        <p:tav tm="100000">
                                          <p:val>
                                            <p:strVal val="#ppt_x"/>
                                          </p:val>
                                        </p:tav>
                                      </p:tavLst>
                                    </p:anim>
                                    <p:anim calcmode="lin" valueType="num">
                                      <p:cBhvr additive="base">
                                        <p:cTn id="8" dur="500" fill="hold"/>
                                        <p:tgtEl>
                                          <p:spTgt spid="23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p:cTn id="12" dur="500" fill="hold"/>
                                        <p:tgtEl>
                                          <p:spTgt spid="73"/>
                                        </p:tgtEl>
                                        <p:attrNameLst>
                                          <p:attrName>ppt_w</p:attrName>
                                        </p:attrNameLst>
                                      </p:cBhvr>
                                      <p:tavLst>
                                        <p:tav tm="0">
                                          <p:val>
                                            <p:fltVal val="0"/>
                                          </p:val>
                                        </p:tav>
                                        <p:tav tm="100000">
                                          <p:val>
                                            <p:strVal val="#ppt_w"/>
                                          </p:val>
                                        </p:tav>
                                      </p:tavLst>
                                    </p:anim>
                                    <p:anim calcmode="lin" valueType="num">
                                      <p:cBhvr>
                                        <p:cTn id="13" dur="500" fill="hold"/>
                                        <p:tgtEl>
                                          <p:spTgt spid="73"/>
                                        </p:tgtEl>
                                        <p:attrNameLst>
                                          <p:attrName>ppt_h</p:attrName>
                                        </p:attrNameLst>
                                      </p:cBhvr>
                                      <p:tavLst>
                                        <p:tav tm="0">
                                          <p:val>
                                            <p:fltVal val="0"/>
                                          </p:val>
                                        </p:tav>
                                        <p:tav tm="100000">
                                          <p:val>
                                            <p:strVal val="#ppt_h"/>
                                          </p:val>
                                        </p:tav>
                                      </p:tavLst>
                                    </p:anim>
                                    <p:animEffect transition="in" filter="fade">
                                      <p:cBhvr>
                                        <p:cTn id="14" dur="500"/>
                                        <p:tgtEl>
                                          <p:spTgt spid="7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p:cTn id="17" dur="500" fill="hold"/>
                                        <p:tgtEl>
                                          <p:spTgt spid="74"/>
                                        </p:tgtEl>
                                        <p:attrNameLst>
                                          <p:attrName>ppt_w</p:attrName>
                                        </p:attrNameLst>
                                      </p:cBhvr>
                                      <p:tavLst>
                                        <p:tav tm="0">
                                          <p:val>
                                            <p:fltVal val="0"/>
                                          </p:val>
                                        </p:tav>
                                        <p:tav tm="100000">
                                          <p:val>
                                            <p:strVal val="#ppt_w"/>
                                          </p:val>
                                        </p:tav>
                                      </p:tavLst>
                                    </p:anim>
                                    <p:anim calcmode="lin" valueType="num">
                                      <p:cBhvr>
                                        <p:cTn id="18" dur="500" fill="hold"/>
                                        <p:tgtEl>
                                          <p:spTgt spid="74"/>
                                        </p:tgtEl>
                                        <p:attrNameLst>
                                          <p:attrName>ppt_h</p:attrName>
                                        </p:attrNameLst>
                                      </p:cBhvr>
                                      <p:tavLst>
                                        <p:tav tm="0">
                                          <p:val>
                                            <p:fltVal val="0"/>
                                          </p:val>
                                        </p:tav>
                                        <p:tav tm="100000">
                                          <p:val>
                                            <p:strVal val="#ppt_h"/>
                                          </p:val>
                                        </p:tav>
                                      </p:tavLst>
                                    </p:anim>
                                    <p:animEffect transition="in" filter="fade">
                                      <p:cBhvr>
                                        <p:cTn id="19" dur="500"/>
                                        <p:tgtEl>
                                          <p:spTgt spid="7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5"/>
                                        </p:tgtEl>
                                        <p:attrNameLst>
                                          <p:attrName>style.visibility</p:attrName>
                                        </p:attrNameLst>
                                      </p:cBhvr>
                                      <p:to>
                                        <p:strVal val="visible"/>
                                      </p:to>
                                    </p:set>
                                    <p:anim calcmode="lin" valueType="num">
                                      <p:cBhvr>
                                        <p:cTn id="22" dur="500" fill="hold"/>
                                        <p:tgtEl>
                                          <p:spTgt spid="75"/>
                                        </p:tgtEl>
                                        <p:attrNameLst>
                                          <p:attrName>ppt_w</p:attrName>
                                        </p:attrNameLst>
                                      </p:cBhvr>
                                      <p:tavLst>
                                        <p:tav tm="0">
                                          <p:val>
                                            <p:fltVal val="0"/>
                                          </p:val>
                                        </p:tav>
                                        <p:tav tm="100000">
                                          <p:val>
                                            <p:strVal val="#ppt_w"/>
                                          </p:val>
                                        </p:tav>
                                      </p:tavLst>
                                    </p:anim>
                                    <p:anim calcmode="lin" valueType="num">
                                      <p:cBhvr>
                                        <p:cTn id="23" dur="500" fill="hold"/>
                                        <p:tgtEl>
                                          <p:spTgt spid="75"/>
                                        </p:tgtEl>
                                        <p:attrNameLst>
                                          <p:attrName>ppt_h</p:attrName>
                                        </p:attrNameLst>
                                      </p:cBhvr>
                                      <p:tavLst>
                                        <p:tav tm="0">
                                          <p:val>
                                            <p:fltVal val="0"/>
                                          </p:val>
                                        </p:tav>
                                        <p:tav tm="100000">
                                          <p:val>
                                            <p:strVal val="#ppt_h"/>
                                          </p:val>
                                        </p:tav>
                                      </p:tavLst>
                                    </p:anim>
                                    <p:animEffect transition="in" filter="fade">
                                      <p:cBhvr>
                                        <p:cTn id="24" dur="500"/>
                                        <p:tgtEl>
                                          <p:spTgt spid="7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7"/>
                                        </p:tgtEl>
                                        <p:attrNameLst>
                                          <p:attrName>style.visibility</p:attrName>
                                        </p:attrNameLst>
                                      </p:cBhvr>
                                      <p:to>
                                        <p:strVal val="visible"/>
                                      </p:to>
                                    </p:set>
                                    <p:anim calcmode="lin" valueType="num">
                                      <p:cBhvr>
                                        <p:cTn id="32" dur="500" fill="hold"/>
                                        <p:tgtEl>
                                          <p:spTgt spid="77"/>
                                        </p:tgtEl>
                                        <p:attrNameLst>
                                          <p:attrName>ppt_w</p:attrName>
                                        </p:attrNameLst>
                                      </p:cBhvr>
                                      <p:tavLst>
                                        <p:tav tm="0">
                                          <p:val>
                                            <p:fltVal val="0"/>
                                          </p:val>
                                        </p:tav>
                                        <p:tav tm="100000">
                                          <p:val>
                                            <p:strVal val="#ppt_w"/>
                                          </p:val>
                                        </p:tav>
                                      </p:tavLst>
                                    </p:anim>
                                    <p:anim calcmode="lin" valueType="num">
                                      <p:cBhvr>
                                        <p:cTn id="33" dur="500" fill="hold"/>
                                        <p:tgtEl>
                                          <p:spTgt spid="77"/>
                                        </p:tgtEl>
                                        <p:attrNameLst>
                                          <p:attrName>ppt_h</p:attrName>
                                        </p:attrNameLst>
                                      </p:cBhvr>
                                      <p:tavLst>
                                        <p:tav tm="0">
                                          <p:val>
                                            <p:fltVal val="0"/>
                                          </p:val>
                                        </p:tav>
                                        <p:tav tm="100000">
                                          <p:val>
                                            <p:strVal val="#ppt_h"/>
                                          </p:val>
                                        </p:tav>
                                      </p:tavLst>
                                    </p:anim>
                                    <p:animEffect transition="in" filter="fade">
                                      <p:cBhvr>
                                        <p:cTn id="34" dur="500"/>
                                        <p:tgtEl>
                                          <p:spTgt spid="77"/>
                                        </p:tgtEl>
                                      </p:cBhvr>
                                    </p:animEffect>
                                  </p:childTnLst>
                                </p:cTn>
                              </p:par>
                            </p:childTnLst>
                          </p:cTn>
                        </p:par>
                        <p:par>
                          <p:cTn id="35" fill="hold" nodeType="afterGroup">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wipe(left)">
                                      <p:cBhvr>
                                        <p:cTn id="38"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3" grpId="0"/>
      <p:bldP spid="74" grpId="0"/>
      <p:bldP spid="75" grpId="0"/>
      <p:bldP spid="76" grpId="0"/>
      <p:bldP spid="77"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744d49d5-804f-4a35-9ab6-98a3540b9817"/>
          <p:cNvGrpSpPr>
            <a:grpSpLocks noChangeAspect="1"/>
          </p:cNvGrpSpPr>
          <p:nvPr/>
        </p:nvGrpSpPr>
        <p:grpSpPr>
          <a:xfrm>
            <a:off x="3751425" y="2218039"/>
            <a:ext cx="4689151" cy="3439828"/>
            <a:chOff x="3774284" y="1772816"/>
            <a:chExt cx="4689151" cy="3439828"/>
          </a:xfrm>
        </p:grpSpPr>
        <p:grpSp>
          <p:nvGrpSpPr>
            <p:cNvPr id="4" name="Group 13"/>
            <p:cNvGrpSpPr/>
            <p:nvPr/>
          </p:nvGrpSpPr>
          <p:grpSpPr>
            <a:xfrm>
              <a:off x="3774284" y="2299963"/>
              <a:ext cx="4689151" cy="2344576"/>
              <a:chOff x="5025571" y="2441729"/>
              <a:chExt cx="11048999" cy="5524501"/>
            </a:xfrm>
          </p:grpSpPr>
          <p:sp>
            <p:nvSpPr>
              <p:cNvPr id="27" name="Arc 24"/>
              <p:cNvSpPr/>
              <p:nvPr/>
            </p:nvSpPr>
            <p:spPr>
              <a:xfrm rot="5400000">
                <a:off x="5025571" y="2441729"/>
                <a:ext cx="5524501" cy="5524501"/>
              </a:xfrm>
              <a:prstGeom prst="arc">
                <a:avLst>
                  <a:gd name="adj1" fmla="val 16200000"/>
                  <a:gd name="adj2" fmla="val 10800000"/>
                </a:avLst>
              </a:prstGeom>
              <a:ln w="9525">
                <a:solidFill>
                  <a:schemeClr val="tx1">
                    <a:lumMod val="60000"/>
                    <a:lumOff val="40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a:endParaRPr>
                  <a:cs typeface="+mn-ea"/>
                  <a:sym typeface="+mn-lt"/>
                </a:endParaRPr>
              </a:p>
            </p:txBody>
          </p:sp>
          <p:sp>
            <p:nvSpPr>
              <p:cNvPr id="28" name="Arc 25"/>
              <p:cNvSpPr/>
              <p:nvPr/>
            </p:nvSpPr>
            <p:spPr>
              <a:xfrm rot="16200000">
                <a:off x="10550070" y="2441730"/>
                <a:ext cx="5524500" cy="5524500"/>
              </a:xfrm>
              <a:prstGeom prst="arc">
                <a:avLst>
                  <a:gd name="adj1" fmla="val 16297427"/>
                  <a:gd name="adj2" fmla="val 10800000"/>
                </a:avLst>
              </a:prstGeom>
              <a:ln w="9525">
                <a:solidFill>
                  <a:schemeClr val="tx1">
                    <a:lumMod val="60000"/>
                    <a:lumOff val="40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a:endParaRPr>
                  <a:cs typeface="+mn-ea"/>
                  <a:sym typeface="+mn-lt"/>
                </a:endParaRPr>
              </a:p>
            </p:txBody>
          </p:sp>
        </p:grpSp>
        <p:sp>
          <p:nvSpPr>
            <p:cNvPr id="5" name="Oval 16"/>
            <p:cNvSpPr/>
            <p:nvPr/>
          </p:nvSpPr>
          <p:spPr>
            <a:xfrm>
              <a:off x="4101184" y="4171269"/>
              <a:ext cx="404887" cy="404887"/>
            </a:xfrm>
            <a:prstGeom prst="ellipse">
              <a:avLst/>
            </a:prstGeom>
            <a:solidFill>
              <a:srgbClr val="029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Oval 17"/>
            <p:cNvSpPr/>
            <p:nvPr/>
          </p:nvSpPr>
          <p:spPr>
            <a:xfrm>
              <a:off x="7752663" y="2282644"/>
              <a:ext cx="404887" cy="4048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7" name="Group 3"/>
            <p:cNvGrpSpPr/>
            <p:nvPr/>
          </p:nvGrpSpPr>
          <p:grpSpPr>
            <a:xfrm>
              <a:off x="6627184" y="3884724"/>
              <a:ext cx="1327924" cy="1327920"/>
              <a:chOff x="6714584" y="3938476"/>
              <a:chExt cx="1022143" cy="1022141"/>
            </a:xfrm>
          </p:grpSpPr>
          <p:sp>
            <p:nvSpPr>
              <p:cNvPr id="24" name="Oval 18"/>
              <p:cNvSpPr/>
              <p:nvPr/>
            </p:nvSpPr>
            <p:spPr>
              <a:xfrm flipH="1">
                <a:off x="6714584" y="3938476"/>
                <a:ext cx="1022143" cy="1022141"/>
              </a:xfrm>
              <a:prstGeom prst="ellipse">
                <a:avLst/>
              </a:prstGeom>
              <a:solidFill>
                <a:srgbClr val="029676"/>
              </a:solidFill>
              <a:ln w="38100">
                <a:solidFill>
                  <a:srgbClr val="029676"/>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5" name="Oval 19"/>
              <p:cNvSpPr/>
              <p:nvPr/>
            </p:nvSpPr>
            <p:spPr>
              <a:xfrm flipH="1">
                <a:off x="6793889" y="4011683"/>
                <a:ext cx="871263" cy="871262"/>
              </a:xfrm>
              <a:prstGeom prst="ellipse">
                <a:avLst/>
              </a:prstGeom>
              <a:solidFill>
                <a:srgbClr val="029676"/>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6" name="Freeform: Shape 29"/>
              <p:cNvSpPr>
                <a:spLocks noChangeAspect="1"/>
              </p:cNvSpPr>
              <p:nvPr/>
            </p:nvSpPr>
            <p:spPr bwMode="auto">
              <a:xfrm>
                <a:off x="7061794" y="4287769"/>
                <a:ext cx="381053" cy="311001"/>
              </a:xfrm>
              <a:custGeom>
                <a:gdLst>
                  <a:gd name="connsiteX0" fmla="*/ 130130 w 508000"/>
                  <a:gd name="connsiteY0" fmla="*/ 314926 h 414610"/>
                  <a:gd name="connsiteX1" fmla="*/ 207920 w 508000"/>
                  <a:gd name="connsiteY1" fmla="*/ 327583 h 414610"/>
                  <a:gd name="connsiteX2" fmla="*/ 52339 w 508000"/>
                  <a:gd name="connsiteY2" fmla="*/ 327583 h 414610"/>
                  <a:gd name="connsiteX3" fmla="*/ 130130 w 508000"/>
                  <a:gd name="connsiteY3" fmla="*/ 314926 h 414610"/>
                  <a:gd name="connsiteX4" fmla="*/ 130130 w 508000"/>
                  <a:gd name="connsiteY4" fmla="*/ 243364 h 414610"/>
                  <a:gd name="connsiteX5" fmla="*/ 207920 w 508000"/>
                  <a:gd name="connsiteY5" fmla="*/ 255534 h 414610"/>
                  <a:gd name="connsiteX6" fmla="*/ 52339 w 508000"/>
                  <a:gd name="connsiteY6" fmla="*/ 255534 h 414610"/>
                  <a:gd name="connsiteX7" fmla="*/ 130130 w 508000"/>
                  <a:gd name="connsiteY7" fmla="*/ 243364 h 414610"/>
                  <a:gd name="connsiteX8" fmla="*/ 372875 w 508000"/>
                  <a:gd name="connsiteY8" fmla="*/ 242403 h 414610"/>
                  <a:gd name="connsiteX9" fmla="*/ 400550 w 508000"/>
                  <a:gd name="connsiteY9" fmla="*/ 259928 h 414610"/>
                  <a:gd name="connsiteX10" fmla="*/ 428226 w 508000"/>
                  <a:gd name="connsiteY10" fmla="*/ 242403 h 414610"/>
                  <a:gd name="connsiteX11" fmla="*/ 457843 w 508000"/>
                  <a:gd name="connsiteY11" fmla="*/ 271124 h 414610"/>
                  <a:gd name="connsiteX12" fmla="*/ 451532 w 508000"/>
                  <a:gd name="connsiteY12" fmla="*/ 293030 h 414610"/>
                  <a:gd name="connsiteX13" fmla="*/ 400550 w 508000"/>
                  <a:gd name="connsiteY13" fmla="*/ 335382 h 414610"/>
                  <a:gd name="connsiteX14" fmla="*/ 349569 w 508000"/>
                  <a:gd name="connsiteY14" fmla="*/ 293030 h 414610"/>
                  <a:gd name="connsiteX15" fmla="*/ 343258 w 508000"/>
                  <a:gd name="connsiteY15" fmla="*/ 271124 h 414610"/>
                  <a:gd name="connsiteX16" fmla="*/ 372875 w 508000"/>
                  <a:gd name="connsiteY16" fmla="*/ 242403 h 414610"/>
                  <a:gd name="connsiteX17" fmla="*/ 130130 w 508000"/>
                  <a:gd name="connsiteY17" fmla="*/ 171315 h 414610"/>
                  <a:gd name="connsiteX18" fmla="*/ 207920 w 508000"/>
                  <a:gd name="connsiteY18" fmla="*/ 183972 h 414610"/>
                  <a:gd name="connsiteX19" fmla="*/ 52339 w 508000"/>
                  <a:gd name="connsiteY19" fmla="*/ 183972 h 414610"/>
                  <a:gd name="connsiteX20" fmla="*/ 130130 w 508000"/>
                  <a:gd name="connsiteY20" fmla="*/ 171315 h 414610"/>
                  <a:gd name="connsiteX21" fmla="*/ 130130 w 508000"/>
                  <a:gd name="connsiteY21" fmla="*/ 99753 h 414610"/>
                  <a:gd name="connsiteX22" fmla="*/ 207920 w 508000"/>
                  <a:gd name="connsiteY22" fmla="*/ 112410 h 414610"/>
                  <a:gd name="connsiteX23" fmla="*/ 52339 w 508000"/>
                  <a:gd name="connsiteY23" fmla="*/ 112410 h 414610"/>
                  <a:gd name="connsiteX24" fmla="*/ 130130 w 508000"/>
                  <a:gd name="connsiteY24" fmla="*/ 99753 h 414610"/>
                  <a:gd name="connsiteX25" fmla="*/ 322230 w 508000"/>
                  <a:gd name="connsiteY25" fmla="*/ 85796 h 414610"/>
                  <a:gd name="connsiteX26" fmla="*/ 349955 w 508000"/>
                  <a:gd name="connsiteY26" fmla="*/ 102810 h 414610"/>
                  <a:gd name="connsiteX27" fmla="*/ 378166 w 508000"/>
                  <a:gd name="connsiteY27" fmla="*/ 85796 h 414610"/>
                  <a:gd name="connsiteX28" fmla="*/ 407350 w 508000"/>
                  <a:gd name="connsiteY28" fmla="*/ 114478 h 414610"/>
                  <a:gd name="connsiteX29" fmla="*/ 401026 w 508000"/>
                  <a:gd name="connsiteY29" fmla="*/ 136353 h 414610"/>
                  <a:gd name="connsiteX30" fmla="*/ 349955 w 508000"/>
                  <a:gd name="connsiteY30" fmla="*/ 178160 h 414610"/>
                  <a:gd name="connsiteX31" fmla="*/ 298884 w 508000"/>
                  <a:gd name="connsiteY31" fmla="*/ 136353 h 414610"/>
                  <a:gd name="connsiteX32" fmla="*/ 292560 w 508000"/>
                  <a:gd name="connsiteY32" fmla="*/ 114478 h 414610"/>
                  <a:gd name="connsiteX33" fmla="*/ 322230 w 508000"/>
                  <a:gd name="connsiteY33" fmla="*/ 85796 h 414610"/>
                  <a:gd name="connsiteX34" fmla="*/ 378205 w 508000"/>
                  <a:gd name="connsiteY34" fmla="*/ 28711 h 414610"/>
                  <a:gd name="connsiteX35" fmla="*/ 284869 w 508000"/>
                  <a:gd name="connsiteY35" fmla="*/ 39904 h 414610"/>
                  <a:gd name="connsiteX36" fmla="*/ 268827 w 508000"/>
                  <a:gd name="connsiteY36" fmla="*/ 58882 h 414610"/>
                  <a:gd name="connsiteX37" fmla="*/ 268827 w 508000"/>
                  <a:gd name="connsiteY37" fmla="*/ 369840 h 414610"/>
                  <a:gd name="connsiteX38" fmla="*/ 284869 w 508000"/>
                  <a:gd name="connsiteY38" fmla="*/ 386385 h 414610"/>
                  <a:gd name="connsiteX39" fmla="*/ 377233 w 508000"/>
                  <a:gd name="connsiteY39" fmla="*/ 382979 h 414610"/>
                  <a:gd name="connsiteX40" fmla="*/ 471541 w 508000"/>
                  <a:gd name="connsiteY40" fmla="*/ 386385 h 414610"/>
                  <a:gd name="connsiteX41" fmla="*/ 487583 w 508000"/>
                  <a:gd name="connsiteY41" fmla="*/ 369840 h 414610"/>
                  <a:gd name="connsiteX42" fmla="*/ 487583 w 508000"/>
                  <a:gd name="connsiteY42" fmla="*/ 58882 h 414610"/>
                  <a:gd name="connsiteX43" fmla="*/ 471541 w 508000"/>
                  <a:gd name="connsiteY43" fmla="*/ 39904 h 414610"/>
                  <a:gd name="connsiteX44" fmla="*/ 378205 w 508000"/>
                  <a:gd name="connsiteY44" fmla="*/ 28711 h 414610"/>
                  <a:gd name="connsiteX45" fmla="*/ 129795 w 508000"/>
                  <a:gd name="connsiteY45" fmla="*/ 28711 h 414610"/>
                  <a:gd name="connsiteX46" fmla="*/ 36459 w 508000"/>
                  <a:gd name="connsiteY46" fmla="*/ 39904 h 414610"/>
                  <a:gd name="connsiteX47" fmla="*/ 20417 w 508000"/>
                  <a:gd name="connsiteY47" fmla="*/ 58882 h 414610"/>
                  <a:gd name="connsiteX48" fmla="*/ 20417 w 508000"/>
                  <a:gd name="connsiteY48" fmla="*/ 369840 h 414610"/>
                  <a:gd name="connsiteX49" fmla="*/ 36459 w 508000"/>
                  <a:gd name="connsiteY49" fmla="*/ 386385 h 414610"/>
                  <a:gd name="connsiteX50" fmla="*/ 128823 w 508000"/>
                  <a:gd name="connsiteY50" fmla="*/ 382979 h 414610"/>
                  <a:gd name="connsiteX51" fmla="*/ 222645 w 508000"/>
                  <a:gd name="connsiteY51" fmla="*/ 386385 h 414610"/>
                  <a:gd name="connsiteX52" fmla="*/ 239173 w 508000"/>
                  <a:gd name="connsiteY52" fmla="*/ 369840 h 414610"/>
                  <a:gd name="connsiteX53" fmla="*/ 239173 w 508000"/>
                  <a:gd name="connsiteY53" fmla="*/ 58882 h 414610"/>
                  <a:gd name="connsiteX54" fmla="*/ 223131 w 508000"/>
                  <a:gd name="connsiteY54" fmla="*/ 39904 h 414610"/>
                  <a:gd name="connsiteX55" fmla="*/ 129795 w 508000"/>
                  <a:gd name="connsiteY55" fmla="*/ 28711 h 414610"/>
                  <a:gd name="connsiteX56" fmla="*/ 126878 w 508000"/>
                  <a:gd name="connsiteY56" fmla="*/ 0 h 414610"/>
                  <a:gd name="connsiteX57" fmla="*/ 254243 w 508000"/>
                  <a:gd name="connsiteY57" fmla="*/ 11679 h 414610"/>
                  <a:gd name="connsiteX58" fmla="*/ 381122 w 508000"/>
                  <a:gd name="connsiteY58" fmla="*/ 0 h 414610"/>
                  <a:gd name="connsiteX59" fmla="*/ 489041 w 508000"/>
                  <a:gd name="connsiteY59" fmla="*/ 13139 h 414610"/>
                  <a:gd name="connsiteX60" fmla="*/ 508000 w 508000"/>
                  <a:gd name="connsiteY60" fmla="*/ 35038 h 414610"/>
                  <a:gd name="connsiteX61" fmla="*/ 508000 w 508000"/>
                  <a:gd name="connsiteY61" fmla="*/ 395631 h 414610"/>
                  <a:gd name="connsiteX62" fmla="*/ 489041 w 508000"/>
                  <a:gd name="connsiteY62" fmla="*/ 414610 h 414610"/>
                  <a:gd name="connsiteX63" fmla="*/ 379663 w 508000"/>
                  <a:gd name="connsiteY63" fmla="*/ 410717 h 414610"/>
                  <a:gd name="connsiteX64" fmla="*/ 125906 w 508000"/>
                  <a:gd name="connsiteY64" fmla="*/ 410717 h 414610"/>
                  <a:gd name="connsiteX65" fmla="*/ 18959 w 508000"/>
                  <a:gd name="connsiteY65" fmla="*/ 414610 h 414610"/>
                  <a:gd name="connsiteX66" fmla="*/ 0 w 508000"/>
                  <a:gd name="connsiteY66" fmla="*/ 395631 h 414610"/>
                  <a:gd name="connsiteX67" fmla="*/ 0 w 508000"/>
                  <a:gd name="connsiteY67" fmla="*/ 35038 h 414610"/>
                  <a:gd name="connsiteX68" fmla="*/ 18959 w 508000"/>
                  <a:gd name="connsiteY68" fmla="*/ 13139 h 414610"/>
                  <a:gd name="connsiteX69" fmla="*/ 126878 w 508000"/>
                  <a:gd name="connsiteY69" fmla="*/ 0 h 4146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08000" h="414609">
                    <a:moveTo>
                      <a:pt x="130130" y="314926"/>
                    </a:moveTo>
                    <a:cubicBezTo>
                      <a:pt x="183610" y="314926"/>
                      <a:pt x="207920" y="327583"/>
                      <a:pt x="207920" y="327583"/>
                    </a:cubicBezTo>
                    <a:lnTo>
                      <a:pt x="52339" y="327583"/>
                    </a:lnTo>
                    <a:cubicBezTo>
                      <a:pt x="52339" y="327583"/>
                      <a:pt x="76649" y="314926"/>
                      <a:pt x="130130" y="314926"/>
                    </a:cubicBezTo>
                    <a:close/>
                    <a:moveTo>
                      <a:pt x="130130" y="243364"/>
                    </a:moveTo>
                    <a:cubicBezTo>
                      <a:pt x="183610" y="243364"/>
                      <a:pt x="207920" y="255534"/>
                      <a:pt x="207920" y="255534"/>
                    </a:cubicBezTo>
                    <a:lnTo>
                      <a:pt x="52339" y="255534"/>
                    </a:lnTo>
                    <a:cubicBezTo>
                      <a:pt x="52339" y="255534"/>
                      <a:pt x="76649" y="243364"/>
                      <a:pt x="130130" y="243364"/>
                    </a:cubicBezTo>
                    <a:close/>
                    <a:moveTo>
                      <a:pt x="372875" y="242403"/>
                    </a:moveTo>
                    <a:cubicBezTo>
                      <a:pt x="388898" y="242403"/>
                      <a:pt x="398608" y="259928"/>
                      <a:pt x="400550" y="259928"/>
                    </a:cubicBezTo>
                    <a:cubicBezTo>
                      <a:pt x="402978" y="259928"/>
                      <a:pt x="412689" y="242403"/>
                      <a:pt x="428226" y="242403"/>
                    </a:cubicBezTo>
                    <a:cubicBezTo>
                      <a:pt x="444249" y="242403"/>
                      <a:pt x="456872" y="255547"/>
                      <a:pt x="457843" y="271124"/>
                    </a:cubicBezTo>
                    <a:cubicBezTo>
                      <a:pt x="458329" y="280374"/>
                      <a:pt x="455416" y="287189"/>
                      <a:pt x="451532" y="293030"/>
                    </a:cubicBezTo>
                    <a:cubicBezTo>
                      <a:pt x="443277" y="305687"/>
                      <a:pt x="408319" y="335382"/>
                      <a:pt x="400550" y="335382"/>
                    </a:cubicBezTo>
                    <a:cubicBezTo>
                      <a:pt x="393267" y="335382"/>
                      <a:pt x="357824" y="305687"/>
                      <a:pt x="349569" y="293030"/>
                    </a:cubicBezTo>
                    <a:cubicBezTo>
                      <a:pt x="345685" y="287189"/>
                      <a:pt x="342772" y="280374"/>
                      <a:pt x="343258" y="271124"/>
                    </a:cubicBezTo>
                    <a:cubicBezTo>
                      <a:pt x="344229" y="255547"/>
                      <a:pt x="356852" y="242403"/>
                      <a:pt x="372875" y="242403"/>
                    </a:cubicBezTo>
                    <a:close/>
                    <a:moveTo>
                      <a:pt x="130130" y="171315"/>
                    </a:moveTo>
                    <a:cubicBezTo>
                      <a:pt x="183610" y="171315"/>
                      <a:pt x="207920" y="183972"/>
                      <a:pt x="207920" y="183972"/>
                    </a:cubicBezTo>
                    <a:lnTo>
                      <a:pt x="52339" y="183972"/>
                    </a:lnTo>
                    <a:cubicBezTo>
                      <a:pt x="52339" y="183972"/>
                      <a:pt x="76649" y="171315"/>
                      <a:pt x="130130" y="171315"/>
                    </a:cubicBezTo>
                    <a:close/>
                    <a:moveTo>
                      <a:pt x="130130" y="99753"/>
                    </a:moveTo>
                    <a:cubicBezTo>
                      <a:pt x="183610" y="99753"/>
                      <a:pt x="207920" y="112410"/>
                      <a:pt x="207920" y="112410"/>
                    </a:cubicBezTo>
                    <a:lnTo>
                      <a:pt x="52339" y="112410"/>
                    </a:lnTo>
                    <a:cubicBezTo>
                      <a:pt x="52339" y="112410"/>
                      <a:pt x="76649" y="99753"/>
                      <a:pt x="130130" y="99753"/>
                    </a:cubicBezTo>
                    <a:close/>
                    <a:moveTo>
                      <a:pt x="322230" y="85796"/>
                    </a:moveTo>
                    <a:cubicBezTo>
                      <a:pt x="338768" y="85796"/>
                      <a:pt x="348009" y="102810"/>
                      <a:pt x="349955" y="102810"/>
                    </a:cubicBezTo>
                    <a:cubicBezTo>
                      <a:pt x="352387" y="102810"/>
                      <a:pt x="362115" y="85796"/>
                      <a:pt x="378166" y="85796"/>
                    </a:cubicBezTo>
                    <a:cubicBezTo>
                      <a:pt x="393731" y="85796"/>
                      <a:pt x="406863" y="98435"/>
                      <a:pt x="407350" y="114478"/>
                    </a:cubicBezTo>
                    <a:cubicBezTo>
                      <a:pt x="407836" y="123228"/>
                      <a:pt x="405404" y="130034"/>
                      <a:pt x="401026" y="136353"/>
                    </a:cubicBezTo>
                    <a:cubicBezTo>
                      <a:pt x="392758" y="148992"/>
                      <a:pt x="357737" y="178160"/>
                      <a:pt x="349955" y="178160"/>
                    </a:cubicBezTo>
                    <a:cubicBezTo>
                      <a:pt x="342659" y="178160"/>
                      <a:pt x="307152" y="148506"/>
                      <a:pt x="298884" y="136353"/>
                    </a:cubicBezTo>
                    <a:cubicBezTo>
                      <a:pt x="294992" y="130034"/>
                      <a:pt x="292074" y="123228"/>
                      <a:pt x="292560" y="114478"/>
                    </a:cubicBezTo>
                    <a:cubicBezTo>
                      <a:pt x="293533" y="98435"/>
                      <a:pt x="306666" y="85796"/>
                      <a:pt x="322230" y="85796"/>
                    </a:cubicBezTo>
                    <a:close/>
                    <a:moveTo>
                      <a:pt x="378205" y="28711"/>
                    </a:moveTo>
                    <a:cubicBezTo>
                      <a:pt x="319870" y="28711"/>
                      <a:pt x="284869" y="39904"/>
                      <a:pt x="284869" y="39904"/>
                    </a:cubicBezTo>
                    <a:cubicBezTo>
                      <a:pt x="276119" y="41364"/>
                      <a:pt x="268827" y="50123"/>
                      <a:pt x="268827" y="58882"/>
                    </a:cubicBezTo>
                    <a:cubicBezTo>
                      <a:pt x="268827" y="58882"/>
                      <a:pt x="268827" y="58882"/>
                      <a:pt x="268827" y="369840"/>
                    </a:cubicBezTo>
                    <a:cubicBezTo>
                      <a:pt x="268827" y="378599"/>
                      <a:pt x="276119" y="386385"/>
                      <a:pt x="284869" y="386385"/>
                    </a:cubicBezTo>
                    <a:cubicBezTo>
                      <a:pt x="284869" y="386385"/>
                      <a:pt x="320842" y="382979"/>
                      <a:pt x="377233" y="382979"/>
                    </a:cubicBezTo>
                    <a:cubicBezTo>
                      <a:pt x="437026" y="382979"/>
                      <a:pt x="435567" y="386385"/>
                      <a:pt x="471541" y="386385"/>
                    </a:cubicBezTo>
                    <a:cubicBezTo>
                      <a:pt x="480291" y="386385"/>
                      <a:pt x="487583" y="378599"/>
                      <a:pt x="487583" y="369840"/>
                    </a:cubicBezTo>
                    <a:lnTo>
                      <a:pt x="487583" y="58882"/>
                    </a:lnTo>
                    <a:cubicBezTo>
                      <a:pt x="487583" y="50123"/>
                      <a:pt x="480291" y="41364"/>
                      <a:pt x="471541" y="39904"/>
                    </a:cubicBezTo>
                    <a:cubicBezTo>
                      <a:pt x="471541" y="39904"/>
                      <a:pt x="436540" y="28711"/>
                      <a:pt x="378205" y="28711"/>
                    </a:cubicBezTo>
                    <a:close/>
                    <a:moveTo>
                      <a:pt x="129795" y="28711"/>
                    </a:moveTo>
                    <a:cubicBezTo>
                      <a:pt x="71460" y="28711"/>
                      <a:pt x="36459" y="39904"/>
                      <a:pt x="36459" y="39904"/>
                    </a:cubicBezTo>
                    <a:cubicBezTo>
                      <a:pt x="27709" y="41364"/>
                      <a:pt x="20417" y="50123"/>
                      <a:pt x="20417" y="58882"/>
                    </a:cubicBezTo>
                    <a:cubicBezTo>
                      <a:pt x="20417" y="58882"/>
                      <a:pt x="20417" y="58882"/>
                      <a:pt x="20417" y="369840"/>
                    </a:cubicBezTo>
                    <a:cubicBezTo>
                      <a:pt x="20417" y="378599"/>
                      <a:pt x="27709" y="386385"/>
                      <a:pt x="36459" y="386385"/>
                    </a:cubicBezTo>
                    <a:cubicBezTo>
                      <a:pt x="36459" y="386385"/>
                      <a:pt x="72433" y="382979"/>
                      <a:pt x="128823" y="382979"/>
                    </a:cubicBezTo>
                    <a:cubicBezTo>
                      <a:pt x="188616" y="382979"/>
                      <a:pt x="187158" y="386385"/>
                      <a:pt x="222645" y="386385"/>
                    </a:cubicBezTo>
                    <a:cubicBezTo>
                      <a:pt x="231881" y="386385"/>
                      <a:pt x="239173" y="378599"/>
                      <a:pt x="239173" y="369840"/>
                    </a:cubicBezTo>
                    <a:lnTo>
                      <a:pt x="239173" y="58882"/>
                    </a:lnTo>
                    <a:cubicBezTo>
                      <a:pt x="239173" y="50123"/>
                      <a:pt x="231881" y="41364"/>
                      <a:pt x="223131" y="39904"/>
                    </a:cubicBezTo>
                    <a:cubicBezTo>
                      <a:pt x="223131" y="39904"/>
                      <a:pt x="188130" y="28711"/>
                      <a:pt x="129795" y="28711"/>
                    </a:cubicBezTo>
                    <a:close/>
                    <a:moveTo>
                      <a:pt x="126878" y="0"/>
                    </a:moveTo>
                    <a:cubicBezTo>
                      <a:pt x="160907" y="0"/>
                      <a:pt x="240632" y="11679"/>
                      <a:pt x="254243" y="11679"/>
                    </a:cubicBezTo>
                    <a:cubicBezTo>
                      <a:pt x="277091" y="11679"/>
                      <a:pt x="347093" y="0"/>
                      <a:pt x="381122" y="0"/>
                    </a:cubicBezTo>
                    <a:cubicBezTo>
                      <a:pt x="448693" y="0"/>
                      <a:pt x="489041" y="13139"/>
                      <a:pt x="489041" y="13139"/>
                    </a:cubicBezTo>
                    <a:cubicBezTo>
                      <a:pt x="499250" y="15086"/>
                      <a:pt x="508000" y="24818"/>
                      <a:pt x="508000" y="35038"/>
                    </a:cubicBezTo>
                    <a:cubicBezTo>
                      <a:pt x="508000" y="35038"/>
                      <a:pt x="508000" y="35038"/>
                      <a:pt x="508000" y="395631"/>
                    </a:cubicBezTo>
                    <a:cubicBezTo>
                      <a:pt x="508000" y="406337"/>
                      <a:pt x="499250" y="414610"/>
                      <a:pt x="489041" y="414610"/>
                    </a:cubicBezTo>
                    <a:cubicBezTo>
                      <a:pt x="447234" y="414610"/>
                      <a:pt x="449179" y="410717"/>
                      <a:pt x="379663" y="410717"/>
                    </a:cubicBezTo>
                    <a:cubicBezTo>
                      <a:pt x="379663" y="410717"/>
                      <a:pt x="379663" y="410717"/>
                      <a:pt x="125906" y="410717"/>
                    </a:cubicBezTo>
                    <a:cubicBezTo>
                      <a:pt x="60279" y="410717"/>
                      <a:pt x="18959" y="414610"/>
                      <a:pt x="18959" y="414610"/>
                    </a:cubicBezTo>
                    <a:cubicBezTo>
                      <a:pt x="8750" y="414610"/>
                      <a:pt x="0" y="406337"/>
                      <a:pt x="0" y="395631"/>
                    </a:cubicBezTo>
                    <a:cubicBezTo>
                      <a:pt x="0" y="395631"/>
                      <a:pt x="0" y="395631"/>
                      <a:pt x="0" y="35038"/>
                    </a:cubicBezTo>
                    <a:cubicBezTo>
                      <a:pt x="0" y="24818"/>
                      <a:pt x="8264" y="15086"/>
                      <a:pt x="18959" y="13139"/>
                    </a:cubicBezTo>
                    <a:cubicBezTo>
                      <a:pt x="18959" y="13139"/>
                      <a:pt x="59307" y="0"/>
                      <a:pt x="126878" y="0"/>
                    </a:cubicBezTo>
                    <a:close/>
                  </a:path>
                </a:pathLst>
              </a:custGeom>
              <a:solidFill>
                <a:schemeClr val="bg1"/>
              </a:solidFill>
              <a:ln>
                <a:noFill/>
              </a:ln>
            </p:spPr>
            <p:txBody>
              <a:bodyPr anchor="ctr"/>
              <a:lstStyle/>
              <a:p>
                <a:pPr algn="ctr"/>
                <a:endParaRPr>
                  <a:cs typeface="+mn-ea"/>
                  <a:sym typeface="+mn-lt"/>
                </a:endParaRPr>
              </a:p>
            </p:txBody>
          </p:sp>
        </p:grpSp>
        <p:grpSp>
          <p:nvGrpSpPr>
            <p:cNvPr id="8" name="Group 6"/>
            <p:cNvGrpSpPr/>
            <p:nvPr/>
          </p:nvGrpSpPr>
          <p:grpSpPr>
            <a:xfrm>
              <a:off x="4282608" y="1772816"/>
              <a:ext cx="1327924" cy="1327920"/>
              <a:chOff x="4909893" y="2312876"/>
              <a:chExt cx="1022143" cy="1022141"/>
            </a:xfrm>
          </p:grpSpPr>
          <p:sp>
            <p:nvSpPr>
              <p:cNvPr id="21" name="Oval 21"/>
              <p:cNvSpPr/>
              <p:nvPr/>
            </p:nvSpPr>
            <p:spPr>
              <a:xfrm flipH="1">
                <a:off x="4909893" y="2312876"/>
                <a:ext cx="1022143" cy="1022141"/>
              </a:xfrm>
              <a:prstGeom prst="ellipse">
                <a:avLst/>
              </a:prstGeom>
              <a:solidFill>
                <a:srgbClr val="029676"/>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2" name="Oval 22"/>
              <p:cNvSpPr/>
              <p:nvPr/>
            </p:nvSpPr>
            <p:spPr>
              <a:xfrm flipH="1">
                <a:off x="4989198" y="2388316"/>
                <a:ext cx="871263" cy="871262"/>
              </a:xfrm>
              <a:prstGeom prst="ellipse">
                <a:avLst/>
              </a:prstGeom>
              <a:solidFill>
                <a:srgbClr val="029676"/>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3" name="Freeform: Shape 30"/>
              <p:cNvSpPr>
                <a:spLocks noChangeAspect="1"/>
              </p:cNvSpPr>
              <p:nvPr/>
            </p:nvSpPr>
            <p:spPr bwMode="auto">
              <a:xfrm>
                <a:off x="5230439" y="2685625"/>
                <a:ext cx="381053" cy="276641"/>
              </a:xfrm>
              <a:custGeom>
                <a:gdLst>
                  <a:gd name="connsiteX0" fmla="*/ 220682 w 508000"/>
                  <a:gd name="connsiteY0" fmla="*/ 153574 h 368803"/>
                  <a:gd name="connsiteX1" fmla="*/ 251847 w 508000"/>
                  <a:gd name="connsiteY1" fmla="*/ 166568 h 368803"/>
                  <a:gd name="connsiteX2" fmla="*/ 314177 w 508000"/>
                  <a:gd name="connsiteY2" fmla="*/ 166568 h 368803"/>
                  <a:gd name="connsiteX3" fmla="*/ 314177 w 508000"/>
                  <a:gd name="connsiteY3" fmla="*/ 232405 h 368803"/>
                  <a:gd name="connsiteX4" fmla="*/ 258773 w 508000"/>
                  <a:gd name="connsiteY4" fmla="*/ 287846 h 368803"/>
                  <a:gd name="connsiteX5" fmla="*/ 248384 w 508000"/>
                  <a:gd name="connsiteY5" fmla="*/ 287846 h 368803"/>
                  <a:gd name="connsiteX6" fmla="*/ 189517 w 508000"/>
                  <a:gd name="connsiteY6" fmla="*/ 232405 h 368803"/>
                  <a:gd name="connsiteX7" fmla="*/ 189517 w 508000"/>
                  <a:gd name="connsiteY7" fmla="*/ 166568 h 368803"/>
                  <a:gd name="connsiteX8" fmla="*/ 220682 w 508000"/>
                  <a:gd name="connsiteY8" fmla="*/ 153574 h 368803"/>
                  <a:gd name="connsiteX9" fmla="*/ 463075 w 508000"/>
                  <a:gd name="connsiteY9" fmla="*/ 73065 h 368803"/>
                  <a:gd name="connsiteX10" fmla="*/ 362857 w 508000"/>
                  <a:gd name="connsiteY10" fmla="*/ 191360 h 368803"/>
                  <a:gd name="connsiteX11" fmla="*/ 463075 w 508000"/>
                  <a:gd name="connsiteY11" fmla="*/ 295738 h 368803"/>
                  <a:gd name="connsiteX12" fmla="*/ 41469 w 508000"/>
                  <a:gd name="connsiteY12" fmla="*/ 73065 h 368803"/>
                  <a:gd name="connsiteX13" fmla="*/ 41469 w 508000"/>
                  <a:gd name="connsiteY13" fmla="*/ 295738 h 368803"/>
                  <a:gd name="connsiteX14" fmla="*/ 141687 w 508000"/>
                  <a:gd name="connsiteY14" fmla="*/ 191360 h 368803"/>
                  <a:gd name="connsiteX15" fmla="*/ 41469 w 508000"/>
                  <a:gd name="connsiteY15" fmla="*/ 73065 h 368803"/>
                  <a:gd name="connsiteX16" fmla="*/ 72571 w 508000"/>
                  <a:gd name="connsiteY16" fmla="*/ 41751 h 368803"/>
                  <a:gd name="connsiteX17" fmla="*/ 176245 w 508000"/>
                  <a:gd name="connsiteY17" fmla="*/ 163526 h 368803"/>
                  <a:gd name="connsiteX18" fmla="*/ 169333 w 508000"/>
                  <a:gd name="connsiteY18" fmla="*/ 226153 h 368803"/>
                  <a:gd name="connsiteX19" fmla="*/ 72571 w 508000"/>
                  <a:gd name="connsiteY19" fmla="*/ 327052 h 368803"/>
                  <a:gd name="connsiteX20" fmla="*/ 435429 w 508000"/>
                  <a:gd name="connsiteY20" fmla="*/ 327052 h 368803"/>
                  <a:gd name="connsiteX21" fmla="*/ 338667 w 508000"/>
                  <a:gd name="connsiteY21" fmla="*/ 226153 h 368803"/>
                  <a:gd name="connsiteX22" fmla="*/ 331755 w 508000"/>
                  <a:gd name="connsiteY22" fmla="*/ 163526 h 368803"/>
                  <a:gd name="connsiteX23" fmla="*/ 435429 w 508000"/>
                  <a:gd name="connsiteY23" fmla="*/ 41751 h 368803"/>
                  <a:gd name="connsiteX24" fmla="*/ 72571 w 508000"/>
                  <a:gd name="connsiteY24" fmla="*/ 41751 h 368803"/>
                  <a:gd name="connsiteX25" fmla="*/ 55293 w 508000"/>
                  <a:gd name="connsiteY25" fmla="*/ 0 h 368803"/>
                  <a:gd name="connsiteX26" fmla="*/ 449252 w 508000"/>
                  <a:gd name="connsiteY26" fmla="*/ 0 h 368803"/>
                  <a:gd name="connsiteX27" fmla="*/ 466531 w 508000"/>
                  <a:gd name="connsiteY27" fmla="*/ 3479 h 368803"/>
                  <a:gd name="connsiteX28" fmla="*/ 508000 w 508000"/>
                  <a:gd name="connsiteY28" fmla="*/ 55668 h 368803"/>
                  <a:gd name="connsiteX29" fmla="*/ 504544 w 508000"/>
                  <a:gd name="connsiteY29" fmla="*/ 313135 h 368803"/>
                  <a:gd name="connsiteX30" fmla="*/ 490721 w 508000"/>
                  <a:gd name="connsiteY30" fmla="*/ 351407 h 368803"/>
                  <a:gd name="connsiteX31" fmla="*/ 449252 w 508000"/>
                  <a:gd name="connsiteY31" fmla="*/ 368803 h 368803"/>
                  <a:gd name="connsiteX32" fmla="*/ 55293 w 508000"/>
                  <a:gd name="connsiteY32" fmla="*/ 368803 h 368803"/>
                  <a:gd name="connsiteX33" fmla="*/ 17279 w 508000"/>
                  <a:gd name="connsiteY33" fmla="*/ 351407 h 368803"/>
                  <a:gd name="connsiteX34" fmla="*/ 0 w 508000"/>
                  <a:gd name="connsiteY34" fmla="*/ 313135 h 368803"/>
                  <a:gd name="connsiteX35" fmla="*/ 0 w 508000"/>
                  <a:gd name="connsiteY35" fmla="*/ 55668 h 368803"/>
                  <a:gd name="connsiteX36" fmla="*/ 41469 w 508000"/>
                  <a:gd name="connsiteY36" fmla="*/ 3479 h 368803"/>
                  <a:gd name="connsiteX37" fmla="*/ 55293 w 508000"/>
                  <a:gd name="connsiteY37" fmla="*/ 0 h 36880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08000" h="368803">
                    <a:moveTo>
                      <a:pt x="220682" y="153574"/>
                    </a:moveTo>
                    <a:cubicBezTo>
                      <a:pt x="231936" y="153574"/>
                      <a:pt x="243190" y="157906"/>
                      <a:pt x="251847" y="166568"/>
                    </a:cubicBezTo>
                    <a:cubicBezTo>
                      <a:pt x="269161" y="149243"/>
                      <a:pt x="296863" y="149243"/>
                      <a:pt x="314177" y="166568"/>
                    </a:cubicBezTo>
                    <a:cubicBezTo>
                      <a:pt x="331491" y="183894"/>
                      <a:pt x="331491" y="215079"/>
                      <a:pt x="314177" y="232405"/>
                    </a:cubicBezTo>
                    <a:cubicBezTo>
                      <a:pt x="314177" y="232405"/>
                      <a:pt x="272624" y="273986"/>
                      <a:pt x="258773" y="287846"/>
                    </a:cubicBezTo>
                    <a:cubicBezTo>
                      <a:pt x="255310" y="291311"/>
                      <a:pt x="251847" y="291311"/>
                      <a:pt x="248384" y="287846"/>
                    </a:cubicBezTo>
                    <a:cubicBezTo>
                      <a:pt x="231070" y="273986"/>
                      <a:pt x="189517" y="232405"/>
                      <a:pt x="189517" y="232405"/>
                    </a:cubicBezTo>
                    <a:cubicBezTo>
                      <a:pt x="172203" y="215079"/>
                      <a:pt x="172203" y="183894"/>
                      <a:pt x="189517" y="166568"/>
                    </a:cubicBezTo>
                    <a:cubicBezTo>
                      <a:pt x="198174" y="157906"/>
                      <a:pt x="209428" y="153574"/>
                      <a:pt x="220682" y="153574"/>
                    </a:cubicBezTo>
                    <a:close/>
                    <a:moveTo>
                      <a:pt x="463075" y="73065"/>
                    </a:moveTo>
                    <a:cubicBezTo>
                      <a:pt x="463075" y="73065"/>
                      <a:pt x="463075" y="73065"/>
                      <a:pt x="362857" y="191360"/>
                    </a:cubicBezTo>
                    <a:cubicBezTo>
                      <a:pt x="362857" y="191360"/>
                      <a:pt x="362857" y="191360"/>
                      <a:pt x="463075" y="295738"/>
                    </a:cubicBezTo>
                    <a:close/>
                    <a:moveTo>
                      <a:pt x="41469" y="73065"/>
                    </a:moveTo>
                    <a:cubicBezTo>
                      <a:pt x="41469" y="73065"/>
                      <a:pt x="41469" y="73065"/>
                      <a:pt x="41469" y="295738"/>
                    </a:cubicBezTo>
                    <a:lnTo>
                      <a:pt x="141687" y="191360"/>
                    </a:lnTo>
                    <a:cubicBezTo>
                      <a:pt x="141687" y="191360"/>
                      <a:pt x="141687" y="191360"/>
                      <a:pt x="41469" y="73065"/>
                    </a:cubicBezTo>
                    <a:close/>
                    <a:moveTo>
                      <a:pt x="72571" y="41751"/>
                    </a:moveTo>
                    <a:cubicBezTo>
                      <a:pt x="72571" y="41751"/>
                      <a:pt x="127864" y="107858"/>
                      <a:pt x="176245" y="163526"/>
                    </a:cubicBezTo>
                    <a:cubicBezTo>
                      <a:pt x="162422" y="180922"/>
                      <a:pt x="158966" y="205277"/>
                      <a:pt x="169333" y="226153"/>
                    </a:cubicBezTo>
                    <a:cubicBezTo>
                      <a:pt x="169333" y="226153"/>
                      <a:pt x="169333" y="226153"/>
                      <a:pt x="72571" y="327052"/>
                    </a:cubicBezTo>
                    <a:lnTo>
                      <a:pt x="435429" y="327052"/>
                    </a:lnTo>
                    <a:cubicBezTo>
                      <a:pt x="435429" y="327052"/>
                      <a:pt x="435429" y="327052"/>
                      <a:pt x="338667" y="226153"/>
                    </a:cubicBezTo>
                    <a:cubicBezTo>
                      <a:pt x="349034" y="205277"/>
                      <a:pt x="345578" y="180922"/>
                      <a:pt x="331755" y="163526"/>
                    </a:cubicBezTo>
                    <a:cubicBezTo>
                      <a:pt x="380136" y="107858"/>
                      <a:pt x="435429" y="41751"/>
                      <a:pt x="435429" y="41751"/>
                    </a:cubicBezTo>
                    <a:cubicBezTo>
                      <a:pt x="435429" y="41751"/>
                      <a:pt x="435429" y="41751"/>
                      <a:pt x="72571" y="41751"/>
                    </a:cubicBezTo>
                    <a:close/>
                    <a:moveTo>
                      <a:pt x="55293" y="0"/>
                    </a:moveTo>
                    <a:cubicBezTo>
                      <a:pt x="55293" y="0"/>
                      <a:pt x="55293" y="0"/>
                      <a:pt x="449252" y="0"/>
                    </a:cubicBezTo>
                    <a:cubicBezTo>
                      <a:pt x="456163" y="0"/>
                      <a:pt x="459619" y="0"/>
                      <a:pt x="466531" y="3479"/>
                    </a:cubicBezTo>
                    <a:cubicBezTo>
                      <a:pt x="490721" y="10438"/>
                      <a:pt x="508000" y="31313"/>
                      <a:pt x="508000" y="55668"/>
                    </a:cubicBezTo>
                    <a:cubicBezTo>
                      <a:pt x="508000" y="55668"/>
                      <a:pt x="508000" y="55668"/>
                      <a:pt x="504544" y="313135"/>
                    </a:cubicBezTo>
                    <a:cubicBezTo>
                      <a:pt x="504544" y="327052"/>
                      <a:pt x="501088" y="340969"/>
                      <a:pt x="490721" y="351407"/>
                    </a:cubicBezTo>
                    <a:cubicBezTo>
                      <a:pt x="480354" y="361844"/>
                      <a:pt x="463075" y="368803"/>
                      <a:pt x="449252" y="368803"/>
                    </a:cubicBezTo>
                    <a:cubicBezTo>
                      <a:pt x="449252" y="368803"/>
                      <a:pt x="449252" y="368803"/>
                      <a:pt x="55293" y="368803"/>
                    </a:cubicBezTo>
                    <a:cubicBezTo>
                      <a:pt x="41469" y="368803"/>
                      <a:pt x="27646" y="361844"/>
                      <a:pt x="17279" y="351407"/>
                    </a:cubicBezTo>
                    <a:cubicBezTo>
                      <a:pt x="6912" y="340969"/>
                      <a:pt x="0" y="327052"/>
                      <a:pt x="0" y="313135"/>
                    </a:cubicBezTo>
                    <a:cubicBezTo>
                      <a:pt x="0" y="313135"/>
                      <a:pt x="0" y="313135"/>
                      <a:pt x="0" y="55668"/>
                    </a:cubicBezTo>
                    <a:cubicBezTo>
                      <a:pt x="0" y="31313"/>
                      <a:pt x="17279" y="10438"/>
                      <a:pt x="41469" y="3479"/>
                    </a:cubicBezTo>
                    <a:cubicBezTo>
                      <a:pt x="44925" y="0"/>
                      <a:pt x="51837" y="0"/>
                      <a:pt x="55293" y="0"/>
                    </a:cubicBezTo>
                    <a:close/>
                  </a:path>
                </a:pathLst>
              </a:custGeom>
              <a:solidFill>
                <a:schemeClr val="bg1"/>
              </a:solidFill>
              <a:ln>
                <a:noFill/>
              </a:ln>
            </p:spPr>
            <p:txBody>
              <a:bodyPr anchor="ctr"/>
              <a:lstStyle/>
              <a:p>
                <a:pPr algn="ctr"/>
                <a:endParaRPr>
                  <a:cs typeface="+mn-ea"/>
                  <a:sym typeface="+mn-lt"/>
                </a:endParaRPr>
              </a:p>
            </p:txBody>
          </p:sp>
        </p:grpSp>
      </p:grpSp>
      <p:grpSp>
        <p:nvGrpSpPr>
          <p:cNvPr id="32" name="组合 31"/>
          <p:cNvGrpSpPr/>
          <p:nvPr/>
        </p:nvGrpSpPr>
        <p:grpSpPr>
          <a:xfrm>
            <a:off x="882952" y="2092021"/>
            <a:ext cx="2756462" cy="1220554"/>
            <a:chOff x="5133155" y="1649255"/>
            <a:chExt cx="2756462" cy="1220554"/>
          </a:xfrm>
        </p:grpSpPr>
        <p:sp>
          <p:nvSpPr>
            <p:cNvPr id="33" name="矩形 32"/>
            <p:cNvSpPr/>
            <p:nvPr/>
          </p:nvSpPr>
          <p:spPr>
            <a:xfrm>
              <a:off x="5133155" y="2001879"/>
              <a:ext cx="2756462"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chemeClr val="tx1">
                      <a:lumMod val="65000"/>
                      <a:lumOff val="35000"/>
                    </a:schemeClr>
                  </a:solidFill>
                  <a:cs typeface="+mn-ea"/>
                  <a:sym typeface="+mn-lt"/>
                </a:rPr>
                <a:t>用户可以在投影仪或者计算机上进行演示也可以将演示文稿打印出来制作成胶片</a:t>
              </a:r>
              <a:endParaRPr lang="zh-CN" altLang="en-US" sz="1400">
                <a:solidFill>
                  <a:schemeClr val="tx1">
                    <a:lumMod val="65000"/>
                    <a:lumOff val="35000"/>
                  </a:schemeClr>
                </a:solidFill>
                <a:cs typeface="+mn-ea"/>
                <a:sym typeface="+mn-lt"/>
              </a:endParaRPr>
            </a:p>
          </p:txBody>
        </p:sp>
        <p:sp>
          <p:nvSpPr>
            <p:cNvPr id="34" name="矩形 33"/>
            <p:cNvSpPr/>
            <p:nvPr/>
          </p:nvSpPr>
          <p:spPr>
            <a:xfrm>
              <a:off x="5133155" y="1649255"/>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rgbClr val="029676"/>
                  </a:solidFill>
                  <a:cs typeface="+mn-ea"/>
                  <a:sym typeface="+mn-lt"/>
                </a:rPr>
                <a:t>标题文字添加</a:t>
              </a:r>
              <a:endParaRPr lang="zh-CN" altLang="en-US" b="1">
                <a:solidFill>
                  <a:srgbClr val="029676"/>
                </a:solidFill>
                <a:cs typeface="+mn-ea"/>
                <a:sym typeface="+mn-lt"/>
              </a:endParaRPr>
            </a:p>
          </p:txBody>
        </p:sp>
      </p:grpSp>
      <p:grpSp>
        <p:nvGrpSpPr>
          <p:cNvPr id="35" name="组合 34"/>
          <p:cNvGrpSpPr/>
          <p:nvPr/>
        </p:nvGrpSpPr>
        <p:grpSpPr>
          <a:xfrm>
            <a:off x="882952" y="4173456"/>
            <a:ext cx="2756462" cy="1220554"/>
            <a:chOff x="5133155" y="1649255"/>
            <a:chExt cx="2756462" cy="1220554"/>
          </a:xfrm>
        </p:grpSpPr>
        <p:sp>
          <p:nvSpPr>
            <p:cNvPr id="36" name="矩形 35"/>
            <p:cNvSpPr/>
            <p:nvPr/>
          </p:nvSpPr>
          <p:spPr>
            <a:xfrm>
              <a:off x="5133155" y="2001879"/>
              <a:ext cx="2756462"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chemeClr val="tx1">
                      <a:lumMod val="65000"/>
                      <a:lumOff val="35000"/>
                    </a:schemeClr>
                  </a:solidFill>
                  <a:cs typeface="+mn-ea"/>
                  <a:sym typeface="+mn-lt"/>
                </a:rPr>
                <a:t>用户可以在投影仪或者计算机上进行演示也可以将演示文稿打印出来制作成胶片</a:t>
              </a:r>
              <a:endParaRPr lang="zh-CN" altLang="en-US" sz="1400">
                <a:solidFill>
                  <a:schemeClr val="tx1">
                    <a:lumMod val="65000"/>
                    <a:lumOff val="35000"/>
                  </a:schemeClr>
                </a:solidFill>
                <a:cs typeface="+mn-ea"/>
                <a:sym typeface="+mn-lt"/>
              </a:endParaRPr>
            </a:p>
          </p:txBody>
        </p:sp>
        <p:sp>
          <p:nvSpPr>
            <p:cNvPr id="37" name="矩形 36"/>
            <p:cNvSpPr/>
            <p:nvPr/>
          </p:nvSpPr>
          <p:spPr>
            <a:xfrm>
              <a:off x="5133155" y="1649255"/>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rgbClr val="029676"/>
                  </a:solidFill>
                  <a:cs typeface="+mn-ea"/>
                  <a:sym typeface="+mn-lt"/>
                </a:rPr>
                <a:t>标题文字添加</a:t>
              </a:r>
              <a:endParaRPr lang="zh-CN" altLang="en-US" b="1">
                <a:solidFill>
                  <a:srgbClr val="029676"/>
                </a:solidFill>
                <a:cs typeface="+mn-ea"/>
                <a:sym typeface="+mn-lt"/>
              </a:endParaRPr>
            </a:p>
          </p:txBody>
        </p:sp>
      </p:grpSp>
      <p:grpSp>
        <p:nvGrpSpPr>
          <p:cNvPr id="38" name="组合 37"/>
          <p:cNvGrpSpPr/>
          <p:nvPr/>
        </p:nvGrpSpPr>
        <p:grpSpPr>
          <a:xfrm>
            <a:off x="8560826" y="2092021"/>
            <a:ext cx="2756462" cy="1220554"/>
            <a:chOff x="5133155" y="1649255"/>
            <a:chExt cx="2756462" cy="1220554"/>
          </a:xfrm>
        </p:grpSpPr>
        <p:sp>
          <p:nvSpPr>
            <p:cNvPr id="39" name="矩形 38"/>
            <p:cNvSpPr/>
            <p:nvPr/>
          </p:nvSpPr>
          <p:spPr>
            <a:xfrm>
              <a:off x="5133155" y="2001879"/>
              <a:ext cx="2756462"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a:solidFill>
                    <a:schemeClr val="tx1">
                      <a:lumMod val="65000"/>
                      <a:lumOff val="35000"/>
                    </a:schemeClr>
                  </a:solidFill>
                  <a:cs typeface="+mn-ea"/>
                  <a:sym typeface="+mn-lt"/>
                </a:rPr>
                <a:t>用户可以在投影仪或者计算机上进行演示也可以将演示文稿打印出来制作成胶片</a:t>
              </a:r>
              <a:endParaRPr lang="zh-CN" altLang="en-US" sz="1400">
                <a:solidFill>
                  <a:schemeClr val="tx1">
                    <a:lumMod val="65000"/>
                    <a:lumOff val="35000"/>
                  </a:schemeClr>
                </a:solidFill>
                <a:cs typeface="+mn-ea"/>
                <a:sym typeface="+mn-lt"/>
              </a:endParaRPr>
            </a:p>
          </p:txBody>
        </p:sp>
        <p:sp>
          <p:nvSpPr>
            <p:cNvPr id="40" name="矩形 39"/>
            <p:cNvSpPr/>
            <p:nvPr/>
          </p:nvSpPr>
          <p:spPr>
            <a:xfrm>
              <a:off x="5647643" y="1649255"/>
              <a:ext cx="2241974" cy="39658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a:solidFill>
                    <a:srgbClr val="029676"/>
                  </a:solidFill>
                  <a:cs typeface="+mn-ea"/>
                  <a:sym typeface="+mn-lt"/>
                </a:rPr>
                <a:t>标题文字添加</a:t>
              </a:r>
              <a:endParaRPr lang="zh-CN" altLang="en-US" b="1">
                <a:solidFill>
                  <a:srgbClr val="029676"/>
                </a:solidFill>
                <a:cs typeface="+mn-ea"/>
                <a:sym typeface="+mn-lt"/>
              </a:endParaRPr>
            </a:p>
          </p:txBody>
        </p:sp>
      </p:grpSp>
      <p:grpSp>
        <p:nvGrpSpPr>
          <p:cNvPr id="41" name="组合 40"/>
          <p:cNvGrpSpPr/>
          <p:nvPr/>
        </p:nvGrpSpPr>
        <p:grpSpPr>
          <a:xfrm>
            <a:off x="8560826" y="4173456"/>
            <a:ext cx="2756462" cy="1220554"/>
            <a:chOff x="5133155" y="1649255"/>
            <a:chExt cx="2756462" cy="1220554"/>
          </a:xfrm>
        </p:grpSpPr>
        <p:sp>
          <p:nvSpPr>
            <p:cNvPr id="42" name="矩形 41"/>
            <p:cNvSpPr/>
            <p:nvPr/>
          </p:nvSpPr>
          <p:spPr>
            <a:xfrm>
              <a:off x="5133155" y="2001879"/>
              <a:ext cx="2756462"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a:solidFill>
                    <a:schemeClr val="tx1">
                      <a:lumMod val="65000"/>
                      <a:lumOff val="35000"/>
                    </a:schemeClr>
                  </a:solidFill>
                  <a:cs typeface="+mn-ea"/>
                  <a:sym typeface="+mn-lt"/>
                </a:rPr>
                <a:t>用户可以在投影仪或者计算机上进行演示也可以将演示文稿打印出来制作成胶片</a:t>
              </a:r>
              <a:endParaRPr lang="zh-CN" altLang="en-US" sz="1400">
                <a:solidFill>
                  <a:schemeClr val="tx1">
                    <a:lumMod val="65000"/>
                    <a:lumOff val="35000"/>
                  </a:schemeClr>
                </a:solidFill>
                <a:cs typeface="+mn-ea"/>
                <a:sym typeface="+mn-lt"/>
              </a:endParaRPr>
            </a:p>
          </p:txBody>
        </p:sp>
        <p:sp>
          <p:nvSpPr>
            <p:cNvPr id="43" name="矩形 42"/>
            <p:cNvSpPr/>
            <p:nvPr/>
          </p:nvSpPr>
          <p:spPr>
            <a:xfrm>
              <a:off x="5647643" y="1649255"/>
              <a:ext cx="2241974" cy="39658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a:solidFill>
                    <a:srgbClr val="029676"/>
                  </a:solidFill>
                  <a:cs typeface="+mn-ea"/>
                  <a:sym typeface="+mn-lt"/>
                </a:rPr>
                <a:t>标题文字添加</a:t>
              </a:r>
              <a:endParaRPr lang="zh-CN" altLang="en-US" b="1">
                <a:solidFill>
                  <a:srgbClr val="029676"/>
                </a:solidFill>
                <a:cs typeface="+mn-ea"/>
                <a:sym typeface="+mn-lt"/>
              </a:endParaRPr>
            </a:p>
          </p:txBody>
        </p:sp>
      </p:grpSp>
      <p:grpSp>
        <p:nvGrpSpPr>
          <p:cNvPr id="44" name="组合 43"/>
          <p:cNvGrpSpPr/>
          <p:nvPr/>
        </p:nvGrpSpPr>
        <p:grpSpPr>
          <a:xfrm>
            <a:off x="787654" y="609042"/>
            <a:ext cx="7921292" cy="686733"/>
            <a:chOff x="787654" y="609042"/>
            <a:chExt cx="7921292" cy="686733"/>
          </a:xfrm>
        </p:grpSpPr>
        <p:grpSp>
          <p:nvGrpSpPr>
            <p:cNvPr id="45" name="组合 44"/>
            <p:cNvGrpSpPr/>
            <p:nvPr/>
          </p:nvGrpSpPr>
          <p:grpSpPr>
            <a:xfrm>
              <a:off x="787654" y="772555"/>
              <a:ext cx="7921292" cy="523220"/>
              <a:chOff x="1518453" y="330611"/>
              <a:chExt cx="7921292" cy="523220"/>
            </a:xfrm>
          </p:grpSpPr>
          <p:sp>
            <p:nvSpPr>
              <p:cNvPr id="47" name="文本框 46"/>
              <p:cNvSpPr txBox="1"/>
              <p:nvPr/>
            </p:nvSpPr>
            <p:spPr>
              <a:xfrm>
                <a:off x="1518453" y="330611"/>
                <a:ext cx="4475526" cy="523220"/>
              </a:xfrm>
              <a:prstGeom prst="rect">
                <a:avLst/>
              </a:prstGeom>
              <a:noFill/>
            </p:spPr>
            <p:txBody>
              <a:bodyPr wrap="square" rtlCol="0">
                <a:spAutoFit/>
                <a:scene3d>
                  <a:camera prst="orthographicFront"/>
                  <a:lightRig rig="threePt" dir="t"/>
                </a:scene3d>
                <a:sp3d contourW="12700"/>
              </a:bodyPr>
              <a:lstStyle/>
              <a:p>
                <a:r>
                  <a:rPr lang="zh-CN" altLang="en-US" sz="2800" b="1">
                    <a:solidFill>
                      <a:schemeClr val="tx1">
                        <a:lumMod val="75000"/>
                        <a:lumOff val="25000"/>
                      </a:schemeClr>
                    </a:solidFill>
                    <a:cs typeface="+mn-ea"/>
                    <a:sym typeface="+mn-lt"/>
                  </a:rPr>
                  <a:t>标题文字添加此处</a:t>
                </a:r>
                <a:endParaRPr lang="zh-CN" altLang="en-US" sz="2800" b="1">
                  <a:solidFill>
                    <a:schemeClr val="tx1">
                      <a:lumMod val="75000"/>
                      <a:lumOff val="25000"/>
                    </a:schemeClr>
                  </a:solidFill>
                  <a:cs typeface="+mn-ea"/>
                  <a:sym typeface="+mn-lt"/>
                </a:endParaRPr>
              </a:p>
            </p:txBody>
          </p:sp>
          <p:sp>
            <p:nvSpPr>
              <p:cNvPr id="48" name="文本框 47"/>
              <p:cNvSpPr txBox="1"/>
              <p:nvPr/>
            </p:nvSpPr>
            <p:spPr>
              <a:xfrm>
                <a:off x="4553753" y="549973"/>
                <a:ext cx="4885992" cy="261354"/>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00">
                    <a:solidFill>
                      <a:schemeClr val="bg1">
                        <a:lumMod val="50000"/>
                      </a:schemeClr>
                    </a:solidFill>
                    <a:cs typeface="+mn-ea"/>
                    <a:sym typeface="+mn-lt"/>
                  </a:rPr>
                  <a:t>print the presentation and make it into a film to be used in a wider field</a:t>
                </a:r>
                <a:endParaRPr lang="en-US" altLang="zh-CN" sz="1000">
                  <a:solidFill>
                    <a:schemeClr val="bg1">
                      <a:lumMod val="50000"/>
                    </a:schemeClr>
                  </a:solidFill>
                  <a:cs typeface="+mn-ea"/>
                  <a:sym typeface="+mn-lt"/>
                </a:endParaRPr>
              </a:p>
            </p:txBody>
          </p:sp>
        </p:grpSp>
        <p:sp>
          <p:nvSpPr>
            <p:cNvPr id="46" name="矩形 45"/>
            <p:cNvSpPr/>
            <p:nvPr/>
          </p:nvSpPr>
          <p:spPr>
            <a:xfrm>
              <a:off x="874713" y="609042"/>
              <a:ext cx="1370806" cy="139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mc:Choice xmlns:p14="http://schemas.microsoft.com/office/powerpoint/2010/main" Requires="p14">
      <p:transition advTm="3000" p14:dur="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nodeType="afterGroup">
                            <p:stCondLst>
                              <p:cond delay="1000"/>
                            </p:stCondLst>
                            <p:childTnLst>
                              <p:par>
                                <p:cTn id="12" presetID="2" presetClass="entr" presetSubtype="4"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additive="base">
                                        <p:cTn id="14" dur="500" fill="hold"/>
                                        <p:tgtEl>
                                          <p:spTgt spid="32"/>
                                        </p:tgtEl>
                                        <p:attrNameLst>
                                          <p:attrName>ppt_x</p:attrName>
                                        </p:attrNameLst>
                                      </p:cBhvr>
                                      <p:tavLst>
                                        <p:tav tm="0">
                                          <p:val>
                                            <p:strVal val="#ppt_x"/>
                                          </p:val>
                                        </p:tav>
                                        <p:tav tm="100000">
                                          <p:val>
                                            <p:strVal val="#ppt_x"/>
                                          </p:val>
                                        </p:tav>
                                      </p:tavLst>
                                    </p:anim>
                                    <p:anim calcmode="lin" valueType="num">
                                      <p:cBhvr additive="base">
                                        <p:cTn id="15" dur="500" fill="hold"/>
                                        <p:tgtEl>
                                          <p:spTgt spid="32"/>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additive="base">
                                        <p:cTn id="18" dur="500" fill="hold"/>
                                        <p:tgtEl>
                                          <p:spTgt spid="35"/>
                                        </p:tgtEl>
                                        <p:attrNameLst>
                                          <p:attrName>ppt_x</p:attrName>
                                        </p:attrNameLst>
                                      </p:cBhvr>
                                      <p:tavLst>
                                        <p:tav tm="0">
                                          <p:val>
                                            <p:strVal val="#ppt_x"/>
                                          </p:val>
                                        </p:tav>
                                        <p:tav tm="100000">
                                          <p:val>
                                            <p:strVal val="#ppt_x"/>
                                          </p:val>
                                        </p:tav>
                                      </p:tavLst>
                                    </p:anim>
                                    <p:anim calcmode="lin" valueType="num">
                                      <p:cBhvr additive="base">
                                        <p:cTn id="19" dur="500" fill="hold"/>
                                        <p:tgtEl>
                                          <p:spTgt spid="35"/>
                                        </p:tgtEl>
                                        <p:attrNameLst>
                                          <p:attrName>ppt_y</p:attrName>
                                        </p:attrNameLst>
                                      </p:cBhvr>
                                      <p:tavLst>
                                        <p:tav tm="0">
                                          <p:val>
                                            <p:strVal val="1+#ppt_h/2"/>
                                          </p:val>
                                        </p:tav>
                                        <p:tav tm="100000">
                                          <p:val>
                                            <p:strVal val="#ppt_y"/>
                                          </p:val>
                                        </p:tav>
                                      </p:tavLst>
                                    </p:anim>
                                  </p:childTnLst>
                                </p:cTn>
                              </p:par>
                              <p:par>
                                <p:cTn id="20" presetID="2" presetClass="entr" presetSubtype="1"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ppt_x"/>
                                          </p:val>
                                        </p:tav>
                                        <p:tav tm="100000">
                                          <p:val>
                                            <p:strVal val="#ppt_x"/>
                                          </p:val>
                                        </p:tav>
                                      </p:tavLst>
                                    </p:anim>
                                    <p:anim calcmode="lin" valueType="num">
                                      <p:cBhvr additive="base">
                                        <p:cTn id="23" dur="500" fill="hold"/>
                                        <p:tgtEl>
                                          <p:spTgt spid="38"/>
                                        </p:tgtEl>
                                        <p:attrNameLst>
                                          <p:attrName>ppt_y</p:attrName>
                                        </p:attrNameLst>
                                      </p:cBhvr>
                                      <p:tavLst>
                                        <p:tav tm="0">
                                          <p:val>
                                            <p:strVal val="0-#ppt_h/2"/>
                                          </p:val>
                                        </p:tav>
                                        <p:tav tm="100000">
                                          <p:val>
                                            <p:strVal val="#ppt_y"/>
                                          </p:val>
                                        </p:tav>
                                      </p:tavLst>
                                    </p:anim>
                                  </p:childTnLst>
                                </p:cTn>
                              </p:par>
                              <p:par>
                                <p:cTn id="24" presetID="2" presetClass="entr" presetSubtype="1" fill="hold" nodeType="withEffect">
                                  <p:stCondLst>
                                    <p:cond delay="0"/>
                                  </p:stCondLst>
                                  <p:childTnLst>
                                    <p:set>
                                      <p:cBhvr>
                                        <p:cTn id="25" dur="1" fill="hold">
                                          <p:stCondLst>
                                            <p:cond delay="0"/>
                                          </p:stCondLst>
                                        </p:cTn>
                                        <p:tgtEl>
                                          <p:spTgt spid="41"/>
                                        </p:tgtEl>
                                        <p:attrNameLst>
                                          <p:attrName>style.visibility</p:attrName>
                                        </p:attrNameLst>
                                      </p:cBhvr>
                                      <p:to>
                                        <p:strVal val="visible"/>
                                      </p:to>
                                    </p:set>
                                    <p:anim calcmode="lin" valueType="num">
                                      <p:cBhvr additive="base">
                                        <p:cTn id="26" dur="500" fill="hold"/>
                                        <p:tgtEl>
                                          <p:spTgt spid="41"/>
                                        </p:tgtEl>
                                        <p:attrNameLst>
                                          <p:attrName>ppt_x</p:attrName>
                                        </p:attrNameLst>
                                      </p:cBhvr>
                                      <p:tavLst>
                                        <p:tav tm="0">
                                          <p:val>
                                            <p:strVal val="#ppt_x"/>
                                          </p:val>
                                        </p:tav>
                                        <p:tav tm="100000">
                                          <p:val>
                                            <p:strVal val="#ppt_x"/>
                                          </p:val>
                                        </p:tav>
                                      </p:tavLst>
                                    </p:anim>
                                    <p:anim calcmode="lin" valueType="num">
                                      <p:cBhvr additive="base">
                                        <p:cTn id="27" dur="500" fill="hold"/>
                                        <p:tgtEl>
                                          <p:spTgt spid="4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1765061" y="1782708"/>
            <a:ext cx="8966678" cy="4198992"/>
            <a:chOff x="2919414" y="2129047"/>
            <a:chExt cx="6302374" cy="3255481"/>
          </a:xfrm>
        </p:grpSpPr>
        <p:sp>
          <p:nvSpPr>
            <p:cNvPr id="3" name="MH_SubTitle_1"/>
            <p:cNvSpPr/>
            <p:nvPr>
              <p:custDataLst>
                <p:tags r:id="rId3"/>
              </p:custDataLst>
            </p:nvPr>
          </p:nvSpPr>
          <p:spPr bwMode="auto">
            <a:xfrm>
              <a:off x="2919414" y="3600451"/>
              <a:ext cx="1290637" cy="269875"/>
            </a:xfrm>
            <a:prstGeom prst="rect">
              <a:avLst/>
            </a:prstGeom>
            <a:solidFill>
              <a:srgbClr val="029676"/>
            </a:solidFill>
            <a:ln w="3175" cap="flat" cmpd="sng" algn="ctr">
              <a:solidFill>
                <a:srgbClr val="FFFFFF"/>
              </a:solidFill>
              <a:prstDash val="solid"/>
              <a:miter lim="800000"/>
            </a:ln>
            <a:effectLst>
              <a:outerShdw blurRad="38100" dist="25400" dir="2700000" algn="tl" rotWithShape="0">
                <a:prstClr val="black">
                  <a:alpha val="20000"/>
                </a:prstClr>
              </a:outerShdw>
            </a:effectLst>
          </p:spPr>
          <p:txBody>
            <a:bodyPr lIns="0" tIns="0" rIns="0" bIns="0" anchor="ctr">
              <a:normAutofit/>
            </a:bodyPr>
            <a:lstStyle/>
            <a:p>
              <a:pPr algn="ctr">
                <a:lnSpc>
                  <a:spcPct val="120000"/>
                </a:lnSpc>
                <a:defRPr/>
              </a:pPr>
              <a:r>
                <a:rPr lang="en-US" altLang="zh-CN" sz="1600" i="1" kern="0">
                  <a:solidFill>
                    <a:srgbClr val="FFFFFF"/>
                  </a:solidFill>
                  <a:cs typeface="+mn-ea"/>
                  <a:sym typeface="+mn-lt"/>
                </a:rPr>
                <a:t>2016</a:t>
              </a:r>
              <a:endParaRPr lang="zh-CN" altLang="en-US" sz="1600" i="1" kern="0">
                <a:solidFill>
                  <a:srgbClr val="FFFFFF"/>
                </a:solidFill>
                <a:cs typeface="+mn-ea"/>
                <a:sym typeface="+mn-lt"/>
              </a:endParaRPr>
            </a:p>
          </p:txBody>
        </p:sp>
        <p:sp>
          <p:nvSpPr>
            <p:cNvPr id="6" name="MH_SubTitle_2"/>
            <p:cNvSpPr/>
            <p:nvPr>
              <p:custDataLst>
                <p:tags r:id="rId4"/>
              </p:custDataLst>
            </p:nvPr>
          </p:nvSpPr>
          <p:spPr bwMode="auto">
            <a:xfrm>
              <a:off x="4210050" y="3600451"/>
              <a:ext cx="1239838" cy="269875"/>
            </a:xfrm>
            <a:prstGeom prst="rect">
              <a:avLst/>
            </a:prstGeom>
            <a:solidFill>
              <a:srgbClr val="029676"/>
            </a:solidFill>
            <a:ln w="3175" cap="flat" cmpd="sng" algn="ctr">
              <a:solidFill>
                <a:srgbClr val="FFFFFF"/>
              </a:solidFill>
              <a:prstDash val="solid"/>
              <a:miter lim="800000"/>
            </a:ln>
            <a:effectLst>
              <a:outerShdw blurRad="38100" dist="25400" dir="2700000" algn="tl" rotWithShape="0">
                <a:prstClr val="black">
                  <a:alpha val="20000"/>
                </a:prstClr>
              </a:outerShdw>
            </a:effectLst>
          </p:spPr>
          <p:txBody>
            <a:bodyPr lIns="0" tIns="0" rIns="0" bIns="0" anchor="ctr">
              <a:normAutofit/>
            </a:bodyPr>
            <a:lstStyle/>
            <a:p>
              <a:pPr algn="ctr">
                <a:lnSpc>
                  <a:spcPct val="120000"/>
                </a:lnSpc>
                <a:defRPr/>
              </a:pPr>
              <a:r>
                <a:rPr lang="en-US" altLang="zh-CN" sz="1600" i="1" kern="0">
                  <a:solidFill>
                    <a:srgbClr val="FFFFFF"/>
                  </a:solidFill>
                  <a:cs typeface="+mn-ea"/>
                  <a:sym typeface="+mn-lt"/>
                </a:rPr>
                <a:t>2017</a:t>
              </a:r>
              <a:endParaRPr lang="zh-CN" altLang="en-US" sz="1600" i="1" kern="0">
                <a:solidFill>
                  <a:srgbClr val="FFFFFF"/>
                </a:solidFill>
                <a:cs typeface="+mn-ea"/>
                <a:sym typeface="+mn-lt"/>
              </a:endParaRPr>
            </a:p>
          </p:txBody>
        </p:sp>
        <p:sp>
          <p:nvSpPr>
            <p:cNvPr id="7" name="MH_SubTitle_3"/>
            <p:cNvSpPr/>
            <p:nvPr>
              <p:custDataLst>
                <p:tags r:id="rId5"/>
              </p:custDataLst>
            </p:nvPr>
          </p:nvSpPr>
          <p:spPr bwMode="auto">
            <a:xfrm>
              <a:off x="5449888" y="3600451"/>
              <a:ext cx="1270000" cy="269875"/>
            </a:xfrm>
            <a:prstGeom prst="rect">
              <a:avLst/>
            </a:prstGeom>
            <a:solidFill>
              <a:schemeClr val="accent3"/>
            </a:solidFill>
            <a:ln w="3175" cap="flat" cmpd="sng" algn="ctr">
              <a:solidFill>
                <a:srgbClr val="FFFFFF"/>
              </a:solidFill>
              <a:prstDash val="solid"/>
              <a:miter lim="800000"/>
            </a:ln>
            <a:effectLst>
              <a:outerShdw blurRad="38100" dist="25400" dir="2700000" algn="tl" rotWithShape="0">
                <a:prstClr val="black">
                  <a:alpha val="20000"/>
                </a:prstClr>
              </a:outerShdw>
            </a:effectLst>
          </p:spPr>
          <p:txBody>
            <a:bodyPr lIns="0" tIns="0" rIns="0" bIns="0" anchor="ctr">
              <a:normAutofit/>
            </a:bodyPr>
            <a:lstStyle/>
            <a:p>
              <a:pPr algn="ctr">
                <a:lnSpc>
                  <a:spcPct val="120000"/>
                </a:lnSpc>
                <a:defRPr/>
              </a:pPr>
              <a:r>
                <a:rPr lang="en-US" altLang="zh-CN" sz="1600" i="1" kern="0">
                  <a:solidFill>
                    <a:srgbClr val="FFFFFF"/>
                  </a:solidFill>
                  <a:cs typeface="+mn-ea"/>
                  <a:sym typeface="+mn-lt"/>
                </a:rPr>
                <a:t>2018</a:t>
              </a:r>
              <a:endParaRPr lang="zh-CN" altLang="en-US" sz="1600" i="1" kern="0">
                <a:solidFill>
                  <a:srgbClr val="FFFFFF"/>
                </a:solidFill>
                <a:cs typeface="+mn-ea"/>
                <a:sym typeface="+mn-lt"/>
              </a:endParaRPr>
            </a:p>
          </p:txBody>
        </p:sp>
        <p:sp>
          <p:nvSpPr>
            <p:cNvPr id="8" name="MH_SubTitle_4"/>
            <p:cNvSpPr/>
            <p:nvPr>
              <p:custDataLst>
                <p:tags r:id="rId6"/>
              </p:custDataLst>
            </p:nvPr>
          </p:nvSpPr>
          <p:spPr bwMode="auto">
            <a:xfrm>
              <a:off x="6719888" y="3600451"/>
              <a:ext cx="1211262" cy="269875"/>
            </a:xfrm>
            <a:prstGeom prst="rect">
              <a:avLst/>
            </a:prstGeom>
            <a:solidFill>
              <a:schemeClr val="tx1">
                <a:lumMod val="65000"/>
                <a:lumOff val="35000"/>
              </a:schemeClr>
            </a:solidFill>
            <a:ln w="3175" cap="flat" cmpd="sng" algn="ctr">
              <a:solidFill>
                <a:srgbClr val="FFFFFF"/>
              </a:solidFill>
              <a:prstDash val="solid"/>
              <a:miter lim="800000"/>
            </a:ln>
            <a:effectLst>
              <a:outerShdw blurRad="38100" dist="25400" dir="2700000" algn="tl" rotWithShape="0">
                <a:prstClr val="black">
                  <a:alpha val="20000"/>
                </a:prstClr>
              </a:outerShdw>
            </a:effectLst>
          </p:spPr>
          <p:txBody>
            <a:bodyPr lIns="0" tIns="0" rIns="0" bIns="0" anchor="ctr">
              <a:normAutofit/>
            </a:bodyPr>
            <a:lstStyle/>
            <a:p>
              <a:pPr algn="ctr">
                <a:lnSpc>
                  <a:spcPct val="120000"/>
                </a:lnSpc>
                <a:defRPr/>
              </a:pPr>
              <a:r>
                <a:rPr lang="en-US" altLang="zh-CN" sz="1600" i="1" kern="0" smtClean="0">
                  <a:solidFill>
                    <a:srgbClr val="FFFFFF"/>
                  </a:solidFill>
                  <a:cs typeface="+mn-ea"/>
                  <a:sym typeface="+mn-lt"/>
                </a:rPr>
                <a:t>2020</a:t>
              </a:r>
              <a:endParaRPr lang="zh-CN" altLang="en-US" sz="1600" i="1" kern="0">
                <a:solidFill>
                  <a:srgbClr val="FFFFFF"/>
                </a:solidFill>
                <a:cs typeface="+mn-ea"/>
                <a:sym typeface="+mn-lt"/>
              </a:endParaRPr>
            </a:p>
          </p:txBody>
        </p:sp>
        <p:sp>
          <p:nvSpPr>
            <p:cNvPr id="9" name="MH_SubTitle_5"/>
            <p:cNvSpPr/>
            <p:nvPr>
              <p:custDataLst>
                <p:tags r:id="rId7"/>
              </p:custDataLst>
            </p:nvPr>
          </p:nvSpPr>
          <p:spPr bwMode="auto">
            <a:xfrm>
              <a:off x="7931150" y="3600451"/>
              <a:ext cx="1290638" cy="269875"/>
            </a:xfrm>
            <a:prstGeom prst="rect">
              <a:avLst/>
            </a:prstGeom>
            <a:solidFill>
              <a:schemeClr val="accent5"/>
            </a:solidFill>
            <a:ln w="3175" cap="flat" cmpd="sng" algn="ctr">
              <a:solidFill>
                <a:srgbClr val="FFFFFF"/>
              </a:solidFill>
              <a:prstDash val="solid"/>
              <a:miter lim="800000"/>
            </a:ln>
            <a:effectLst>
              <a:outerShdw blurRad="38100" dist="25400" dir="2700000" algn="tl" rotWithShape="0">
                <a:prstClr val="black">
                  <a:alpha val="20000"/>
                </a:prstClr>
              </a:outerShdw>
            </a:effectLst>
          </p:spPr>
          <p:txBody>
            <a:bodyPr lIns="0" tIns="0" rIns="0" bIns="0" anchor="ctr">
              <a:normAutofit/>
            </a:bodyPr>
            <a:lstStyle/>
            <a:p>
              <a:pPr algn="ctr">
                <a:lnSpc>
                  <a:spcPct val="120000"/>
                </a:lnSpc>
                <a:defRPr/>
              </a:pPr>
              <a:r>
                <a:rPr lang="en-US" altLang="zh-CN" sz="1600" i="1" kern="0" smtClean="0">
                  <a:solidFill>
                    <a:srgbClr val="FFFFFF"/>
                  </a:solidFill>
                  <a:cs typeface="+mn-ea"/>
                  <a:sym typeface="+mn-lt"/>
                </a:rPr>
                <a:t>2030</a:t>
              </a:r>
              <a:endParaRPr lang="zh-CN" altLang="en-US" sz="1600" i="1" kern="0">
                <a:solidFill>
                  <a:srgbClr val="FFFFFF"/>
                </a:solidFill>
                <a:cs typeface="+mn-ea"/>
                <a:sym typeface="+mn-lt"/>
              </a:endParaRPr>
            </a:p>
          </p:txBody>
        </p:sp>
        <p:cxnSp>
          <p:nvCxnSpPr>
            <p:cNvPr id="11" name="MH_Other_1"/>
            <p:cNvCxnSpPr/>
            <p:nvPr>
              <p:custDataLst>
                <p:tags r:id="rId8"/>
              </p:custDataLst>
            </p:nvPr>
          </p:nvCxnSpPr>
          <p:spPr bwMode="auto">
            <a:xfrm flipH="1">
              <a:off x="4128470" y="2129047"/>
              <a:ext cx="0" cy="1405139"/>
            </a:xfrm>
            <a:prstGeom prst="line">
              <a:avLst/>
            </a:prstGeom>
            <a:gradFill flip="none" rotWithShape="1">
              <a:gsLst>
                <a:gs pos="0">
                  <a:srgbClr val="EAEAEA"/>
                </a:gs>
                <a:gs pos="100000">
                  <a:srgbClr val="C5C5C5"/>
                </a:gs>
              </a:gsLst>
              <a:path path="circle">
                <a:fillToRect l="50000" t="50000" r="50000" b="50000"/>
              </a:path>
            </a:gradFill>
            <a:ln w="9525" cap="rnd">
              <a:solidFill>
                <a:srgbClr val="D3D3D3"/>
              </a:solidFill>
              <a:prstDash val="dash"/>
              <a:round/>
              <a:tailEnd type="oval" w="med" len="med"/>
            </a:ln>
            <a:effectLst/>
          </p:spPr>
        </p:cxnSp>
        <p:cxnSp>
          <p:nvCxnSpPr>
            <p:cNvPr id="15" name="MH_Other_2"/>
            <p:cNvCxnSpPr/>
            <p:nvPr>
              <p:custDataLst>
                <p:tags r:id="rId9"/>
              </p:custDataLst>
            </p:nvPr>
          </p:nvCxnSpPr>
          <p:spPr bwMode="auto">
            <a:xfrm flipH="1">
              <a:off x="6633849" y="2129047"/>
              <a:ext cx="0" cy="1405139"/>
            </a:xfrm>
            <a:prstGeom prst="line">
              <a:avLst/>
            </a:prstGeom>
            <a:gradFill flip="none" rotWithShape="1">
              <a:gsLst>
                <a:gs pos="0">
                  <a:srgbClr val="EAEAEA"/>
                </a:gs>
                <a:gs pos="100000">
                  <a:srgbClr val="C5C5C5"/>
                </a:gs>
              </a:gsLst>
              <a:path path="circle">
                <a:fillToRect l="50000" t="50000" r="50000" b="50000"/>
              </a:path>
            </a:gradFill>
            <a:ln w="9525" cap="rnd">
              <a:solidFill>
                <a:srgbClr val="D3D3D3"/>
              </a:solidFill>
              <a:prstDash val="dash"/>
              <a:round/>
              <a:tailEnd type="oval" w="med" len="med"/>
            </a:ln>
            <a:effectLst/>
          </p:spPr>
        </p:cxnSp>
        <p:cxnSp>
          <p:nvCxnSpPr>
            <p:cNvPr id="19" name="MH_Other_3"/>
            <p:cNvCxnSpPr/>
            <p:nvPr>
              <p:custDataLst>
                <p:tags r:id="rId10"/>
              </p:custDataLst>
            </p:nvPr>
          </p:nvCxnSpPr>
          <p:spPr bwMode="auto">
            <a:xfrm flipH="1">
              <a:off x="4333536" y="3979389"/>
              <a:ext cx="0" cy="1405139"/>
            </a:xfrm>
            <a:prstGeom prst="line">
              <a:avLst/>
            </a:prstGeom>
            <a:gradFill flip="none" rotWithShape="1">
              <a:gsLst>
                <a:gs pos="0">
                  <a:srgbClr val="EAEAEA"/>
                </a:gs>
                <a:gs pos="100000">
                  <a:srgbClr val="C5C5C5"/>
                </a:gs>
              </a:gsLst>
              <a:path path="circle">
                <a:fillToRect l="50000" t="50000" r="50000" b="50000"/>
              </a:path>
            </a:gradFill>
            <a:ln w="9525" cap="rnd">
              <a:solidFill>
                <a:srgbClr val="D3D3D3"/>
              </a:solidFill>
              <a:prstDash val="dash"/>
              <a:round/>
              <a:headEnd type="oval"/>
              <a:tailEnd type="none" w="med" len="med"/>
            </a:ln>
            <a:effectLst/>
          </p:spPr>
        </p:cxnSp>
        <p:cxnSp>
          <p:nvCxnSpPr>
            <p:cNvPr id="23" name="MH_Other_4"/>
            <p:cNvCxnSpPr/>
            <p:nvPr>
              <p:custDataLst>
                <p:tags r:id="rId11"/>
              </p:custDataLst>
            </p:nvPr>
          </p:nvCxnSpPr>
          <p:spPr bwMode="auto">
            <a:xfrm flipH="1">
              <a:off x="6840199" y="3979389"/>
              <a:ext cx="0" cy="1405139"/>
            </a:xfrm>
            <a:prstGeom prst="line">
              <a:avLst/>
            </a:prstGeom>
            <a:gradFill flip="none" rotWithShape="1">
              <a:gsLst>
                <a:gs pos="0">
                  <a:srgbClr val="EAEAEA"/>
                </a:gs>
                <a:gs pos="100000">
                  <a:srgbClr val="C5C5C5"/>
                </a:gs>
              </a:gsLst>
              <a:path path="circle">
                <a:fillToRect l="50000" t="50000" r="50000" b="50000"/>
              </a:path>
            </a:gradFill>
            <a:ln w="9525" cap="rnd">
              <a:solidFill>
                <a:srgbClr val="D3D3D3"/>
              </a:solidFill>
              <a:prstDash val="dash"/>
              <a:round/>
              <a:headEnd type="oval"/>
              <a:tailEnd type="none" w="med" len="med"/>
            </a:ln>
            <a:effectLst/>
          </p:spPr>
        </p:cxnSp>
        <p:cxnSp>
          <p:nvCxnSpPr>
            <p:cNvPr id="27" name="MH_Other_5"/>
            <p:cNvCxnSpPr/>
            <p:nvPr>
              <p:custDataLst>
                <p:tags r:id="rId12"/>
              </p:custDataLst>
            </p:nvPr>
          </p:nvCxnSpPr>
          <p:spPr bwMode="auto">
            <a:xfrm flipH="1">
              <a:off x="9043476" y="2129047"/>
              <a:ext cx="0" cy="1405139"/>
            </a:xfrm>
            <a:prstGeom prst="line">
              <a:avLst/>
            </a:prstGeom>
            <a:gradFill flip="none" rotWithShape="1">
              <a:gsLst>
                <a:gs pos="0">
                  <a:srgbClr val="EAEAEA"/>
                </a:gs>
                <a:gs pos="100000">
                  <a:srgbClr val="C5C5C5"/>
                </a:gs>
              </a:gsLst>
              <a:path path="circle">
                <a:fillToRect l="50000" t="50000" r="50000" b="50000"/>
              </a:path>
            </a:gradFill>
            <a:ln w="9525" cap="rnd">
              <a:solidFill>
                <a:srgbClr val="D3D3D3"/>
              </a:solidFill>
              <a:prstDash val="dash"/>
              <a:round/>
              <a:tailEnd type="oval" w="med" len="med"/>
            </a:ln>
            <a:effectLst/>
          </p:spPr>
        </p:cxnSp>
      </p:grpSp>
      <p:grpSp>
        <p:nvGrpSpPr>
          <p:cNvPr id="33" name="组合 32"/>
          <p:cNvGrpSpPr/>
          <p:nvPr/>
        </p:nvGrpSpPr>
        <p:grpSpPr>
          <a:xfrm>
            <a:off x="3896353" y="4361367"/>
            <a:ext cx="2241974" cy="1220554"/>
            <a:chOff x="874713" y="3325188"/>
            <a:chExt cx="2241974" cy="1220554"/>
          </a:xfrm>
        </p:grpSpPr>
        <p:sp>
          <p:nvSpPr>
            <p:cNvPr id="34" name="矩形 33"/>
            <p:cNvSpPr/>
            <p:nvPr/>
          </p:nvSpPr>
          <p:spPr>
            <a:xfrm>
              <a:off x="874713" y="3677812"/>
              <a:ext cx="2047247"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a:solidFill>
                    <a:schemeClr val="tx1">
                      <a:lumMod val="65000"/>
                      <a:lumOff val="35000"/>
                    </a:schemeClr>
                  </a:solidFill>
                  <a:cs typeface="+mn-ea"/>
                  <a:sym typeface="+mn-lt"/>
                </a:rPr>
                <a:t>用户可以在投影仪或者计算机上进行演示也可以将演示文稿打印出来</a:t>
              </a:r>
              <a:endParaRPr lang="zh-CN" altLang="en-US" sz="1400">
                <a:solidFill>
                  <a:schemeClr val="tx1">
                    <a:lumMod val="65000"/>
                    <a:lumOff val="35000"/>
                  </a:schemeClr>
                </a:solidFill>
                <a:cs typeface="+mn-ea"/>
                <a:sym typeface="+mn-lt"/>
              </a:endParaRPr>
            </a:p>
          </p:txBody>
        </p:sp>
        <p:sp>
          <p:nvSpPr>
            <p:cNvPr id="35" name="矩形 34"/>
            <p:cNvSpPr/>
            <p:nvPr/>
          </p:nvSpPr>
          <p:spPr>
            <a:xfrm>
              <a:off x="874713" y="3325188"/>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rgbClr val="029676"/>
                  </a:solidFill>
                  <a:cs typeface="+mn-ea"/>
                  <a:sym typeface="+mn-lt"/>
                </a:rPr>
                <a:t>标题文字添加</a:t>
              </a:r>
              <a:endParaRPr lang="zh-CN" altLang="en-US" b="1">
                <a:solidFill>
                  <a:srgbClr val="029676"/>
                </a:solidFill>
                <a:cs typeface="+mn-ea"/>
                <a:sym typeface="+mn-lt"/>
              </a:endParaRPr>
            </a:p>
          </p:txBody>
        </p:sp>
      </p:grpSp>
      <p:grpSp>
        <p:nvGrpSpPr>
          <p:cNvPr id="36" name="组合 35"/>
          <p:cNvGrpSpPr/>
          <p:nvPr/>
        </p:nvGrpSpPr>
        <p:grpSpPr>
          <a:xfrm>
            <a:off x="7516265" y="4361367"/>
            <a:ext cx="2241974" cy="1220554"/>
            <a:chOff x="874713" y="3325188"/>
            <a:chExt cx="2241974" cy="1220554"/>
          </a:xfrm>
        </p:grpSpPr>
        <p:sp>
          <p:nvSpPr>
            <p:cNvPr id="37" name="矩形 36"/>
            <p:cNvSpPr/>
            <p:nvPr/>
          </p:nvSpPr>
          <p:spPr>
            <a:xfrm>
              <a:off x="874713" y="3677812"/>
              <a:ext cx="2084935"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a:solidFill>
                    <a:schemeClr val="tx1">
                      <a:lumMod val="65000"/>
                      <a:lumOff val="35000"/>
                    </a:schemeClr>
                  </a:solidFill>
                  <a:cs typeface="+mn-ea"/>
                  <a:sym typeface="+mn-lt"/>
                </a:rPr>
                <a:t>用户可以在投影仪或者计算机上进行演示也可以将演示文稿打印出来</a:t>
              </a:r>
              <a:endParaRPr lang="zh-CN" altLang="en-US" sz="1400">
                <a:solidFill>
                  <a:schemeClr val="tx1">
                    <a:lumMod val="65000"/>
                    <a:lumOff val="35000"/>
                  </a:schemeClr>
                </a:solidFill>
                <a:cs typeface="+mn-ea"/>
                <a:sym typeface="+mn-lt"/>
              </a:endParaRPr>
            </a:p>
          </p:txBody>
        </p:sp>
        <p:sp>
          <p:nvSpPr>
            <p:cNvPr id="38" name="矩形 37"/>
            <p:cNvSpPr/>
            <p:nvPr/>
          </p:nvSpPr>
          <p:spPr>
            <a:xfrm>
              <a:off x="874713" y="3325188"/>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chemeClr val="tx1">
                      <a:lumMod val="75000"/>
                      <a:lumOff val="25000"/>
                    </a:schemeClr>
                  </a:solidFill>
                  <a:cs typeface="+mn-ea"/>
                  <a:sym typeface="+mn-lt"/>
                </a:rPr>
                <a:t>标题文字添加</a:t>
              </a:r>
              <a:endParaRPr lang="zh-CN" altLang="en-US" b="1">
                <a:solidFill>
                  <a:schemeClr val="tx1">
                    <a:lumMod val="75000"/>
                    <a:lumOff val="25000"/>
                  </a:schemeClr>
                </a:solidFill>
                <a:cs typeface="+mn-ea"/>
                <a:sym typeface="+mn-lt"/>
              </a:endParaRPr>
            </a:p>
          </p:txBody>
        </p:sp>
      </p:grpSp>
      <p:grpSp>
        <p:nvGrpSpPr>
          <p:cNvPr id="39" name="组合 38"/>
          <p:cNvGrpSpPr/>
          <p:nvPr/>
        </p:nvGrpSpPr>
        <p:grpSpPr>
          <a:xfrm>
            <a:off x="8080228" y="2011308"/>
            <a:ext cx="2245284" cy="1220554"/>
            <a:chOff x="1387876" y="3325188"/>
            <a:chExt cx="2245284" cy="1220554"/>
          </a:xfrm>
        </p:grpSpPr>
        <p:sp>
          <p:nvSpPr>
            <p:cNvPr id="40" name="矩形 39"/>
            <p:cNvSpPr/>
            <p:nvPr/>
          </p:nvSpPr>
          <p:spPr>
            <a:xfrm>
              <a:off x="1387876" y="3677812"/>
              <a:ext cx="2245284"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a:solidFill>
                    <a:schemeClr val="tx1">
                      <a:lumMod val="65000"/>
                      <a:lumOff val="35000"/>
                    </a:schemeClr>
                  </a:solidFill>
                  <a:cs typeface="+mn-ea"/>
                  <a:sym typeface="+mn-lt"/>
                </a:rPr>
                <a:t>用户可以在投影仪或者计算机上进行演示也可以将演示文稿打印出来制作成</a:t>
              </a:r>
              <a:endParaRPr lang="zh-CN" altLang="en-US" sz="1400">
                <a:solidFill>
                  <a:schemeClr val="tx1">
                    <a:lumMod val="65000"/>
                    <a:lumOff val="35000"/>
                  </a:schemeClr>
                </a:solidFill>
                <a:cs typeface="+mn-ea"/>
                <a:sym typeface="+mn-lt"/>
              </a:endParaRPr>
            </a:p>
          </p:txBody>
        </p:sp>
        <p:sp>
          <p:nvSpPr>
            <p:cNvPr id="41" name="矩形 40"/>
            <p:cNvSpPr/>
            <p:nvPr/>
          </p:nvSpPr>
          <p:spPr>
            <a:xfrm>
              <a:off x="1391186" y="3325188"/>
              <a:ext cx="2241974" cy="39658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a:solidFill>
                    <a:srgbClr val="029676"/>
                  </a:solidFill>
                  <a:cs typeface="+mn-ea"/>
                  <a:sym typeface="+mn-lt"/>
                </a:rPr>
                <a:t>标题文字添加</a:t>
              </a:r>
              <a:endParaRPr lang="zh-CN" altLang="en-US" b="1">
                <a:solidFill>
                  <a:srgbClr val="029676"/>
                </a:solidFill>
                <a:cs typeface="+mn-ea"/>
                <a:sym typeface="+mn-lt"/>
              </a:endParaRPr>
            </a:p>
          </p:txBody>
        </p:sp>
      </p:grpSp>
      <p:grpSp>
        <p:nvGrpSpPr>
          <p:cNvPr id="42" name="组合 41"/>
          <p:cNvGrpSpPr/>
          <p:nvPr/>
        </p:nvGrpSpPr>
        <p:grpSpPr>
          <a:xfrm>
            <a:off x="4661748" y="2011308"/>
            <a:ext cx="2241974" cy="1220554"/>
            <a:chOff x="1391186" y="3325188"/>
            <a:chExt cx="2241974" cy="1220554"/>
          </a:xfrm>
        </p:grpSpPr>
        <p:sp>
          <p:nvSpPr>
            <p:cNvPr id="43" name="矩形 42"/>
            <p:cNvSpPr/>
            <p:nvPr/>
          </p:nvSpPr>
          <p:spPr>
            <a:xfrm>
              <a:off x="1391186" y="3677812"/>
              <a:ext cx="2241974"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a:solidFill>
                    <a:schemeClr val="tx1">
                      <a:lumMod val="65000"/>
                      <a:lumOff val="35000"/>
                    </a:schemeClr>
                  </a:solidFill>
                  <a:cs typeface="+mn-ea"/>
                  <a:sym typeface="+mn-lt"/>
                </a:rPr>
                <a:t>用户可以在投影仪或者计算机上进行演示也可以将演示文稿打印出来制作成</a:t>
              </a:r>
              <a:endParaRPr lang="zh-CN" altLang="en-US" sz="1400">
                <a:solidFill>
                  <a:schemeClr val="tx1">
                    <a:lumMod val="65000"/>
                    <a:lumOff val="35000"/>
                  </a:schemeClr>
                </a:solidFill>
                <a:cs typeface="+mn-ea"/>
                <a:sym typeface="+mn-lt"/>
              </a:endParaRPr>
            </a:p>
          </p:txBody>
        </p:sp>
        <p:sp>
          <p:nvSpPr>
            <p:cNvPr id="44" name="矩形 43"/>
            <p:cNvSpPr/>
            <p:nvPr/>
          </p:nvSpPr>
          <p:spPr>
            <a:xfrm>
              <a:off x="1391186" y="3325188"/>
              <a:ext cx="2241974" cy="39658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a:solidFill>
                    <a:srgbClr val="029676"/>
                  </a:solidFill>
                  <a:cs typeface="+mn-ea"/>
                  <a:sym typeface="+mn-lt"/>
                </a:rPr>
                <a:t>标题文字添加</a:t>
              </a:r>
              <a:endParaRPr lang="zh-CN" altLang="en-US" b="1">
                <a:solidFill>
                  <a:srgbClr val="029676"/>
                </a:solidFill>
                <a:cs typeface="+mn-ea"/>
                <a:sym typeface="+mn-lt"/>
              </a:endParaRPr>
            </a:p>
          </p:txBody>
        </p:sp>
      </p:grpSp>
      <p:grpSp>
        <p:nvGrpSpPr>
          <p:cNvPr id="45" name="组合 44"/>
          <p:cNvGrpSpPr/>
          <p:nvPr/>
        </p:nvGrpSpPr>
        <p:grpSpPr>
          <a:xfrm>
            <a:off x="1097911" y="2011308"/>
            <a:ext cx="2241974" cy="1220554"/>
            <a:chOff x="1391186" y="3325188"/>
            <a:chExt cx="2241974" cy="1220554"/>
          </a:xfrm>
        </p:grpSpPr>
        <p:sp>
          <p:nvSpPr>
            <p:cNvPr id="46" name="矩形 45"/>
            <p:cNvSpPr/>
            <p:nvPr/>
          </p:nvSpPr>
          <p:spPr>
            <a:xfrm>
              <a:off x="1391186" y="3677812"/>
              <a:ext cx="2241974"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a:solidFill>
                    <a:schemeClr val="tx1">
                      <a:lumMod val="65000"/>
                      <a:lumOff val="35000"/>
                    </a:schemeClr>
                  </a:solidFill>
                  <a:cs typeface="+mn-ea"/>
                  <a:sym typeface="+mn-lt"/>
                </a:rPr>
                <a:t>用户可以在投影仪或者计算机上进行演示也可以将演示文稿打印出来制作成</a:t>
              </a:r>
              <a:endParaRPr lang="zh-CN" altLang="en-US" sz="1400">
                <a:solidFill>
                  <a:schemeClr val="tx1">
                    <a:lumMod val="65000"/>
                    <a:lumOff val="35000"/>
                  </a:schemeClr>
                </a:solidFill>
                <a:cs typeface="+mn-ea"/>
                <a:sym typeface="+mn-lt"/>
              </a:endParaRPr>
            </a:p>
          </p:txBody>
        </p:sp>
        <p:sp>
          <p:nvSpPr>
            <p:cNvPr id="47" name="矩形 46"/>
            <p:cNvSpPr/>
            <p:nvPr/>
          </p:nvSpPr>
          <p:spPr>
            <a:xfrm>
              <a:off x="1391186" y="3325188"/>
              <a:ext cx="2241974" cy="39658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a:solidFill>
                    <a:srgbClr val="029676"/>
                  </a:solidFill>
                  <a:cs typeface="+mn-ea"/>
                  <a:sym typeface="+mn-lt"/>
                </a:rPr>
                <a:t>标题文字添加</a:t>
              </a:r>
              <a:endParaRPr lang="zh-CN" altLang="en-US" b="1">
                <a:solidFill>
                  <a:srgbClr val="029676"/>
                </a:solidFill>
                <a:cs typeface="+mn-ea"/>
                <a:sym typeface="+mn-lt"/>
              </a:endParaRPr>
            </a:p>
          </p:txBody>
        </p:sp>
      </p:grpSp>
      <p:grpSp>
        <p:nvGrpSpPr>
          <p:cNvPr id="48" name="组合 47"/>
          <p:cNvGrpSpPr/>
          <p:nvPr/>
        </p:nvGrpSpPr>
        <p:grpSpPr>
          <a:xfrm>
            <a:off x="787654" y="609042"/>
            <a:ext cx="7921292" cy="686733"/>
            <a:chOff x="787654" y="609042"/>
            <a:chExt cx="7921292" cy="686733"/>
          </a:xfrm>
        </p:grpSpPr>
        <p:grpSp>
          <p:nvGrpSpPr>
            <p:cNvPr id="49" name="组合 48"/>
            <p:cNvGrpSpPr/>
            <p:nvPr/>
          </p:nvGrpSpPr>
          <p:grpSpPr>
            <a:xfrm>
              <a:off x="787654" y="772555"/>
              <a:ext cx="7921292" cy="523220"/>
              <a:chOff x="1518453" y="330611"/>
              <a:chExt cx="7921292" cy="523220"/>
            </a:xfrm>
          </p:grpSpPr>
          <p:sp>
            <p:nvSpPr>
              <p:cNvPr id="51" name="文本框 50"/>
              <p:cNvSpPr txBox="1"/>
              <p:nvPr/>
            </p:nvSpPr>
            <p:spPr>
              <a:xfrm>
                <a:off x="1518453" y="330611"/>
                <a:ext cx="4475526" cy="523220"/>
              </a:xfrm>
              <a:prstGeom prst="rect">
                <a:avLst/>
              </a:prstGeom>
              <a:noFill/>
            </p:spPr>
            <p:txBody>
              <a:bodyPr wrap="square" rtlCol="0">
                <a:spAutoFit/>
                <a:scene3d>
                  <a:camera prst="orthographicFront"/>
                  <a:lightRig rig="threePt" dir="t"/>
                </a:scene3d>
                <a:sp3d contourW="12700"/>
              </a:bodyPr>
              <a:lstStyle/>
              <a:p>
                <a:r>
                  <a:rPr lang="zh-CN" altLang="en-US" sz="2800" b="1">
                    <a:solidFill>
                      <a:schemeClr val="tx1">
                        <a:lumMod val="75000"/>
                        <a:lumOff val="25000"/>
                      </a:schemeClr>
                    </a:solidFill>
                    <a:cs typeface="+mn-ea"/>
                    <a:sym typeface="+mn-lt"/>
                  </a:rPr>
                  <a:t>标题文字添加此处</a:t>
                </a:r>
                <a:endParaRPr lang="zh-CN" altLang="en-US" sz="2800" b="1">
                  <a:solidFill>
                    <a:schemeClr val="tx1">
                      <a:lumMod val="75000"/>
                      <a:lumOff val="25000"/>
                    </a:schemeClr>
                  </a:solidFill>
                  <a:cs typeface="+mn-ea"/>
                  <a:sym typeface="+mn-lt"/>
                </a:endParaRPr>
              </a:p>
            </p:txBody>
          </p:sp>
          <p:sp>
            <p:nvSpPr>
              <p:cNvPr id="52" name="文本框 51"/>
              <p:cNvSpPr txBox="1"/>
              <p:nvPr/>
            </p:nvSpPr>
            <p:spPr>
              <a:xfrm>
                <a:off x="4553753" y="549973"/>
                <a:ext cx="4885992" cy="261354"/>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00">
                    <a:solidFill>
                      <a:schemeClr val="bg1">
                        <a:lumMod val="50000"/>
                      </a:schemeClr>
                    </a:solidFill>
                    <a:cs typeface="+mn-ea"/>
                    <a:sym typeface="+mn-lt"/>
                  </a:rPr>
                  <a:t>print the presentation and make it into a film to be used in a wider field</a:t>
                </a:r>
                <a:endParaRPr lang="en-US" altLang="zh-CN" sz="1000">
                  <a:solidFill>
                    <a:schemeClr val="bg1">
                      <a:lumMod val="50000"/>
                    </a:schemeClr>
                  </a:solidFill>
                  <a:cs typeface="+mn-ea"/>
                  <a:sym typeface="+mn-lt"/>
                </a:endParaRPr>
              </a:p>
            </p:txBody>
          </p:sp>
        </p:grpSp>
        <p:sp>
          <p:nvSpPr>
            <p:cNvPr id="50" name="矩形 49"/>
            <p:cNvSpPr/>
            <p:nvPr/>
          </p:nvSpPr>
          <p:spPr>
            <a:xfrm>
              <a:off x="874713" y="609042"/>
              <a:ext cx="1370806" cy="139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ustDataLst>
      <p:tags r:id="rId13"/>
    </p:custDataLst>
  </p:cSld>
  <p:clrMapOvr>
    <a:masterClrMapping/>
  </p:clrMapOvr>
  <mc:AlternateContent>
    <mc:Choice xmlns:p14="http://schemas.microsoft.com/office/powerpoint/2010/main" Requires="p14">
      <p:transition advTm="3000" p14:dur="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12" presetClass="entr" presetSubtype="2"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p:tgtEl>
                                          <p:spTgt spid="45"/>
                                        </p:tgtEl>
                                        <p:attrNameLst>
                                          <p:attrName>ppt_x</p:attrName>
                                        </p:attrNameLst>
                                      </p:cBhvr>
                                      <p:tavLst>
                                        <p:tav tm="0">
                                          <p:val>
                                            <p:strVal val="#ppt_x+#ppt_w*1.125000"/>
                                          </p:val>
                                        </p:tav>
                                        <p:tav tm="100000">
                                          <p:val>
                                            <p:strVal val="#ppt_x"/>
                                          </p:val>
                                        </p:tav>
                                      </p:tavLst>
                                    </p:anim>
                                    <p:animEffect transition="in" filter="wipe(left)">
                                      <p:cBhvr>
                                        <p:cTn id="12" dur="500"/>
                                        <p:tgtEl>
                                          <p:spTgt spid="45"/>
                                        </p:tgtEl>
                                      </p:cBhvr>
                                    </p:animEffect>
                                  </p:childTnLst>
                                </p:cTn>
                              </p:par>
                            </p:childTnLst>
                          </p:cTn>
                        </p:par>
                        <p:par>
                          <p:cTn id="13" fill="hold" nodeType="afterGroup">
                            <p:stCondLst>
                              <p:cond delay="1000"/>
                            </p:stCondLst>
                            <p:childTnLst>
                              <p:par>
                                <p:cTn id="14" presetID="12" presetClass="entr" presetSubtype="8"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additive="base">
                                        <p:cTn id="16" dur="500"/>
                                        <p:tgtEl>
                                          <p:spTgt spid="33"/>
                                        </p:tgtEl>
                                        <p:attrNameLst>
                                          <p:attrName>ppt_x</p:attrName>
                                        </p:attrNameLst>
                                      </p:cBhvr>
                                      <p:tavLst>
                                        <p:tav tm="0">
                                          <p:val>
                                            <p:strVal val="#ppt_x-#ppt_w*1.125000"/>
                                          </p:val>
                                        </p:tav>
                                        <p:tav tm="100000">
                                          <p:val>
                                            <p:strVal val="#ppt_x"/>
                                          </p:val>
                                        </p:tav>
                                      </p:tavLst>
                                    </p:anim>
                                    <p:animEffect transition="in" filter="wipe(right)">
                                      <p:cBhvr>
                                        <p:cTn id="17" dur="500"/>
                                        <p:tgtEl>
                                          <p:spTgt spid="33"/>
                                        </p:tgtEl>
                                      </p:cBhvr>
                                    </p:animEffect>
                                  </p:childTnLst>
                                </p:cTn>
                              </p:par>
                            </p:childTnLst>
                          </p:cTn>
                        </p:par>
                        <p:par>
                          <p:cTn id="18" fill="hold" nodeType="afterGroup">
                            <p:stCondLst>
                              <p:cond delay="1500"/>
                            </p:stCondLst>
                            <p:childTnLst>
                              <p:par>
                                <p:cTn id="19" presetID="12" presetClass="entr" presetSubtype="2" fill="hold"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500"/>
                                        <p:tgtEl>
                                          <p:spTgt spid="42"/>
                                        </p:tgtEl>
                                        <p:attrNameLst>
                                          <p:attrName>ppt_x</p:attrName>
                                        </p:attrNameLst>
                                      </p:cBhvr>
                                      <p:tavLst>
                                        <p:tav tm="0">
                                          <p:val>
                                            <p:strVal val="#ppt_x+#ppt_w*1.125000"/>
                                          </p:val>
                                        </p:tav>
                                        <p:tav tm="100000">
                                          <p:val>
                                            <p:strVal val="#ppt_x"/>
                                          </p:val>
                                        </p:tav>
                                      </p:tavLst>
                                    </p:anim>
                                    <p:animEffect transition="in" filter="wipe(left)">
                                      <p:cBhvr>
                                        <p:cTn id="22" dur="500"/>
                                        <p:tgtEl>
                                          <p:spTgt spid="42"/>
                                        </p:tgtEl>
                                      </p:cBhvr>
                                    </p:animEffect>
                                  </p:childTnLst>
                                </p:cTn>
                              </p:par>
                            </p:childTnLst>
                          </p:cTn>
                        </p:par>
                        <p:par>
                          <p:cTn id="23" fill="hold" nodeType="afterGroup">
                            <p:stCondLst>
                              <p:cond delay="2000"/>
                            </p:stCondLst>
                            <p:childTnLst>
                              <p:par>
                                <p:cTn id="24" presetID="12" presetClass="entr" presetSubtype="8" fill="hold"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500"/>
                                        <p:tgtEl>
                                          <p:spTgt spid="36"/>
                                        </p:tgtEl>
                                        <p:attrNameLst>
                                          <p:attrName>ppt_x</p:attrName>
                                        </p:attrNameLst>
                                      </p:cBhvr>
                                      <p:tavLst>
                                        <p:tav tm="0">
                                          <p:val>
                                            <p:strVal val="#ppt_x-#ppt_w*1.125000"/>
                                          </p:val>
                                        </p:tav>
                                        <p:tav tm="100000">
                                          <p:val>
                                            <p:strVal val="#ppt_x"/>
                                          </p:val>
                                        </p:tav>
                                      </p:tavLst>
                                    </p:anim>
                                    <p:animEffect transition="in" filter="wipe(right)">
                                      <p:cBhvr>
                                        <p:cTn id="27" dur="500"/>
                                        <p:tgtEl>
                                          <p:spTgt spid="36"/>
                                        </p:tgtEl>
                                      </p:cBhvr>
                                    </p:animEffect>
                                  </p:childTnLst>
                                </p:cTn>
                              </p:par>
                            </p:childTnLst>
                          </p:cTn>
                        </p:par>
                        <p:par>
                          <p:cTn id="28" fill="hold" nodeType="afterGroup">
                            <p:stCondLst>
                              <p:cond delay="2500"/>
                            </p:stCondLst>
                            <p:childTnLst>
                              <p:par>
                                <p:cTn id="29" presetID="12" presetClass="entr" presetSubtype="2"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p:tgtEl>
                                          <p:spTgt spid="39"/>
                                        </p:tgtEl>
                                        <p:attrNameLst>
                                          <p:attrName>ppt_x</p:attrName>
                                        </p:attrNameLst>
                                      </p:cBhvr>
                                      <p:tavLst>
                                        <p:tav tm="0">
                                          <p:val>
                                            <p:strVal val="#ppt_x+#ppt_w*1.125000"/>
                                          </p:val>
                                        </p:tav>
                                        <p:tav tm="100000">
                                          <p:val>
                                            <p:strVal val="#ppt_x"/>
                                          </p:val>
                                        </p:tav>
                                      </p:tavLst>
                                    </p:anim>
                                    <p:animEffect transition="in" filter="wipe(left)">
                                      <p:cBhvr>
                                        <p:cTn id="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 name="组合 5"/>
          <p:cNvGrpSpPr/>
          <p:nvPr/>
        </p:nvGrpSpPr>
        <p:grpSpPr>
          <a:xfrm>
            <a:off x="3509125" y="3996806"/>
            <a:ext cx="1658403" cy="1660350"/>
            <a:chOff x="3509125" y="3996806"/>
            <a:chExt cx="1658403" cy="1660350"/>
          </a:xfrm>
        </p:grpSpPr>
        <p:sp>
          <p:nvSpPr>
            <p:cNvPr id="60" name="MH_Other_1"/>
            <p:cNvSpPr/>
            <p:nvPr>
              <p:custDataLst>
                <p:tags r:id="rId3"/>
              </p:custDataLst>
            </p:nvPr>
          </p:nvSpPr>
          <p:spPr>
            <a:xfrm>
              <a:off x="3509125" y="3996806"/>
              <a:ext cx="1658403" cy="1660350"/>
            </a:xfrm>
            <a:prstGeom prst="ellipse">
              <a:avLst/>
            </a:prstGeom>
            <a:solidFill>
              <a:schemeClr val="accent3"/>
            </a:solidFill>
            <a:ln w="3175" cmpd="sng">
              <a:noFill/>
            </a:ln>
            <a:effectLst>
              <a:outerShdw blurRad="177800" dist="88900" dir="9000000" algn="tr"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scene3d>
                <a:camera prst="orthographicFront"/>
                <a:lightRig rig="threePt" dir="t"/>
              </a:scene3d>
              <a:sp3d contourW="12700"/>
            </a:bodyPr>
            <a:lstStyle/>
            <a:p>
              <a:pPr algn="ctr">
                <a:defRPr/>
              </a:pPr>
              <a:endParaRPr lang="zh-CN" altLang="en-US">
                <a:solidFill>
                  <a:srgbClr val="4D4D4D"/>
                </a:solidFill>
                <a:cs typeface="+mn-ea"/>
                <a:sym typeface="+mn-lt"/>
              </a:endParaRPr>
            </a:p>
          </p:txBody>
        </p:sp>
        <p:sp>
          <p:nvSpPr>
            <p:cNvPr id="61" name="MH_SubTitle_1"/>
            <p:cNvSpPr/>
            <p:nvPr>
              <p:custDataLst>
                <p:tags r:id="rId4"/>
              </p:custDataLst>
            </p:nvPr>
          </p:nvSpPr>
          <p:spPr>
            <a:xfrm>
              <a:off x="3648792" y="4137101"/>
              <a:ext cx="1379398" cy="1379398"/>
            </a:xfrm>
            <a:prstGeom prst="ellipse">
              <a:avLst/>
            </a:prstGeom>
            <a:solidFill>
              <a:srgbClr val="FFFFFF"/>
            </a:solidFill>
            <a:ln w="12700" cmpd="sng">
              <a:noFill/>
            </a:ln>
            <a:effectLst>
              <a:innerShdw blurRad="63500" dist="50800" dir="19800000">
                <a:schemeClr val="tx1">
                  <a:lumMod val="65000"/>
                  <a:lumOff val="35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scene3d>
                <a:camera prst="orthographicFront"/>
                <a:lightRig rig="threePt" dir="t"/>
              </a:scene3d>
              <a:sp3d contourW="12700"/>
            </a:bodyPr>
            <a:lstStyle/>
            <a:p>
              <a:pPr algn="ctr">
                <a:defRPr/>
              </a:pPr>
              <a:r>
                <a:rPr lang="zh-CN" altLang="en-US" sz="2000" b="1">
                  <a:solidFill>
                    <a:srgbClr val="4D4D4D"/>
                  </a:solidFill>
                  <a:cs typeface="+mn-ea"/>
                  <a:sym typeface="+mn-lt"/>
                </a:rPr>
                <a:t>标题文字添加</a:t>
              </a:r>
              <a:endParaRPr lang="zh-CN" altLang="en-US" sz="2000" b="1">
                <a:solidFill>
                  <a:srgbClr val="4D4D4D"/>
                </a:solidFill>
                <a:cs typeface="+mn-ea"/>
                <a:sym typeface="+mn-lt"/>
              </a:endParaRPr>
            </a:p>
          </p:txBody>
        </p:sp>
      </p:grpSp>
      <p:grpSp>
        <p:nvGrpSpPr>
          <p:cNvPr id="8" name="组合 7"/>
          <p:cNvGrpSpPr/>
          <p:nvPr/>
        </p:nvGrpSpPr>
        <p:grpSpPr>
          <a:xfrm>
            <a:off x="4529084" y="2780257"/>
            <a:ext cx="1311929" cy="1311929"/>
            <a:chOff x="4529084" y="2780257"/>
            <a:chExt cx="1311929" cy="1311929"/>
          </a:xfrm>
        </p:grpSpPr>
        <p:sp>
          <p:nvSpPr>
            <p:cNvPr id="62" name="MH_Other_2"/>
            <p:cNvSpPr/>
            <p:nvPr>
              <p:custDataLst>
                <p:tags r:id="rId5"/>
              </p:custDataLst>
            </p:nvPr>
          </p:nvSpPr>
          <p:spPr>
            <a:xfrm>
              <a:off x="4529084" y="2780257"/>
              <a:ext cx="1311929" cy="1311929"/>
            </a:xfrm>
            <a:prstGeom prst="ellipse">
              <a:avLst/>
            </a:prstGeom>
            <a:solidFill>
              <a:srgbClr val="029676"/>
            </a:solidFill>
            <a:ln w="3175" cmpd="sng">
              <a:noFill/>
            </a:ln>
            <a:effectLst>
              <a:outerShdw blurRad="177800" dist="88900" dir="9000000" algn="tr"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scene3d>
                <a:camera prst="orthographicFront"/>
                <a:lightRig rig="threePt" dir="t"/>
              </a:scene3d>
              <a:sp3d contourW="12700"/>
            </a:bodyPr>
            <a:lstStyle/>
            <a:p>
              <a:pPr algn="ctr">
                <a:defRPr/>
              </a:pPr>
              <a:endParaRPr lang="zh-CN" altLang="en-US">
                <a:solidFill>
                  <a:srgbClr val="4D4D4D"/>
                </a:solidFill>
                <a:cs typeface="+mn-ea"/>
                <a:sym typeface="+mn-lt"/>
              </a:endParaRPr>
            </a:p>
          </p:txBody>
        </p:sp>
        <p:sp>
          <p:nvSpPr>
            <p:cNvPr id="63" name="MH_SubTitle_3"/>
            <p:cNvSpPr/>
            <p:nvPr>
              <p:custDataLst>
                <p:tags r:id="rId6"/>
              </p:custDataLst>
            </p:nvPr>
          </p:nvSpPr>
          <p:spPr>
            <a:xfrm>
              <a:off x="4639269" y="2891382"/>
              <a:ext cx="1090345" cy="1090345"/>
            </a:xfrm>
            <a:prstGeom prst="ellipse">
              <a:avLst/>
            </a:prstGeom>
            <a:solidFill>
              <a:srgbClr val="FFFFFF"/>
            </a:solidFill>
            <a:ln w="12700" cmpd="sng">
              <a:noFill/>
            </a:ln>
            <a:effectLst>
              <a:innerShdw blurRad="63500" dist="50800" dir="19800000">
                <a:schemeClr val="tx1">
                  <a:lumMod val="65000"/>
                  <a:lumOff val="35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scene3d>
                <a:camera prst="orthographicFront"/>
                <a:lightRig rig="threePt" dir="t"/>
              </a:scene3d>
              <a:sp3d contourW="12700"/>
            </a:bodyPr>
            <a:lstStyle/>
            <a:p>
              <a:pPr algn="ctr">
                <a:defRPr/>
              </a:pPr>
              <a:r>
                <a:rPr lang="zh-CN" altLang="en-US" b="1">
                  <a:solidFill>
                    <a:srgbClr val="4D4D4D"/>
                  </a:solidFill>
                  <a:cs typeface="+mn-ea"/>
                  <a:sym typeface="+mn-lt"/>
                </a:rPr>
                <a:t>标题文字添加</a:t>
              </a:r>
              <a:endParaRPr lang="zh-CN" altLang="en-US" b="1">
                <a:solidFill>
                  <a:srgbClr val="4D4D4D"/>
                </a:solidFill>
                <a:cs typeface="+mn-ea"/>
                <a:sym typeface="+mn-lt"/>
              </a:endParaRPr>
            </a:p>
          </p:txBody>
        </p:sp>
      </p:grpSp>
      <p:grpSp>
        <p:nvGrpSpPr>
          <p:cNvPr id="7" name="组合 6"/>
          <p:cNvGrpSpPr/>
          <p:nvPr/>
        </p:nvGrpSpPr>
        <p:grpSpPr>
          <a:xfrm>
            <a:off x="2222501" y="1657136"/>
            <a:ext cx="2341619" cy="2339672"/>
            <a:chOff x="2222501" y="1657136"/>
            <a:chExt cx="2341619" cy="2339672"/>
          </a:xfrm>
        </p:grpSpPr>
        <p:sp>
          <p:nvSpPr>
            <p:cNvPr id="64" name="MH_Other_3"/>
            <p:cNvSpPr/>
            <p:nvPr>
              <p:custDataLst>
                <p:tags r:id="rId7"/>
              </p:custDataLst>
            </p:nvPr>
          </p:nvSpPr>
          <p:spPr>
            <a:xfrm>
              <a:off x="2222501" y="1657136"/>
              <a:ext cx="2341619" cy="2339672"/>
            </a:xfrm>
            <a:prstGeom prst="ellipse">
              <a:avLst/>
            </a:prstGeom>
            <a:solidFill>
              <a:srgbClr val="029676"/>
            </a:solidFill>
            <a:ln w="3175" cmpd="sng">
              <a:noFill/>
            </a:ln>
            <a:effectLst>
              <a:outerShdw blurRad="177800" dist="88900" dir="9000000" algn="tr"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scene3d>
                <a:camera prst="orthographicFront"/>
                <a:lightRig rig="threePt" dir="t"/>
              </a:scene3d>
              <a:sp3d contourW="12700"/>
            </a:bodyPr>
            <a:lstStyle/>
            <a:p>
              <a:pPr algn="ctr">
                <a:defRPr/>
              </a:pPr>
              <a:endParaRPr lang="zh-CN" altLang="en-US">
                <a:solidFill>
                  <a:srgbClr val="4D4D4D"/>
                </a:solidFill>
                <a:cs typeface="+mn-ea"/>
                <a:sym typeface="+mn-lt"/>
              </a:endParaRPr>
            </a:p>
          </p:txBody>
        </p:sp>
        <p:sp>
          <p:nvSpPr>
            <p:cNvPr id="66" name="MH_Title_1"/>
            <p:cNvSpPr/>
            <p:nvPr>
              <p:custDataLst>
                <p:tags r:id="rId8"/>
              </p:custDataLst>
            </p:nvPr>
          </p:nvSpPr>
          <p:spPr>
            <a:xfrm>
              <a:off x="2447126" y="1881151"/>
              <a:ext cx="1891364" cy="1891364"/>
            </a:xfrm>
            <a:prstGeom prst="ellipse">
              <a:avLst/>
            </a:prstGeom>
            <a:solidFill>
              <a:srgbClr val="FFFFFF"/>
            </a:solidFill>
            <a:ln w="12700" cmpd="sng">
              <a:noFill/>
            </a:ln>
            <a:effectLst>
              <a:innerShdw blurRad="63500" dist="508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scene3d>
                <a:camera prst="orthographicFront"/>
                <a:lightRig rig="threePt" dir="t"/>
              </a:scene3d>
              <a:sp3d contourW="12700"/>
            </a:bodyPr>
            <a:lstStyle/>
            <a:p>
              <a:pPr algn="ctr">
                <a:defRPr/>
              </a:pPr>
              <a:r>
                <a:rPr lang="zh-CN" altLang="en-US" sz="2000" b="1">
                  <a:solidFill>
                    <a:srgbClr val="4D4D4D"/>
                  </a:solidFill>
                  <a:cs typeface="+mn-ea"/>
                  <a:sym typeface="+mn-lt"/>
                </a:rPr>
                <a:t>标题文字</a:t>
              </a:r>
              <a:endParaRPr lang="en-US" altLang="zh-CN" sz="2000" b="1">
                <a:solidFill>
                  <a:srgbClr val="4D4D4D"/>
                </a:solidFill>
                <a:cs typeface="+mn-ea"/>
                <a:sym typeface="+mn-lt"/>
              </a:endParaRPr>
            </a:p>
            <a:p>
              <a:pPr algn="ctr">
                <a:defRPr/>
              </a:pPr>
              <a:r>
                <a:rPr lang="zh-CN" altLang="en-US" sz="2000" b="1">
                  <a:solidFill>
                    <a:srgbClr val="4D4D4D"/>
                  </a:solidFill>
                  <a:cs typeface="+mn-ea"/>
                  <a:sym typeface="+mn-lt"/>
                </a:rPr>
                <a:t>添加</a:t>
              </a:r>
              <a:endParaRPr lang="zh-CN" altLang="en-US" sz="2000" b="1">
                <a:solidFill>
                  <a:srgbClr val="4D4D4D"/>
                </a:solidFill>
                <a:cs typeface="+mn-ea"/>
                <a:sym typeface="+mn-lt"/>
              </a:endParaRPr>
            </a:p>
          </p:txBody>
        </p:sp>
      </p:grpSp>
      <p:grpSp>
        <p:nvGrpSpPr>
          <p:cNvPr id="3" name="组合 2"/>
          <p:cNvGrpSpPr/>
          <p:nvPr/>
        </p:nvGrpSpPr>
        <p:grpSpPr>
          <a:xfrm>
            <a:off x="7627883" y="3656173"/>
            <a:ext cx="2341618" cy="2341617"/>
            <a:chOff x="7627883" y="3656173"/>
            <a:chExt cx="2341618" cy="2341617"/>
          </a:xfrm>
        </p:grpSpPr>
        <p:sp>
          <p:nvSpPr>
            <p:cNvPr id="77" name="MH_Other_4"/>
            <p:cNvSpPr/>
            <p:nvPr>
              <p:custDataLst>
                <p:tags r:id="rId9"/>
              </p:custDataLst>
            </p:nvPr>
          </p:nvSpPr>
          <p:spPr>
            <a:xfrm>
              <a:off x="7627883" y="3656173"/>
              <a:ext cx="2341618" cy="2341617"/>
            </a:xfrm>
            <a:prstGeom prst="ellipse">
              <a:avLst/>
            </a:prstGeom>
            <a:solidFill>
              <a:schemeClr val="accent5"/>
            </a:solidFill>
            <a:ln w="3175" cmpd="sng">
              <a:noFill/>
            </a:ln>
            <a:effectLst>
              <a:outerShdw blurRad="177800" dist="88900" dir="9000000" algn="tr"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scene3d>
                <a:camera prst="orthographicFront"/>
                <a:lightRig rig="threePt" dir="t"/>
              </a:scene3d>
              <a:sp3d contourW="12700"/>
            </a:bodyPr>
            <a:lstStyle/>
            <a:p>
              <a:pPr algn="ctr">
                <a:defRPr/>
              </a:pPr>
              <a:endParaRPr lang="zh-CN" altLang="en-US">
                <a:solidFill>
                  <a:srgbClr val="4D4D4D"/>
                </a:solidFill>
                <a:cs typeface="+mn-ea"/>
                <a:sym typeface="+mn-lt"/>
              </a:endParaRPr>
            </a:p>
          </p:txBody>
        </p:sp>
        <p:sp>
          <p:nvSpPr>
            <p:cNvPr id="78" name="MH_Title_2"/>
            <p:cNvSpPr/>
            <p:nvPr>
              <p:custDataLst>
                <p:tags r:id="rId10"/>
              </p:custDataLst>
            </p:nvPr>
          </p:nvSpPr>
          <p:spPr>
            <a:xfrm>
              <a:off x="7853512" y="3881117"/>
              <a:ext cx="1891364" cy="1891364"/>
            </a:xfrm>
            <a:prstGeom prst="ellipse">
              <a:avLst/>
            </a:prstGeom>
            <a:solidFill>
              <a:srgbClr val="FFFFFF"/>
            </a:solidFill>
            <a:ln w="12700" cmpd="sng">
              <a:noFill/>
            </a:ln>
            <a:effectLst>
              <a:innerShdw blurRad="63500" dist="508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scene3d>
                <a:camera prst="orthographicFront"/>
                <a:lightRig rig="threePt" dir="t"/>
              </a:scene3d>
              <a:sp3d contourW="12700"/>
            </a:bodyPr>
            <a:lstStyle/>
            <a:p>
              <a:pPr algn="ctr">
                <a:defRPr/>
              </a:pPr>
              <a:r>
                <a:rPr lang="zh-CN" altLang="en-US" sz="2000" b="1">
                  <a:solidFill>
                    <a:srgbClr val="4D4D4D"/>
                  </a:solidFill>
                  <a:cs typeface="+mn-ea"/>
                  <a:sym typeface="+mn-lt"/>
                </a:rPr>
                <a:t>标题文字</a:t>
              </a:r>
              <a:endParaRPr lang="en-US" altLang="zh-CN" sz="2000" b="1">
                <a:solidFill>
                  <a:srgbClr val="4D4D4D"/>
                </a:solidFill>
                <a:cs typeface="+mn-ea"/>
                <a:sym typeface="+mn-lt"/>
              </a:endParaRPr>
            </a:p>
            <a:p>
              <a:pPr algn="ctr">
                <a:defRPr/>
              </a:pPr>
              <a:r>
                <a:rPr lang="zh-CN" altLang="en-US" sz="2000" b="1">
                  <a:solidFill>
                    <a:srgbClr val="4D4D4D"/>
                  </a:solidFill>
                  <a:cs typeface="+mn-ea"/>
                  <a:sym typeface="+mn-lt"/>
                </a:rPr>
                <a:t>添加</a:t>
              </a:r>
              <a:endParaRPr lang="zh-CN" altLang="en-US" sz="2000" b="1">
                <a:solidFill>
                  <a:srgbClr val="4D4D4D"/>
                </a:solidFill>
                <a:cs typeface="+mn-ea"/>
                <a:sym typeface="+mn-lt"/>
              </a:endParaRPr>
            </a:p>
          </p:txBody>
        </p:sp>
      </p:grpSp>
      <p:grpSp>
        <p:nvGrpSpPr>
          <p:cNvPr id="5" name="组合 4"/>
          <p:cNvGrpSpPr/>
          <p:nvPr/>
        </p:nvGrpSpPr>
        <p:grpSpPr>
          <a:xfrm>
            <a:off x="6205005" y="4136954"/>
            <a:ext cx="1311929" cy="1311929"/>
            <a:chOff x="6205005" y="4136954"/>
            <a:chExt cx="1311929" cy="1311929"/>
          </a:xfrm>
        </p:grpSpPr>
        <p:sp>
          <p:nvSpPr>
            <p:cNvPr id="80" name="MH_Other_5"/>
            <p:cNvSpPr/>
            <p:nvPr>
              <p:custDataLst>
                <p:tags r:id="rId11"/>
              </p:custDataLst>
            </p:nvPr>
          </p:nvSpPr>
          <p:spPr>
            <a:xfrm>
              <a:off x="6205005" y="4136954"/>
              <a:ext cx="1311929" cy="1311929"/>
            </a:xfrm>
            <a:prstGeom prst="ellipse">
              <a:avLst/>
            </a:prstGeom>
            <a:solidFill>
              <a:srgbClr val="029676"/>
            </a:solidFill>
            <a:ln w="3175" cmpd="sng">
              <a:noFill/>
            </a:ln>
            <a:effectLst>
              <a:outerShdw blurRad="177800" dist="88900" dir="9000000" algn="tr"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scene3d>
                <a:camera prst="orthographicFront"/>
                <a:lightRig rig="threePt" dir="t"/>
              </a:scene3d>
              <a:sp3d contourW="12700"/>
            </a:bodyPr>
            <a:lstStyle/>
            <a:p>
              <a:pPr algn="ctr">
                <a:defRPr/>
              </a:pPr>
              <a:endParaRPr lang="zh-CN" altLang="en-US">
                <a:solidFill>
                  <a:srgbClr val="4D4D4D"/>
                </a:solidFill>
                <a:cs typeface="+mn-ea"/>
                <a:sym typeface="+mn-lt"/>
              </a:endParaRPr>
            </a:p>
          </p:txBody>
        </p:sp>
        <p:sp>
          <p:nvSpPr>
            <p:cNvPr id="81" name="MH_SubTitle_4"/>
            <p:cNvSpPr/>
            <p:nvPr>
              <p:custDataLst>
                <p:tags r:id="rId12"/>
              </p:custDataLst>
            </p:nvPr>
          </p:nvSpPr>
          <p:spPr>
            <a:xfrm>
              <a:off x="6315526" y="4247653"/>
              <a:ext cx="1090345" cy="1090345"/>
            </a:xfrm>
            <a:prstGeom prst="ellipse">
              <a:avLst/>
            </a:prstGeom>
            <a:solidFill>
              <a:srgbClr val="FFFFFF"/>
            </a:solidFill>
            <a:ln w="12700" cmpd="sng">
              <a:noFill/>
            </a:ln>
            <a:effectLst>
              <a:innerShdw blurRad="63500" dist="50800" dir="19800000">
                <a:schemeClr val="tx1">
                  <a:lumMod val="65000"/>
                  <a:lumOff val="35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scene3d>
                <a:camera prst="orthographicFront"/>
                <a:lightRig rig="threePt" dir="t"/>
              </a:scene3d>
              <a:sp3d contourW="12700"/>
            </a:bodyPr>
            <a:lstStyle/>
            <a:p>
              <a:pPr algn="ctr">
                <a:defRPr/>
              </a:pPr>
              <a:r>
                <a:rPr lang="zh-CN" altLang="en-US" b="1">
                  <a:solidFill>
                    <a:srgbClr val="4D4D4D"/>
                  </a:solidFill>
                  <a:cs typeface="+mn-ea"/>
                  <a:sym typeface="+mn-lt"/>
                </a:rPr>
                <a:t>标题文字添加</a:t>
              </a:r>
              <a:endParaRPr lang="zh-CN" altLang="en-US" b="1">
                <a:solidFill>
                  <a:srgbClr val="4D4D4D"/>
                </a:solidFill>
                <a:cs typeface="+mn-ea"/>
                <a:sym typeface="+mn-lt"/>
              </a:endParaRPr>
            </a:p>
          </p:txBody>
        </p:sp>
      </p:grpSp>
      <p:grpSp>
        <p:nvGrpSpPr>
          <p:cNvPr id="4" name="组合 3"/>
          <p:cNvGrpSpPr/>
          <p:nvPr/>
        </p:nvGrpSpPr>
        <p:grpSpPr>
          <a:xfrm>
            <a:off x="6687731" y="2252758"/>
            <a:ext cx="1658403" cy="1660350"/>
            <a:chOff x="6687731" y="2252758"/>
            <a:chExt cx="1658403" cy="1660350"/>
          </a:xfrm>
        </p:grpSpPr>
        <p:sp>
          <p:nvSpPr>
            <p:cNvPr id="83" name="MH_Other_6"/>
            <p:cNvSpPr/>
            <p:nvPr>
              <p:custDataLst>
                <p:tags r:id="rId13"/>
              </p:custDataLst>
            </p:nvPr>
          </p:nvSpPr>
          <p:spPr>
            <a:xfrm>
              <a:off x="6687731" y="2252758"/>
              <a:ext cx="1658403" cy="1660350"/>
            </a:xfrm>
            <a:prstGeom prst="ellipse">
              <a:avLst/>
            </a:prstGeom>
            <a:solidFill>
              <a:schemeClr val="tx1">
                <a:lumMod val="65000"/>
                <a:lumOff val="35000"/>
              </a:schemeClr>
            </a:solidFill>
            <a:ln w="3175" cmpd="sng">
              <a:noFill/>
            </a:ln>
            <a:effectLst>
              <a:outerShdw blurRad="177800" dist="88900" dir="9000000" algn="tr"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scene3d>
                <a:camera prst="orthographicFront"/>
                <a:lightRig rig="threePt" dir="t"/>
              </a:scene3d>
              <a:sp3d contourW="12700"/>
            </a:bodyPr>
            <a:lstStyle/>
            <a:p>
              <a:pPr algn="ctr">
                <a:defRPr/>
              </a:pPr>
              <a:endParaRPr lang="zh-CN" altLang="en-US" sz="1600">
                <a:solidFill>
                  <a:srgbClr val="4D4D4D"/>
                </a:solidFill>
                <a:cs typeface="+mn-ea"/>
                <a:sym typeface="+mn-lt"/>
              </a:endParaRPr>
            </a:p>
          </p:txBody>
        </p:sp>
        <p:sp>
          <p:nvSpPr>
            <p:cNvPr id="84" name="MH_SubTitle_2"/>
            <p:cNvSpPr/>
            <p:nvPr>
              <p:custDataLst>
                <p:tags r:id="rId14"/>
              </p:custDataLst>
            </p:nvPr>
          </p:nvSpPr>
          <p:spPr>
            <a:xfrm>
              <a:off x="6826725" y="2393117"/>
              <a:ext cx="1379398" cy="1379398"/>
            </a:xfrm>
            <a:prstGeom prst="ellipse">
              <a:avLst/>
            </a:prstGeom>
            <a:solidFill>
              <a:srgbClr val="FFFFFF"/>
            </a:solidFill>
            <a:ln w="12700" cmpd="sng">
              <a:noFill/>
            </a:ln>
            <a:effectLst>
              <a:innerShdw blurRad="63500" dist="50800" dir="19800000">
                <a:schemeClr val="tx1">
                  <a:lumMod val="65000"/>
                  <a:lumOff val="35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scene3d>
                <a:camera prst="orthographicFront"/>
                <a:lightRig rig="threePt" dir="t"/>
              </a:scene3d>
              <a:sp3d contourW="12700"/>
            </a:bodyPr>
            <a:lstStyle/>
            <a:p>
              <a:pPr algn="ctr">
                <a:defRPr/>
              </a:pPr>
              <a:r>
                <a:rPr lang="zh-CN" altLang="en-US" sz="2000" b="1">
                  <a:solidFill>
                    <a:srgbClr val="4D4D4D"/>
                  </a:solidFill>
                  <a:cs typeface="+mn-ea"/>
                  <a:sym typeface="+mn-lt"/>
                </a:rPr>
                <a:t>标题文字添加</a:t>
              </a:r>
              <a:endParaRPr lang="zh-CN" altLang="en-US" sz="2000" b="1">
                <a:solidFill>
                  <a:srgbClr val="4D4D4D"/>
                </a:solidFill>
                <a:cs typeface="+mn-ea"/>
                <a:sym typeface="+mn-lt"/>
              </a:endParaRPr>
            </a:p>
          </p:txBody>
        </p:sp>
      </p:grpSp>
      <p:grpSp>
        <p:nvGrpSpPr>
          <p:cNvPr id="27" name="组合 26"/>
          <p:cNvGrpSpPr/>
          <p:nvPr/>
        </p:nvGrpSpPr>
        <p:grpSpPr>
          <a:xfrm>
            <a:off x="787654" y="609042"/>
            <a:ext cx="7921292" cy="686733"/>
            <a:chOff x="787654" y="609042"/>
            <a:chExt cx="7921292" cy="686733"/>
          </a:xfrm>
        </p:grpSpPr>
        <p:grpSp>
          <p:nvGrpSpPr>
            <p:cNvPr id="28" name="组合 27"/>
            <p:cNvGrpSpPr/>
            <p:nvPr/>
          </p:nvGrpSpPr>
          <p:grpSpPr>
            <a:xfrm>
              <a:off x="787654" y="772555"/>
              <a:ext cx="7921292" cy="523220"/>
              <a:chOff x="1518453" y="330611"/>
              <a:chExt cx="7921292" cy="523220"/>
            </a:xfrm>
          </p:grpSpPr>
          <p:sp>
            <p:nvSpPr>
              <p:cNvPr id="30" name="文本框 29"/>
              <p:cNvSpPr txBox="1"/>
              <p:nvPr/>
            </p:nvSpPr>
            <p:spPr>
              <a:xfrm>
                <a:off x="1518453" y="330611"/>
                <a:ext cx="4475526" cy="523220"/>
              </a:xfrm>
              <a:prstGeom prst="rect">
                <a:avLst/>
              </a:prstGeom>
              <a:noFill/>
            </p:spPr>
            <p:txBody>
              <a:bodyPr wrap="square" rtlCol="0">
                <a:spAutoFit/>
                <a:scene3d>
                  <a:camera prst="orthographicFront"/>
                  <a:lightRig rig="threePt" dir="t"/>
                </a:scene3d>
                <a:sp3d contourW="12700"/>
              </a:bodyPr>
              <a:lstStyle/>
              <a:p>
                <a:r>
                  <a:rPr lang="zh-CN" altLang="en-US" sz="2800" b="1">
                    <a:solidFill>
                      <a:schemeClr val="tx1">
                        <a:lumMod val="75000"/>
                        <a:lumOff val="25000"/>
                      </a:schemeClr>
                    </a:solidFill>
                    <a:cs typeface="+mn-ea"/>
                    <a:sym typeface="+mn-lt"/>
                  </a:rPr>
                  <a:t>标题文字添加此处</a:t>
                </a:r>
                <a:endParaRPr lang="zh-CN" altLang="en-US" sz="2800" b="1">
                  <a:solidFill>
                    <a:schemeClr val="tx1">
                      <a:lumMod val="75000"/>
                      <a:lumOff val="25000"/>
                    </a:schemeClr>
                  </a:solidFill>
                  <a:cs typeface="+mn-ea"/>
                  <a:sym typeface="+mn-lt"/>
                </a:endParaRPr>
              </a:p>
            </p:txBody>
          </p:sp>
          <p:sp>
            <p:nvSpPr>
              <p:cNvPr id="31" name="文本框 30"/>
              <p:cNvSpPr txBox="1"/>
              <p:nvPr/>
            </p:nvSpPr>
            <p:spPr>
              <a:xfrm>
                <a:off x="4553753" y="549973"/>
                <a:ext cx="4885992" cy="261354"/>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00">
                    <a:solidFill>
                      <a:schemeClr val="bg1">
                        <a:lumMod val="50000"/>
                      </a:schemeClr>
                    </a:solidFill>
                    <a:cs typeface="+mn-ea"/>
                    <a:sym typeface="+mn-lt"/>
                  </a:rPr>
                  <a:t>print the presentation and make it into a film to be used in a wider field</a:t>
                </a:r>
                <a:endParaRPr lang="en-US" altLang="zh-CN" sz="1000">
                  <a:solidFill>
                    <a:schemeClr val="bg1">
                      <a:lumMod val="50000"/>
                    </a:schemeClr>
                  </a:solidFill>
                  <a:cs typeface="+mn-ea"/>
                  <a:sym typeface="+mn-lt"/>
                </a:endParaRPr>
              </a:p>
            </p:txBody>
          </p:sp>
        </p:grpSp>
        <p:sp>
          <p:nvSpPr>
            <p:cNvPr id="29" name="矩形 28"/>
            <p:cNvSpPr/>
            <p:nvPr/>
          </p:nvSpPr>
          <p:spPr>
            <a:xfrm>
              <a:off x="874713" y="609042"/>
              <a:ext cx="1370806" cy="139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ustDataLst>
      <p:tags r:id="rId15"/>
    </p:custDataLst>
  </p:cSld>
  <p:clrMapOvr>
    <a:masterClrMapping/>
  </p:clrMapOvr>
  <mc:AlternateContent>
    <mc:Choice xmlns:p14="http://schemas.microsoft.com/office/powerpoint/2010/main" Requires="p14">
      <p:transition advTm="3000" p14:dur="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52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anim calcmode="lin" valueType="num">
                                      <p:cBhvr>
                                        <p:cTn id="10" dur="500" fill="hold"/>
                                        <p:tgtEl>
                                          <p:spTgt spid="7"/>
                                        </p:tgtEl>
                                        <p:attrNameLst>
                                          <p:attrName>ppt_x</p:attrName>
                                        </p:attrNameLst>
                                      </p:cBhvr>
                                      <p:tavLst>
                                        <p:tav tm="0">
                                          <p:val>
                                            <p:fltVal val="0.5"/>
                                          </p:val>
                                        </p:tav>
                                        <p:tav tm="100000">
                                          <p:val>
                                            <p:strVal val="#ppt_x"/>
                                          </p:val>
                                        </p:tav>
                                      </p:tavLst>
                                    </p:anim>
                                    <p:anim calcmode="lin" valueType="num">
                                      <p:cBhvr>
                                        <p:cTn id="11" dur="500" fill="hold"/>
                                        <p:tgtEl>
                                          <p:spTgt spid="7"/>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75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anim calcmode="lin" valueType="num">
                                      <p:cBhvr>
                                        <p:cTn id="17" dur="500" fill="hold"/>
                                        <p:tgtEl>
                                          <p:spTgt spid="8"/>
                                        </p:tgtEl>
                                        <p:attrNameLst>
                                          <p:attrName>ppt_x</p:attrName>
                                        </p:attrNameLst>
                                      </p:cBhvr>
                                      <p:tavLst>
                                        <p:tav tm="0">
                                          <p:val>
                                            <p:fltVal val="0.5"/>
                                          </p:val>
                                        </p:tav>
                                        <p:tav tm="100000">
                                          <p:val>
                                            <p:strVal val="#ppt_x"/>
                                          </p:val>
                                        </p:tav>
                                      </p:tavLst>
                                    </p:anim>
                                    <p:anim calcmode="lin" valueType="num">
                                      <p:cBhvr>
                                        <p:cTn id="18" dur="500" fill="hold"/>
                                        <p:tgtEl>
                                          <p:spTgt spid="8"/>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125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anim calcmode="lin" valueType="num">
                                      <p:cBhvr>
                                        <p:cTn id="24" dur="500" fill="hold"/>
                                        <p:tgtEl>
                                          <p:spTgt spid="6"/>
                                        </p:tgtEl>
                                        <p:attrNameLst>
                                          <p:attrName>ppt_x</p:attrName>
                                        </p:attrNameLst>
                                      </p:cBhvr>
                                      <p:tavLst>
                                        <p:tav tm="0">
                                          <p:val>
                                            <p:fltVal val="0.5"/>
                                          </p:val>
                                        </p:tav>
                                        <p:tav tm="100000">
                                          <p:val>
                                            <p:strVal val="#ppt_x"/>
                                          </p:val>
                                        </p:tav>
                                      </p:tavLst>
                                    </p:anim>
                                    <p:anim calcmode="lin" valueType="num">
                                      <p:cBhvr>
                                        <p:cTn id="25" dur="500" fill="hold"/>
                                        <p:tgtEl>
                                          <p:spTgt spid="6"/>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25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anim calcmode="lin" valueType="num">
                                      <p:cBhvr>
                                        <p:cTn id="31" dur="500" fill="hold"/>
                                        <p:tgtEl>
                                          <p:spTgt spid="5"/>
                                        </p:tgtEl>
                                        <p:attrNameLst>
                                          <p:attrName>ppt_x</p:attrName>
                                        </p:attrNameLst>
                                      </p:cBhvr>
                                      <p:tavLst>
                                        <p:tav tm="0">
                                          <p:val>
                                            <p:fltVal val="0.5"/>
                                          </p:val>
                                        </p:tav>
                                        <p:tav tm="100000">
                                          <p:val>
                                            <p:strVal val="#ppt_x"/>
                                          </p:val>
                                        </p:tav>
                                      </p:tavLst>
                                    </p:anim>
                                    <p:anim calcmode="lin" valueType="num">
                                      <p:cBhvr>
                                        <p:cTn id="32" dur="500" fill="hold"/>
                                        <p:tgtEl>
                                          <p:spTgt spid="5"/>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100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anim calcmode="lin" valueType="num">
                                      <p:cBhvr>
                                        <p:cTn id="38" dur="500" fill="hold"/>
                                        <p:tgtEl>
                                          <p:spTgt spid="4"/>
                                        </p:tgtEl>
                                        <p:attrNameLst>
                                          <p:attrName>ppt_x</p:attrName>
                                        </p:attrNameLst>
                                      </p:cBhvr>
                                      <p:tavLst>
                                        <p:tav tm="0">
                                          <p:val>
                                            <p:fltVal val="0.5"/>
                                          </p:val>
                                        </p:tav>
                                        <p:tav tm="100000">
                                          <p:val>
                                            <p:strVal val="#ppt_x"/>
                                          </p:val>
                                        </p:tav>
                                      </p:tavLst>
                                    </p:anim>
                                    <p:anim calcmode="lin" valueType="num">
                                      <p:cBhvr>
                                        <p:cTn id="39" dur="500" fill="hold"/>
                                        <p:tgtEl>
                                          <p:spTgt spid="4"/>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p:cNvSpPr txBox="1"/>
          <p:nvPr/>
        </p:nvSpPr>
        <p:spPr>
          <a:xfrm>
            <a:off x="4559302" y="4168185"/>
            <a:ext cx="5613398" cy="584584"/>
          </a:xfrm>
          <a:prstGeom prst="rect">
            <a:avLst/>
          </a:prstGeom>
          <a:noFill/>
        </p:spPr>
        <p:txBody>
          <a:bodyPr wrap="square" rtlCol="0">
            <a:spAutoFit/>
            <a:scene3d>
              <a:camera prst="orthographicFront"/>
              <a:lightRig rig="threePt" dir="t"/>
            </a:scene3d>
            <a:sp3d contourW="12700"/>
          </a:bodyPr>
          <a:lstStyle/>
          <a:p>
            <a:pPr lvl="0">
              <a:lnSpc>
                <a:spcPct val="120000"/>
              </a:lnSpc>
              <a:defRPr/>
            </a:pPr>
            <a:r>
              <a:rPr lang="en-US" altLang="zh-CN" sz="1400">
                <a:solidFill>
                  <a:prstClr val="white">
                    <a:lumMod val="50000"/>
                  </a:prstClr>
                </a:solidFill>
                <a:cs typeface="+mn-ea"/>
                <a:sym typeface="+mn-lt"/>
              </a:rPr>
              <a:t>The user can demonstrate on a projector or computer or print the it into a film to be used in a wider field</a:t>
            </a:r>
            <a:endParaRPr lang="en-US" altLang="zh-CN" sz="1400">
              <a:solidFill>
                <a:prstClr val="white">
                  <a:lumMod val="50000"/>
                </a:prstClr>
              </a:solidFill>
              <a:cs typeface="+mn-ea"/>
              <a:sym typeface="+mn-lt"/>
            </a:endParaRPr>
          </a:p>
        </p:txBody>
      </p:sp>
      <p:sp>
        <p:nvSpPr>
          <p:cNvPr id="3" name="文本框 2"/>
          <p:cNvSpPr txBox="1"/>
          <p:nvPr/>
        </p:nvSpPr>
        <p:spPr>
          <a:xfrm>
            <a:off x="4559302" y="3435420"/>
            <a:ext cx="3262432" cy="707886"/>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ct val="0"/>
              </a:spcBef>
              <a:spcAft>
                <a:spcPct val="0"/>
              </a:spcAft>
              <a:buClrTx/>
              <a:buSzTx/>
              <a:buFontTx/>
              <a:buNone/>
              <a:defRPr/>
            </a:pPr>
            <a:r>
              <a:rPr lang="zh-CN" altLang="en-US" sz="4000" b="1" noProof="0">
                <a:solidFill>
                  <a:schemeClr val="tx1">
                    <a:lumMod val="75000"/>
                    <a:lumOff val="25000"/>
                  </a:schemeClr>
                </a:solidFill>
                <a:cs typeface="+mn-ea"/>
                <a:sym typeface="+mn-lt"/>
              </a:rPr>
              <a:t>标题文字添加</a:t>
            </a:r>
            <a:endParaRPr kumimoji="0" lang="zh-CN" altLang="en-US" sz="4000" b="1" u="none" strike="noStrike" kern="1200" cap="none" spc="0" normalizeH="0" baseline="0" noProof="0">
              <a:ln>
                <a:noFill/>
              </a:ln>
              <a:solidFill>
                <a:schemeClr val="tx1">
                  <a:lumMod val="75000"/>
                  <a:lumOff val="25000"/>
                </a:schemeClr>
              </a:solidFill>
              <a:effectLst/>
              <a:uLnTx/>
              <a:uFillTx/>
              <a:cs typeface="+mn-ea"/>
              <a:sym typeface="+mn-lt"/>
            </a:endParaRPr>
          </a:p>
        </p:txBody>
      </p:sp>
      <p:sp>
        <p:nvSpPr>
          <p:cNvPr id="4" name="文本框 3"/>
          <p:cNvSpPr txBox="1"/>
          <p:nvPr/>
        </p:nvSpPr>
        <p:spPr>
          <a:xfrm>
            <a:off x="1689100" y="1898058"/>
            <a:ext cx="2235200" cy="1323439"/>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altLang="zh-CN" sz="4000" b="1" i="1">
                <a:solidFill>
                  <a:schemeClr val="bg1"/>
                </a:solidFill>
                <a:cs typeface="+mn-ea"/>
                <a:sym typeface="+mn-lt"/>
              </a:rPr>
              <a:t>PART 03</a:t>
            </a:r>
            <a:endParaRPr kumimoji="0" lang="zh-CN" altLang="en-US" sz="4000" b="1" i="1" u="none" strike="noStrike" kern="1200" cap="none" spc="0" normalizeH="0" baseline="0" noProof="0">
              <a:ln>
                <a:noFill/>
              </a:ln>
              <a:solidFill>
                <a:schemeClr val="bg1"/>
              </a:solidFill>
              <a:effectLst/>
              <a:uLnTx/>
              <a:uFillTx/>
              <a:cs typeface="+mn-ea"/>
              <a:sym typeface="+mn-lt"/>
            </a:endParaRPr>
          </a:p>
        </p:txBody>
      </p:sp>
    </p:spTree>
  </p:cSld>
  <p:clrMapOvr>
    <a:masterClrMapping/>
  </p:clrMapOvr>
  <mc:AlternateContent>
    <mc:Choice xmlns:p14="http://schemas.microsoft.com/office/powerpoint/2010/main" Requires="p14">
      <p:transition advTm="3000" p14:dur="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1" name="组合 30"/>
          <p:cNvGrpSpPr/>
          <p:nvPr/>
        </p:nvGrpSpPr>
        <p:grpSpPr>
          <a:xfrm>
            <a:off x="5480578" y="3371695"/>
            <a:ext cx="856527" cy="856527"/>
            <a:chOff x="7471457" y="-694481"/>
            <a:chExt cx="856527" cy="856527"/>
          </a:xfrm>
        </p:grpSpPr>
        <p:grpSp>
          <p:nvGrpSpPr>
            <p:cNvPr id="33" name="组合 32"/>
            <p:cNvGrpSpPr/>
            <p:nvPr/>
          </p:nvGrpSpPr>
          <p:grpSpPr>
            <a:xfrm>
              <a:off x="7471457" y="-694481"/>
              <a:ext cx="856527" cy="856527"/>
              <a:chOff x="4299994" y="-439838"/>
              <a:chExt cx="856527" cy="856527"/>
            </a:xfrm>
          </p:grpSpPr>
          <p:sp>
            <p:nvSpPr>
              <p:cNvPr id="37" name="椭圆 36"/>
              <p:cNvSpPr/>
              <p:nvPr/>
            </p:nvSpPr>
            <p:spPr>
              <a:xfrm>
                <a:off x="4375229" y="-364603"/>
                <a:ext cx="706056" cy="70605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2" name="椭圆 41"/>
              <p:cNvSpPr/>
              <p:nvPr/>
            </p:nvSpPr>
            <p:spPr>
              <a:xfrm>
                <a:off x="4299994" y="-439838"/>
                <a:ext cx="856527" cy="85652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34" name="Freeform 5"/>
            <p:cNvSpPr>
              <a:spLocks noEditPoints="1"/>
            </p:cNvSpPr>
            <p:nvPr/>
          </p:nvSpPr>
          <p:spPr bwMode="auto">
            <a:xfrm>
              <a:off x="7624744" y="-496361"/>
              <a:ext cx="549952" cy="460286"/>
            </a:xfrm>
            <a:custGeom>
              <a:gdLst>
                <a:gd name="T0" fmla="*/ 267 w 270"/>
                <a:gd name="T1" fmla="*/ 129 h 225"/>
                <a:gd name="T2" fmla="*/ 141 w 270"/>
                <a:gd name="T3" fmla="*/ 3 h 225"/>
                <a:gd name="T4" fmla="*/ 135 w 270"/>
                <a:gd name="T5" fmla="*/ 0 h 225"/>
                <a:gd name="T6" fmla="*/ 129 w 270"/>
                <a:gd name="T7" fmla="*/ 3 h 225"/>
                <a:gd name="T8" fmla="*/ 3 w 270"/>
                <a:gd name="T9" fmla="*/ 129 h 225"/>
                <a:gd name="T10" fmla="*/ 3 w 270"/>
                <a:gd name="T11" fmla="*/ 140 h 225"/>
                <a:gd name="T12" fmla="*/ 13 w 270"/>
                <a:gd name="T13" fmla="*/ 140 h 225"/>
                <a:gd name="T14" fmla="*/ 37 w 270"/>
                <a:gd name="T15" fmla="*/ 115 h 225"/>
                <a:gd name="T16" fmla="*/ 37 w 270"/>
                <a:gd name="T17" fmla="*/ 215 h 225"/>
                <a:gd name="T18" fmla="*/ 47 w 270"/>
                <a:gd name="T19" fmla="*/ 225 h 225"/>
                <a:gd name="T20" fmla="*/ 103 w 270"/>
                <a:gd name="T21" fmla="*/ 225 h 225"/>
                <a:gd name="T22" fmla="*/ 167 w 270"/>
                <a:gd name="T23" fmla="*/ 225 h 225"/>
                <a:gd name="T24" fmla="*/ 223 w 270"/>
                <a:gd name="T25" fmla="*/ 225 h 225"/>
                <a:gd name="T26" fmla="*/ 229 w 270"/>
                <a:gd name="T27" fmla="*/ 215 h 225"/>
                <a:gd name="T28" fmla="*/ 229 w 270"/>
                <a:gd name="T29" fmla="*/ 116 h 225"/>
                <a:gd name="T30" fmla="*/ 255 w 270"/>
                <a:gd name="T31" fmla="*/ 140 h 225"/>
                <a:gd name="T32" fmla="*/ 261 w 270"/>
                <a:gd name="T33" fmla="*/ 143 h 225"/>
                <a:gd name="T34" fmla="*/ 267 w 270"/>
                <a:gd name="T35" fmla="*/ 140 h 225"/>
                <a:gd name="T36" fmla="*/ 267 w 270"/>
                <a:gd name="T37" fmla="*/ 129 h 225"/>
                <a:gd name="T38" fmla="*/ 157 w 270"/>
                <a:gd name="T39" fmla="*/ 209 h 225"/>
                <a:gd name="T40" fmla="*/ 109 w 270"/>
                <a:gd name="T41" fmla="*/ 209 h 225"/>
                <a:gd name="T42" fmla="*/ 109 w 270"/>
                <a:gd name="T43" fmla="*/ 155 h 225"/>
                <a:gd name="T44" fmla="*/ 123 w 270"/>
                <a:gd name="T45" fmla="*/ 145 h 225"/>
                <a:gd name="T46" fmla="*/ 147 w 270"/>
                <a:gd name="T47" fmla="*/ 145 h 225"/>
                <a:gd name="T48" fmla="*/ 157 w 270"/>
                <a:gd name="T49" fmla="*/ 155 h 225"/>
                <a:gd name="T50" fmla="*/ 157 w 270"/>
                <a:gd name="T51" fmla="*/ 209 h 225"/>
                <a:gd name="T52" fmla="*/ 213 w 270"/>
                <a:gd name="T53" fmla="*/ 209 h 225"/>
                <a:gd name="T54" fmla="*/ 173 w 270"/>
                <a:gd name="T55" fmla="*/ 209 h 225"/>
                <a:gd name="T56" fmla="*/ 173 w 270"/>
                <a:gd name="T57" fmla="*/ 155 h 225"/>
                <a:gd name="T58" fmla="*/ 147 w 270"/>
                <a:gd name="T59" fmla="*/ 129 h 225"/>
                <a:gd name="T60" fmla="*/ 123 w 270"/>
                <a:gd name="T61" fmla="*/ 129 h 225"/>
                <a:gd name="T62" fmla="*/ 93 w 270"/>
                <a:gd name="T63" fmla="*/ 155 h 225"/>
                <a:gd name="T64" fmla="*/ 93 w 270"/>
                <a:gd name="T65" fmla="*/ 209 h 225"/>
                <a:gd name="T66" fmla="*/ 53 w 270"/>
                <a:gd name="T67" fmla="*/ 209 h 225"/>
                <a:gd name="T68" fmla="*/ 53 w 270"/>
                <a:gd name="T69" fmla="*/ 99 h 225"/>
                <a:gd name="T70" fmla="*/ 54 w 270"/>
                <a:gd name="T71" fmla="*/ 99 h 225"/>
                <a:gd name="T72" fmla="*/ 133 w 270"/>
                <a:gd name="T73" fmla="*/ 20 h 225"/>
                <a:gd name="T74" fmla="*/ 213 w 270"/>
                <a:gd name="T75" fmla="*/ 100 h 225"/>
                <a:gd name="T76" fmla="*/ 213 w 270"/>
                <a:gd name="T77" fmla="*/ 209 h 2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0" h="225">
                  <a:moveTo>
                    <a:pt x="267" y="129"/>
                  </a:moveTo>
                  <a:cubicBezTo>
                    <a:pt x="141" y="3"/>
                    <a:pt x="141" y="3"/>
                    <a:pt x="141" y="3"/>
                  </a:cubicBezTo>
                  <a:cubicBezTo>
                    <a:pt x="139" y="1"/>
                    <a:pt x="137" y="0"/>
                    <a:pt x="135" y="0"/>
                  </a:cubicBezTo>
                  <a:cubicBezTo>
                    <a:pt x="133" y="0"/>
                    <a:pt x="131" y="1"/>
                    <a:pt x="129" y="3"/>
                  </a:cubicBezTo>
                  <a:cubicBezTo>
                    <a:pt x="3" y="129"/>
                    <a:pt x="3" y="129"/>
                    <a:pt x="3" y="129"/>
                  </a:cubicBezTo>
                  <a:cubicBezTo>
                    <a:pt x="0" y="132"/>
                    <a:pt x="0" y="137"/>
                    <a:pt x="3" y="140"/>
                  </a:cubicBezTo>
                  <a:cubicBezTo>
                    <a:pt x="6" y="144"/>
                    <a:pt x="10" y="144"/>
                    <a:pt x="13" y="140"/>
                  </a:cubicBezTo>
                  <a:cubicBezTo>
                    <a:pt x="37" y="115"/>
                    <a:pt x="37" y="115"/>
                    <a:pt x="37" y="115"/>
                  </a:cubicBezTo>
                  <a:cubicBezTo>
                    <a:pt x="37" y="215"/>
                    <a:pt x="37" y="215"/>
                    <a:pt x="37" y="215"/>
                  </a:cubicBezTo>
                  <a:cubicBezTo>
                    <a:pt x="37" y="220"/>
                    <a:pt x="43" y="225"/>
                    <a:pt x="47" y="225"/>
                  </a:cubicBezTo>
                  <a:cubicBezTo>
                    <a:pt x="103" y="225"/>
                    <a:pt x="103" y="225"/>
                    <a:pt x="103" y="225"/>
                  </a:cubicBezTo>
                  <a:cubicBezTo>
                    <a:pt x="167" y="225"/>
                    <a:pt x="167" y="225"/>
                    <a:pt x="167" y="225"/>
                  </a:cubicBezTo>
                  <a:cubicBezTo>
                    <a:pt x="223" y="225"/>
                    <a:pt x="223" y="225"/>
                    <a:pt x="223" y="225"/>
                  </a:cubicBezTo>
                  <a:cubicBezTo>
                    <a:pt x="228" y="225"/>
                    <a:pt x="229" y="220"/>
                    <a:pt x="229" y="215"/>
                  </a:cubicBezTo>
                  <a:cubicBezTo>
                    <a:pt x="229" y="116"/>
                    <a:pt x="229" y="116"/>
                    <a:pt x="229" y="116"/>
                  </a:cubicBezTo>
                  <a:cubicBezTo>
                    <a:pt x="255" y="140"/>
                    <a:pt x="255" y="140"/>
                    <a:pt x="255" y="140"/>
                  </a:cubicBezTo>
                  <a:cubicBezTo>
                    <a:pt x="256" y="142"/>
                    <a:pt x="259" y="143"/>
                    <a:pt x="261" y="143"/>
                  </a:cubicBezTo>
                  <a:cubicBezTo>
                    <a:pt x="263" y="143"/>
                    <a:pt x="265" y="142"/>
                    <a:pt x="267" y="140"/>
                  </a:cubicBezTo>
                  <a:cubicBezTo>
                    <a:pt x="270" y="137"/>
                    <a:pt x="270" y="132"/>
                    <a:pt x="267" y="129"/>
                  </a:cubicBezTo>
                  <a:close/>
                  <a:moveTo>
                    <a:pt x="157" y="209"/>
                  </a:moveTo>
                  <a:cubicBezTo>
                    <a:pt x="109" y="209"/>
                    <a:pt x="109" y="209"/>
                    <a:pt x="109" y="209"/>
                  </a:cubicBezTo>
                  <a:cubicBezTo>
                    <a:pt x="109" y="155"/>
                    <a:pt x="109" y="155"/>
                    <a:pt x="109" y="155"/>
                  </a:cubicBezTo>
                  <a:cubicBezTo>
                    <a:pt x="109" y="149"/>
                    <a:pt x="117" y="145"/>
                    <a:pt x="123" y="145"/>
                  </a:cubicBezTo>
                  <a:cubicBezTo>
                    <a:pt x="147" y="145"/>
                    <a:pt x="147" y="145"/>
                    <a:pt x="147" y="145"/>
                  </a:cubicBezTo>
                  <a:cubicBezTo>
                    <a:pt x="154" y="145"/>
                    <a:pt x="157" y="149"/>
                    <a:pt x="157" y="155"/>
                  </a:cubicBezTo>
                  <a:lnTo>
                    <a:pt x="157" y="209"/>
                  </a:lnTo>
                  <a:close/>
                  <a:moveTo>
                    <a:pt x="213" y="209"/>
                  </a:moveTo>
                  <a:cubicBezTo>
                    <a:pt x="173" y="209"/>
                    <a:pt x="173" y="209"/>
                    <a:pt x="173" y="209"/>
                  </a:cubicBezTo>
                  <a:cubicBezTo>
                    <a:pt x="173" y="155"/>
                    <a:pt x="173" y="155"/>
                    <a:pt x="173" y="155"/>
                  </a:cubicBezTo>
                  <a:cubicBezTo>
                    <a:pt x="173" y="140"/>
                    <a:pt x="163" y="129"/>
                    <a:pt x="147" y="129"/>
                  </a:cubicBezTo>
                  <a:cubicBezTo>
                    <a:pt x="123" y="129"/>
                    <a:pt x="123" y="129"/>
                    <a:pt x="123" y="129"/>
                  </a:cubicBezTo>
                  <a:cubicBezTo>
                    <a:pt x="108" y="129"/>
                    <a:pt x="93" y="140"/>
                    <a:pt x="93" y="155"/>
                  </a:cubicBezTo>
                  <a:cubicBezTo>
                    <a:pt x="93" y="209"/>
                    <a:pt x="93" y="209"/>
                    <a:pt x="93" y="209"/>
                  </a:cubicBezTo>
                  <a:cubicBezTo>
                    <a:pt x="53" y="209"/>
                    <a:pt x="53" y="209"/>
                    <a:pt x="53" y="209"/>
                  </a:cubicBezTo>
                  <a:cubicBezTo>
                    <a:pt x="53" y="99"/>
                    <a:pt x="53" y="99"/>
                    <a:pt x="53" y="99"/>
                  </a:cubicBezTo>
                  <a:cubicBezTo>
                    <a:pt x="53" y="99"/>
                    <a:pt x="54" y="99"/>
                    <a:pt x="54" y="99"/>
                  </a:cubicBezTo>
                  <a:cubicBezTo>
                    <a:pt x="133" y="20"/>
                    <a:pt x="133" y="20"/>
                    <a:pt x="133" y="20"/>
                  </a:cubicBezTo>
                  <a:cubicBezTo>
                    <a:pt x="213" y="100"/>
                    <a:pt x="213" y="100"/>
                    <a:pt x="213" y="100"/>
                  </a:cubicBezTo>
                  <a:lnTo>
                    <a:pt x="213" y="209"/>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aphicFrame>
        <p:nvGraphicFramePr>
          <p:cNvPr id="43" name="图表 42"/>
          <p:cNvGraphicFramePr/>
          <p:nvPr/>
        </p:nvGraphicFramePr>
        <p:xfrm>
          <a:off x="3784678" y="2383849"/>
          <a:ext cx="4248327" cy="2832218"/>
        </p:xfrm>
        <a:graphic>
          <a:graphicData uri="http://schemas.openxmlformats.org/drawingml/2006/chart">
            <c:chart xmlns:c="http://schemas.openxmlformats.org/drawingml/2006/chart" r:id="rId3"/>
          </a:graphicData>
        </a:graphic>
      </p:graphicFrame>
      <p:cxnSp>
        <p:nvCxnSpPr>
          <p:cNvPr id="45" name="直接箭头连接符 44"/>
          <p:cNvCxnSpPr/>
          <p:nvPr/>
        </p:nvCxnSpPr>
        <p:spPr>
          <a:xfrm flipH="1" flipV="1">
            <a:off x="5986585" y="1773038"/>
            <a:ext cx="0" cy="939800"/>
          </a:xfrm>
          <a:prstGeom prst="straightConnector1">
            <a:avLst/>
          </a:prstGeom>
          <a:ln w="15875">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flipV="1">
            <a:off x="6961400" y="3243698"/>
            <a:ext cx="938801" cy="303257"/>
          </a:xfrm>
          <a:prstGeom prst="straightConnector1">
            <a:avLst/>
          </a:prstGeom>
          <a:ln w="15875">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6471815" y="4731866"/>
            <a:ext cx="858156" cy="969282"/>
          </a:xfrm>
          <a:prstGeom prst="straightConnector1">
            <a:avLst/>
          </a:prstGeom>
          <a:ln w="15875">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p:nvPr/>
        </p:nvCxnSpPr>
        <p:spPr>
          <a:xfrm flipH="1">
            <a:off x="4632719" y="4644236"/>
            <a:ext cx="568258" cy="695760"/>
          </a:xfrm>
          <a:prstGeom prst="straightConnector1">
            <a:avLst/>
          </a:prstGeom>
          <a:ln w="15875">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flipH="1" flipV="1">
            <a:off x="3354350" y="2947634"/>
            <a:ext cx="1551192" cy="447694"/>
          </a:xfrm>
          <a:prstGeom prst="straightConnector1">
            <a:avLst/>
          </a:prstGeom>
          <a:ln w="15875">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graphicFrame>
        <p:nvGraphicFramePr>
          <p:cNvPr id="60" name="图表 59"/>
          <p:cNvGraphicFramePr/>
          <p:nvPr/>
        </p:nvGraphicFramePr>
        <p:xfrm>
          <a:off x="7976402" y="3289685"/>
          <a:ext cx="2751422" cy="1475179"/>
        </p:xfrm>
        <a:graphic>
          <a:graphicData uri="http://schemas.openxmlformats.org/drawingml/2006/chart">
            <c:chart xmlns:c="http://schemas.openxmlformats.org/drawingml/2006/chart" r:id="rId4"/>
          </a:graphicData>
        </a:graphic>
      </p:graphicFrame>
      <p:grpSp>
        <p:nvGrpSpPr>
          <p:cNvPr id="68" name="组合 67"/>
          <p:cNvGrpSpPr/>
          <p:nvPr/>
        </p:nvGrpSpPr>
        <p:grpSpPr>
          <a:xfrm>
            <a:off x="5023740" y="5500414"/>
            <a:ext cx="1213964" cy="424485"/>
            <a:chOff x="5294675" y="5735790"/>
            <a:chExt cx="1213964" cy="424485"/>
          </a:xfrm>
          <a:solidFill>
            <a:srgbClr val="029676"/>
          </a:solidFill>
        </p:grpSpPr>
        <p:grpSp>
          <p:nvGrpSpPr>
            <p:cNvPr id="69" name="组合 68"/>
            <p:cNvGrpSpPr/>
            <p:nvPr/>
          </p:nvGrpSpPr>
          <p:grpSpPr>
            <a:xfrm flipH="1">
              <a:off x="5294675" y="5735790"/>
              <a:ext cx="207752" cy="207753"/>
              <a:chOff x="2546804" y="3367484"/>
              <a:chExt cx="263525" cy="263526"/>
            </a:xfrm>
            <a:grpFill/>
          </p:grpSpPr>
          <p:sp>
            <p:nvSpPr>
              <p:cNvPr id="97" name="Oval 5"/>
              <p:cNvSpPr>
                <a:spLocks noChangeArrowheads="1"/>
              </p:cNvSpPr>
              <p:nvPr/>
            </p:nvSpPr>
            <p:spPr bwMode="auto">
              <a:xfrm>
                <a:off x="2621417" y="3367484"/>
                <a:ext cx="114300" cy="1127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98" name="Freeform 6"/>
              <p:cNvSpPr/>
              <p:nvPr/>
            </p:nvSpPr>
            <p:spPr bwMode="auto">
              <a:xfrm>
                <a:off x="2546804" y="3499247"/>
                <a:ext cx="263525" cy="131763"/>
              </a:xfrm>
              <a:custGeom>
                <a:gdLst>
                  <a:gd name="T0" fmla="*/ 20 w 28"/>
                  <a:gd name="T1" fmla="*/ 0 h 14"/>
                  <a:gd name="T2" fmla="*/ 16 w 28"/>
                  <a:gd name="T3" fmla="*/ 0 h 14"/>
                  <a:gd name="T4" fmla="*/ 14 w 28"/>
                  <a:gd name="T5" fmla="*/ 2 h 14"/>
                  <a:gd name="T6" fmla="*/ 13 w 28"/>
                  <a:gd name="T7" fmla="*/ 0 h 14"/>
                  <a:gd name="T8" fmla="*/ 8 w 28"/>
                  <a:gd name="T9" fmla="*/ 0 h 14"/>
                  <a:gd name="T10" fmla="*/ 0 w 28"/>
                  <a:gd name="T11" fmla="*/ 6 h 14"/>
                  <a:gd name="T12" fmla="*/ 0 w 28"/>
                  <a:gd name="T13" fmla="*/ 14 h 14"/>
                  <a:gd name="T14" fmla="*/ 5 w 28"/>
                  <a:gd name="T15" fmla="*/ 14 h 14"/>
                  <a:gd name="T16" fmla="*/ 5 w 28"/>
                  <a:gd name="T17" fmla="*/ 7 h 14"/>
                  <a:gd name="T18" fmla="*/ 7 w 28"/>
                  <a:gd name="T19" fmla="*/ 7 h 14"/>
                  <a:gd name="T20" fmla="*/ 7 w 28"/>
                  <a:gd name="T21" fmla="*/ 14 h 14"/>
                  <a:gd name="T22" fmla="*/ 21 w 28"/>
                  <a:gd name="T23" fmla="*/ 14 h 14"/>
                  <a:gd name="T24" fmla="*/ 21 w 28"/>
                  <a:gd name="T25" fmla="*/ 7 h 14"/>
                  <a:gd name="T26" fmla="*/ 23 w 28"/>
                  <a:gd name="T27" fmla="*/ 7 h 14"/>
                  <a:gd name="T28" fmla="*/ 23 w 28"/>
                  <a:gd name="T29" fmla="*/ 14 h 14"/>
                  <a:gd name="T30" fmla="*/ 28 w 28"/>
                  <a:gd name="T31" fmla="*/ 14 h 14"/>
                  <a:gd name="T32" fmla="*/ 28 w 28"/>
                  <a:gd name="T33" fmla="*/ 6 h 14"/>
                  <a:gd name="T34" fmla="*/ 20 w 28"/>
                  <a:gd name="T35" fmla="*/ 0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14">
                    <a:moveTo>
                      <a:pt x="20" y="0"/>
                    </a:moveTo>
                    <a:cubicBezTo>
                      <a:pt x="16" y="0"/>
                      <a:pt x="16" y="0"/>
                      <a:pt x="16" y="0"/>
                    </a:cubicBezTo>
                    <a:cubicBezTo>
                      <a:pt x="14" y="2"/>
                      <a:pt x="14" y="2"/>
                      <a:pt x="14" y="2"/>
                    </a:cubicBezTo>
                    <a:cubicBezTo>
                      <a:pt x="13" y="0"/>
                      <a:pt x="13" y="0"/>
                      <a:pt x="13" y="0"/>
                    </a:cubicBezTo>
                    <a:cubicBezTo>
                      <a:pt x="8" y="0"/>
                      <a:pt x="8" y="0"/>
                      <a:pt x="8" y="0"/>
                    </a:cubicBezTo>
                    <a:cubicBezTo>
                      <a:pt x="0" y="0"/>
                      <a:pt x="0" y="6"/>
                      <a:pt x="0" y="6"/>
                    </a:cubicBezTo>
                    <a:cubicBezTo>
                      <a:pt x="0" y="14"/>
                      <a:pt x="0" y="14"/>
                      <a:pt x="0" y="14"/>
                    </a:cubicBezTo>
                    <a:cubicBezTo>
                      <a:pt x="5" y="14"/>
                      <a:pt x="5" y="14"/>
                      <a:pt x="5" y="14"/>
                    </a:cubicBezTo>
                    <a:cubicBezTo>
                      <a:pt x="5" y="7"/>
                      <a:pt x="5" y="7"/>
                      <a:pt x="5" y="7"/>
                    </a:cubicBezTo>
                    <a:cubicBezTo>
                      <a:pt x="7" y="7"/>
                      <a:pt x="7" y="7"/>
                      <a:pt x="7" y="7"/>
                    </a:cubicBezTo>
                    <a:cubicBezTo>
                      <a:pt x="7" y="14"/>
                      <a:pt x="7" y="14"/>
                      <a:pt x="7" y="14"/>
                    </a:cubicBezTo>
                    <a:cubicBezTo>
                      <a:pt x="21" y="14"/>
                      <a:pt x="21" y="14"/>
                      <a:pt x="21" y="14"/>
                    </a:cubicBezTo>
                    <a:cubicBezTo>
                      <a:pt x="21" y="7"/>
                      <a:pt x="21" y="7"/>
                      <a:pt x="21" y="7"/>
                    </a:cubicBezTo>
                    <a:cubicBezTo>
                      <a:pt x="23" y="7"/>
                      <a:pt x="23" y="7"/>
                      <a:pt x="23" y="7"/>
                    </a:cubicBezTo>
                    <a:cubicBezTo>
                      <a:pt x="23" y="14"/>
                      <a:pt x="23" y="14"/>
                      <a:pt x="23" y="14"/>
                    </a:cubicBezTo>
                    <a:cubicBezTo>
                      <a:pt x="28" y="14"/>
                      <a:pt x="28" y="14"/>
                      <a:pt x="28" y="14"/>
                    </a:cubicBezTo>
                    <a:cubicBezTo>
                      <a:pt x="28" y="6"/>
                      <a:pt x="28" y="6"/>
                      <a:pt x="28" y="6"/>
                    </a:cubicBezTo>
                    <a:cubicBezTo>
                      <a:pt x="27" y="0"/>
                      <a:pt x="20" y="0"/>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70" name="组合 69"/>
            <p:cNvGrpSpPr/>
            <p:nvPr/>
          </p:nvGrpSpPr>
          <p:grpSpPr>
            <a:xfrm flipH="1">
              <a:off x="5546228" y="5735790"/>
              <a:ext cx="207752" cy="207753"/>
              <a:chOff x="2857954" y="3367484"/>
              <a:chExt cx="263525" cy="263526"/>
            </a:xfrm>
            <a:grpFill/>
          </p:grpSpPr>
          <p:sp>
            <p:nvSpPr>
              <p:cNvPr id="95" name="Oval 7"/>
              <p:cNvSpPr>
                <a:spLocks noChangeArrowheads="1"/>
              </p:cNvSpPr>
              <p:nvPr/>
            </p:nvSpPr>
            <p:spPr bwMode="auto">
              <a:xfrm>
                <a:off x="2942092" y="3367484"/>
                <a:ext cx="104775" cy="1127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96" name="Freeform 8"/>
              <p:cNvSpPr/>
              <p:nvPr/>
            </p:nvSpPr>
            <p:spPr bwMode="auto">
              <a:xfrm>
                <a:off x="2857954" y="3489722"/>
                <a:ext cx="263525" cy="141288"/>
              </a:xfrm>
              <a:custGeom>
                <a:gdLst>
                  <a:gd name="T0" fmla="*/ 20 w 28"/>
                  <a:gd name="T1" fmla="*/ 0 h 15"/>
                  <a:gd name="T2" fmla="*/ 16 w 28"/>
                  <a:gd name="T3" fmla="*/ 0 h 15"/>
                  <a:gd name="T4" fmla="*/ 14 w 28"/>
                  <a:gd name="T5" fmla="*/ 3 h 15"/>
                  <a:gd name="T6" fmla="*/ 13 w 28"/>
                  <a:gd name="T7" fmla="*/ 0 h 15"/>
                  <a:gd name="T8" fmla="*/ 8 w 28"/>
                  <a:gd name="T9" fmla="*/ 0 h 15"/>
                  <a:gd name="T10" fmla="*/ 0 w 28"/>
                  <a:gd name="T11" fmla="*/ 7 h 15"/>
                  <a:gd name="T12" fmla="*/ 0 w 28"/>
                  <a:gd name="T13" fmla="*/ 15 h 15"/>
                  <a:gd name="T14" fmla="*/ 5 w 28"/>
                  <a:gd name="T15" fmla="*/ 15 h 15"/>
                  <a:gd name="T16" fmla="*/ 5 w 28"/>
                  <a:gd name="T17" fmla="*/ 8 h 15"/>
                  <a:gd name="T18" fmla="*/ 7 w 28"/>
                  <a:gd name="T19" fmla="*/ 8 h 15"/>
                  <a:gd name="T20" fmla="*/ 7 w 28"/>
                  <a:gd name="T21" fmla="*/ 15 h 15"/>
                  <a:gd name="T22" fmla="*/ 21 w 28"/>
                  <a:gd name="T23" fmla="*/ 15 h 15"/>
                  <a:gd name="T24" fmla="*/ 21 w 28"/>
                  <a:gd name="T25" fmla="*/ 8 h 15"/>
                  <a:gd name="T26" fmla="*/ 23 w 28"/>
                  <a:gd name="T27" fmla="*/ 8 h 15"/>
                  <a:gd name="T28" fmla="*/ 23 w 28"/>
                  <a:gd name="T29" fmla="*/ 15 h 15"/>
                  <a:gd name="T30" fmla="*/ 28 w 28"/>
                  <a:gd name="T31" fmla="*/ 15 h 15"/>
                  <a:gd name="T32" fmla="*/ 28 w 28"/>
                  <a:gd name="T33" fmla="*/ 7 h 15"/>
                  <a:gd name="T34" fmla="*/ 20 w 28"/>
                  <a:gd name="T35" fmla="*/ 0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15">
                    <a:moveTo>
                      <a:pt x="20" y="0"/>
                    </a:moveTo>
                    <a:cubicBezTo>
                      <a:pt x="16" y="0"/>
                      <a:pt x="16" y="0"/>
                      <a:pt x="16" y="0"/>
                    </a:cubicBezTo>
                    <a:cubicBezTo>
                      <a:pt x="14" y="3"/>
                      <a:pt x="14" y="3"/>
                      <a:pt x="14" y="3"/>
                    </a:cubicBezTo>
                    <a:cubicBezTo>
                      <a:pt x="13" y="0"/>
                      <a:pt x="13" y="0"/>
                      <a:pt x="13" y="0"/>
                    </a:cubicBezTo>
                    <a:cubicBezTo>
                      <a:pt x="8" y="0"/>
                      <a:pt x="8" y="0"/>
                      <a:pt x="8" y="0"/>
                    </a:cubicBezTo>
                    <a:cubicBezTo>
                      <a:pt x="0" y="1"/>
                      <a:pt x="0" y="7"/>
                      <a:pt x="0" y="7"/>
                    </a:cubicBezTo>
                    <a:cubicBezTo>
                      <a:pt x="0" y="15"/>
                      <a:pt x="0" y="15"/>
                      <a:pt x="0" y="15"/>
                    </a:cubicBezTo>
                    <a:cubicBezTo>
                      <a:pt x="5" y="15"/>
                      <a:pt x="5" y="15"/>
                      <a:pt x="5" y="15"/>
                    </a:cubicBezTo>
                    <a:cubicBezTo>
                      <a:pt x="5" y="8"/>
                      <a:pt x="5" y="8"/>
                      <a:pt x="5" y="8"/>
                    </a:cubicBezTo>
                    <a:cubicBezTo>
                      <a:pt x="7" y="8"/>
                      <a:pt x="7" y="8"/>
                      <a:pt x="7" y="8"/>
                    </a:cubicBezTo>
                    <a:cubicBezTo>
                      <a:pt x="7" y="15"/>
                      <a:pt x="7" y="15"/>
                      <a:pt x="7" y="15"/>
                    </a:cubicBezTo>
                    <a:cubicBezTo>
                      <a:pt x="21" y="15"/>
                      <a:pt x="21" y="15"/>
                      <a:pt x="21" y="15"/>
                    </a:cubicBezTo>
                    <a:cubicBezTo>
                      <a:pt x="21" y="8"/>
                      <a:pt x="21" y="8"/>
                      <a:pt x="21" y="8"/>
                    </a:cubicBezTo>
                    <a:cubicBezTo>
                      <a:pt x="23" y="8"/>
                      <a:pt x="23" y="8"/>
                      <a:pt x="23" y="8"/>
                    </a:cubicBezTo>
                    <a:cubicBezTo>
                      <a:pt x="23" y="15"/>
                      <a:pt x="23" y="15"/>
                      <a:pt x="23" y="15"/>
                    </a:cubicBezTo>
                    <a:cubicBezTo>
                      <a:pt x="28" y="15"/>
                      <a:pt x="28" y="15"/>
                      <a:pt x="28" y="15"/>
                    </a:cubicBezTo>
                    <a:cubicBezTo>
                      <a:pt x="28" y="7"/>
                      <a:pt x="28" y="7"/>
                      <a:pt x="28" y="7"/>
                    </a:cubicBezTo>
                    <a:cubicBezTo>
                      <a:pt x="27" y="0"/>
                      <a:pt x="20" y="0"/>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71" name="组合 70"/>
            <p:cNvGrpSpPr/>
            <p:nvPr/>
          </p:nvGrpSpPr>
          <p:grpSpPr>
            <a:xfrm flipH="1">
              <a:off x="5797781" y="5735790"/>
              <a:ext cx="207752" cy="207753"/>
              <a:chOff x="3169104" y="3367484"/>
              <a:chExt cx="263525" cy="263526"/>
            </a:xfrm>
            <a:grpFill/>
          </p:grpSpPr>
          <p:sp>
            <p:nvSpPr>
              <p:cNvPr id="93" name="Oval 9"/>
              <p:cNvSpPr>
                <a:spLocks noChangeArrowheads="1"/>
              </p:cNvSpPr>
              <p:nvPr/>
            </p:nvSpPr>
            <p:spPr bwMode="auto">
              <a:xfrm>
                <a:off x="3253242" y="3367484"/>
                <a:ext cx="103188" cy="1127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94" name="Freeform 10"/>
              <p:cNvSpPr/>
              <p:nvPr/>
            </p:nvSpPr>
            <p:spPr bwMode="auto">
              <a:xfrm>
                <a:off x="3169104" y="3489722"/>
                <a:ext cx="263525" cy="141288"/>
              </a:xfrm>
              <a:custGeom>
                <a:gdLst>
                  <a:gd name="T0" fmla="*/ 20 w 28"/>
                  <a:gd name="T1" fmla="*/ 0 h 15"/>
                  <a:gd name="T2" fmla="*/ 16 w 28"/>
                  <a:gd name="T3" fmla="*/ 0 h 15"/>
                  <a:gd name="T4" fmla="*/ 15 w 28"/>
                  <a:gd name="T5" fmla="*/ 3 h 15"/>
                  <a:gd name="T6" fmla="*/ 13 w 28"/>
                  <a:gd name="T7" fmla="*/ 0 h 15"/>
                  <a:gd name="T8" fmla="*/ 8 w 28"/>
                  <a:gd name="T9" fmla="*/ 0 h 15"/>
                  <a:gd name="T10" fmla="*/ 0 w 28"/>
                  <a:gd name="T11" fmla="*/ 7 h 15"/>
                  <a:gd name="T12" fmla="*/ 0 w 28"/>
                  <a:gd name="T13" fmla="*/ 15 h 15"/>
                  <a:gd name="T14" fmla="*/ 5 w 28"/>
                  <a:gd name="T15" fmla="*/ 15 h 15"/>
                  <a:gd name="T16" fmla="*/ 5 w 28"/>
                  <a:gd name="T17" fmla="*/ 8 h 15"/>
                  <a:gd name="T18" fmla="*/ 7 w 28"/>
                  <a:gd name="T19" fmla="*/ 8 h 15"/>
                  <a:gd name="T20" fmla="*/ 7 w 28"/>
                  <a:gd name="T21" fmla="*/ 15 h 15"/>
                  <a:gd name="T22" fmla="*/ 22 w 28"/>
                  <a:gd name="T23" fmla="*/ 15 h 15"/>
                  <a:gd name="T24" fmla="*/ 22 w 28"/>
                  <a:gd name="T25" fmla="*/ 8 h 15"/>
                  <a:gd name="T26" fmla="*/ 23 w 28"/>
                  <a:gd name="T27" fmla="*/ 8 h 15"/>
                  <a:gd name="T28" fmla="*/ 23 w 28"/>
                  <a:gd name="T29" fmla="*/ 15 h 15"/>
                  <a:gd name="T30" fmla="*/ 28 w 28"/>
                  <a:gd name="T31" fmla="*/ 15 h 15"/>
                  <a:gd name="T32" fmla="*/ 28 w 28"/>
                  <a:gd name="T33" fmla="*/ 7 h 15"/>
                  <a:gd name="T34" fmla="*/ 20 w 28"/>
                  <a:gd name="T35" fmla="*/ 0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15">
                    <a:moveTo>
                      <a:pt x="20" y="0"/>
                    </a:moveTo>
                    <a:cubicBezTo>
                      <a:pt x="16" y="0"/>
                      <a:pt x="16" y="0"/>
                      <a:pt x="16" y="0"/>
                    </a:cubicBezTo>
                    <a:cubicBezTo>
                      <a:pt x="15" y="3"/>
                      <a:pt x="15" y="3"/>
                      <a:pt x="15" y="3"/>
                    </a:cubicBezTo>
                    <a:cubicBezTo>
                      <a:pt x="13" y="0"/>
                      <a:pt x="13" y="0"/>
                      <a:pt x="13" y="0"/>
                    </a:cubicBezTo>
                    <a:cubicBezTo>
                      <a:pt x="8" y="0"/>
                      <a:pt x="8" y="0"/>
                      <a:pt x="8" y="0"/>
                    </a:cubicBezTo>
                    <a:cubicBezTo>
                      <a:pt x="0" y="1"/>
                      <a:pt x="0" y="7"/>
                      <a:pt x="0" y="7"/>
                    </a:cubicBezTo>
                    <a:cubicBezTo>
                      <a:pt x="0" y="15"/>
                      <a:pt x="0" y="15"/>
                      <a:pt x="0" y="15"/>
                    </a:cubicBezTo>
                    <a:cubicBezTo>
                      <a:pt x="5" y="15"/>
                      <a:pt x="5" y="15"/>
                      <a:pt x="5" y="15"/>
                    </a:cubicBezTo>
                    <a:cubicBezTo>
                      <a:pt x="5" y="8"/>
                      <a:pt x="5" y="8"/>
                      <a:pt x="5" y="8"/>
                    </a:cubicBezTo>
                    <a:cubicBezTo>
                      <a:pt x="7" y="8"/>
                      <a:pt x="7" y="8"/>
                      <a:pt x="7" y="8"/>
                    </a:cubicBezTo>
                    <a:cubicBezTo>
                      <a:pt x="7" y="15"/>
                      <a:pt x="7" y="15"/>
                      <a:pt x="7" y="15"/>
                    </a:cubicBezTo>
                    <a:cubicBezTo>
                      <a:pt x="22" y="15"/>
                      <a:pt x="22" y="15"/>
                      <a:pt x="22" y="15"/>
                    </a:cubicBezTo>
                    <a:cubicBezTo>
                      <a:pt x="22" y="8"/>
                      <a:pt x="22" y="8"/>
                      <a:pt x="22" y="8"/>
                    </a:cubicBezTo>
                    <a:cubicBezTo>
                      <a:pt x="23" y="8"/>
                      <a:pt x="23" y="8"/>
                      <a:pt x="23" y="8"/>
                    </a:cubicBezTo>
                    <a:cubicBezTo>
                      <a:pt x="23" y="15"/>
                      <a:pt x="23" y="15"/>
                      <a:pt x="23" y="15"/>
                    </a:cubicBezTo>
                    <a:cubicBezTo>
                      <a:pt x="28" y="15"/>
                      <a:pt x="28" y="15"/>
                      <a:pt x="28" y="15"/>
                    </a:cubicBezTo>
                    <a:cubicBezTo>
                      <a:pt x="28" y="7"/>
                      <a:pt x="28" y="7"/>
                      <a:pt x="28" y="7"/>
                    </a:cubicBezTo>
                    <a:cubicBezTo>
                      <a:pt x="28" y="0"/>
                      <a:pt x="20" y="0"/>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72" name="组合 71"/>
            <p:cNvGrpSpPr/>
            <p:nvPr/>
          </p:nvGrpSpPr>
          <p:grpSpPr>
            <a:xfrm flipH="1">
              <a:off x="6049334" y="5735790"/>
              <a:ext cx="207752" cy="207753"/>
              <a:chOff x="3525197" y="3367484"/>
              <a:chExt cx="263525" cy="263526"/>
            </a:xfrm>
            <a:grpFill/>
          </p:grpSpPr>
          <p:sp>
            <p:nvSpPr>
              <p:cNvPr id="91" name="Oval 5"/>
              <p:cNvSpPr>
                <a:spLocks noChangeArrowheads="1"/>
              </p:cNvSpPr>
              <p:nvPr/>
            </p:nvSpPr>
            <p:spPr bwMode="auto">
              <a:xfrm>
                <a:off x="3599810" y="3367484"/>
                <a:ext cx="114300" cy="1127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92" name="Freeform 6"/>
              <p:cNvSpPr/>
              <p:nvPr/>
            </p:nvSpPr>
            <p:spPr bwMode="auto">
              <a:xfrm>
                <a:off x="3525197" y="3499247"/>
                <a:ext cx="263525" cy="131763"/>
              </a:xfrm>
              <a:custGeom>
                <a:gdLst>
                  <a:gd name="T0" fmla="*/ 20 w 28"/>
                  <a:gd name="T1" fmla="*/ 0 h 14"/>
                  <a:gd name="T2" fmla="*/ 16 w 28"/>
                  <a:gd name="T3" fmla="*/ 0 h 14"/>
                  <a:gd name="T4" fmla="*/ 14 w 28"/>
                  <a:gd name="T5" fmla="*/ 2 h 14"/>
                  <a:gd name="T6" fmla="*/ 13 w 28"/>
                  <a:gd name="T7" fmla="*/ 0 h 14"/>
                  <a:gd name="T8" fmla="*/ 8 w 28"/>
                  <a:gd name="T9" fmla="*/ 0 h 14"/>
                  <a:gd name="T10" fmla="*/ 0 w 28"/>
                  <a:gd name="T11" fmla="*/ 6 h 14"/>
                  <a:gd name="T12" fmla="*/ 0 w 28"/>
                  <a:gd name="T13" fmla="*/ 14 h 14"/>
                  <a:gd name="T14" fmla="*/ 5 w 28"/>
                  <a:gd name="T15" fmla="*/ 14 h 14"/>
                  <a:gd name="T16" fmla="*/ 5 w 28"/>
                  <a:gd name="T17" fmla="*/ 7 h 14"/>
                  <a:gd name="T18" fmla="*/ 7 w 28"/>
                  <a:gd name="T19" fmla="*/ 7 h 14"/>
                  <a:gd name="T20" fmla="*/ 7 w 28"/>
                  <a:gd name="T21" fmla="*/ 14 h 14"/>
                  <a:gd name="T22" fmla="*/ 21 w 28"/>
                  <a:gd name="T23" fmla="*/ 14 h 14"/>
                  <a:gd name="T24" fmla="*/ 21 w 28"/>
                  <a:gd name="T25" fmla="*/ 7 h 14"/>
                  <a:gd name="T26" fmla="*/ 23 w 28"/>
                  <a:gd name="T27" fmla="*/ 7 h 14"/>
                  <a:gd name="T28" fmla="*/ 23 w 28"/>
                  <a:gd name="T29" fmla="*/ 14 h 14"/>
                  <a:gd name="T30" fmla="*/ 28 w 28"/>
                  <a:gd name="T31" fmla="*/ 14 h 14"/>
                  <a:gd name="T32" fmla="*/ 28 w 28"/>
                  <a:gd name="T33" fmla="*/ 6 h 14"/>
                  <a:gd name="T34" fmla="*/ 20 w 28"/>
                  <a:gd name="T35" fmla="*/ 0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14">
                    <a:moveTo>
                      <a:pt x="20" y="0"/>
                    </a:moveTo>
                    <a:cubicBezTo>
                      <a:pt x="16" y="0"/>
                      <a:pt x="16" y="0"/>
                      <a:pt x="16" y="0"/>
                    </a:cubicBezTo>
                    <a:cubicBezTo>
                      <a:pt x="14" y="2"/>
                      <a:pt x="14" y="2"/>
                      <a:pt x="14" y="2"/>
                    </a:cubicBezTo>
                    <a:cubicBezTo>
                      <a:pt x="13" y="0"/>
                      <a:pt x="13" y="0"/>
                      <a:pt x="13" y="0"/>
                    </a:cubicBezTo>
                    <a:cubicBezTo>
                      <a:pt x="8" y="0"/>
                      <a:pt x="8" y="0"/>
                      <a:pt x="8" y="0"/>
                    </a:cubicBezTo>
                    <a:cubicBezTo>
                      <a:pt x="0" y="0"/>
                      <a:pt x="0" y="6"/>
                      <a:pt x="0" y="6"/>
                    </a:cubicBezTo>
                    <a:cubicBezTo>
                      <a:pt x="0" y="14"/>
                      <a:pt x="0" y="14"/>
                      <a:pt x="0" y="14"/>
                    </a:cubicBezTo>
                    <a:cubicBezTo>
                      <a:pt x="5" y="14"/>
                      <a:pt x="5" y="14"/>
                      <a:pt x="5" y="14"/>
                    </a:cubicBezTo>
                    <a:cubicBezTo>
                      <a:pt x="5" y="7"/>
                      <a:pt x="5" y="7"/>
                      <a:pt x="5" y="7"/>
                    </a:cubicBezTo>
                    <a:cubicBezTo>
                      <a:pt x="7" y="7"/>
                      <a:pt x="7" y="7"/>
                      <a:pt x="7" y="7"/>
                    </a:cubicBezTo>
                    <a:cubicBezTo>
                      <a:pt x="7" y="14"/>
                      <a:pt x="7" y="14"/>
                      <a:pt x="7" y="14"/>
                    </a:cubicBezTo>
                    <a:cubicBezTo>
                      <a:pt x="21" y="14"/>
                      <a:pt x="21" y="14"/>
                      <a:pt x="21" y="14"/>
                    </a:cubicBezTo>
                    <a:cubicBezTo>
                      <a:pt x="21" y="7"/>
                      <a:pt x="21" y="7"/>
                      <a:pt x="21" y="7"/>
                    </a:cubicBezTo>
                    <a:cubicBezTo>
                      <a:pt x="23" y="7"/>
                      <a:pt x="23" y="7"/>
                      <a:pt x="23" y="7"/>
                    </a:cubicBezTo>
                    <a:cubicBezTo>
                      <a:pt x="23" y="14"/>
                      <a:pt x="23" y="14"/>
                      <a:pt x="23" y="14"/>
                    </a:cubicBezTo>
                    <a:cubicBezTo>
                      <a:pt x="28" y="14"/>
                      <a:pt x="28" y="14"/>
                      <a:pt x="28" y="14"/>
                    </a:cubicBezTo>
                    <a:cubicBezTo>
                      <a:pt x="28" y="6"/>
                      <a:pt x="28" y="6"/>
                      <a:pt x="28" y="6"/>
                    </a:cubicBezTo>
                    <a:cubicBezTo>
                      <a:pt x="27" y="0"/>
                      <a:pt x="20" y="0"/>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73" name="组合 72"/>
            <p:cNvGrpSpPr/>
            <p:nvPr/>
          </p:nvGrpSpPr>
          <p:grpSpPr>
            <a:xfrm flipH="1">
              <a:off x="6300887" y="5735790"/>
              <a:ext cx="207752" cy="207753"/>
              <a:chOff x="3836347" y="3367484"/>
              <a:chExt cx="263525" cy="263526"/>
            </a:xfrm>
            <a:grpFill/>
          </p:grpSpPr>
          <p:sp>
            <p:nvSpPr>
              <p:cNvPr id="89" name="Oval 7"/>
              <p:cNvSpPr>
                <a:spLocks noChangeArrowheads="1"/>
              </p:cNvSpPr>
              <p:nvPr/>
            </p:nvSpPr>
            <p:spPr bwMode="auto">
              <a:xfrm>
                <a:off x="3920485" y="3367484"/>
                <a:ext cx="104775" cy="1127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90" name="Freeform 8"/>
              <p:cNvSpPr/>
              <p:nvPr/>
            </p:nvSpPr>
            <p:spPr bwMode="auto">
              <a:xfrm>
                <a:off x="3836347" y="3489722"/>
                <a:ext cx="263525" cy="141288"/>
              </a:xfrm>
              <a:custGeom>
                <a:gdLst>
                  <a:gd name="T0" fmla="*/ 20 w 28"/>
                  <a:gd name="T1" fmla="*/ 0 h 15"/>
                  <a:gd name="T2" fmla="*/ 16 w 28"/>
                  <a:gd name="T3" fmla="*/ 0 h 15"/>
                  <a:gd name="T4" fmla="*/ 14 w 28"/>
                  <a:gd name="T5" fmla="*/ 3 h 15"/>
                  <a:gd name="T6" fmla="*/ 13 w 28"/>
                  <a:gd name="T7" fmla="*/ 0 h 15"/>
                  <a:gd name="T8" fmla="*/ 8 w 28"/>
                  <a:gd name="T9" fmla="*/ 0 h 15"/>
                  <a:gd name="T10" fmla="*/ 0 w 28"/>
                  <a:gd name="T11" fmla="*/ 7 h 15"/>
                  <a:gd name="T12" fmla="*/ 0 w 28"/>
                  <a:gd name="T13" fmla="*/ 15 h 15"/>
                  <a:gd name="T14" fmla="*/ 5 w 28"/>
                  <a:gd name="T15" fmla="*/ 15 h 15"/>
                  <a:gd name="T16" fmla="*/ 5 w 28"/>
                  <a:gd name="T17" fmla="*/ 8 h 15"/>
                  <a:gd name="T18" fmla="*/ 7 w 28"/>
                  <a:gd name="T19" fmla="*/ 8 h 15"/>
                  <a:gd name="T20" fmla="*/ 7 w 28"/>
                  <a:gd name="T21" fmla="*/ 15 h 15"/>
                  <a:gd name="T22" fmla="*/ 21 w 28"/>
                  <a:gd name="T23" fmla="*/ 15 h 15"/>
                  <a:gd name="T24" fmla="*/ 21 w 28"/>
                  <a:gd name="T25" fmla="*/ 8 h 15"/>
                  <a:gd name="T26" fmla="*/ 23 w 28"/>
                  <a:gd name="T27" fmla="*/ 8 h 15"/>
                  <a:gd name="T28" fmla="*/ 23 w 28"/>
                  <a:gd name="T29" fmla="*/ 15 h 15"/>
                  <a:gd name="T30" fmla="*/ 28 w 28"/>
                  <a:gd name="T31" fmla="*/ 15 h 15"/>
                  <a:gd name="T32" fmla="*/ 28 w 28"/>
                  <a:gd name="T33" fmla="*/ 7 h 15"/>
                  <a:gd name="T34" fmla="*/ 20 w 28"/>
                  <a:gd name="T35" fmla="*/ 0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15">
                    <a:moveTo>
                      <a:pt x="20" y="0"/>
                    </a:moveTo>
                    <a:cubicBezTo>
                      <a:pt x="16" y="0"/>
                      <a:pt x="16" y="0"/>
                      <a:pt x="16" y="0"/>
                    </a:cubicBezTo>
                    <a:cubicBezTo>
                      <a:pt x="14" y="3"/>
                      <a:pt x="14" y="3"/>
                      <a:pt x="14" y="3"/>
                    </a:cubicBezTo>
                    <a:cubicBezTo>
                      <a:pt x="13" y="0"/>
                      <a:pt x="13" y="0"/>
                      <a:pt x="13" y="0"/>
                    </a:cubicBezTo>
                    <a:cubicBezTo>
                      <a:pt x="8" y="0"/>
                      <a:pt x="8" y="0"/>
                      <a:pt x="8" y="0"/>
                    </a:cubicBezTo>
                    <a:cubicBezTo>
                      <a:pt x="0" y="1"/>
                      <a:pt x="0" y="7"/>
                      <a:pt x="0" y="7"/>
                    </a:cubicBezTo>
                    <a:cubicBezTo>
                      <a:pt x="0" y="15"/>
                      <a:pt x="0" y="15"/>
                      <a:pt x="0" y="15"/>
                    </a:cubicBezTo>
                    <a:cubicBezTo>
                      <a:pt x="5" y="15"/>
                      <a:pt x="5" y="15"/>
                      <a:pt x="5" y="15"/>
                    </a:cubicBezTo>
                    <a:cubicBezTo>
                      <a:pt x="5" y="8"/>
                      <a:pt x="5" y="8"/>
                      <a:pt x="5" y="8"/>
                    </a:cubicBezTo>
                    <a:cubicBezTo>
                      <a:pt x="7" y="8"/>
                      <a:pt x="7" y="8"/>
                      <a:pt x="7" y="8"/>
                    </a:cubicBezTo>
                    <a:cubicBezTo>
                      <a:pt x="7" y="15"/>
                      <a:pt x="7" y="15"/>
                      <a:pt x="7" y="15"/>
                    </a:cubicBezTo>
                    <a:cubicBezTo>
                      <a:pt x="21" y="15"/>
                      <a:pt x="21" y="15"/>
                      <a:pt x="21" y="15"/>
                    </a:cubicBezTo>
                    <a:cubicBezTo>
                      <a:pt x="21" y="8"/>
                      <a:pt x="21" y="8"/>
                      <a:pt x="21" y="8"/>
                    </a:cubicBezTo>
                    <a:cubicBezTo>
                      <a:pt x="23" y="8"/>
                      <a:pt x="23" y="8"/>
                      <a:pt x="23" y="8"/>
                    </a:cubicBezTo>
                    <a:cubicBezTo>
                      <a:pt x="23" y="15"/>
                      <a:pt x="23" y="15"/>
                      <a:pt x="23" y="15"/>
                    </a:cubicBezTo>
                    <a:cubicBezTo>
                      <a:pt x="28" y="15"/>
                      <a:pt x="28" y="15"/>
                      <a:pt x="28" y="15"/>
                    </a:cubicBezTo>
                    <a:cubicBezTo>
                      <a:pt x="28" y="7"/>
                      <a:pt x="28" y="7"/>
                      <a:pt x="28" y="7"/>
                    </a:cubicBezTo>
                    <a:cubicBezTo>
                      <a:pt x="27" y="0"/>
                      <a:pt x="20" y="0"/>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74" name="组合 73"/>
            <p:cNvGrpSpPr/>
            <p:nvPr/>
          </p:nvGrpSpPr>
          <p:grpSpPr>
            <a:xfrm flipH="1">
              <a:off x="5294675" y="5952522"/>
              <a:ext cx="207752" cy="207753"/>
              <a:chOff x="2546804" y="3367484"/>
              <a:chExt cx="263525" cy="263526"/>
            </a:xfrm>
            <a:grpFill/>
          </p:grpSpPr>
          <p:sp>
            <p:nvSpPr>
              <p:cNvPr id="87" name="Oval 5"/>
              <p:cNvSpPr>
                <a:spLocks noChangeArrowheads="1"/>
              </p:cNvSpPr>
              <p:nvPr/>
            </p:nvSpPr>
            <p:spPr bwMode="auto">
              <a:xfrm>
                <a:off x="2621417" y="3367484"/>
                <a:ext cx="114300" cy="1127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88" name="Freeform 6"/>
              <p:cNvSpPr/>
              <p:nvPr/>
            </p:nvSpPr>
            <p:spPr bwMode="auto">
              <a:xfrm>
                <a:off x="2546804" y="3499247"/>
                <a:ext cx="263525" cy="131763"/>
              </a:xfrm>
              <a:custGeom>
                <a:gdLst>
                  <a:gd name="T0" fmla="*/ 20 w 28"/>
                  <a:gd name="T1" fmla="*/ 0 h 14"/>
                  <a:gd name="T2" fmla="*/ 16 w 28"/>
                  <a:gd name="T3" fmla="*/ 0 h 14"/>
                  <a:gd name="T4" fmla="*/ 14 w 28"/>
                  <a:gd name="T5" fmla="*/ 2 h 14"/>
                  <a:gd name="T6" fmla="*/ 13 w 28"/>
                  <a:gd name="T7" fmla="*/ 0 h 14"/>
                  <a:gd name="T8" fmla="*/ 8 w 28"/>
                  <a:gd name="T9" fmla="*/ 0 h 14"/>
                  <a:gd name="T10" fmla="*/ 0 w 28"/>
                  <a:gd name="T11" fmla="*/ 6 h 14"/>
                  <a:gd name="T12" fmla="*/ 0 w 28"/>
                  <a:gd name="T13" fmla="*/ 14 h 14"/>
                  <a:gd name="T14" fmla="*/ 5 w 28"/>
                  <a:gd name="T15" fmla="*/ 14 h 14"/>
                  <a:gd name="T16" fmla="*/ 5 w 28"/>
                  <a:gd name="T17" fmla="*/ 7 h 14"/>
                  <a:gd name="T18" fmla="*/ 7 w 28"/>
                  <a:gd name="T19" fmla="*/ 7 h 14"/>
                  <a:gd name="T20" fmla="*/ 7 w 28"/>
                  <a:gd name="T21" fmla="*/ 14 h 14"/>
                  <a:gd name="T22" fmla="*/ 21 w 28"/>
                  <a:gd name="T23" fmla="*/ 14 h 14"/>
                  <a:gd name="T24" fmla="*/ 21 w 28"/>
                  <a:gd name="T25" fmla="*/ 7 h 14"/>
                  <a:gd name="T26" fmla="*/ 23 w 28"/>
                  <a:gd name="T27" fmla="*/ 7 h 14"/>
                  <a:gd name="T28" fmla="*/ 23 w 28"/>
                  <a:gd name="T29" fmla="*/ 14 h 14"/>
                  <a:gd name="T30" fmla="*/ 28 w 28"/>
                  <a:gd name="T31" fmla="*/ 14 h 14"/>
                  <a:gd name="T32" fmla="*/ 28 w 28"/>
                  <a:gd name="T33" fmla="*/ 6 h 14"/>
                  <a:gd name="T34" fmla="*/ 20 w 28"/>
                  <a:gd name="T35" fmla="*/ 0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14">
                    <a:moveTo>
                      <a:pt x="20" y="0"/>
                    </a:moveTo>
                    <a:cubicBezTo>
                      <a:pt x="16" y="0"/>
                      <a:pt x="16" y="0"/>
                      <a:pt x="16" y="0"/>
                    </a:cubicBezTo>
                    <a:cubicBezTo>
                      <a:pt x="14" y="2"/>
                      <a:pt x="14" y="2"/>
                      <a:pt x="14" y="2"/>
                    </a:cubicBezTo>
                    <a:cubicBezTo>
                      <a:pt x="13" y="0"/>
                      <a:pt x="13" y="0"/>
                      <a:pt x="13" y="0"/>
                    </a:cubicBezTo>
                    <a:cubicBezTo>
                      <a:pt x="8" y="0"/>
                      <a:pt x="8" y="0"/>
                      <a:pt x="8" y="0"/>
                    </a:cubicBezTo>
                    <a:cubicBezTo>
                      <a:pt x="0" y="0"/>
                      <a:pt x="0" y="6"/>
                      <a:pt x="0" y="6"/>
                    </a:cubicBezTo>
                    <a:cubicBezTo>
                      <a:pt x="0" y="14"/>
                      <a:pt x="0" y="14"/>
                      <a:pt x="0" y="14"/>
                    </a:cubicBezTo>
                    <a:cubicBezTo>
                      <a:pt x="5" y="14"/>
                      <a:pt x="5" y="14"/>
                      <a:pt x="5" y="14"/>
                    </a:cubicBezTo>
                    <a:cubicBezTo>
                      <a:pt x="5" y="7"/>
                      <a:pt x="5" y="7"/>
                      <a:pt x="5" y="7"/>
                    </a:cubicBezTo>
                    <a:cubicBezTo>
                      <a:pt x="7" y="7"/>
                      <a:pt x="7" y="7"/>
                      <a:pt x="7" y="7"/>
                    </a:cubicBezTo>
                    <a:cubicBezTo>
                      <a:pt x="7" y="14"/>
                      <a:pt x="7" y="14"/>
                      <a:pt x="7" y="14"/>
                    </a:cubicBezTo>
                    <a:cubicBezTo>
                      <a:pt x="21" y="14"/>
                      <a:pt x="21" y="14"/>
                      <a:pt x="21" y="14"/>
                    </a:cubicBezTo>
                    <a:cubicBezTo>
                      <a:pt x="21" y="7"/>
                      <a:pt x="21" y="7"/>
                      <a:pt x="21" y="7"/>
                    </a:cubicBezTo>
                    <a:cubicBezTo>
                      <a:pt x="23" y="7"/>
                      <a:pt x="23" y="7"/>
                      <a:pt x="23" y="7"/>
                    </a:cubicBezTo>
                    <a:cubicBezTo>
                      <a:pt x="23" y="14"/>
                      <a:pt x="23" y="14"/>
                      <a:pt x="23" y="14"/>
                    </a:cubicBezTo>
                    <a:cubicBezTo>
                      <a:pt x="28" y="14"/>
                      <a:pt x="28" y="14"/>
                      <a:pt x="28" y="14"/>
                    </a:cubicBezTo>
                    <a:cubicBezTo>
                      <a:pt x="28" y="6"/>
                      <a:pt x="28" y="6"/>
                      <a:pt x="28" y="6"/>
                    </a:cubicBezTo>
                    <a:cubicBezTo>
                      <a:pt x="27" y="0"/>
                      <a:pt x="20" y="0"/>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75" name="组合 74"/>
            <p:cNvGrpSpPr/>
            <p:nvPr/>
          </p:nvGrpSpPr>
          <p:grpSpPr>
            <a:xfrm flipH="1">
              <a:off x="5546228" y="5952522"/>
              <a:ext cx="207752" cy="207753"/>
              <a:chOff x="2857954" y="3367484"/>
              <a:chExt cx="263525" cy="263526"/>
            </a:xfrm>
            <a:grpFill/>
          </p:grpSpPr>
          <p:sp>
            <p:nvSpPr>
              <p:cNvPr id="85" name="Oval 7"/>
              <p:cNvSpPr>
                <a:spLocks noChangeArrowheads="1"/>
              </p:cNvSpPr>
              <p:nvPr/>
            </p:nvSpPr>
            <p:spPr bwMode="auto">
              <a:xfrm>
                <a:off x="2942092" y="3367484"/>
                <a:ext cx="104775" cy="1127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86" name="Freeform 8"/>
              <p:cNvSpPr/>
              <p:nvPr/>
            </p:nvSpPr>
            <p:spPr bwMode="auto">
              <a:xfrm>
                <a:off x="2857954" y="3489722"/>
                <a:ext cx="263525" cy="141288"/>
              </a:xfrm>
              <a:custGeom>
                <a:gdLst>
                  <a:gd name="T0" fmla="*/ 20 w 28"/>
                  <a:gd name="T1" fmla="*/ 0 h 15"/>
                  <a:gd name="T2" fmla="*/ 16 w 28"/>
                  <a:gd name="T3" fmla="*/ 0 h 15"/>
                  <a:gd name="T4" fmla="*/ 14 w 28"/>
                  <a:gd name="T5" fmla="*/ 3 h 15"/>
                  <a:gd name="T6" fmla="*/ 13 w 28"/>
                  <a:gd name="T7" fmla="*/ 0 h 15"/>
                  <a:gd name="T8" fmla="*/ 8 w 28"/>
                  <a:gd name="T9" fmla="*/ 0 h 15"/>
                  <a:gd name="T10" fmla="*/ 0 w 28"/>
                  <a:gd name="T11" fmla="*/ 7 h 15"/>
                  <a:gd name="T12" fmla="*/ 0 w 28"/>
                  <a:gd name="T13" fmla="*/ 15 h 15"/>
                  <a:gd name="T14" fmla="*/ 5 w 28"/>
                  <a:gd name="T15" fmla="*/ 15 h 15"/>
                  <a:gd name="T16" fmla="*/ 5 w 28"/>
                  <a:gd name="T17" fmla="*/ 8 h 15"/>
                  <a:gd name="T18" fmla="*/ 7 w 28"/>
                  <a:gd name="T19" fmla="*/ 8 h 15"/>
                  <a:gd name="T20" fmla="*/ 7 w 28"/>
                  <a:gd name="T21" fmla="*/ 15 h 15"/>
                  <a:gd name="T22" fmla="*/ 21 w 28"/>
                  <a:gd name="T23" fmla="*/ 15 h 15"/>
                  <a:gd name="T24" fmla="*/ 21 w 28"/>
                  <a:gd name="T25" fmla="*/ 8 h 15"/>
                  <a:gd name="T26" fmla="*/ 23 w 28"/>
                  <a:gd name="T27" fmla="*/ 8 h 15"/>
                  <a:gd name="T28" fmla="*/ 23 w 28"/>
                  <a:gd name="T29" fmla="*/ 15 h 15"/>
                  <a:gd name="T30" fmla="*/ 28 w 28"/>
                  <a:gd name="T31" fmla="*/ 15 h 15"/>
                  <a:gd name="T32" fmla="*/ 28 w 28"/>
                  <a:gd name="T33" fmla="*/ 7 h 15"/>
                  <a:gd name="T34" fmla="*/ 20 w 28"/>
                  <a:gd name="T35" fmla="*/ 0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15">
                    <a:moveTo>
                      <a:pt x="20" y="0"/>
                    </a:moveTo>
                    <a:cubicBezTo>
                      <a:pt x="16" y="0"/>
                      <a:pt x="16" y="0"/>
                      <a:pt x="16" y="0"/>
                    </a:cubicBezTo>
                    <a:cubicBezTo>
                      <a:pt x="14" y="3"/>
                      <a:pt x="14" y="3"/>
                      <a:pt x="14" y="3"/>
                    </a:cubicBezTo>
                    <a:cubicBezTo>
                      <a:pt x="13" y="0"/>
                      <a:pt x="13" y="0"/>
                      <a:pt x="13" y="0"/>
                    </a:cubicBezTo>
                    <a:cubicBezTo>
                      <a:pt x="8" y="0"/>
                      <a:pt x="8" y="0"/>
                      <a:pt x="8" y="0"/>
                    </a:cubicBezTo>
                    <a:cubicBezTo>
                      <a:pt x="0" y="1"/>
                      <a:pt x="0" y="7"/>
                      <a:pt x="0" y="7"/>
                    </a:cubicBezTo>
                    <a:cubicBezTo>
                      <a:pt x="0" y="15"/>
                      <a:pt x="0" y="15"/>
                      <a:pt x="0" y="15"/>
                    </a:cubicBezTo>
                    <a:cubicBezTo>
                      <a:pt x="5" y="15"/>
                      <a:pt x="5" y="15"/>
                      <a:pt x="5" y="15"/>
                    </a:cubicBezTo>
                    <a:cubicBezTo>
                      <a:pt x="5" y="8"/>
                      <a:pt x="5" y="8"/>
                      <a:pt x="5" y="8"/>
                    </a:cubicBezTo>
                    <a:cubicBezTo>
                      <a:pt x="7" y="8"/>
                      <a:pt x="7" y="8"/>
                      <a:pt x="7" y="8"/>
                    </a:cubicBezTo>
                    <a:cubicBezTo>
                      <a:pt x="7" y="15"/>
                      <a:pt x="7" y="15"/>
                      <a:pt x="7" y="15"/>
                    </a:cubicBezTo>
                    <a:cubicBezTo>
                      <a:pt x="21" y="15"/>
                      <a:pt x="21" y="15"/>
                      <a:pt x="21" y="15"/>
                    </a:cubicBezTo>
                    <a:cubicBezTo>
                      <a:pt x="21" y="8"/>
                      <a:pt x="21" y="8"/>
                      <a:pt x="21" y="8"/>
                    </a:cubicBezTo>
                    <a:cubicBezTo>
                      <a:pt x="23" y="8"/>
                      <a:pt x="23" y="8"/>
                      <a:pt x="23" y="8"/>
                    </a:cubicBezTo>
                    <a:cubicBezTo>
                      <a:pt x="23" y="15"/>
                      <a:pt x="23" y="15"/>
                      <a:pt x="23" y="15"/>
                    </a:cubicBezTo>
                    <a:cubicBezTo>
                      <a:pt x="28" y="15"/>
                      <a:pt x="28" y="15"/>
                      <a:pt x="28" y="15"/>
                    </a:cubicBezTo>
                    <a:cubicBezTo>
                      <a:pt x="28" y="7"/>
                      <a:pt x="28" y="7"/>
                      <a:pt x="28" y="7"/>
                    </a:cubicBezTo>
                    <a:cubicBezTo>
                      <a:pt x="27" y="0"/>
                      <a:pt x="20" y="0"/>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76" name="组合 75"/>
            <p:cNvGrpSpPr/>
            <p:nvPr/>
          </p:nvGrpSpPr>
          <p:grpSpPr>
            <a:xfrm flipH="1">
              <a:off x="5797781" y="5952522"/>
              <a:ext cx="207752" cy="207753"/>
              <a:chOff x="3169104" y="3367484"/>
              <a:chExt cx="263525" cy="263526"/>
            </a:xfrm>
            <a:grpFill/>
          </p:grpSpPr>
          <p:sp>
            <p:nvSpPr>
              <p:cNvPr id="83" name="Oval 9"/>
              <p:cNvSpPr>
                <a:spLocks noChangeArrowheads="1"/>
              </p:cNvSpPr>
              <p:nvPr/>
            </p:nvSpPr>
            <p:spPr bwMode="auto">
              <a:xfrm>
                <a:off x="3253242" y="3367484"/>
                <a:ext cx="103188" cy="1127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84" name="Freeform 10"/>
              <p:cNvSpPr/>
              <p:nvPr/>
            </p:nvSpPr>
            <p:spPr bwMode="auto">
              <a:xfrm>
                <a:off x="3169104" y="3489722"/>
                <a:ext cx="263525" cy="141288"/>
              </a:xfrm>
              <a:custGeom>
                <a:gdLst>
                  <a:gd name="T0" fmla="*/ 20 w 28"/>
                  <a:gd name="T1" fmla="*/ 0 h 15"/>
                  <a:gd name="T2" fmla="*/ 16 w 28"/>
                  <a:gd name="T3" fmla="*/ 0 h 15"/>
                  <a:gd name="T4" fmla="*/ 15 w 28"/>
                  <a:gd name="T5" fmla="*/ 3 h 15"/>
                  <a:gd name="T6" fmla="*/ 13 w 28"/>
                  <a:gd name="T7" fmla="*/ 0 h 15"/>
                  <a:gd name="T8" fmla="*/ 8 w 28"/>
                  <a:gd name="T9" fmla="*/ 0 h 15"/>
                  <a:gd name="T10" fmla="*/ 0 w 28"/>
                  <a:gd name="T11" fmla="*/ 7 h 15"/>
                  <a:gd name="T12" fmla="*/ 0 w 28"/>
                  <a:gd name="T13" fmla="*/ 15 h 15"/>
                  <a:gd name="T14" fmla="*/ 5 w 28"/>
                  <a:gd name="T15" fmla="*/ 15 h 15"/>
                  <a:gd name="T16" fmla="*/ 5 w 28"/>
                  <a:gd name="T17" fmla="*/ 8 h 15"/>
                  <a:gd name="T18" fmla="*/ 7 w 28"/>
                  <a:gd name="T19" fmla="*/ 8 h 15"/>
                  <a:gd name="T20" fmla="*/ 7 w 28"/>
                  <a:gd name="T21" fmla="*/ 15 h 15"/>
                  <a:gd name="T22" fmla="*/ 22 w 28"/>
                  <a:gd name="T23" fmla="*/ 15 h 15"/>
                  <a:gd name="T24" fmla="*/ 22 w 28"/>
                  <a:gd name="T25" fmla="*/ 8 h 15"/>
                  <a:gd name="T26" fmla="*/ 23 w 28"/>
                  <a:gd name="T27" fmla="*/ 8 h 15"/>
                  <a:gd name="T28" fmla="*/ 23 w 28"/>
                  <a:gd name="T29" fmla="*/ 15 h 15"/>
                  <a:gd name="T30" fmla="*/ 28 w 28"/>
                  <a:gd name="T31" fmla="*/ 15 h 15"/>
                  <a:gd name="T32" fmla="*/ 28 w 28"/>
                  <a:gd name="T33" fmla="*/ 7 h 15"/>
                  <a:gd name="T34" fmla="*/ 20 w 28"/>
                  <a:gd name="T35" fmla="*/ 0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15">
                    <a:moveTo>
                      <a:pt x="20" y="0"/>
                    </a:moveTo>
                    <a:cubicBezTo>
                      <a:pt x="16" y="0"/>
                      <a:pt x="16" y="0"/>
                      <a:pt x="16" y="0"/>
                    </a:cubicBezTo>
                    <a:cubicBezTo>
                      <a:pt x="15" y="3"/>
                      <a:pt x="15" y="3"/>
                      <a:pt x="15" y="3"/>
                    </a:cubicBezTo>
                    <a:cubicBezTo>
                      <a:pt x="13" y="0"/>
                      <a:pt x="13" y="0"/>
                      <a:pt x="13" y="0"/>
                    </a:cubicBezTo>
                    <a:cubicBezTo>
                      <a:pt x="8" y="0"/>
                      <a:pt x="8" y="0"/>
                      <a:pt x="8" y="0"/>
                    </a:cubicBezTo>
                    <a:cubicBezTo>
                      <a:pt x="0" y="1"/>
                      <a:pt x="0" y="7"/>
                      <a:pt x="0" y="7"/>
                    </a:cubicBezTo>
                    <a:cubicBezTo>
                      <a:pt x="0" y="15"/>
                      <a:pt x="0" y="15"/>
                      <a:pt x="0" y="15"/>
                    </a:cubicBezTo>
                    <a:cubicBezTo>
                      <a:pt x="5" y="15"/>
                      <a:pt x="5" y="15"/>
                      <a:pt x="5" y="15"/>
                    </a:cubicBezTo>
                    <a:cubicBezTo>
                      <a:pt x="5" y="8"/>
                      <a:pt x="5" y="8"/>
                      <a:pt x="5" y="8"/>
                    </a:cubicBezTo>
                    <a:cubicBezTo>
                      <a:pt x="7" y="8"/>
                      <a:pt x="7" y="8"/>
                      <a:pt x="7" y="8"/>
                    </a:cubicBezTo>
                    <a:cubicBezTo>
                      <a:pt x="7" y="15"/>
                      <a:pt x="7" y="15"/>
                      <a:pt x="7" y="15"/>
                    </a:cubicBezTo>
                    <a:cubicBezTo>
                      <a:pt x="22" y="15"/>
                      <a:pt x="22" y="15"/>
                      <a:pt x="22" y="15"/>
                    </a:cubicBezTo>
                    <a:cubicBezTo>
                      <a:pt x="22" y="8"/>
                      <a:pt x="22" y="8"/>
                      <a:pt x="22" y="8"/>
                    </a:cubicBezTo>
                    <a:cubicBezTo>
                      <a:pt x="23" y="8"/>
                      <a:pt x="23" y="8"/>
                      <a:pt x="23" y="8"/>
                    </a:cubicBezTo>
                    <a:cubicBezTo>
                      <a:pt x="23" y="15"/>
                      <a:pt x="23" y="15"/>
                      <a:pt x="23" y="15"/>
                    </a:cubicBezTo>
                    <a:cubicBezTo>
                      <a:pt x="28" y="15"/>
                      <a:pt x="28" y="15"/>
                      <a:pt x="28" y="15"/>
                    </a:cubicBezTo>
                    <a:cubicBezTo>
                      <a:pt x="28" y="7"/>
                      <a:pt x="28" y="7"/>
                      <a:pt x="28" y="7"/>
                    </a:cubicBezTo>
                    <a:cubicBezTo>
                      <a:pt x="28" y="0"/>
                      <a:pt x="20" y="0"/>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77" name="组合 76"/>
            <p:cNvGrpSpPr/>
            <p:nvPr/>
          </p:nvGrpSpPr>
          <p:grpSpPr>
            <a:xfrm flipH="1">
              <a:off x="6049334" y="5952522"/>
              <a:ext cx="207752" cy="207753"/>
              <a:chOff x="3525197" y="3367484"/>
              <a:chExt cx="263525" cy="263526"/>
            </a:xfrm>
            <a:grpFill/>
          </p:grpSpPr>
          <p:sp>
            <p:nvSpPr>
              <p:cNvPr id="81" name="Oval 5"/>
              <p:cNvSpPr>
                <a:spLocks noChangeArrowheads="1"/>
              </p:cNvSpPr>
              <p:nvPr/>
            </p:nvSpPr>
            <p:spPr bwMode="auto">
              <a:xfrm>
                <a:off x="3599810" y="3367484"/>
                <a:ext cx="114300" cy="1127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82" name="Freeform 6"/>
              <p:cNvSpPr/>
              <p:nvPr/>
            </p:nvSpPr>
            <p:spPr bwMode="auto">
              <a:xfrm>
                <a:off x="3525197" y="3499247"/>
                <a:ext cx="263525" cy="131763"/>
              </a:xfrm>
              <a:custGeom>
                <a:gdLst>
                  <a:gd name="T0" fmla="*/ 20 w 28"/>
                  <a:gd name="T1" fmla="*/ 0 h 14"/>
                  <a:gd name="T2" fmla="*/ 16 w 28"/>
                  <a:gd name="T3" fmla="*/ 0 h 14"/>
                  <a:gd name="T4" fmla="*/ 14 w 28"/>
                  <a:gd name="T5" fmla="*/ 2 h 14"/>
                  <a:gd name="T6" fmla="*/ 13 w 28"/>
                  <a:gd name="T7" fmla="*/ 0 h 14"/>
                  <a:gd name="T8" fmla="*/ 8 w 28"/>
                  <a:gd name="T9" fmla="*/ 0 h 14"/>
                  <a:gd name="T10" fmla="*/ 0 w 28"/>
                  <a:gd name="T11" fmla="*/ 6 h 14"/>
                  <a:gd name="T12" fmla="*/ 0 w 28"/>
                  <a:gd name="T13" fmla="*/ 14 h 14"/>
                  <a:gd name="T14" fmla="*/ 5 w 28"/>
                  <a:gd name="T15" fmla="*/ 14 h 14"/>
                  <a:gd name="T16" fmla="*/ 5 w 28"/>
                  <a:gd name="T17" fmla="*/ 7 h 14"/>
                  <a:gd name="T18" fmla="*/ 7 w 28"/>
                  <a:gd name="T19" fmla="*/ 7 h 14"/>
                  <a:gd name="T20" fmla="*/ 7 w 28"/>
                  <a:gd name="T21" fmla="*/ 14 h 14"/>
                  <a:gd name="T22" fmla="*/ 21 w 28"/>
                  <a:gd name="T23" fmla="*/ 14 h 14"/>
                  <a:gd name="T24" fmla="*/ 21 w 28"/>
                  <a:gd name="T25" fmla="*/ 7 h 14"/>
                  <a:gd name="T26" fmla="*/ 23 w 28"/>
                  <a:gd name="T27" fmla="*/ 7 h 14"/>
                  <a:gd name="T28" fmla="*/ 23 w 28"/>
                  <a:gd name="T29" fmla="*/ 14 h 14"/>
                  <a:gd name="T30" fmla="*/ 28 w 28"/>
                  <a:gd name="T31" fmla="*/ 14 h 14"/>
                  <a:gd name="T32" fmla="*/ 28 w 28"/>
                  <a:gd name="T33" fmla="*/ 6 h 14"/>
                  <a:gd name="T34" fmla="*/ 20 w 28"/>
                  <a:gd name="T35" fmla="*/ 0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14">
                    <a:moveTo>
                      <a:pt x="20" y="0"/>
                    </a:moveTo>
                    <a:cubicBezTo>
                      <a:pt x="16" y="0"/>
                      <a:pt x="16" y="0"/>
                      <a:pt x="16" y="0"/>
                    </a:cubicBezTo>
                    <a:cubicBezTo>
                      <a:pt x="14" y="2"/>
                      <a:pt x="14" y="2"/>
                      <a:pt x="14" y="2"/>
                    </a:cubicBezTo>
                    <a:cubicBezTo>
                      <a:pt x="13" y="0"/>
                      <a:pt x="13" y="0"/>
                      <a:pt x="13" y="0"/>
                    </a:cubicBezTo>
                    <a:cubicBezTo>
                      <a:pt x="8" y="0"/>
                      <a:pt x="8" y="0"/>
                      <a:pt x="8" y="0"/>
                    </a:cubicBezTo>
                    <a:cubicBezTo>
                      <a:pt x="0" y="0"/>
                      <a:pt x="0" y="6"/>
                      <a:pt x="0" y="6"/>
                    </a:cubicBezTo>
                    <a:cubicBezTo>
                      <a:pt x="0" y="14"/>
                      <a:pt x="0" y="14"/>
                      <a:pt x="0" y="14"/>
                    </a:cubicBezTo>
                    <a:cubicBezTo>
                      <a:pt x="5" y="14"/>
                      <a:pt x="5" y="14"/>
                      <a:pt x="5" y="14"/>
                    </a:cubicBezTo>
                    <a:cubicBezTo>
                      <a:pt x="5" y="7"/>
                      <a:pt x="5" y="7"/>
                      <a:pt x="5" y="7"/>
                    </a:cubicBezTo>
                    <a:cubicBezTo>
                      <a:pt x="7" y="7"/>
                      <a:pt x="7" y="7"/>
                      <a:pt x="7" y="7"/>
                    </a:cubicBezTo>
                    <a:cubicBezTo>
                      <a:pt x="7" y="14"/>
                      <a:pt x="7" y="14"/>
                      <a:pt x="7" y="14"/>
                    </a:cubicBezTo>
                    <a:cubicBezTo>
                      <a:pt x="21" y="14"/>
                      <a:pt x="21" y="14"/>
                      <a:pt x="21" y="14"/>
                    </a:cubicBezTo>
                    <a:cubicBezTo>
                      <a:pt x="21" y="7"/>
                      <a:pt x="21" y="7"/>
                      <a:pt x="21" y="7"/>
                    </a:cubicBezTo>
                    <a:cubicBezTo>
                      <a:pt x="23" y="7"/>
                      <a:pt x="23" y="7"/>
                      <a:pt x="23" y="7"/>
                    </a:cubicBezTo>
                    <a:cubicBezTo>
                      <a:pt x="23" y="14"/>
                      <a:pt x="23" y="14"/>
                      <a:pt x="23" y="14"/>
                    </a:cubicBezTo>
                    <a:cubicBezTo>
                      <a:pt x="28" y="14"/>
                      <a:pt x="28" y="14"/>
                      <a:pt x="28" y="14"/>
                    </a:cubicBezTo>
                    <a:cubicBezTo>
                      <a:pt x="28" y="6"/>
                      <a:pt x="28" y="6"/>
                      <a:pt x="28" y="6"/>
                    </a:cubicBezTo>
                    <a:cubicBezTo>
                      <a:pt x="27" y="0"/>
                      <a:pt x="20" y="0"/>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78" name="组合 77"/>
            <p:cNvGrpSpPr/>
            <p:nvPr/>
          </p:nvGrpSpPr>
          <p:grpSpPr>
            <a:xfrm flipH="1">
              <a:off x="6300887" y="5952522"/>
              <a:ext cx="207752" cy="207753"/>
              <a:chOff x="3836347" y="3367484"/>
              <a:chExt cx="263525" cy="263526"/>
            </a:xfrm>
            <a:grpFill/>
          </p:grpSpPr>
          <p:sp>
            <p:nvSpPr>
              <p:cNvPr id="79" name="Oval 7"/>
              <p:cNvSpPr>
                <a:spLocks noChangeArrowheads="1"/>
              </p:cNvSpPr>
              <p:nvPr/>
            </p:nvSpPr>
            <p:spPr bwMode="auto">
              <a:xfrm>
                <a:off x="3920485" y="3367484"/>
                <a:ext cx="104775" cy="1127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80" name="Freeform 8"/>
              <p:cNvSpPr/>
              <p:nvPr/>
            </p:nvSpPr>
            <p:spPr bwMode="auto">
              <a:xfrm>
                <a:off x="3836347" y="3489722"/>
                <a:ext cx="263525" cy="141288"/>
              </a:xfrm>
              <a:custGeom>
                <a:gdLst>
                  <a:gd name="T0" fmla="*/ 20 w 28"/>
                  <a:gd name="T1" fmla="*/ 0 h 15"/>
                  <a:gd name="T2" fmla="*/ 16 w 28"/>
                  <a:gd name="T3" fmla="*/ 0 h 15"/>
                  <a:gd name="T4" fmla="*/ 14 w 28"/>
                  <a:gd name="T5" fmla="*/ 3 h 15"/>
                  <a:gd name="T6" fmla="*/ 13 w 28"/>
                  <a:gd name="T7" fmla="*/ 0 h 15"/>
                  <a:gd name="T8" fmla="*/ 8 w 28"/>
                  <a:gd name="T9" fmla="*/ 0 h 15"/>
                  <a:gd name="T10" fmla="*/ 0 w 28"/>
                  <a:gd name="T11" fmla="*/ 7 h 15"/>
                  <a:gd name="T12" fmla="*/ 0 w 28"/>
                  <a:gd name="T13" fmla="*/ 15 h 15"/>
                  <a:gd name="T14" fmla="*/ 5 w 28"/>
                  <a:gd name="T15" fmla="*/ 15 h 15"/>
                  <a:gd name="T16" fmla="*/ 5 w 28"/>
                  <a:gd name="T17" fmla="*/ 8 h 15"/>
                  <a:gd name="T18" fmla="*/ 7 w 28"/>
                  <a:gd name="T19" fmla="*/ 8 h 15"/>
                  <a:gd name="T20" fmla="*/ 7 w 28"/>
                  <a:gd name="T21" fmla="*/ 15 h 15"/>
                  <a:gd name="T22" fmla="*/ 21 w 28"/>
                  <a:gd name="T23" fmla="*/ 15 h 15"/>
                  <a:gd name="T24" fmla="*/ 21 w 28"/>
                  <a:gd name="T25" fmla="*/ 8 h 15"/>
                  <a:gd name="T26" fmla="*/ 23 w 28"/>
                  <a:gd name="T27" fmla="*/ 8 h 15"/>
                  <a:gd name="T28" fmla="*/ 23 w 28"/>
                  <a:gd name="T29" fmla="*/ 15 h 15"/>
                  <a:gd name="T30" fmla="*/ 28 w 28"/>
                  <a:gd name="T31" fmla="*/ 15 h 15"/>
                  <a:gd name="T32" fmla="*/ 28 w 28"/>
                  <a:gd name="T33" fmla="*/ 7 h 15"/>
                  <a:gd name="T34" fmla="*/ 20 w 28"/>
                  <a:gd name="T35" fmla="*/ 0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15">
                    <a:moveTo>
                      <a:pt x="20" y="0"/>
                    </a:moveTo>
                    <a:cubicBezTo>
                      <a:pt x="16" y="0"/>
                      <a:pt x="16" y="0"/>
                      <a:pt x="16" y="0"/>
                    </a:cubicBezTo>
                    <a:cubicBezTo>
                      <a:pt x="14" y="3"/>
                      <a:pt x="14" y="3"/>
                      <a:pt x="14" y="3"/>
                    </a:cubicBezTo>
                    <a:cubicBezTo>
                      <a:pt x="13" y="0"/>
                      <a:pt x="13" y="0"/>
                      <a:pt x="13" y="0"/>
                    </a:cubicBezTo>
                    <a:cubicBezTo>
                      <a:pt x="8" y="0"/>
                      <a:pt x="8" y="0"/>
                      <a:pt x="8" y="0"/>
                    </a:cubicBezTo>
                    <a:cubicBezTo>
                      <a:pt x="0" y="1"/>
                      <a:pt x="0" y="7"/>
                      <a:pt x="0" y="7"/>
                    </a:cubicBezTo>
                    <a:cubicBezTo>
                      <a:pt x="0" y="15"/>
                      <a:pt x="0" y="15"/>
                      <a:pt x="0" y="15"/>
                    </a:cubicBezTo>
                    <a:cubicBezTo>
                      <a:pt x="5" y="15"/>
                      <a:pt x="5" y="15"/>
                      <a:pt x="5" y="15"/>
                    </a:cubicBezTo>
                    <a:cubicBezTo>
                      <a:pt x="5" y="8"/>
                      <a:pt x="5" y="8"/>
                      <a:pt x="5" y="8"/>
                    </a:cubicBezTo>
                    <a:cubicBezTo>
                      <a:pt x="7" y="8"/>
                      <a:pt x="7" y="8"/>
                      <a:pt x="7" y="8"/>
                    </a:cubicBezTo>
                    <a:cubicBezTo>
                      <a:pt x="7" y="15"/>
                      <a:pt x="7" y="15"/>
                      <a:pt x="7" y="15"/>
                    </a:cubicBezTo>
                    <a:cubicBezTo>
                      <a:pt x="21" y="15"/>
                      <a:pt x="21" y="15"/>
                      <a:pt x="21" y="15"/>
                    </a:cubicBezTo>
                    <a:cubicBezTo>
                      <a:pt x="21" y="8"/>
                      <a:pt x="21" y="8"/>
                      <a:pt x="21" y="8"/>
                    </a:cubicBezTo>
                    <a:cubicBezTo>
                      <a:pt x="23" y="8"/>
                      <a:pt x="23" y="8"/>
                      <a:pt x="23" y="8"/>
                    </a:cubicBezTo>
                    <a:cubicBezTo>
                      <a:pt x="23" y="15"/>
                      <a:pt x="23" y="15"/>
                      <a:pt x="23" y="15"/>
                    </a:cubicBezTo>
                    <a:cubicBezTo>
                      <a:pt x="28" y="15"/>
                      <a:pt x="28" y="15"/>
                      <a:pt x="28" y="15"/>
                    </a:cubicBezTo>
                    <a:cubicBezTo>
                      <a:pt x="28" y="7"/>
                      <a:pt x="28" y="7"/>
                      <a:pt x="28" y="7"/>
                    </a:cubicBezTo>
                    <a:cubicBezTo>
                      <a:pt x="27" y="0"/>
                      <a:pt x="20" y="0"/>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grpSp>
        <p:nvGrpSpPr>
          <p:cNvPr id="102" name="组合 101"/>
          <p:cNvGrpSpPr/>
          <p:nvPr/>
        </p:nvGrpSpPr>
        <p:grpSpPr>
          <a:xfrm>
            <a:off x="1440734" y="2127318"/>
            <a:ext cx="2200709" cy="1467140"/>
            <a:chOff x="359611" y="1419604"/>
            <a:chExt cx="3310021" cy="2206681"/>
          </a:xfrm>
        </p:grpSpPr>
        <p:graphicFrame>
          <p:nvGraphicFramePr>
            <p:cNvPr id="106" name="图表 105"/>
            <p:cNvGraphicFramePr/>
            <p:nvPr/>
          </p:nvGraphicFramePr>
          <p:xfrm>
            <a:off x="359611" y="1419604"/>
            <a:ext cx="3310021" cy="2206681"/>
          </p:xfrm>
          <a:graphic>
            <a:graphicData uri="http://schemas.openxmlformats.org/drawingml/2006/chart">
              <c:chart xmlns:c="http://schemas.openxmlformats.org/drawingml/2006/chart" r:id="rId5"/>
            </a:graphicData>
          </a:graphic>
        </p:graphicFrame>
        <p:sp>
          <p:nvSpPr>
            <p:cNvPr id="107" name="文本框 106"/>
            <p:cNvSpPr txBox="1"/>
            <p:nvPr/>
          </p:nvSpPr>
          <p:spPr>
            <a:xfrm>
              <a:off x="1269458" y="2082881"/>
              <a:ext cx="1550773" cy="879542"/>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3200" i="0" u="none" strike="noStrike" kern="1200" cap="none" spc="0" normalizeH="0" baseline="0" noProof="0">
                  <a:ln>
                    <a:noFill/>
                  </a:ln>
                  <a:solidFill>
                    <a:prstClr val="black">
                      <a:lumMod val="75000"/>
                      <a:lumOff val="25000"/>
                    </a:prstClr>
                  </a:solidFill>
                  <a:effectLst/>
                  <a:uLnTx/>
                  <a:uFillTx/>
                  <a:cs typeface="+mn-ea"/>
                  <a:sym typeface="+mn-lt"/>
                </a:rPr>
                <a:t>59%</a:t>
              </a:r>
              <a:endParaRPr kumimoji="0" lang="zh-CN" altLang="en-US" sz="3200" i="0" u="none" strike="noStrike" kern="1200" cap="none" spc="0" normalizeH="0" baseline="0" noProof="0">
                <a:ln>
                  <a:noFill/>
                </a:ln>
                <a:solidFill>
                  <a:prstClr val="black">
                    <a:lumMod val="75000"/>
                    <a:lumOff val="25000"/>
                  </a:prstClr>
                </a:solidFill>
                <a:effectLst/>
                <a:uLnTx/>
                <a:uFillTx/>
                <a:cs typeface="+mn-ea"/>
                <a:sym typeface="+mn-lt"/>
              </a:endParaRPr>
            </a:p>
          </p:txBody>
        </p:sp>
      </p:grpSp>
      <p:sp>
        <p:nvSpPr>
          <p:cNvPr id="112" name="矩形 111"/>
          <p:cNvSpPr/>
          <p:nvPr/>
        </p:nvSpPr>
        <p:spPr>
          <a:xfrm>
            <a:off x="6130073" y="1566761"/>
            <a:ext cx="3554289" cy="535531"/>
          </a:xfrm>
          <a:prstGeom prst="rect">
            <a:avLst/>
          </a:prstGeom>
        </p:spPr>
        <p:txBody>
          <a:bodyPr wrap="square">
            <a:spAutoFit/>
            <a:scene3d>
              <a:camera prst="orthographicFront"/>
              <a:lightRig rig="threePt" dir="t"/>
            </a:scene3d>
            <a:sp3d contourW="12700"/>
          </a:bodyPr>
          <a:lstStyle/>
          <a:p>
            <a:pPr lvl="0" eaLnBrk="0" fontAlgn="base" hangingPunct="0">
              <a:lnSpc>
                <a:spcPct val="120000"/>
              </a:lnSpc>
              <a:spcBef>
                <a:spcPct val="0"/>
              </a:spcBef>
              <a:spcAft>
                <a:spcPct val="0"/>
              </a:spcAft>
            </a:pPr>
            <a:r>
              <a:rPr kumimoji="0" lang="zh-CN" altLang="en-US" sz="1200" b="0" i="0" u="none" strike="noStrike" kern="1200" cap="none" spc="0" normalizeH="0" baseline="0" noProof="0">
                <a:ln>
                  <a:noFill/>
                </a:ln>
                <a:solidFill>
                  <a:schemeClr val="tx1">
                    <a:lumMod val="65000"/>
                    <a:lumOff val="35000"/>
                  </a:schemeClr>
                </a:solidFill>
                <a:effectLst/>
                <a:uLnTx/>
                <a:uFillTx/>
                <a:cs typeface="+mn-ea"/>
                <a:sym typeface="+mn-lt"/>
              </a:rPr>
              <a:t>您的内容打在这里，或者通过复您的文本后，在此框中选择粘贴并选择只</a:t>
            </a:r>
            <a:r>
              <a:rPr lang="zh-CN" altLang="en-US" sz="1200">
                <a:solidFill>
                  <a:schemeClr val="tx1">
                    <a:lumMod val="65000"/>
                    <a:lumOff val="35000"/>
                  </a:schemeClr>
                </a:solidFill>
                <a:cs typeface="+mn-ea"/>
                <a:sym typeface="+mn-lt"/>
              </a:rPr>
              <a:t>保留文字您的内容打在这里</a:t>
            </a:r>
            <a:endParaRPr lang="zh-CN" altLang="en-US" sz="1200">
              <a:solidFill>
                <a:schemeClr val="tx1">
                  <a:lumMod val="65000"/>
                  <a:lumOff val="35000"/>
                </a:schemeClr>
              </a:solidFill>
              <a:cs typeface="+mn-ea"/>
              <a:sym typeface="+mn-lt"/>
            </a:endParaRPr>
          </a:p>
        </p:txBody>
      </p:sp>
      <p:sp>
        <p:nvSpPr>
          <p:cNvPr id="114" name="矩形 113"/>
          <p:cNvSpPr/>
          <p:nvPr/>
        </p:nvSpPr>
        <p:spPr>
          <a:xfrm>
            <a:off x="7955914" y="2585891"/>
            <a:ext cx="2988311" cy="757130"/>
          </a:xfrm>
          <a:prstGeom prst="rect">
            <a:avLst/>
          </a:prstGeom>
        </p:spPr>
        <p:txBody>
          <a:bodyPr wrap="square">
            <a:spAutoFit/>
            <a:scene3d>
              <a:camera prst="orthographicFront"/>
              <a:lightRig rig="threePt" dir="t"/>
            </a:scene3d>
            <a:sp3d contourW="12700"/>
          </a:bodyPr>
          <a:lstStyle/>
          <a:p>
            <a:pPr lvl="0" eaLnBrk="0" fontAlgn="base" hangingPunct="0">
              <a:lnSpc>
                <a:spcPct val="120000"/>
              </a:lnSpc>
              <a:spcBef>
                <a:spcPct val="0"/>
              </a:spcBef>
              <a:spcAft>
                <a:spcPct val="0"/>
              </a:spcAft>
            </a:pPr>
            <a:r>
              <a:rPr kumimoji="0" lang="zh-CN" altLang="en-US" sz="1200" b="0" i="0" u="none" strike="noStrike" kern="1200" cap="none" spc="0" normalizeH="0" baseline="0" noProof="0">
                <a:ln>
                  <a:noFill/>
                </a:ln>
                <a:solidFill>
                  <a:schemeClr val="tx1">
                    <a:lumMod val="65000"/>
                    <a:lumOff val="35000"/>
                  </a:schemeClr>
                </a:solidFill>
                <a:effectLst/>
                <a:uLnTx/>
                <a:uFillTx/>
                <a:cs typeface="+mn-ea"/>
                <a:sym typeface="+mn-lt"/>
              </a:rPr>
              <a:t>您的内容打在这里，或者通过复您的文本后，在此框中选择粘贴并选择只</a:t>
            </a:r>
            <a:r>
              <a:rPr lang="zh-CN" altLang="en-US" sz="1200">
                <a:solidFill>
                  <a:schemeClr val="tx1">
                    <a:lumMod val="65000"/>
                    <a:lumOff val="35000"/>
                  </a:schemeClr>
                </a:solidFill>
                <a:cs typeface="+mn-ea"/>
                <a:sym typeface="+mn-lt"/>
              </a:rPr>
              <a:t>保留文字您的内容打在这里</a:t>
            </a:r>
            <a:endParaRPr lang="zh-CN" altLang="en-US" sz="1200">
              <a:solidFill>
                <a:schemeClr val="tx1">
                  <a:lumMod val="65000"/>
                  <a:lumOff val="35000"/>
                </a:schemeClr>
              </a:solidFill>
              <a:cs typeface="+mn-ea"/>
              <a:sym typeface="+mn-lt"/>
            </a:endParaRPr>
          </a:p>
        </p:txBody>
      </p:sp>
      <p:sp>
        <p:nvSpPr>
          <p:cNvPr id="115" name="矩形 114"/>
          <p:cNvSpPr/>
          <p:nvPr/>
        </p:nvSpPr>
        <p:spPr>
          <a:xfrm>
            <a:off x="1104554" y="3691321"/>
            <a:ext cx="2988311" cy="757130"/>
          </a:xfrm>
          <a:prstGeom prst="rect">
            <a:avLst/>
          </a:prstGeom>
        </p:spPr>
        <p:txBody>
          <a:bodyPr wrap="square">
            <a:spAutoFit/>
            <a:scene3d>
              <a:camera prst="orthographicFront"/>
              <a:lightRig rig="threePt" dir="t"/>
            </a:scene3d>
            <a:sp3d contourW="12700"/>
          </a:bodyPr>
          <a:lstStyle/>
          <a:p>
            <a:pPr lvl="0" eaLnBrk="0" fontAlgn="base" hangingPunct="0">
              <a:lnSpc>
                <a:spcPct val="120000"/>
              </a:lnSpc>
              <a:spcBef>
                <a:spcPct val="0"/>
              </a:spcBef>
              <a:spcAft>
                <a:spcPct val="0"/>
              </a:spcAft>
            </a:pPr>
            <a:r>
              <a:rPr kumimoji="0" lang="zh-CN" altLang="en-US" sz="1200" b="0" i="0" u="none" strike="noStrike" kern="1200" cap="none" spc="0" normalizeH="0" baseline="0" noProof="0">
                <a:ln>
                  <a:noFill/>
                </a:ln>
                <a:solidFill>
                  <a:schemeClr val="tx1">
                    <a:lumMod val="65000"/>
                    <a:lumOff val="35000"/>
                  </a:schemeClr>
                </a:solidFill>
                <a:effectLst/>
                <a:uLnTx/>
                <a:uFillTx/>
                <a:cs typeface="+mn-ea"/>
                <a:sym typeface="+mn-lt"/>
              </a:rPr>
              <a:t>您的内容打在这里，或者通过复您的文本后，在此框中选择粘贴并选择只</a:t>
            </a:r>
            <a:r>
              <a:rPr lang="zh-CN" altLang="en-US" sz="1200">
                <a:solidFill>
                  <a:schemeClr val="tx1">
                    <a:lumMod val="65000"/>
                    <a:lumOff val="35000"/>
                  </a:schemeClr>
                </a:solidFill>
                <a:cs typeface="+mn-ea"/>
                <a:sym typeface="+mn-lt"/>
              </a:rPr>
              <a:t>保留文字您的内容打在这里</a:t>
            </a:r>
            <a:endParaRPr lang="zh-CN" altLang="en-US" sz="1200">
              <a:solidFill>
                <a:schemeClr val="tx1">
                  <a:lumMod val="65000"/>
                  <a:lumOff val="35000"/>
                </a:schemeClr>
              </a:solidFill>
              <a:cs typeface="+mn-ea"/>
              <a:sym typeface="+mn-lt"/>
            </a:endParaRPr>
          </a:p>
        </p:txBody>
      </p:sp>
      <p:sp>
        <p:nvSpPr>
          <p:cNvPr id="116" name="矩形 115"/>
          <p:cNvSpPr/>
          <p:nvPr/>
        </p:nvSpPr>
        <p:spPr>
          <a:xfrm>
            <a:off x="1561918" y="4992116"/>
            <a:ext cx="2988311" cy="757130"/>
          </a:xfrm>
          <a:prstGeom prst="rect">
            <a:avLst/>
          </a:prstGeom>
        </p:spPr>
        <p:txBody>
          <a:bodyPr wrap="square">
            <a:spAutoFit/>
            <a:scene3d>
              <a:camera prst="orthographicFront"/>
              <a:lightRig rig="threePt" dir="t"/>
            </a:scene3d>
            <a:sp3d contourW="12700"/>
          </a:bodyPr>
          <a:lstStyle/>
          <a:p>
            <a:pPr lvl="0" algn="r" eaLnBrk="0" fontAlgn="base" hangingPunct="0">
              <a:lnSpc>
                <a:spcPct val="120000"/>
              </a:lnSpc>
              <a:spcBef>
                <a:spcPct val="0"/>
              </a:spcBef>
              <a:spcAft>
                <a:spcPct val="0"/>
              </a:spcAft>
            </a:pPr>
            <a:r>
              <a:rPr kumimoji="0" lang="zh-CN" altLang="en-US" sz="1200" b="0" i="0" u="none" strike="noStrike" kern="1200" cap="none" spc="0" normalizeH="0" baseline="0" noProof="0">
                <a:ln>
                  <a:noFill/>
                </a:ln>
                <a:solidFill>
                  <a:schemeClr val="tx1">
                    <a:lumMod val="65000"/>
                    <a:lumOff val="35000"/>
                  </a:schemeClr>
                </a:solidFill>
                <a:effectLst/>
                <a:uLnTx/>
                <a:uFillTx/>
                <a:cs typeface="+mn-ea"/>
                <a:sym typeface="+mn-lt"/>
              </a:rPr>
              <a:t>您的内容打在这里，或者通过复您的文本后，在此框中选择粘贴并选择只</a:t>
            </a:r>
            <a:r>
              <a:rPr lang="zh-CN" altLang="en-US" sz="1200">
                <a:solidFill>
                  <a:schemeClr val="tx1">
                    <a:lumMod val="65000"/>
                    <a:lumOff val="35000"/>
                  </a:schemeClr>
                </a:solidFill>
                <a:cs typeface="+mn-ea"/>
                <a:sym typeface="+mn-lt"/>
              </a:rPr>
              <a:t>保留文字您的内容打在这里</a:t>
            </a:r>
            <a:endParaRPr lang="zh-CN" altLang="en-US" sz="1200">
              <a:solidFill>
                <a:schemeClr val="tx1">
                  <a:lumMod val="65000"/>
                  <a:lumOff val="35000"/>
                </a:schemeClr>
              </a:solidFill>
              <a:cs typeface="+mn-ea"/>
              <a:sym typeface="+mn-lt"/>
            </a:endParaRPr>
          </a:p>
        </p:txBody>
      </p:sp>
      <p:sp>
        <p:nvSpPr>
          <p:cNvPr id="117" name="矩形 116"/>
          <p:cNvSpPr/>
          <p:nvPr/>
        </p:nvSpPr>
        <p:spPr>
          <a:xfrm>
            <a:off x="7503721" y="5193573"/>
            <a:ext cx="3345254" cy="757130"/>
          </a:xfrm>
          <a:prstGeom prst="rect">
            <a:avLst/>
          </a:prstGeom>
        </p:spPr>
        <p:txBody>
          <a:bodyPr wrap="square">
            <a:spAutoFit/>
            <a:scene3d>
              <a:camera prst="orthographicFront"/>
              <a:lightRig rig="threePt" dir="t"/>
            </a:scene3d>
            <a:sp3d contourW="12700"/>
          </a:bodyPr>
          <a:lstStyle/>
          <a:p>
            <a:pPr lvl="0" eaLnBrk="0" fontAlgn="base" hangingPunct="0">
              <a:lnSpc>
                <a:spcPct val="120000"/>
              </a:lnSpc>
              <a:spcBef>
                <a:spcPct val="0"/>
              </a:spcBef>
              <a:spcAft>
                <a:spcPct val="0"/>
              </a:spcAft>
            </a:pPr>
            <a:r>
              <a:rPr kumimoji="0" lang="zh-CN" altLang="en-US" sz="1200" b="0" i="0" u="none" strike="noStrike" kern="1200" cap="none" spc="0" normalizeH="0" baseline="0" noProof="0">
                <a:ln>
                  <a:noFill/>
                </a:ln>
                <a:solidFill>
                  <a:schemeClr val="tx1">
                    <a:lumMod val="65000"/>
                    <a:lumOff val="35000"/>
                  </a:schemeClr>
                </a:solidFill>
                <a:effectLst/>
                <a:uLnTx/>
                <a:uFillTx/>
                <a:cs typeface="+mn-ea"/>
                <a:sym typeface="+mn-lt"/>
              </a:rPr>
              <a:t>您的内容打在这里，或者通过复您的文本后，在此框中选择粘贴并选择只</a:t>
            </a:r>
            <a:r>
              <a:rPr lang="zh-CN" altLang="en-US" sz="1200">
                <a:solidFill>
                  <a:schemeClr val="tx1">
                    <a:lumMod val="65000"/>
                    <a:lumOff val="35000"/>
                  </a:schemeClr>
                </a:solidFill>
                <a:cs typeface="+mn-ea"/>
                <a:sym typeface="+mn-lt"/>
              </a:rPr>
              <a:t>保留文字您的内容打在这里</a:t>
            </a:r>
            <a:endParaRPr lang="zh-CN" altLang="en-US" sz="1200">
              <a:solidFill>
                <a:schemeClr val="tx1">
                  <a:lumMod val="65000"/>
                  <a:lumOff val="35000"/>
                </a:schemeClr>
              </a:solidFill>
              <a:cs typeface="+mn-ea"/>
              <a:sym typeface="+mn-lt"/>
            </a:endParaRPr>
          </a:p>
        </p:txBody>
      </p:sp>
      <p:grpSp>
        <p:nvGrpSpPr>
          <p:cNvPr id="58" name="组合 57"/>
          <p:cNvGrpSpPr/>
          <p:nvPr/>
        </p:nvGrpSpPr>
        <p:grpSpPr>
          <a:xfrm>
            <a:off x="787654" y="609042"/>
            <a:ext cx="7921292" cy="686733"/>
            <a:chOff x="787654" y="609042"/>
            <a:chExt cx="7921292" cy="686733"/>
          </a:xfrm>
        </p:grpSpPr>
        <p:grpSp>
          <p:nvGrpSpPr>
            <p:cNvPr id="59" name="组合 58"/>
            <p:cNvGrpSpPr/>
            <p:nvPr/>
          </p:nvGrpSpPr>
          <p:grpSpPr>
            <a:xfrm>
              <a:off x="787654" y="772555"/>
              <a:ext cx="7921292" cy="523220"/>
              <a:chOff x="1518453" y="330611"/>
              <a:chExt cx="7921292" cy="523220"/>
            </a:xfrm>
          </p:grpSpPr>
          <p:sp>
            <p:nvSpPr>
              <p:cNvPr id="62" name="文本框 61"/>
              <p:cNvSpPr txBox="1"/>
              <p:nvPr/>
            </p:nvSpPr>
            <p:spPr>
              <a:xfrm>
                <a:off x="1518453" y="330611"/>
                <a:ext cx="4475526" cy="523220"/>
              </a:xfrm>
              <a:prstGeom prst="rect">
                <a:avLst/>
              </a:prstGeom>
              <a:noFill/>
            </p:spPr>
            <p:txBody>
              <a:bodyPr wrap="square" rtlCol="0">
                <a:spAutoFit/>
                <a:scene3d>
                  <a:camera prst="orthographicFront"/>
                  <a:lightRig rig="threePt" dir="t"/>
                </a:scene3d>
                <a:sp3d contourW="12700"/>
              </a:bodyPr>
              <a:lstStyle/>
              <a:p>
                <a:r>
                  <a:rPr lang="zh-CN" altLang="en-US" sz="2800" b="1">
                    <a:solidFill>
                      <a:schemeClr val="tx1">
                        <a:lumMod val="75000"/>
                        <a:lumOff val="25000"/>
                      </a:schemeClr>
                    </a:solidFill>
                    <a:cs typeface="+mn-ea"/>
                    <a:sym typeface="+mn-lt"/>
                  </a:rPr>
                  <a:t>标题文字添加此处</a:t>
                </a:r>
                <a:endParaRPr lang="zh-CN" altLang="en-US" sz="2800" b="1">
                  <a:solidFill>
                    <a:schemeClr val="tx1">
                      <a:lumMod val="75000"/>
                      <a:lumOff val="25000"/>
                    </a:schemeClr>
                  </a:solidFill>
                  <a:cs typeface="+mn-ea"/>
                  <a:sym typeface="+mn-lt"/>
                </a:endParaRPr>
              </a:p>
            </p:txBody>
          </p:sp>
          <p:sp>
            <p:nvSpPr>
              <p:cNvPr id="63" name="文本框 62"/>
              <p:cNvSpPr txBox="1"/>
              <p:nvPr/>
            </p:nvSpPr>
            <p:spPr>
              <a:xfrm>
                <a:off x="4553753" y="549973"/>
                <a:ext cx="4885992" cy="261354"/>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00">
                    <a:solidFill>
                      <a:schemeClr val="bg1">
                        <a:lumMod val="50000"/>
                      </a:schemeClr>
                    </a:solidFill>
                    <a:cs typeface="+mn-ea"/>
                    <a:sym typeface="+mn-lt"/>
                  </a:rPr>
                  <a:t>print the presentation and make it into a film to be used in a wider field</a:t>
                </a:r>
                <a:endParaRPr lang="en-US" altLang="zh-CN" sz="1000">
                  <a:solidFill>
                    <a:schemeClr val="bg1">
                      <a:lumMod val="50000"/>
                    </a:schemeClr>
                  </a:solidFill>
                  <a:cs typeface="+mn-ea"/>
                  <a:sym typeface="+mn-lt"/>
                </a:endParaRPr>
              </a:p>
            </p:txBody>
          </p:sp>
        </p:grpSp>
        <p:sp>
          <p:nvSpPr>
            <p:cNvPr id="61" name="矩形 60"/>
            <p:cNvSpPr/>
            <p:nvPr/>
          </p:nvSpPr>
          <p:spPr>
            <a:xfrm>
              <a:off x="874713" y="609042"/>
              <a:ext cx="1370806" cy="139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mc:Choice xmlns:p14="http://schemas.microsoft.com/office/powerpoint/2010/main" Requires="p14">
      <p:transition advTm="3000" p14:dur="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3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strVal val="(6*min(max(#ppt_w*#ppt_h,.3),1)-7.4)/-.7*#ppt_w"/>
                                          </p:val>
                                        </p:tav>
                                        <p:tav tm="100000">
                                          <p:val>
                                            <p:strVal val="#ppt_w"/>
                                          </p:val>
                                        </p:tav>
                                      </p:tavLst>
                                    </p:anim>
                                    <p:anim calcmode="lin" valueType="num">
                                      <p:cBhvr>
                                        <p:cTn id="8" dur="500" fill="hold"/>
                                        <p:tgtEl>
                                          <p:spTgt spid="31"/>
                                        </p:tgtEl>
                                        <p:attrNameLst>
                                          <p:attrName>ppt_h</p:attrName>
                                        </p:attrNameLst>
                                      </p:cBhvr>
                                      <p:tavLst>
                                        <p:tav tm="0">
                                          <p:val>
                                            <p:strVal val="(6*min(max(#ppt_w*#ppt_h,.3),1)-7.4)/-.7*#ppt_h"/>
                                          </p:val>
                                        </p:tav>
                                        <p:tav tm="100000">
                                          <p:val>
                                            <p:strVal val="#ppt_h"/>
                                          </p:val>
                                        </p:tav>
                                      </p:tavLst>
                                    </p:anim>
                                    <p:anim calcmode="lin" valueType="num">
                                      <p:cBhvr>
                                        <p:cTn id="9" dur="500" fill="hold"/>
                                        <p:tgtEl>
                                          <p:spTgt spid="31"/>
                                        </p:tgtEl>
                                        <p:attrNameLst>
                                          <p:attrName>ppt_x</p:attrName>
                                        </p:attrNameLst>
                                      </p:cBhvr>
                                      <p:tavLst>
                                        <p:tav tm="0">
                                          <p:val>
                                            <p:fltVal val="0.5"/>
                                          </p:val>
                                        </p:tav>
                                        <p:tav tm="100000">
                                          <p:val>
                                            <p:strVal val="#ppt_x"/>
                                          </p:val>
                                        </p:tav>
                                      </p:tavLst>
                                    </p:anim>
                                    <p:anim calcmode="lin" valueType="num">
                                      <p:cBhvr>
                                        <p:cTn id="10"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21" presetClass="entr" presetSubtype="2" fill="hold" grpId="0" nodeType="after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wheel(2)">
                                      <p:cBhvr>
                                        <p:cTn id="14" dur="750"/>
                                        <p:tgtEl>
                                          <p:spTgt spid="43"/>
                                        </p:tgtEl>
                                      </p:cBhvr>
                                    </p:animEffect>
                                  </p:childTnLst>
                                </p:cTn>
                              </p:par>
                            </p:childTnLst>
                          </p:cTn>
                        </p:par>
                        <p:par>
                          <p:cTn id="15" fill="hold" nodeType="afterGroup">
                            <p:stCondLst>
                              <p:cond delay="1250"/>
                            </p:stCondLst>
                            <p:childTnLst>
                              <p:par>
                                <p:cTn id="16" presetID="22" presetClass="entr" presetSubtype="4"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wipe(down)">
                                      <p:cBhvr>
                                        <p:cTn id="18" dur="500"/>
                                        <p:tgtEl>
                                          <p:spTgt spid="45"/>
                                        </p:tgtEl>
                                      </p:cBhvr>
                                    </p:animEffect>
                                  </p:childTnLst>
                                </p:cTn>
                              </p:par>
                            </p:childTnLst>
                          </p:cTn>
                        </p:par>
                        <p:par>
                          <p:cTn id="19" fill="hold" nodeType="afterGroup">
                            <p:stCondLst>
                              <p:cond delay="1750"/>
                            </p:stCondLst>
                            <p:childTnLst>
                              <p:par>
                                <p:cTn id="20" presetID="22" presetClass="entr" presetSubtype="8" fill="hold"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left)">
                                      <p:cBhvr>
                                        <p:cTn id="22" dur="500"/>
                                        <p:tgtEl>
                                          <p:spTgt spid="46"/>
                                        </p:tgtEl>
                                      </p:cBhvr>
                                    </p:animEffect>
                                  </p:childTnLst>
                                </p:cTn>
                              </p:par>
                            </p:childTnLst>
                          </p:cTn>
                        </p:par>
                        <p:par>
                          <p:cTn id="23" fill="hold" nodeType="afterGroup">
                            <p:stCondLst>
                              <p:cond delay="2250"/>
                            </p:stCondLst>
                            <p:childTnLst>
                              <p:par>
                                <p:cTn id="24" presetID="22" presetClass="entr" presetSubtype="1" fill="hold" nodeType="after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wipe(up)">
                                      <p:cBhvr>
                                        <p:cTn id="26" dur="500"/>
                                        <p:tgtEl>
                                          <p:spTgt spid="47"/>
                                        </p:tgtEl>
                                      </p:cBhvr>
                                    </p:animEffect>
                                  </p:childTnLst>
                                </p:cTn>
                              </p:par>
                            </p:childTnLst>
                          </p:cTn>
                        </p:par>
                        <p:par>
                          <p:cTn id="27" fill="hold" nodeType="afterGroup">
                            <p:stCondLst>
                              <p:cond delay="2750"/>
                            </p:stCondLst>
                            <p:childTnLst>
                              <p:par>
                                <p:cTn id="28" presetID="22" presetClass="entr" presetSubtype="1"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up)">
                                      <p:cBhvr>
                                        <p:cTn id="30" dur="500"/>
                                        <p:tgtEl>
                                          <p:spTgt spid="49"/>
                                        </p:tgtEl>
                                      </p:cBhvr>
                                    </p:animEffect>
                                  </p:childTnLst>
                                </p:cTn>
                              </p:par>
                            </p:childTnLst>
                          </p:cTn>
                        </p:par>
                        <p:par>
                          <p:cTn id="31" fill="hold" nodeType="afterGroup">
                            <p:stCondLst>
                              <p:cond delay="3250"/>
                            </p:stCondLst>
                            <p:childTnLst>
                              <p:par>
                                <p:cTn id="32" presetID="22" presetClass="entr" presetSubtype="2" fill="hold" nodeType="after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wipe(right)">
                                      <p:cBhvr>
                                        <p:cTn id="34" dur="500"/>
                                        <p:tgtEl>
                                          <p:spTgt spid="50"/>
                                        </p:tgtEl>
                                      </p:cBhvr>
                                    </p:animEffect>
                                  </p:childTnLst>
                                </p:cTn>
                              </p:par>
                            </p:childTnLst>
                          </p:cTn>
                        </p:par>
                        <p:par>
                          <p:cTn id="35" fill="hold" nodeType="afterGroup">
                            <p:stCondLst>
                              <p:cond delay="3750"/>
                            </p:stCondLst>
                            <p:childTnLst>
                              <p:par>
                                <p:cTn id="36" presetID="10" presetClass="entr" presetSubtype="0" fill="hold" grpId="0" nodeType="afterEffect">
                                  <p:stCondLst>
                                    <p:cond delay="0"/>
                                  </p:stCondLst>
                                  <p:childTnLst>
                                    <p:set>
                                      <p:cBhvr>
                                        <p:cTn id="37" dur="1" fill="hold">
                                          <p:stCondLst>
                                            <p:cond delay="0"/>
                                          </p:stCondLst>
                                        </p:cTn>
                                        <p:tgtEl>
                                          <p:spTgt spid="112"/>
                                        </p:tgtEl>
                                        <p:attrNameLst>
                                          <p:attrName>style.visibility</p:attrName>
                                        </p:attrNameLst>
                                      </p:cBhvr>
                                      <p:to>
                                        <p:strVal val="visible"/>
                                      </p:to>
                                    </p:set>
                                    <p:animEffect transition="in" filter="fade">
                                      <p:cBhvr>
                                        <p:cTn id="38" dur="500"/>
                                        <p:tgtEl>
                                          <p:spTgt spid="11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500"/>
                                        <p:tgtEl>
                                          <p:spTgt spid="1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fade">
                                      <p:cBhvr>
                                        <p:cTn id="44" dur="500"/>
                                        <p:tgtEl>
                                          <p:spTgt spid="6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7"/>
                                        </p:tgtEl>
                                        <p:attrNameLst>
                                          <p:attrName>style.visibility</p:attrName>
                                        </p:attrNameLst>
                                      </p:cBhvr>
                                      <p:to>
                                        <p:strVal val="visible"/>
                                      </p:to>
                                    </p:set>
                                    <p:animEffect transition="in" filter="fade">
                                      <p:cBhvr>
                                        <p:cTn id="47" dur="500"/>
                                        <p:tgtEl>
                                          <p:spTgt spid="117"/>
                                        </p:tgtEl>
                                      </p:cBhvr>
                                    </p:animEffect>
                                  </p:childTnLst>
                                </p:cTn>
                              </p:par>
                              <p:par>
                                <p:cTn id="48" presetID="10" presetClass="entr" presetSubtype="0" fill="hold"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500"/>
                                        <p:tgtEl>
                                          <p:spTgt spid="6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500"/>
                                        <p:tgtEl>
                                          <p:spTgt spid="11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15"/>
                                        </p:tgtEl>
                                        <p:attrNameLst>
                                          <p:attrName>style.visibility</p:attrName>
                                        </p:attrNameLst>
                                      </p:cBhvr>
                                      <p:to>
                                        <p:strVal val="visible"/>
                                      </p:to>
                                    </p:set>
                                    <p:animEffect transition="in" filter="fade">
                                      <p:cBhvr>
                                        <p:cTn id="56" dur="500"/>
                                        <p:tgtEl>
                                          <p:spTgt spid="115"/>
                                        </p:tgtEl>
                                      </p:cBhvr>
                                    </p:animEffect>
                                  </p:childTnLst>
                                </p:cTn>
                              </p:par>
                              <p:par>
                                <p:cTn id="57" presetID="10" presetClass="entr" presetSubtype="0" fill="hold" nodeType="withEffect">
                                  <p:stCondLst>
                                    <p:cond delay="0"/>
                                  </p:stCondLst>
                                  <p:childTnLst>
                                    <p:set>
                                      <p:cBhvr>
                                        <p:cTn id="58" dur="1" fill="hold">
                                          <p:stCondLst>
                                            <p:cond delay="0"/>
                                          </p:stCondLst>
                                        </p:cTn>
                                        <p:tgtEl>
                                          <p:spTgt spid="102"/>
                                        </p:tgtEl>
                                        <p:attrNameLst>
                                          <p:attrName>style.visibility</p:attrName>
                                        </p:attrNameLst>
                                      </p:cBhvr>
                                      <p:to>
                                        <p:strVal val="visible"/>
                                      </p:to>
                                    </p:set>
                                    <p:animEffect transition="in" filter="fade">
                                      <p:cBhvr>
                                        <p:cTn id="59"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4" grpId="0"/>
      <p:bldP spid="115" grpId="0"/>
      <p:bldP spid="116" grpId="0"/>
      <p:bldP spid="117" grpId="0"/>
      <p:bldGraphic spid="43" grpId="0">
        <p:bldAsOne/>
      </p:bldGraphic>
      <p:bldGraphic spid="60" grpId="0">
        <p:bldAsOne/>
      </p:bldGraphic>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38" name="直接连接符 37"/>
          <p:cNvCxnSpPr/>
          <p:nvPr/>
        </p:nvCxnSpPr>
        <p:spPr>
          <a:xfrm>
            <a:off x="1180663" y="4361264"/>
            <a:ext cx="5022850" cy="0"/>
          </a:xfrm>
          <a:prstGeom prst="line">
            <a:avLst/>
          </a:prstGeom>
          <a:ln w="25400">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6846161" y="1735452"/>
            <a:ext cx="333829" cy="333829"/>
          </a:xfrm>
          <a:prstGeom prst="rect">
            <a:avLst/>
          </a:prstGeom>
          <a:solidFill>
            <a:srgbClr val="029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20000"/>
              </a:lnSpc>
              <a:spcBef>
                <a:spcPct val="0"/>
              </a:spcBef>
              <a:spcAft>
                <a:spcPct val="0"/>
              </a:spcAft>
              <a:buClrTx/>
              <a:buSzTx/>
              <a:buFontTx/>
              <a:buNone/>
              <a:defRPr/>
            </a:pPr>
            <a:r>
              <a:rPr kumimoji="0" lang="en-US" altLang="zh-CN" sz="2400" b="1" i="0" u="none" strike="noStrike" kern="1200" cap="none" spc="0" normalizeH="0" baseline="0" noProof="0">
                <a:ln>
                  <a:noFill/>
                </a:ln>
                <a:solidFill>
                  <a:prstClr val="white"/>
                </a:solidFill>
                <a:effectLst/>
                <a:uLnTx/>
                <a:uFillTx/>
                <a:cs typeface="+mn-ea"/>
                <a:sym typeface="+mn-lt"/>
              </a:rPr>
              <a:t>+</a:t>
            </a:r>
            <a:endParaRPr kumimoji="0" lang="zh-CN" altLang="en-US" sz="2400" b="1" i="0" u="none" strike="noStrike" kern="1200" cap="none" spc="0" normalizeH="0" baseline="0" noProof="0">
              <a:ln>
                <a:noFill/>
              </a:ln>
              <a:solidFill>
                <a:prstClr val="white"/>
              </a:solidFill>
              <a:effectLst/>
              <a:uLnTx/>
              <a:uFillTx/>
              <a:cs typeface="+mn-ea"/>
              <a:sym typeface="+mn-lt"/>
            </a:endParaRPr>
          </a:p>
        </p:txBody>
      </p:sp>
      <p:sp>
        <p:nvSpPr>
          <p:cNvPr id="46" name="矩形 45"/>
          <p:cNvSpPr/>
          <p:nvPr/>
        </p:nvSpPr>
        <p:spPr>
          <a:xfrm>
            <a:off x="6846161" y="3223768"/>
            <a:ext cx="333829" cy="333829"/>
          </a:xfrm>
          <a:prstGeom prst="rect">
            <a:avLst/>
          </a:prstGeom>
          <a:solidFill>
            <a:srgbClr val="029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20000"/>
              </a:lnSpc>
              <a:spcBef>
                <a:spcPct val="0"/>
              </a:spcBef>
              <a:spcAft>
                <a:spcPct val="0"/>
              </a:spcAft>
              <a:buClrTx/>
              <a:buSzTx/>
              <a:buFontTx/>
              <a:buNone/>
              <a:defRPr/>
            </a:pPr>
            <a:r>
              <a:rPr kumimoji="0" lang="en-US" altLang="zh-CN" sz="2400" b="1" i="0" u="none" strike="noStrike" kern="1200" cap="none" spc="0" normalizeH="0" baseline="0" noProof="0">
                <a:ln>
                  <a:noFill/>
                </a:ln>
                <a:solidFill>
                  <a:prstClr val="white"/>
                </a:solidFill>
                <a:effectLst/>
                <a:uLnTx/>
                <a:uFillTx/>
                <a:cs typeface="+mn-ea"/>
                <a:sym typeface="+mn-lt"/>
              </a:rPr>
              <a:t>+</a:t>
            </a:r>
            <a:endParaRPr kumimoji="0" lang="zh-CN" altLang="en-US" sz="2400" b="1" i="0" u="none" strike="noStrike" kern="1200" cap="none" spc="0" normalizeH="0" baseline="0" noProof="0">
              <a:ln>
                <a:noFill/>
              </a:ln>
              <a:solidFill>
                <a:prstClr val="white"/>
              </a:solidFill>
              <a:effectLst/>
              <a:uLnTx/>
              <a:uFillTx/>
              <a:cs typeface="+mn-ea"/>
              <a:sym typeface="+mn-lt"/>
            </a:endParaRPr>
          </a:p>
        </p:txBody>
      </p:sp>
      <p:sp>
        <p:nvSpPr>
          <p:cNvPr id="81" name="矩形 80"/>
          <p:cNvSpPr/>
          <p:nvPr/>
        </p:nvSpPr>
        <p:spPr>
          <a:xfrm>
            <a:off x="6846161" y="4712084"/>
            <a:ext cx="333829" cy="33382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20000"/>
              </a:lnSpc>
              <a:spcBef>
                <a:spcPct val="0"/>
              </a:spcBef>
              <a:spcAft>
                <a:spcPct val="0"/>
              </a:spcAft>
              <a:buClrTx/>
              <a:buSzTx/>
              <a:buFontTx/>
              <a:buNone/>
              <a:defRPr/>
            </a:pPr>
            <a:r>
              <a:rPr kumimoji="0" lang="en-US" altLang="zh-CN" sz="2800" b="1" i="0" u="none" strike="noStrike" kern="1200" cap="none" spc="0" normalizeH="0" baseline="0" noProof="0">
                <a:ln>
                  <a:noFill/>
                </a:ln>
                <a:solidFill>
                  <a:prstClr val="white"/>
                </a:solidFill>
                <a:effectLst/>
                <a:uLnTx/>
                <a:uFillTx/>
                <a:cs typeface="+mn-ea"/>
                <a:sym typeface="+mn-lt"/>
              </a:rPr>
              <a:t>-</a:t>
            </a:r>
            <a:endParaRPr kumimoji="0" lang="zh-CN" altLang="en-US" sz="2800" b="1" i="0" u="none" strike="noStrike" kern="1200" cap="none" spc="0" normalizeH="0" baseline="0" noProof="0">
              <a:ln>
                <a:noFill/>
              </a:ln>
              <a:solidFill>
                <a:prstClr val="white"/>
              </a:solidFill>
              <a:effectLst/>
              <a:uLnTx/>
              <a:uFillTx/>
              <a:cs typeface="+mn-ea"/>
              <a:sym typeface="+mn-lt"/>
            </a:endParaRPr>
          </a:p>
        </p:txBody>
      </p:sp>
      <p:grpSp>
        <p:nvGrpSpPr>
          <p:cNvPr id="85" name="组合 84"/>
          <p:cNvGrpSpPr/>
          <p:nvPr/>
        </p:nvGrpSpPr>
        <p:grpSpPr>
          <a:xfrm>
            <a:off x="1210579" y="1828735"/>
            <a:ext cx="500458" cy="2477673"/>
            <a:chOff x="1048657" y="1540628"/>
            <a:chExt cx="500458" cy="2477673"/>
          </a:xfrm>
        </p:grpSpPr>
        <p:sp>
          <p:nvSpPr>
            <p:cNvPr id="86" name="矩形 85"/>
            <p:cNvSpPr/>
            <p:nvPr/>
          </p:nvSpPr>
          <p:spPr>
            <a:xfrm>
              <a:off x="1168077" y="1819274"/>
              <a:ext cx="252000" cy="2199027"/>
            </a:xfrm>
            <a:prstGeom prst="rect">
              <a:avLst/>
            </a:prstGeom>
            <a:solidFill>
              <a:srgbClr val="029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prstClr val="black">
                    <a:lumMod val="65000"/>
                    <a:lumOff val="35000"/>
                  </a:prstClr>
                </a:solidFill>
                <a:effectLst/>
                <a:uLnTx/>
                <a:uFillTx/>
                <a:cs typeface="+mn-ea"/>
                <a:sym typeface="+mn-lt"/>
              </a:endParaRPr>
            </a:p>
          </p:txBody>
        </p:sp>
        <p:sp>
          <p:nvSpPr>
            <p:cNvPr id="87" name="文本框 86"/>
            <p:cNvSpPr txBox="1"/>
            <p:nvPr/>
          </p:nvSpPr>
          <p:spPr>
            <a:xfrm>
              <a:off x="1048657" y="1540628"/>
              <a:ext cx="500458" cy="27699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i="0" u="none" strike="noStrike" kern="1200" cap="none" spc="0" normalizeH="0" baseline="0" noProof="0">
                  <a:ln>
                    <a:noFill/>
                  </a:ln>
                  <a:solidFill>
                    <a:prstClr val="black">
                      <a:lumMod val="65000"/>
                      <a:lumOff val="35000"/>
                    </a:prstClr>
                  </a:solidFill>
                  <a:effectLst/>
                  <a:uLnTx/>
                  <a:uFillTx/>
                  <a:cs typeface="+mn-ea"/>
                  <a:sym typeface="+mn-lt"/>
                </a:rPr>
                <a:t>76%</a:t>
              </a:r>
              <a:endParaRPr kumimoji="0" lang="zh-CN" altLang="en-US" sz="1200" i="0" u="none" strike="noStrike" kern="1200" cap="none" spc="0" normalizeH="0" baseline="0" noProof="0">
                <a:ln>
                  <a:noFill/>
                </a:ln>
                <a:solidFill>
                  <a:prstClr val="black">
                    <a:lumMod val="65000"/>
                    <a:lumOff val="35000"/>
                  </a:prstClr>
                </a:solidFill>
                <a:effectLst/>
                <a:uLnTx/>
                <a:uFillTx/>
                <a:cs typeface="+mn-ea"/>
                <a:sym typeface="+mn-lt"/>
              </a:endParaRPr>
            </a:p>
          </p:txBody>
        </p:sp>
      </p:grpSp>
      <p:grpSp>
        <p:nvGrpSpPr>
          <p:cNvPr id="88" name="组合 87"/>
          <p:cNvGrpSpPr/>
          <p:nvPr/>
        </p:nvGrpSpPr>
        <p:grpSpPr>
          <a:xfrm>
            <a:off x="1620914" y="2868608"/>
            <a:ext cx="500458" cy="1437801"/>
            <a:chOff x="1458992" y="2580501"/>
            <a:chExt cx="500458" cy="1437801"/>
          </a:xfrm>
        </p:grpSpPr>
        <p:sp>
          <p:nvSpPr>
            <p:cNvPr id="89" name="矩形 88"/>
            <p:cNvSpPr/>
            <p:nvPr/>
          </p:nvSpPr>
          <p:spPr>
            <a:xfrm>
              <a:off x="1577606" y="2857500"/>
              <a:ext cx="252000" cy="1160802"/>
            </a:xfrm>
            <a:prstGeom prst="rect">
              <a:avLst/>
            </a:prstGeom>
            <a:solidFill>
              <a:srgbClr val="029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prstClr val="black">
                    <a:lumMod val="65000"/>
                    <a:lumOff val="35000"/>
                  </a:prstClr>
                </a:solidFill>
                <a:effectLst/>
                <a:uLnTx/>
                <a:uFillTx/>
                <a:cs typeface="+mn-ea"/>
                <a:sym typeface="+mn-lt"/>
              </a:endParaRPr>
            </a:p>
          </p:txBody>
        </p:sp>
        <p:sp>
          <p:nvSpPr>
            <p:cNvPr id="90" name="文本框 89"/>
            <p:cNvSpPr txBox="1"/>
            <p:nvPr/>
          </p:nvSpPr>
          <p:spPr>
            <a:xfrm>
              <a:off x="1458992" y="2580501"/>
              <a:ext cx="500458" cy="27699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i="0" u="none" strike="noStrike" kern="1200" cap="none" spc="0" normalizeH="0" baseline="0" noProof="0">
                  <a:ln>
                    <a:noFill/>
                  </a:ln>
                  <a:solidFill>
                    <a:prstClr val="black">
                      <a:lumMod val="65000"/>
                      <a:lumOff val="35000"/>
                    </a:prstClr>
                  </a:solidFill>
                  <a:effectLst/>
                  <a:uLnTx/>
                  <a:uFillTx/>
                  <a:cs typeface="+mn-ea"/>
                  <a:sym typeface="+mn-lt"/>
                </a:rPr>
                <a:t>57%</a:t>
              </a:r>
              <a:endParaRPr kumimoji="0" lang="zh-CN" altLang="en-US" sz="1200" i="0" u="none" strike="noStrike" kern="1200" cap="none" spc="0" normalizeH="0" baseline="0" noProof="0">
                <a:ln>
                  <a:noFill/>
                </a:ln>
                <a:solidFill>
                  <a:prstClr val="black">
                    <a:lumMod val="65000"/>
                    <a:lumOff val="35000"/>
                  </a:prstClr>
                </a:solidFill>
                <a:effectLst/>
                <a:uLnTx/>
                <a:uFillTx/>
                <a:cs typeface="+mn-ea"/>
                <a:sym typeface="+mn-lt"/>
              </a:endParaRPr>
            </a:p>
          </p:txBody>
        </p:sp>
      </p:grpSp>
      <p:grpSp>
        <p:nvGrpSpPr>
          <p:cNvPr id="91" name="组合 90"/>
          <p:cNvGrpSpPr/>
          <p:nvPr/>
        </p:nvGrpSpPr>
        <p:grpSpPr>
          <a:xfrm>
            <a:off x="2029637" y="2220908"/>
            <a:ext cx="500458" cy="2085501"/>
            <a:chOff x="1867715" y="1932801"/>
            <a:chExt cx="500458" cy="2085501"/>
          </a:xfrm>
        </p:grpSpPr>
        <p:sp>
          <p:nvSpPr>
            <p:cNvPr id="92" name="矩形 91"/>
            <p:cNvSpPr/>
            <p:nvPr/>
          </p:nvSpPr>
          <p:spPr>
            <a:xfrm>
              <a:off x="1987135" y="2209800"/>
              <a:ext cx="252000" cy="1808502"/>
            </a:xfrm>
            <a:prstGeom prst="rect">
              <a:avLst/>
            </a:prstGeom>
            <a:solidFill>
              <a:srgbClr val="029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prstClr val="black">
                    <a:lumMod val="65000"/>
                    <a:lumOff val="35000"/>
                  </a:prstClr>
                </a:solidFill>
                <a:effectLst/>
                <a:uLnTx/>
                <a:uFillTx/>
                <a:cs typeface="+mn-ea"/>
                <a:sym typeface="+mn-lt"/>
              </a:endParaRPr>
            </a:p>
          </p:txBody>
        </p:sp>
        <p:sp>
          <p:nvSpPr>
            <p:cNvPr id="93" name="文本框 92"/>
            <p:cNvSpPr txBox="1"/>
            <p:nvPr/>
          </p:nvSpPr>
          <p:spPr>
            <a:xfrm>
              <a:off x="1867715" y="1932801"/>
              <a:ext cx="500458" cy="27699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i="0" u="none" strike="noStrike" kern="1200" cap="none" spc="0" normalizeH="0" baseline="0" noProof="0">
                  <a:ln>
                    <a:noFill/>
                  </a:ln>
                  <a:solidFill>
                    <a:prstClr val="black">
                      <a:lumMod val="65000"/>
                      <a:lumOff val="35000"/>
                    </a:prstClr>
                  </a:solidFill>
                  <a:effectLst/>
                  <a:uLnTx/>
                  <a:uFillTx/>
                  <a:cs typeface="+mn-ea"/>
                  <a:sym typeface="+mn-lt"/>
                </a:rPr>
                <a:t>68%</a:t>
              </a:r>
              <a:endParaRPr kumimoji="0" lang="zh-CN" altLang="en-US" sz="1200" i="0" u="none" strike="noStrike" kern="1200" cap="none" spc="0" normalizeH="0" baseline="0" noProof="0">
                <a:ln>
                  <a:noFill/>
                </a:ln>
                <a:solidFill>
                  <a:prstClr val="black">
                    <a:lumMod val="65000"/>
                    <a:lumOff val="35000"/>
                  </a:prstClr>
                </a:solidFill>
                <a:effectLst/>
                <a:uLnTx/>
                <a:uFillTx/>
                <a:cs typeface="+mn-ea"/>
                <a:sym typeface="+mn-lt"/>
              </a:endParaRPr>
            </a:p>
          </p:txBody>
        </p:sp>
      </p:grpSp>
      <p:grpSp>
        <p:nvGrpSpPr>
          <p:cNvPr id="94" name="组合 93"/>
          <p:cNvGrpSpPr/>
          <p:nvPr/>
        </p:nvGrpSpPr>
        <p:grpSpPr>
          <a:xfrm>
            <a:off x="2441538" y="2485493"/>
            <a:ext cx="500458" cy="1820915"/>
            <a:chOff x="2279616" y="2197386"/>
            <a:chExt cx="500458" cy="1820915"/>
          </a:xfrm>
        </p:grpSpPr>
        <p:sp>
          <p:nvSpPr>
            <p:cNvPr id="95" name="矩形 94"/>
            <p:cNvSpPr/>
            <p:nvPr/>
          </p:nvSpPr>
          <p:spPr>
            <a:xfrm>
              <a:off x="2396664" y="2486024"/>
              <a:ext cx="252000" cy="1532277"/>
            </a:xfrm>
            <a:prstGeom prst="rect">
              <a:avLst/>
            </a:prstGeom>
            <a:solidFill>
              <a:srgbClr val="029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prstClr val="black">
                    <a:lumMod val="65000"/>
                    <a:lumOff val="35000"/>
                  </a:prstClr>
                </a:solidFill>
                <a:effectLst/>
                <a:uLnTx/>
                <a:uFillTx/>
                <a:cs typeface="+mn-ea"/>
                <a:sym typeface="+mn-lt"/>
              </a:endParaRPr>
            </a:p>
          </p:txBody>
        </p:sp>
        <p:sp>
          <p:nvSpPr>
            <p:cNvPr id="96" name="文本框 95"/>
            <p:cNvSpPr txBox="1"/>
            <p:nvPr/>
          </p:nvSpPr>
          <p:spPr>
            <a:xfrm>
              <a:off x="2279616" y="2197386"/>
              <a:ext cx="500458" cy="27699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i="0" u="none" strike="noStrike" kern="1200" cap="none" spc="0" normalizeH="0" baseline="0" noProof="0">
                  <a:ln>
                    <a:noFill/>
                  </a:ln>
                  <a:solidFill>
                    <a:prstClr val="black">
                      <a:lumMod val="65000"/>
                      <a:lumOff val="35000"/>
                    </a:prstClr>
                  </a:solidFill>
                  <a:effectLst/>
                  <a:uLnTx/>
                  <a:uFillTx/>
                  <a:cs typeface="+mn-ea"/>
                  <a:sym typeface="+mn-lt"/>
                </a:rPr>
                <a:t>60%</a:t>
              </a:r>
              <a:endParaRPr kumimoji="0" lang="zh-CN" altLang="en-US" sz="1200" i="0" u="none" strike="noStrike" kern="1200" cap="none" spc="0" normalizeH="0" baseline="0" noProof="0">
                <a:ln>
                  <a:noFill/>
                </a:ln>
                <a:solidFill>
                  <a:prstClr val="black">
                    <a:lumMod val="65000"/>
                    <a:lumOff val="35000"/>
                  </a:prstClr>
                </a:solidFill>
                <a:effectLst/>
                <a:uLnTx/>
                <a:uFillTx/>
                <a:cs typeface="+mn-ea"/>
                <a:sym typeface="+mn-lt"/>
              </a:endParaRPr>
            </a:p>
          </p:txBody>
        </p:sp>
      </p:grpSp>
      <p:grpSp>
        <p:nvGrpSpPr>
          <p:cNvPr id="97" name="组合 96"/>
          <p:cNvGrpSpPr/>
          <p:nvPr/>
        </p:nvGrpSpPr>
        <p:grpSpPr>
          <a:xfrm>
            <a:off x="2848695" y="4426682"/>
            <a:ext cx="500458" cy="1385587"/>
            <a:chOff x="2686773" y="4123077"/>
            <a:chExt cx="500458" cy="1385587"/>
          </a:xfrm>
        </p:grpSpPr>
        <p:sp>
          <p:nvSpPr>
            <p:cNvPr id="98" name="矩形 97"/>
            <p:cNvSpPr/>
            <p:nvPr/>
          </p:nvSpPr>
          <p:spPr>
            <a:xfrm flipV="1">
              <a:off x="2806193" y="4123077"/>
              <a:ext cx="252000" cy="11061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prstClr val="black">
                    <a:lumMod val="65000"/>
                    <a:lumOff val="35000"/>
                  </a:prstClr>
                </a:solidFill>
                <a:effectLst/>
                <a:uLnTx/>
                <a:uFillTx/>
                <a:cs typeface="+mn-ea"/>
                <a:sym typeface="+mn-lt"/>
              </a:endParaRPr>
            </a:p>
          </p:txBody>
        </p:sp>
        <p:sp>
          <p:nvSpPr>
            <p:cNvPr id="99" name="文本框 98"/>
            <p:cNvSpPr txBox="1"/>
            <p:nvPr/>
          </p:nvSpPr>
          <p:spPr>
            <a:xfrm>
              <a:off x="2686773" y="5231665"/>
              <a:ext cx="500458" cy="27699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i="0" u="none" strike="noStrike" kern="1200" cap="none" spc="0" normalizeH="0" baseline="0" noProof="0">
                  <a:ln>
                    <a:noFill/>
                  </a:ln>
                  <a:solidFill>
                    <a:prstClr val="black">
                      <a:lumMod val="65000"/>
                      <a:lumOff val="35000"/>
                    </a:prstClr>
                  </a:solidFill>
                  <a:effectLst/>
                  <a:uLnTx/>
                  <a:uFillTx/>
                  <a:cs typeface="+mn-ea"/>
                  <a:sym typeface="+mn-lt"/>
                </a:rPr>
                <a:t>34%</a:t>
              </a:r>
              <a:endParaRPr kumimoji="0" lang="zh-CN" altLang="en-US" sz="1200" i="0" u="none" strike="noStrike" kern="1200" cap="none" spc="0" normalizeH="0" baseline="0" noProof="0">
                <a:ln>
                  <a:noFill/>
                </a:ln>
                <a:solidFill>
                  <a:prstClr val="black">
                    <a:lumMod val="65000"/>
                    <a:lumOff val="35000"/>
                  </a:prstClr>
                </a:solidFill>
                <a:effectLst/>
                <a:uLnTx/>
                <a:uFillTx/>
                <a:cs typeface="+mn-ea"/>
                <a:sym typeface="+mn-lt"/>
              </a:endParaRPr>
            </a:p>
          </p:txBody>
        </p:sp>
      </p:grpSp>
      <p:grpSp>
        <p:nvGrpSpPr>
          <p:cNvPr id="100" name="组合 99"/>
          <p:cNvGrpSpPr/>
          <p:nvPr/>
        </p:nvGrpSpPr>
        <p:grpSpPr>
          <a:xfrm>
            <a:off x="3258224" y="4426682"/>
            <a:ext cx="500458" cy="876707"/>
            <a:chOff x="3096302" y="4123077"/>
            <a:chExt cx="500458" cy="876707"/>
          </a:xfrm>
        </p:grpSpPr>
        <p:sp>
          <p:nvSpPr>
            <p:cNvPr id="101" name="矩形 100"/>
            <p:cNvSpPr/>
            <p:nvPr/>
          </p:nvSpPr>
          <p:spPr>
            <a:xfrm flipV="1">
              <a:off x="3215722" y="4123077"/>
              <a:ext cx="252000" cy="59179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prstClr val="black">
                    <a:lumMod val="65000"/>
                    <a:lumOff val="35000"/>
                  </a:prstClr>
                </a:solidFill>
                <a:effectLst/>
                <a:uLnTx/>
                <a:uFillTx/>
                <a:cs typeface="+mn-ea"/>
                <a:sym typeface="+mn-lt"/>
              </a:endParaRPr>
            </a:p>
          </p:txBody>
        </p:sp>
        <p:sp>
          <p:nvSpPr>
            <p:cNvPr id="102" name="文本框 101"/>
            <p:cNvSpPr txBox="1"/>
            <p:nvPr/>
          </p:nvSpPr>
          <p:spPr>
            <a:xfrm>
              <a:off x="3096302" y="4722785"/>
              <a:ext cx="500458" cy="27699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i="0" u="none" strike="noStrike" kern="1200" cap="none" spc="0" normalizeH="0" baseline="0" noProof="0">
                  <a:ln>
                    <a:noFill/>
                  </a:ln>
                  <a:solidFill>
                    <a:prstClr val="black">
                      <a:lumMod val="65000"/>
                      <a:lumOff val="35000"/>
                    </a:prstClr>
                  </a:solidFill>
                  <a:effectLst/>
                  <a:uLnTx/>
                  <a:uFillTx/>
                  <a:cs typeface="+mn-ea"/>
                  <a:sym typeface="+mn-lt"/>
                </a:rPr>
                <a:t>23%</a:t>
              </a:r>
              <a:endParaRPr kumimoji="0" lang="zh-CN" altLang="en-US" sz="1200" i="0" u="none" strike="noStrike" kern="1200" cap="none" spc="0" normalizeH="0" baseline="0" noProof="0">
                <a:ln>
                  <a:noFill/>
                </a:ln>
                <a:solidFill>
                  <a:prstClr val="black">
                    <a:lumMod val="65000"/>
                    <a:lumOff val="35000"/>
                  </a:prstClr>
                </a:solidFill>
                <a:effectLst/>
                <a:uLnTx/>
                <a:uFillTx/>
                <a:cs typeface="+mn-ea"/>
                <a:sym typeface="+mn-lt"/>
              </a:endParaRPr>
            </a:p>
          </p:txBody>
        </p:sp>
      </p:grpSp>
      <p:grpSp>
        <p:nvGrpSpPr>
          <p:cNvPr id="103" name="组合 102"/>
          <p:cNvGrpSpPr/>
          <p:nvPr/>
        </p:nvGrpSpPr>
        <p:grpSpPr>
          <a:xfrm>
            <a:off x="3663404" y="3707709"/>
            <a:ext cx="500458" cy="598700"/>
            <a:chOff x="3501482" y="3419602"/>
            <a:chExt cx="500458" cy="598700"/>
          </a:xfrm>
        </p:grpSpPr>
        <p:sp>
          <p:nvSpPr>
            <p:cNvPr id="104" name="矩形 103"/>
            <p:cNvSpPr/>
            <p:nvPr/>
          </p:nvSpPr>
          <p:spPr>
            <a:xfrm>
              <a:off x="3625251" y="3695700"/>
              <a:ext cx="252000" cy="322602"/>
            </a:xfrm>
            <a:prstGeom prst="rect">
              <a:avLst/>
            </a:prstGeom>
            <a:solidFill>
              <a:srgbClr val="029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prstClr val="black">
                    <a:lumMod val="65000"/>
                    <a:lumOff val="35000"/>
                  </a:prstClr>
                </a:solidFill>
                <a:effectLst/>
                <a:uLnTx/>
                <a:uFillTx/>
                <a:cs typeface="+mn-ea"/>
                <a:sym typeface="+mn-lt"/>
              </a:endParaRPr>
            </a:p>
          </p:txBody>
        </p:sp>
        <p:sp>
          <p:nvSpPr>
            <p:cNvPr id="105" name="文本框 104"/>
            <p:cNvSpPr txBox="1"/>
            <p:nvPr/>
          </p:nvSpPr>
          <p:spPr>
            <a:xfrm>
              <a:off x="3501482" y="3419602"/>
              <a:ext cx="500458" cy="27699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i="0" u="none" strike="noStrike" kern="1200" cap="none" spc="0" normalizeH="0" baseline="0" noProof="0">
                  <a:ln>
                    <a:noFill/>
                  </a:ln>
                  <a:solidFill>
                    <a:prstClr val="black">
                      <a:lumMod val="65000"/>
                      <a:lumOff val="35000"/>
                    </a:prstClr>
                  </a:solidFill>
                  <a:effectLst/>
                  <a:uLnTx/>
                  <a:uFillTx/>
                  <a:cs typeface="+mn-ea"/>
                  <a:sym typeface="+mn-lt"/>
                </a:rPr>
                <a:t>18%</a:t>
              </a:r>
              <a:endParaRPr kumimoji="0" lang="zh-CN" altLang="en-US" sz="1200" i="0" u="none" strike="noStrike" kern="1200" cap="none" spc="0" normalizeH="0" baseline="0" noProof="0">
                <a:ln>
                  <a:noFill/>
                </a:ln>
                <a:solidFill>
                  <a:prstClr val="black">
                    <a:lumMod val="65000"/>
                    <a:lumOff val="35000"/>
                  </a:prstClr>
                </a:solidFill>
                <a:effectLst/>
                <a:uLnTx/>
                <a:uFillTx/>
                <a:cs typeface="+mn-ea"/>
                <a:sym typeface="+mn-lt"/>
              </a:endParaRPr>
            </a:p>
          </p:txBody>
        </p:sp>
      </p:grpSp>
      <p:grpSp>
        <p:nvGrpSpPr>
          <p:cNvPr id="106" name="组合 105"/>
          <p:cNvGrpSpPr/>
          <p:nvPr/>
        </p:nvGrpSpPr>
        <p:grpSpPr>
          <a:xfrm>
            <a:off x="4077282" y="3380791"/>
            <a:ext cx="500458" cy="925618"/>
            <a:chOff x="3915360" y="3092684"/>
            <a:chExt cx="500458" cy="925618"/>
          </a:xfrm>
        </p:grpSpPr>
        <p:sp>
          <p:nvSpPr>
            <p:cNvPr id="107" name="矩形 106"/>
            <p:cNvSpPr/>
            <p:nvPr/>
          </p:nvSpPr>
          <p:spPr>
            <a:xfrm>
              <a:off x="4034780" y="3371850"/>
              <a:ext cx="252000" cy="646452"/>
            </a:xfrm>
            <a:prstGeom prst="rect">
              <a:avLst/>
            </a:prstGeom>
            <a:solidFill>
              <a:srgbClr val="029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prstClr val="black">
                    <a:lumMod val="65000"/>
                    <a:lumOff val="35000"/>
                  </a:prstClr>
                </a:solidFill>
                <a:effectLst/>
                <a:uLnTx/>
                <a:uFillTx/>
                <a:cs typeface="+mn-ea"/>
                <a:sym typeface="+mn-lt"/>
              </a:endParaRPr>
            </a:p>
          </p:txBody>
        </p:sp>
        <p:sp>
          <p:nvSpPr>
            <p:cNvPr id="108" name="文本框 107"/>
            <p:cNvSpPr txBox="1"/>
            <p:nvPr/>
          </p:nvSpPr>
          <p:spPr>
            <a:xfrm>
              <a:off x="3915360" y="3092684"/>
              <a:ext cx="500458" cy="27699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i="0" u="none" strike="noStrike" kern="1200" cap="none" spc="0" normalizeH="0" baseline="0" noProof="0">
                  <a:ln>
                    <a:noFill/>
                  </a:ln>
                  <a:solidFill>
                    <a:prstClr val="black">
                      <a:lumMod val="65000"/>
                      <a:lumOff val="35000"/>
                    </a:prstClr>
                  </a:solidFill>
                  <a:effectLst/>
                  <a:uLnTx/>
                  <a:uFillTx/>
                  <a:cs typeface="+mn-ea"/>
                  <a:sym typeface="+mn-lt"/>
                </a:rPr>
                <a:t>20%</a:t>
              </a:r>
              <a:endParaRPr kumimoji="0" lang="zh-CN" altLang="en-US" sz="1200" i="0" u="none" strike="noStrike" kern="1200" cap="none" spc="0" normalizeH="0" baseline="0" noProof="0">
                <a:ln>
                  <a:noFill/>
                </a:ln>
                <a:solidFill>
                  <a:prstClr val="black">
                    <a:lumMod val="65000"/>
                    <a:lumOff val="35000"/>
                  </a:prstClr>
                </a:solidFill>
                <a:effectLst/>
                <a:uLnTx/>
                <a:uFillTx/>
                <a:cs typeface="+mn-ea"/>
                <a:sym typeface="+mn-lt"/>
              </a:endParaRPr>
            </a:p>
          </p:txBody>
        </p:sp>
      </p:grpSp>
      <p:grpSp>
        <p:nvGrpSpPr>
          <p:cNvPr id="109" name="组合 108"/>
          <p:cNvGrpSpPr/>
          <p:nvPr/>
        </p:nvGrpSpPr>
        <p:grpSpPr>
          <a:xfrm>
            <a:off x="4486811" y="2935071"/>
            <a:ext cx="500458" cy="1371337"/>
            <a:chOff x="4324889" y="2646964"/>
            <a:chExt cx="500458" cy="1371337"/>
          </a:xfrm>
        </p:grpSpPr>
        <p:sp>
          <p:nvSpPr>
            <p:cNvPr id="110" name="矩形 109"/>
            <p:cNvSpPr/>
            <p:nvPr/>
          </p:nvSpPr>
          <p:spPr>
            <a:xfrm>
              <a:off x="4444309" y="2924174"/>
              <a:ext cx="252000" cy="1094127"/>
            </a:xfrm>
            <a:prstGeom prst="rect">
              <a:avLst/>
            </a:prstGeom>
            <a:solidFill>
              <a:srgbClr val="029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prstClr val="black">
                    <a:lumMod val="65000"/>
                    <a:lumOff val="35000"/>
                  </a:prstClr>
                </a:solidFill>
                <a:effectLst/>
                <a:uLnTx/>
                <a:uFillTx/>
                <a:cs typeface="+mn-ea"/>
                <a:sym typeface="+mn-lt"/>
              </a:endParaRPr>
            </a:p>
          </p:txBody>
        </p:sp>
        <p:sp>
          <p:nvSpPr>
            <p:cNvPr id="111" name="文本框 110"/>
            <p:cNvSpPr txBox="1"/>
            <p:nvPr/>
          </p:nvSpPr>
          <p:spPr>
            <a:xfrm>
              <a:off x="4324889" y="2646964"/>
              <a:ext cx="500458" cy="27699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i="0" u="none" strike="noStrike" kern="1200" cap="none" spc="0" normalizeH="0" baseline="0" noProof="0">
                  <a:ln>
                    <a:noFill/>
                  </a:ln>
                  <a:solidFill>
                    <a:prstClr val="black">
                      <a:lumMod val="65000"/>
                      <a:lumOff val="35000"/>
                    </a:prstClr>
                  </a:solidFill>
                  <a:effectLst/>
                  <a:uLnTx/>
                  <a:uFillTx/>
                  <a:cs typeface="+mn-ea"/>
                  <a:sym typeface="+mn-lt"/>
                </a:rPr>
                <a:t>56%</a:t>
              </a:r>
              <a:endParaRPr kumimoji="0" lang="zh-CN" altLang="en-US" sz="1200" i="0" u="none" strike="noStrike" kern="1200" cap="none" spc="0" normalizeH="0" baseline="0" noProof="0">
                <a:ln>
                  <a:noFill/>
                </a:ln>
                <a:solidFill>
                  <a:prstClr val="black">
                    <a:lumMod val="65000"/>
                    <a:lumOff val="35000"/>
                  </a:prstClr>
                </a:solidFill>
                <a:effectLst/>
                <a:uLnTx/>
                <a:uFillTx/>
                <a:cs typeface="+mn-ea"/>
                <a:sym typeface="+mn-lt"/>
              </a:endParaRPr>
            </a:p>
          </p:txBody>
        </p:sp>
      </p:grpSp>
      <p:grpSp>
        <p:nvGrpSpPr>
          <p:cNvPr id="112" name="组合 111"/>
          <p:cNvGrpSpPr/>
          <p:nvPr/>
        </p:nvGrpSpPr>
        <p:grpSpPr>
          <a:xfrm>
            <a:off x="4896340" y="4426682"/>
            <a:ext cx="500458" cy="639247"/>
            <a:chOff x="4734418" y="4123077"/>
            <a:chExt cx="500458" cy="639247"/>
          </a:xfrm>
        </p:grpSpPr>
        <p:sp>
          <p:nvSpPr>
            <p:cNvPr id="113" name="矩形 112"/>
            <p:cNvSpPr/>
            <p:nvPr/>
          </p:nvSpPr>
          <p:spPr>
            <a:xfrm flipV="1">
              <a:off x="4853838" y="4123077"/>
              <a:ext cx="252000" cy="36319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prstClr val="black">
                    <a:lumMod val="65000"/>
                    <a:lumOff val="35000"/>
                  </a:prstClr>
                </a:solidFill>
                <a:effectLst/>
                <a:uLnTx/>
                <a:uFillTx/>
                <a:cs typeface="+mn-ea"/>
                <a:sym typeface="+mn-lt"/>
              </a:endParaRPr>
            </a:p>
          </p:txBody>
        </p:sp>
        <p:sp>
          <p:nvSpPr>
            <p:cNvPr id="114" name="文本框 113"/>
            <p:cNvSpPr txBox="1"/>
            <p:nvPr/>
          </p:nvSpPr>
          <p:spPr>
            <a:xfrm>
              <a:off x="4734418" y="4485325"/>
              <a:ext cx="500458" cy="27699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i="0" u="none" strike="noStrike" kern="1200" cap="none" spc="0" normalizeH="0" baseline="0" noProof="0">
                  <a:ln>
                    <a:noFill/>
                  </a:ln>
                  <a:solidFill>
                    <a:prstClr val="black">
                      <a:lumMod val="65000"/>
                      <a:lumOff val="35000"/>
                    </a:prstClr>
                  </a:solidFill>
                  <a:effectLst/>
                  <a:uLnTx/>
                  <a:uFillTx/>
                  <a:cs typeface="+mn-ea"/>
                  <a:sym typeface="+mn-lt"/>
                </a:rPr>
                <a:t>12%</a:t>
              </a:r>
              <a:endParaRPr kumimoji="0" lang="zh-CN" altLang="en-US" sz="1200" i="0" u="none" strike="noStrike" kern="1200" cap="none" spc="0" normalizeH="0" baseline="0" noProof="0">
                <a:ln>
                  <a:noFill/>
                </a:ln>
                <a:solidFill>
                  <a:prstClr val="black">
                    <a:lumMod val="65000"/>
                    <a:lumOff val="35000"/>
                  </a:prstClr>
                </a:solidFill>
                <a:effectLst/>
                <a:uLnTx/>
                <a:uFillTx/>
                <a:cs typeface="+mn-ea"/>
                <a:sym typeface="+mn-lt"/>
              </a:endParaRPr>
            </a:p>
          </p:txBody>
        </p:sp>
      </p:grpSp>
      <p:grpSp>
        <p:nvGrpSpPr>
          <p:cNvPr id="115" name="组合 114"/>
          <p:cNvGrpSpPr/>
          <p:nvPr/>
        </p:nvGrpSpPr>
        <p:grpSpPr>
          <a:xfrm>
            <a:off x="5305869" y="4426681"/>
            <a:ext cx="500458" cy="477647"/>
            <a:chOff x="5143947" y="4123076"/>
            <a:chExt cx="500458" cy="477647"/>
          </a:xfrm>
        </p:grpSpPr>
        <p:sp>
          <p:nvSpPr>
            <p:cNvPr id="116" name="矩形 115"/>
            <p:cNvSpPr/>
            <p:nvPr/>
          </p:nvSpPr>
          <p:spPr>
            <a:xfrm flipV="1">
              <a:off x="5263367" y="4123076"/>
              <a:ext cx="252000" cy="20127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prstClr val="black">
                    <a:lumMod val="65000"/>
                    <a:lumOff val="35000"/>
                  </a:prstClr>
                </a:solidFill>
                <a:effectLst/>
                <a:uLnTx/>
                <a:uFillTx/>
                <a:cs typeface="+mn-ea"/>
                <a:sym typeface="+mn-lt"/>
              </a:endParaRPr>
            </a:p>
          </p:txBody>
        </p:sp>
        <p:sp>
          <p:nvSpPr>
            <p:cNvPr id="117" name="文本框 116"/>
            <p:cNvSpPr txBox="1"/>
            <p:nvPr/>
          </p:nvSpPr>
          <p:spPr>
            <a:xfrm>
              <a:off x="5143947" y="4323724"/>
              <a:ext cx="500458" cy="27699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i="0" u="none" strike="noStrike" kern="1200" cap="none" spc="0" normalizeH="0" baseline="0" noProof="0">
                  <a:ln>
                    <a:noFill/>
                  </a:ln>
                  <a:solidFill>
                    <a:prstClr val="black">
                      <a:lumMod val="65000"/>
                      <a:lumOff val="35000"/>
                    </a:prstClr>
                  </a:solidFill>
                  <a:effectLst/>
                  <a:uLnTx/>
                  <a:uFillTx/>
                  <a:cs typeface="+mn-ea"/>
                  <a:sym typeface="+mn-lt"/>
                </a:rPr>
                <a:t>09%</a:t>
              </a:r>
              <a:endParaRPr kumimoji="0" lang="zh-CN" altLang="en-US" sz="1200" i="0" u="none" strike="noStrike" kern="1200" cap="none" spc="0" normalizeH="0" baseline="0" noProof="0">
                <a:ln>
                  <a:noFill/>
                </a:ln>
                <a:solidFill>
                  <a:prstClr val="black">
                    <a:lumMod val="65000"/>
                    <a:lumOff val="35000"/>
                  </a:prstClr>
                </a:solidFill>
                <a:effectLst/>
                <a:uLnTx/>
                <a:uFillTx/>
                <a:cs typeface="+mn-ea"/>
                <a:sym typeface="+mn-lt"/>
              </a:endParaRPr>
            </a:p>
          </p:txBody>
        </p:sp>
      </p:grpSp>
      <p:grpSp>
        <p:nvGrpSpPr>
          <p:cNvPr id="118" name="组合 117"/>
          <p:cNvGrpSpPr/>
          <p:nvPr/>
        </p:nvGrpSpPr>
        <p:grpSpPr>
          <a:xfrm>
            <a:off x="5719549" y="3237491"/>
            <a:ext cx="500458" cy="1068917"/>
            <a:chOff x="5557627" y="2949384"/>
            <a:chExt cx="500458" cy="1068917"/>
          </a:xfrm>
        </p:grpSpPr>
        <p:sp>
          <p:nvSpPr>
            <p:cNvPr id="119" name="矩形 118"/>
            <p:cNvSpPr/>
            <p:nvPr/>
          </p:nvSpPr>
          <p:spPr>
            <a:xfrm>
              <a:off x="5672901" y="3228974"/>
              <a:ext cx="252000" cy="789327"/>
            </a:xfrm>
            <a:prstGeom prst="rect">
              <a:avLst/>
            </a:prstGeom>
            <a:solidFill>
              <a:srgbClr val="029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prstClr val="black">
                    <a:lumMod val="65000"/>
                    <a:lumOff val="35000"/>
                  </a:prstClr>
                </a:solidFill>
                <a:effectLst/>
                <a:uLnTx/>
                <a:uFillTx/>
                <a:cs typeface="+mn-ea"/>
                <a:sym typeface="+mn-lt"/>
              </a:endParaRPr>
            </a:p>
          </p:txBody>
        </p:sp>
        <p:sp>
          <p:nvSpPr>
            <p:cNvPr id="120" name="文本框 119"/>
            <p:cNvSpPr txBox="1"/>
            <p:nvPr/>
          </p:nvSpPr>
          <p:spPr>
            <a:xfrm>
              <a:off x="5557627" y="2949384"/>
              <a:ext cx="500458" cy="27699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i="0" u="none" strike="noStrike" kern="1200" cap="none" spc="0" normalizeH="0" baseline="0" noProof="0">
                  <a:ln>
                    <a:noFill/>
                  </a:ln>
                  <a:solidFill>
                    <a:prstClr val="black">
                      <a:lumMod val="65000"/>
                      <a:lumOff val="35000"/>
                    </a:prstClr>
                  </a:solidFill>
                  <a:effectLst/>
                  <a:uLnTx/>
                  <a:uFillTx/>
                  <a:cs typeface="+mn-ea"/>
                  <a:sym typeface="+mn-lt"/>
                </a:rPr>
                <a:t>45%</a:t>
              </a:r>
              <a:endParaRPr kumimoji="0" lang="zh-CN" altLang="en-US" sz="1200" i="0" u="none" strike="noStrike" kern="1200" cap="none" spc="0" normalizeH="0" baseline="0" noProof="0">
                <a:ln>
                  <a:noFill/>
                </a:ln>
                <a:solidFill>
                  <a:prstClr val="black">
                    <a:lumMod val="65000"/>
                    <a:lumOff val="35000"/>
                  </a:prstClr>
                </a:solidFill>
                <a:effectLst/>
                <a:uLnTx/>
                <a:uFillTx/>
                <a:cs typeface="+mn-ea"/>
                <a:sym typeface="+mn-lt"/>
              </a:endParaRPr>
            </a:p>
          </p:txBody>
        </p:sp>
      </p:grpSp>
      <p:grpSp>
        <p:nvGrpSpPr>
          <p:cNvPr id="62" name="组合 61"/>
          <p:cNvGrpSpPr/>
          <p:nvPr/>
        </p:nvGrpSpPr>
        <p:grpSpPr>
          <a:xfrm>
            <a:off x="7341369" y="1581540"/>
            <a:ext cx="3471095" cy="1187331"/>
            <a:chOff x="4265655" y="1851119"/>
            <a:chExt cx="3650691" cy="1187331"/>
          </a:xfrm>
        </p:grpSpPr>
        <p:sp>
          <p:nvSpPr>
            <p:cNvPr id="63" name="矩形 62"/>
            <p:cNvSpPr/>
            <p:nvPr/>
          </p:nvSpPr>
          <p:spPr>
            <a:xfrm>
              <a:off x="4265656" y="2281320"/>
              <a:ext cx="3650690" cy="757130"/>
            </a:xfrm>
            <a:prstGeom prst="rect">
              <a:avLst/>
            </a:prstGeom>
          </p:spPr>
          <p:txBody>
            <a:bodyPr wrap="square">
              <a:spAutoFit/>
              <a:scene3d>
                <a:camera prst="orthographicFront"/>
                <a:lightRig rig="threePt" dir="t"/>
              </a:scene3d>
              <a:sp3d contourW="12700"/>
            </a:bodyPr>
            <a:lstStyle/>
            <a:p>
              <a:pPr lvl="0" eaLnBrk="0" fontAlgn="base" hangingPunct="0">
                <a:lnSpc>
                  <a:spcPct val="120000"/>
                </a:lnSpc>
                <a:spcBef>
                  <a:spcPct val="0"/>
                </a:spcBef>
                <a:spcAft>
                  <a:spcPct val="0"/>
                </a:spcAft>
              </a:pPr>
              <a:r>
                <a:rPr kumimoji="0" lang="zh-CN" altLang="en-US" sz="1200" b="0" i="0" u="none" strike="noStrike" kern="1200" cap="none" spc="0" normalizeH="0" baseline="0" noProof="0">
                  <a:ln>
                    <a:noFill/>
                  </a:ln>
                  <a:solidFill>
                    <a:schemeClr val="tx1">
                      <a:lumMod val="65000"/>
                      <a:lumOff val="35000"/>
                    </a:schemeClr>
                  </a:solidFill>
                  <a:effectLst/>
                  <a:uLnTx/>
                  <a:uFillTx/>
                  <a:cs typeface="+mn-ea"/>
                  <a:sym typeface="+mn-lt"/>
                </a:rPr>
                <a:t>您的内容打在这里，或者通过复您的文本后，在此框中选择粘贴并选择只</a:t>
              </a:r>
              <a:r>
                <a:rPr lang="zh-CN" altLang="en-US" sz="1200">
                  <a:solidFill>
                    <a:schemeClr val="tx1">
                      <a:lumMod val="65000"/>
                      <a:lumOff val="35000"/>
                    </a:schemeClr>
                  </a:solidFill>
                  <a:cs typeface="+mn-ea"/>
                  <a:sym typeface="+mn-lt"/>
                </a:rPr>
                <a:t>保留文字您的内容打在这里，或者通过复您的文本后</a:t>
              </a:r>
              <a:endParaRPr lang="zh-CN" altLang="en-US" sz="1200">
                <a:solidFill>
                  <a:schemeClr val="tx1">
                    <a:lumMod val="65000"/>
                    <a:lumOff val="35000"/>
                  </a:schemeClr>
                </a:solidFill>
                <a:cs typeface="+mn-ea"/>
                <a:sym typeface="+mn-lt"/>
              </a:endParaRPr>
            </a:p>
          </p:txBody>
        </p:sp>
        <p:sp>
          <p:nvSpPr>
            <p:cNvPr id="64" name="矩形 63"/>
            <p:cNvSpPr/>
            <p:nvPr/>
          </p:nvSpPr>
          <p:spPr>
            <a:xfrm>
              <a:off x="4265655" y="1851119"/>
              <a:ext cx="3458556" cy="499624"/>
            </a:xfrm>
            <a:prstGeom prst="rect">
              <a:avLst/>
            </a:prstGeom>
          </p:spPr>
          <p:txBody>
            <a:bodyPr wrap="square">
              <a:spAutoFit/>
              <a:scene3d>
                <a:camera prst="orthographicFront"/>
                <a:lightRig rig="threePt" dir="t"/>
              </a:scene3d>
              <a:sp3d contourW="12700"/>
            </a:bodyPr>
            <a:lstStyle/>
            <a:p>
              <a:pPr marL="0" marR="0" lvl="0" indent="0" defTabSz="914400" rtl="0" eaLnBrk="0" fontAlgn="base" latinLnBrk="0" hangingPunct="0">
                <a:lnSpc>
                  <a:spcPct val="15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029676"/>
                  </a:solidFill>
                  <a:effectLst/>
                  <a:uLnTx/>
                  <a:uFillTx/>
                  <a:cs typeface="+mn-ea"/>
                  <a:sym typeface="+mn-lt"/>
                </a:rPr>
                <a:t>标题文字添加此处</a:t>
              </a:r>
              <a:endParaRPr kumimoji="0" lang="zh-CN" altLang="en-US" sz="2000" b="1" i="0" u="none" strike="noStrike" kern="1200" cap="none" spc="0" normalizeH="0" baseline="0" noProof="0">
                <a:ln>
                  <a:noFill/>
                </a:ln>
                <a:solidFill>
                  <a:srgbClr val="029676"/>
                </a:solidFill>
                <a:effectLst/>
                <a:uLnTx/>
                <a:uFillTx/>
                <a:cs typeface="+mn-ea"/>
                <a:sym typeface="+mn-lt"/>
              </a:endParaRPr>
            </a:p>
          </p:txBody>
        </p:sp>
      </p:grpSp>
      <p:grpSp>
        <p:nvGrpSpPr>
          <p:cNvPr id="65" name="组合 64"/>
          <p:cNvGrpSpPr/>
          <p:nvPr/>
        </p:nvGrpSpPr>
        <p:grpSpPr>
          <a:xfrm>
            <a:off x="7341369" y="3054520"/>
            <a:ext cx="3471095" cy="1187331"/>
            <a:chOff x="4265655" y="1851119"/>
            <a:chExt cx="3650691" cy="1187331"/>
          </a:xfrm>
        </p:grpSpPr>
        <p:sp>
          <p:nvSpPr>
            <p:cNvPr id="66" name="矩形 65"/>
            <p:cNvSpPr/>
            <p:nvPr/>
          </p:nvSpPr>
          <p:spPr>
            <a:xfrm>
              <a:off x="4265656" y="2281320"/>
              <a:ext cx="3650690" cy="757130"/>
            </a:xfrm>
            <a:prstGeom prst="rect">
              <a:avLst/>
            </a:prstGeom>
          </p:spPr>
          <p:txBody>
            <a:bodyPr wrap="square">
              <a:spAutoFit/>
              <a:scene3d>
                <a:camera prst="orthographicFront"/>
                <a:lightRig rig="threePt" dir="t"/>
              </a:scene3d>
              <a:sp3d contourW="12700"/>
            </a:bodyPr>
            <a:lstStyle/>
            <a:p>
              <a:pPr lvl="0" eaLnBrk="0" fontAlgn="base" hangingPunct="0">
                <a:lnSpc>
                  <a:spcPct val="120000"/>
                </a:lnSpc>
                <a:spcBef>
                  <a:spcPct val="0"/>
                </a:spcBef>
                <a:spcAft>
                  <a:spcPct val="0"/>
                </a:spcAft>
              </a:pPr>
              <a:r>
                <a:rPr kumimoji="0" lang="zh-CN" altLang="en-US" sz="1200" b="0" i="0" u="none" strike="noStrike" kern="1200" cap="none" spc="0" normalizeH="0" baseline="0" noProof="0">
                  <a:ln>
                    <a:noFill/>
                  </a:ln>
                  <a:solidFill>
                    <a:schemeClr val="tx1">
                      <a:lumMod val="65000"/>
                      <a:lumOff val="35000"/>
                    </a:schemeClr>
                  </a:solidFill>
                  <a:effectLst/>
                  <a:uLnTx/>
                  <a:uFillTx/>
                  <a:cs typeface="+mn-ea"/>
                  <a:sym typeface="+mn-lt"/>
                </a:rPr>
                <a:t>您的内容打在这里，或者通过复您的文本后，在此框中选择粘贴并选择只</a:t>
              </a:r>
              <a:r>
                <a:rPr lang="zh-CN" altLang="en-US" sz="1200">
                  <a:solidFill>
                    <a:schemeClr val="tx1">
                      <a:lumMod val="65000"/>
                      <a:lumOff val="35000"/>
                    </a:schemeClr>
                  </a:solidFill>
                  <a:cs typeface="+mn-ea"/>
                  <a:sym typeface="+mn-lt"/>
                </a:rPr>
                <a:t>保留文字您的内容打在这里，或者通过复您的文本后</a:t>
              </a:r>
              <a:endParaRPr lang="zh-CN" altLang="en-US" sz="1200">
                <a:solidFill>
                  <a:schemeClr val="tx1">
                    <a:lumMod val="65000"/>
                    <a:lumOff val="35000"/>
                  </a:schemeClr>
                </a:solidFill>
                <a:cs typeface="+mn-ea"/>
                <a:sym typeface="+mn-lt"/>
              </a:endParaRPr>
            </a:p>
          </p:txBody>
        </p:sp>
        <p:sp>
          <p:nvSpPr>
            <p:cNvPr id="67" name="矩形 66"/>
            <p:cNvSpPr/>
            <p:nvPr/>
          </p:nvSpPr>
          <p:spPr>
            <a:xfrm>
              <a:off x="4265655" y="1851119"/>
              <a:ext cx="3458556" cy="499624"/>
            </a:xfrm>
            <a:prstGeom prst="rect">
              <a:avLst/>
            </a:prstGeom>
          </p:spPr>
          <p:txBody>
            <a:bodyPr wrap="square">
              <a:spAutoFit/>
              <a:scene3d>
                <a:camera prst="orthographicFront"/>
                <a:lightRig rig="threePt" dir="t"/>
              </a:scene3d>
              <a:sp3d contourW="12700"/>
            </a:bodyPr>
            <a:lstStyle/>
            <a:p>
              <a:pPr marL="0" marR="0" lvl="0" indent="0" defTabSz="914400" rtl="0" eaLnBrk="0" fontAlgn="base" latinLnBrk="0" hangingPunct="0">
                <a:lnSpc>
                  <a:spcPct val="15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029676"/>
                  </a:solidFill>
                  <a:effectLst/>
                  <a:uLnTx/>
                  <a:uFillTx/>
                  <a:cs typeface="+mn-ea"/>
                  <a:sym typeface="+mn-lt"/>
                </a:rPr>
                <a:t>标题文字添加此处</a:t>
              </a:r>
              <a:endParaRPr kumimoji="0" lang="zh-CN" altLang="en-US" sz="2000" b="1" i="0" u="none" strike="noStrike" kern="1200" cap="none" spc="0" normalizeH="0" baseline="0" noProof="0">
                <a:ln>
                  <a:noFill/>
                </a:ln>
                <a:solidFill>
                  <a:srgbClr val="029676"/>
                </a:solidFill>
                <a:effectLst/>
                <a:uLnTx/>
                <a:uFillTx/>
                <a:cs typeface="+mn-ea"/>
                <a:sym typeface="+mn-lt"/>
              </a:endParaRPr>
            </a:p>
          </p:txBody>
        </p:sp>
      </p:grpSp>
      <p:grpSp>
        <p:nvGrpSpPr>
          <p:cNvPr id="68" name="组合 67"/>
          <p:cNvGrpSpPr/>
          <p:nvPr/>
        </p:nvGrpSpPr>
        <p:grpSpPr>
          <a:xfrm>
            <a:off x="7341369" y="4546367"/>
            <a:ext cx="3471095" cy="1215031"/>
            <a:chOff x="4265655" y="1851119"/>
            <a:chExt cx="3650691" cy="1215031"/>
          </a:xfrm>
        </p:grpSpPr>
        <p:sp>
          <p:nvSpPr>
            <p:cNvPr id="69" name="矩形 68"/>
            <p:cNvSpPr/>
            <p:nvPr/>
          </p:nvSpPr>
          <p:spPr>
            <a:xfrm>
              <a:off x="4265656" y="2281320"/>
              <a:ext cx="3650690" cy="784830"/>
            </a:xfrm>
            <a:prstGeom prst="rect">
              <a:avLst/>
            </a:prstGeom>
          </p:spPr>
          <p:txBody>
            <a:bodyPr wrap="square">
              <a:spAutoFit/>
              <a:scene3d>
                <a:camera prst="orthographicFront"/>
                <a:lightRig rig="threePt" dir="t"/>
              </a:scene3d>
              <a:sp3d contourW="12700"/>
            </a:bodyPr>
            <a:lstStyle/>
            <a:p>
              <a:pPr lvl="0" eaLnBrk="0" fontAlgn="base" hangingPunct="0">
                <a:lnSpc>
                  <a:spcPct val="125000"/>
                </a:lnSpc>
                <a:spcBef>
                  <a:spcPct val="0"/>
                </a:spcBef>
                <a:spcAft>
                  <a:spcPct val="0"/>
                </a:spcAft>
              </a:pPr>
              <a:r>
                <a:rPr kumimoji="0" lang="zh-CN" altLang="en-US" sz="1200" b="0" i="0" u="none" strike="noStrike" kern="1200" cap="none" spc="0" normalizeH="0" baseline="0" noProof="0">
                  <a:ln>
                    <a:noFill/>
                  </a:ln>
                  <a:solidFill>
                    <a:schemeClr val="tx1">
                      <a:lumMod val="65000"/>
                      <a:lumOff val="35000"/>
                    </a:schemeClr>
                  </a:solidFill>
                  <a:effectLst/>
                  <a:uLnTx/>
                  <a:uFillTx/>
                  <a:cs typeface="+mn-ea"/>
                  <a:sym typeface="+mn-lt"/>
                </a:rPr>
                <a:t>您的内容打在这里，或者通过复您的文本后，在此框中选择粘贴并选择只</a:t>
              </a:r>
              <a:r>
                <a:rPr lang="zh-CN" altLang="en-US" sz="1200">
                  <a:solidFill>
                    <a:schemeClr val="tx1">
                      <a:lumMod val="65000"/>
                      <a:lumOff val="35000"/>
                    </a:schemeClr>
                  </a:solidFill>
                  <a:cs typeface="+mn-ea"/>
                  <a:sym typeface="+mn-lt"/>
                </a:rPr>
                <a:t>保留文字您的内容打在这里，或者通过复您的文本后</a:t>
              </a:r>
              <a:endParaRPr lang="zh-CN" altLang="en-US" sz="1200">
                <a:solidFill>
                  <a:schemeClr val="tx1">
                    <a:lumMod val="65000"/>
                    <a:lumOff val="35000"/>
                  </a:schemeClr>
                </a:solidFill>
                <a:cs typeface="+mn-ea"/>
                <a:sym typeface="+mn-lt"/>
              </a:endParaRPr>
            </a:p>
          </p:txBody>
        </p:sp>
        <p:sp>
          <p:nvSpPr>
            <p:cNvPr id="70" name="矩形 69"/>
            <p:cNvSpPr/>
            <p:nvPr/>
          </p:nvSpPr>
          <p:spPr>
            <a:xfrm>
              <a:off x="4265655" y="1851119"/>
              <a:ext cx="3458556" cy="499624"/>
            </a:xfrm>
            <a:prstGeom prst="rect">
              <a:avLst/>
            </a:prstGeom>
          </p:spPr>
          <p:txBody>
            <a:bodyPr wrap="square">
              <a:spAutoFit/>
              <a:scene3d>
                <a:camera prst="orthographicFront"/>
                <a:lightRig rig="threePt" dir="t"/>
              </a:scene3d>
              <a:sp3d contourW="12700"/>
            </a:bodyPr>
            <a:lstStyle/>
            <a:p>
              <a:pPr marL="0" marR="0" lvl="0" indent="0" defTabSz="914400" rtl="0" eaLnBrk="0" fontAlgn="base" latinLnBrk="0" hangingPunct="0">
                <a:lnSpc>
                  <a:spcPct val="15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tx1">
                      <a:lumMod val="75000"/>
                      <a:lumOff val="25000"/>
                    </a:schemeClr>
                  </a:solidFill>
                  <a:effectLst/>
                  <a:uLnTx/>
                  <a:uFillTx/>
                  <a:cs typeface="+mn-ea"/>
                  <a:sym typeface="+mn-lt"/>
                </a:rPr>
                <a:t>标题文字添加此处</a:t>
              </a:r>
              <a:endParaRPr kumimoji="0" lang="zh-CN" altLang="en-US" sz="2000" b="1" i="0" u="none" strike="noStrike" kern="1200" cap="none" spc="0" normalizeH="0" baseline="0" noProof="0">
                <a:ln>
                  <a:noFill/>
                </a:ln>
                <a:solidFill>
                  <a:schemeClr val="tx1">
                    <a:lumMod val="75000"/>
                    <a:lumOff val="25000"/>
                  </a:schemeClr>
                </a:solidFill>
                <a:effectLst/>
                <a:uLnTx/>
                <a:uFillTx/>
                <a:cs typeface="+mn-ea"/>
                <a:sym typeface="+mn-lt"/>
              </a:endParaRPr>
            </a:p>
          </p:txBody>
        </p:sp>
      </p:grpSp>
      <p:grpSp>
        <p:nvGrpSpPr>
          <p:cNvPr id="56" name="组合 55"/>
          <p:cNvGrpSpPr/>
          <p:nvPr/>
        </p:nvGrpSpPr>
        <p:grpSpPr>
          <a:xfrm>
            <a:off x="787654" y="609042"/>
            <a:ext cx="7921292" cy="686733"/>
            <a:chOff x="787654" y="609042"/>
            <a:chExt cx="7921292" cy="686733"/>
          </a:xfrm>
        </p:grpSpPr>
        <p:grpSp>
          <p:nvGrpSpPr>
            <p:cNvPr id="57" name="组合 56"/>
            <p:cNvGrpSpPr/>
            <p:nvPr/>
          </p:nvGrpSpPr>
          <p:grpSpPr>
            <a:xfrm>
              <a:off x="787654" y="772555"/>
              <a:ext cx="7921292" cy="523220"/>
              <a:chOff x="1518453" y="330611"/>
              <a:chExt cx="7921292" cy="523220"/>
            </a:xfrm>
          </p:grpSpPr>
          <p:sp>
            <p:nvSpPr>
              <p:cNvPr id="59" name="文本框 58"/>
              <p:cNvSpPr txBox="1"/>
              <p:nvPr/>
            </p:nvSpPr>
            <p:spPr>
              <a:xfrm>
                <a:off x="1518453" y="330611"/>
                <a:ext cx="4475526" cy="523220"/>
              </a:xfrm>
              <a:prstGeom prst="rect">
                <a:avLst/>
              </a:prstGeom>
              <a:noFill/>
            </p:spPr>
            <p:txBody>
              <a:bodyPr wrap="square" rtlCol="0">
                <a:spAutoFit/>
                <a:scene3d>
                  <a:camera prst="orthographicFront"/>
                  <a:lightRig rig="threePt" dir="t"/>
                </a:scene3d>
                <a:sp3d contourW="12700"/>
              </a:bodyPr>
              <a:lstStyle/>
              <a:p>
                <a:r>
                  <a:rPr lang="zh-CN" altLang="en-US" sz="2800" b="1">
                    <a:solidFill>
                      <a:schemeClr val="tx1">
                        <a:lumMod val="75000"/>
                        <a:lumOff val="25000"/>
                      </a:schemeClr>
                    </a:solidFill>
                    <a:cs typeface="+mn-ea"/>
                    <a:sym typeface="+mn-lt"/>
                  </a:rPr>
                  <a:t>标题文字添加此处</a:t>
                </a:r>
                <a:endParaRPr lang="zh-CN" altLang="en-US" sz="2800" b="1">
                  <a:solidFill>
                    <a:schemeClr val="tx1">
                      <a:lumMod val="75000"/>
                      <a:lumOff val="25000"/>
                    </a:schemeClr>
                  </a:solidFill>
                  <a:cs typeface="+mn-ea"/>
                  <a:sym typeface="+mn-lt"/>
                </a:endParaRPr>
              </a:p>
            </p:txBody>
          </p:sp>
          <p:sp>
            <p:nvSpPr>
              <p:cNvPr id="60" name="文本框 59"/>
              <p:cNvSpPr txBox="1"/>
              <p:nvPr/>
            </p:nvSpPr>
            <p:spPr>
              <a:xfrm>
                <a:off x="4553753" y="549973"/>
                <a:ext cx="4885992" cy="261354"/>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00">
                    <a:solidFill>
                      <a:schemeClr val="bg1">
                        <a:lumMod val="50000"/>
                      </a:schemeClr>
                    </a:solidFill>
                    <a:cs typeface="+mn-ea"/>
                    <a:sym typeface="+mn-lt"/>
                  </a:rPr>
                  <a:t>print the presentation and make it into a film to be used in a wider field</a:t>
                </a:r>
                <a:endParaRPr lang="en-US" altLang="zh-CN" sz="1000">
                  <a:solidFill>
                    <a:schemeClr val="bg1">
                      <a:lumMod val="50000"/>
                    </a:schemeClr>
                  </a:solidFill>
                  <a:cs typeface="+mn-ea"/>
                  <a:sym typeface="+mn-lt"/>
                </a:endParaRPr>
              </a:p>
            </p:txBody>
          </p:sp>
        </p:grpSp>
        <p:sp>
          <p:nvSpPr>
            <p:cNvPr id="58" name="矩形 57"/>
            <p:cNvSpPr/>
            <p:nvPr/>
          </p:nvSpPr>
          <p:spPr>
            <a:xfrm>
              <a:off x="874713" y="609042"/>
              <a:ext cx="1370806" cy="139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mc:Choice xmlns:p14="http://schemas.microsoft.com/office/powerpoint/2010/main" Requires="p14">
      <p:transition advTm="3000" p14:dur="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outVertical)">
                                      <p:cBhvr>
                                        <p:cTn id="7" dur="500"/>
                                        <p:tgtEl>
                                          <p:spTgt spid="38"/>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par>
                                <p:cTn id="12" presetID="22" presetClass="entr" presetSubtype="4" fill="hold" nodeType="withEffect">
                                  <p:stCondLst>
                                    <p:cond delay="0"/>
                                  </p:stCondLst>
                                  <p:childTnLst>
                                    <p:set>
                                      <p:cBhvr>
                                        <p:cTn id="13" dur="1" fill="hold">
                                          <p:stCondLst>
                                            <p:cond delay="0"/>
                                          </p:stCondLst>
                                        </p:cTn>
                                        <p:tgtEl>
                                          <p:spTgt spid="88"/>
                                        </p:tgtEl>
                                        <p:attrNameLst>
                                          <p:attrName>style.visibility</p:attrName>
                                        </p:attrNameLst>
                                      </p:cBhvr>
                                      <p:to>
                                        <p:strVal val="visible"/>
                                      </p:to>
                                    </p:set>
                                    <p:animEffect transition="in" filter="wipe(down)">
                                      <p:cBhvr>
                                        <p:cTn id="14" dur="500"/>
                                        <p:tgtEl>
                                          <p:spTgt spid="88"/>
                                        </p:tgtEl>
                                      </p:cBhvr>
                                    </p:animEffect>
                                  </p:childTnLst>
                                </p:cTn>
                              </p:par>
                              <p:par>
                                <p:cTn id="15" presetID="22" presetClass="entr" presetSubtype="4" fill="hold" nodeType="withEffect">
                                  <p:stCondLst>
                                    <p:cond delay="0"/>
                                  </p:stCondLst>
                                  <p:childTnLst>
                                    <p:set>
                                      <p:cBhvr>
                                        <p:cTn id="16" dur="1" fill="hold">
                                          <p:stCondLst>
                                            <p:cond delay="0"/>
                                          </p:stCondLst>
                                        </p:cTn>
                                        <p:tgtEl>
                                          <p:spTgt spid="91"/>
                                        </p:tgtEl>
                                        <p:attrNameLst>
                                          <p:attrName>style.visibility</p:attrName>
                                        </p:attrNameLst>
                                      </p:cBhvr>
                                      <p:to>
                                        <p:strVal val="visible"/>
                                      </p:to>
                                    </p:set>
                                    <p:animEffect transition="in" filter="wipe(down)">
                                      <p:cBhvr>
                                        <p:cTn id="17" dur="500"/>
                                        <p:tgtEl>
                                          <p:spTgt spid="91"/>
                                        </p:tgtEl>
                                      </p:cBhvr>
                                    </p:animEffect>
                                  </p:childTnLst>
                                </p:cTn>
                              </p:par>
                              <p:par>
                                <p:cTn id="18" presetID="22" presetClass="entr" presetSubtype="4" fill="hold" nodeType="with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wipe(down)">
                                      <p:cBhvr>
                                        <p:cTn id="20" dur="500"/>
                                        <p:tgtEl>
                                          <p:spTgt spid="94"/>
                                        </p:tgtEl>
                                      </p:cBhvr>
                                    </p:animEffect>
                                  </p:childTnLst>
                                </p:cTn>
                              </p:par>
                              <p:par>
                                <p:cTn id="21" presetID="22" presetClass="entr" presetSubtype="4" fill="hold" nodeType="withEffect">
                                  <p:stCondLst>
                                    <p:cond delay="0"/>
                                  </p:stCondLst>
                                  <p:childTnLst>
                                    <p:set>
                                      <p:cBhvr>
                                        <p:cTn id="22" dur="1" fill="hold">
                                          <p:stCondLst>
                                            <p:cond delay="0"/>
                                          </p:stCondLst>
                                        </p:cTn>
                                        <p:tgtEl>
                                          <p:spTgt spid="103"/>
                                        </p:tgtEl>
                                        <p:attrNameLst>
                                          <p:attrName>style.visibility</p:attrName>
                                        </p:attrNameLst>
                                      </p:cBhvr>
                                      <p:to>
                                        <p:strVal val="visible"/>
                                      </p:to>
                                    </p:set>
                                    <p:animEffect transition="in" filter="wipe(down)">
                                      <p:cBhvr>
                                        <p:cTn id="23" dur="500"/>
                                        <p:tgtEl>
                                          <p:spTgt spid="103"/>
                                        </p:tgtEl>
                                      </p:cBhvr>
                                    </p:animEffect>
                                  </p:childTnLst>
                                </p:cTn>
                              </p:par>
                              <p:par>
                                <p:cTn id="24" presetID="22" presetClass="entr" presetSubtype="4" fill="hold" nodeType="withEffect">
                                  <p:stCondLst>
                                    <p:cond delay="0"/>
                                  </p:stCondLst>
                                  <p:childTnLst>
                                    <p:set>
                                      <p:cBhvr>
                                        <p:cTn id="25" dur="1" fill="hold">
                                          <p:stCondLst>
                                            <p:cond delay="0"/>
                                          </p:stCondLst>
                                        </p:cTn>
                                        <p:tgtEl>
                                          <p:spTgt spid="106"/>
                                        </p:tgtEl>
                                        <p:attrNameLst>
                                          <p:attrName>style.visibility</p:attrName>
                                        </p:attrNameLst>
                                      </p:cBhvr>
                                      <p:to>
                                        <p:strVal val="visible"/>
                                      </p:to>
                                    </p:set>
                                    <p:animEffect transition="in" filter="wipe(down)">
                                      <p:cBhvr>
                                        <p:cTn id="26" dur="500"/>
                                        <p:tgtEl>
                                          <p:spTgt spid="106"/>
                                        </p:tgtEl>
                                      </p:cBhvr>
                                    </p:animEffect>
                                  </p:childTnLst>
                                </p:cTn>
                              </p:par>
                              <p:par>
                                <p:cTn id="27" presetID="22" presetClass="entr" presetSubtype="4" fill="hold" nodeType="withEffect">
                                  <p:stCondLst>
                                    <p:cond delay="0"/>
                                  </p:stCondLst>
                                  <p:childTnLst>
                                    <p:set>
                                      <p:cBhvr>
                                        <p:cTn id="28" dur="1" fill="hold">
                                          <p:stCondLst>
                                            <p:cond delay="0"/>
                                          </p:stCondLst>
                                        </p:cTn>
                                        <p:tgtEl>
                                          <p:spTgt spid="109"/>
                                        </p:tgtEl>
                                        <p:attrNameLst>
                                          <p:attrName>style.visibility</p:attrName>
                                        </p:attrNameLst>
                                      </p:cBhvr>
                                      <p:to>
                                        <p:strVal val="visible"/>
                                      </p:to>
                                    </p:set>
                                    <p:animEffect transition="in" filter="wipe(down)">
                                      <p:cBhvr>
                                        <p:cTn id="29" dur="500"/>
                                        <p:tgtEl>
                                          <p:spTgt spid="109"/>
                                        </p:tgtEl>
                                      </p:cBhvr>
                                    </p:animEffect>
                                  </p:childTnLst>
                                </p:cTn>
                              </p:par>
                              <p:par>
                                <p:cTn id="30" presetID="22" presetClass="entr" presetSubtype="4" fill="hold" nodeType="withEffect">
                                  <p:stCondLst>
                                    <p:cond delay="0"/>
                                  </p:stCondLst>
                                  <p:childTnLst>
                                    <p:set>
                                      <p:cBhvr>
                                        <p:cTn id="31" dur="1" fill="hold">
                                          <p:stCondLst>
                                            <p:cond delay="0"/>
                                          </p:stCondLst>
                                        </p:cTn>
                                        <p:tgtEl>
                                          <p:spTgt spid="118"/>
                                        </p:tgtEl>
                                        <p:attrNameLst>
                                          <p:attrName>style.visibility</p:attrName>
                                        </p:attrNameLst>
                                      </p:cBhvr>
                                      <p:to>
                                        <p:strVal val="visible"/>
                                      </p:to>
                                    </p:set>
                                    <p:animEffect transition="in" filter="wipe(down)">
                                      <p:cBhvr>
                                        <p:cTn id="32" dur="500"/>
                                        <p:tgtEl>
                                          <p:spTgt spid="118"/>
                                        </p:tgtEl>
                                      </p:cBhvr>
                                    </p:animEffect>
                                  </p:childTnLst>
                                </p:cTn>
                              </p:par>
                              <p:par>
                                <p:cTn id="33" presetID="22" presetClass="entr" presetSubtype="1" fill="hold"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wipe(up)">
                                      <p:cBhvr>
                                        <p:cTn id="35" dur="500"/>
                                        <p:tgtEl>
                                          <p:spTgt spid="97"/>
                                        </p:tgtEl>
                                      </p:cBhvr>
                                    </p:animEffect>
                                  </p:childTnLst>
                                </p:cTn>
                              </p:par>
                              <p:par>
                                <p:cTn id="36" presetID="22" presetClass="entr" presetSubtype="1" fill="hold" nodeType="withEffect">
                                  <p:stCondLst>
                                    <p:cond delay="0"/>
                                  </p:stCondLst>
                                  <p:childTnLst>
                                    <p:set>
                                      <p:cBhvr>
                                        <p:cTn id="37" dur="1" fill="hold">
                                          <p:stCondLst>
                                            <p:cond delay="0"/>
                                          </p:stCondLst>
                                        </p:cTn>
                                        <p:tgtEl>
                                          <p:spTgt spid="100"/>
                                        </p:tgtEl>
                                        <p:attrNameLst>
                                          <p:attrName>style.visibility</p:attrName>
                                        </p:attrNameLst>
                                      </p:cBhvr>
                                      <p:to>
                                        <p:strVal val="visible"/>
                                      </p:to>
                                    </p:set>
                                    <p:animEffect transition="in" filter="wipe(up)">
                                      <p:cBhvr>
                                        <p:cTn id="38" dur="500"/>
                                        <p:tgtEl>
                                          <p:spTgt spid="100"/>
                                        </p:tgtEl>
                                      </p:cBhvr>
                                    </p:animEffect>
                                  </p:childTnLst>
                                </p:cTn>
                              </p:par>
                              <p:par>
                                <p:cTn id="39" presetID="22" presetClass="entr" presetSubtype="1" fill="hold" nodeType="withEffect">
                                  <p:stCondLst>
                                    <p:cond delay="0"/>
                                  </p:stCondLst>
                                  <p:childTnLst>
                                    <p:set>
                                      <p:cBhvr>
                                        <p:cTn id="40" dur="1" fill="hold">
                                          <p:stCondLst>
                                            <p:cond delay="0"/>
                                          </p:stCondLst>
                                        </p:cTn>
                                        <p:tgtEl>
                                          <p:spTgt spid="112"/>
                                        </p:tgtEl>
                                        <p:attrNameLst>
                                          <p:attrName>style.visibility</p:attrName>
                                        </p:attrNameLst>
                                      </p:cBhvr>
                                      <p:to>
                                        <p:strVal val="visible"/>
                                      </p:to>
                                    </p:set>
                                    <p:animEffect transition="in" filter="wipe(up)">
                                      <p:cBhvr>
                                        <p:cTn id="41" dur="500"/>
                                        <p:tgtEl>
                                          <p:spTgt spid="112"/>
                                        </p:tgtEl>
                                      </p:cBhvr>
                                    </p:animEffect>
                                  </p:childTnLst>
                                </p:cTn>
                              </p:par>
                              <p:par>
                                <p:cTn id="42" presetID="22" presetClass="entr" presetSubtype="1" fill="hold" nodeType="withEffect">
                                  <p:stCondLst>
                                    <p:cond delay="0"/>
                                  </p:stCondLst>
                                  <p:childTnLst>
                                    <p:set>
                                      <p:cBhvr>
                                        <p:cTn id="43" dur="1" fill="hold">
                                          <p:stCondLst>
                                            <p:cond delay="0"/>
                                          </p:stCondLst>
                                        </p:cTn>
                                        <p:tgtEl>
                                          <p:spTgt spid="115"/>
                                        </p:tgtEl>
                                        <p:attrNameLst>
                                          <p:attrName>style.visibility</p:attrName>
                                        </p:attrNameLst>
                                      </p:cBhvr>
                                      <p:to>
                                        <p:strVal val="visible"/>
                                      </p:to>
                                    </p:set>
                                    <p:animEffect transition="in" filter="wipe(up)">
                                      <p:cBhvr>
                                        <p:cTn id="44" dur="500"/>
                                        <p:tgtEl>
                                          <p:spTgt spid="115"/>
                                        </p:tgtEl>
                                      </p:cBhvr>
                                    </p:animEffect>
                                  </p:childTnLst>
                                </p:cTn>
                              </p:par>
                            </p:childTnLst>
                          </p:cTn>
                        </p:par>
                        <p:par>
                          <p:cTn id="45" fill="hold" nodeType="afterGroup">
                            <p:stCondLst>
                              <p:cond delay="1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anim calcmode="lin" valueType="num">
                                      <p:cBhvr>
                                        <p:cTn id="53" dur="500" fill="hold"/>
                                        <p:tgtEl>
                                          <p:spTgt spid="46"/>
                                        </p:tgtEl>
                                        <p:attrNameLst>
                                          <p:attrName>ppt_w</p:attrName>
                                        </p:attrNameLst>
                                      </p:cBhvr>
                                      <p:tavLst>
                                        <p:tav tm="0">
                                          <p:val>
                                            <p:fltVal val="0"/>
                                          </p:val>
                                        </p:tav>
                                        <p:tav tm="100000">
                                          <p:val>
                                            <p:strVal val="#ppt_w"/>
                                          </p:val>
                                        </p:tav>
                                      </p:tavLst>
                                    </p:anim>
                                    <p:anim calcmode="lin" valueType="num">
                                      <p:cBhvr>
                                        <p:cTn id="54" dur="500" fill="hold"/>
                                        <p:tgtEl>
                                          <p:spTgt spid="46"/>
                                        </p:tgtEl>
                                        <p:attrNameLst>
                                          <p:attrName>ppt_h</p:attrName>
                                        </p:attrNameLst>
                                      </p:cBhvr>
                                      <p:tavLst>
                                        <p:tav tm="0">
                                          <p:val>
                                            <p:fltVal val="0"/>
                                          </p:val>
                                        </p:tav>
                                        <p:tav tm="100000">
                                          <p:val>
                                            <p:strVal val="#ppt_h"/>
                                          </p:val>
                                        </p:tav>
                                      </p:tavLst>
                                    </p:anim>
                                    <p:animEffect transition="in" filter="fade">
                                      <p:cBhvr>
                                        <p:cTn id="55" dur="500"/>
                                        <p:tgtEl>
                                          <p:spTgt spid="46"/>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81"/>
                                        </p:tgtEl>
                                        <p:attrNameLst>
                                          <p:attrName>style.visibility</p:attrName>
                                        </p:attrNameLst>
                                      </p:cBhvr>
                                      <p:to>
                                        <p:strVal val="visible"/>
                                      </p:to>
                                    </p:set>
                                    <p:anim calcmode="lin" valueType="num">
                                      <p:cBhvr>
                                        <p:cTn id="58" dur="500" fill="hold"/>
                                        <p:tgtEl>
                                          <p:spTgt spid="81"/>
                                        </p:tgtEl>
                                        <p:attrNameLst>
                                          <p:attrName>ppt_w</p:attrName>
                                        </p:attrNameLst>
                                      </p:cBhvr>
                                      <p:tavLst>
                                        <p:tav tm="0">
                                          <p:val>
                                            <p:fltVal val="0"/>
                                          </p:val>
                                        </p:tav>
                                        <p:tav tm="100000">
                                          <p:val>
                                            <p:strVal val="#ppt_w"/>
                                          </p:val>
                                        </p:tav>
                                      </p:tavLst>
                                    </p:anim>
                                    <p:anim calcmode="lin" valueType="num">
                                      <p:cBhvr>
                                        <p:cTn id="59" dur="500" fill="hold"/>
                                        <p:tgtEl>
                                          <p:spTgt spid="81"/>
                                        </p:tgtEl>
                                        <p:attrNameLst>
                                          <p:attrName>ppt_h</p:attrName>
                                        </p:attrNameLst>
                                      </p:cBhvr>
                                      <p:tavLst>
                                        <p:tav tm="0">
                                          <p:val>
                                            <p:fltVal val="0"/>
                                          </p:val>
                                        </p:tav>
                                        <p:tav tm="100000">
                                          <p:val>
                                            <p:strVal val="#ppt_h"/>
                                          </p:val>
                                        </p:tav>
                                      </p:tavLst>
                                    </p:anim>
                                    <p:animEffect transition="in" filter="fade">
                                      <p:cBhvr>
                                        <p:cTn id="60" dur="500"/>
                                        <p:tgtEl>
                                          <p:spTgt spid="81"/>
                                        </p:tgtEl>
                                      </p:cBhvr>
                                    </p:animEffect>
                                  </p:childTnLst>
                                </p:cTn>
                              </p:par>
                            </p:childTnLst>
                          </p:cTn>
                        </p:par>
                        <p:par>
                          <p:cTn id="61" fill="hold" nodeType="afterGroup">
                            <p:stCondLst>
                              <p:cond delay="1500"/>
                            </p:stCondLst>
                            <p:childTnLst>
                              <p:par>
                                <p:cTn id="62" presetID="22" presetClass="entr" presetSubtype="8" fill="hold" nodeType="after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wipe(left)">
                                      <p:cBhvr>
                                        <p:cTn id="64" dur="500"/>
                                        <p:tgtEl>
                                          <p:spTgt spid="62"/>
                                        </p:tgtEl>
                                      </p:cBhvr>
                                    </p:animEffect>
                                  </p:childTnLst>
                                </p:cTn>
                              </p:par>
                            </p:childTnLst>
                          </p:cTn>
                        </p:par>
                        <p:par>
                          <p:cTn id="65" fill="hold" nodeType="afterGroup">
                            <p:stCondLst>
                              <p:cond delay="2000"/>
                            </p:stCondLst>
                            <p:childTnLst>
                              <p:par>
                                <p:cTn id="66" presetID="22" presetClass="entr" presetSubtype="8" fill="hold" nodeType="after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wipe(left)">
                                      <p:cBhvr>
                                        <p:cTn id="68" dur="500"/>
                                        <p:tgtEl>
                                          <p:spTgt spid="65"/>
                                        </p:tgtEl>
                                      </p:cBhvr>
                                    </p:animEffect>
                                  </p:childTnLst>
                                </p:cTn>
                              </p:par>
                            </p:childTnLst>
                          </p:cTn>
                        </p:par>
                        <p:par>
                          <p:cTn id="69" fill="hold" nodeType="afterGroup">
                            <p:stCondLst>
                              <p:cond delay="25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6" grpId="0" animBg="1"/>
      <p:bldP spid="81" grpId="0" animBg="1"/>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组合 4"/>
          <p:cNvGrpSpPr/>
          <p:nvPr/>
        </p:nvGrpSpPr>
        <p:grpSpPr>
          <a:xfrm>
            <a:off x="6545974" y="1587003"/>
            <a:ext cx="4164747" cy="3710595"/>
            <a:chOff x="6545974" y="1587003"/>
            <a:chExt cx="4164747" cy="3710595"/>
          </a:xfrm>
        </p:grpSpPr>
        <p:sp>
          <p:nvSpPr>
            <p:cNvPr id="231" name="MH_Other_1"/>
            <p:cNvSpPr/>
            <p:nvPr>
              <p:custDataLst>
                <p:tags r:id="rId3"/>
              </p:custDataLst>
            </p:nvPr>
          </p:nvSpPr>
          <p:spPr bwMode="auto">
            <a:xfrm rot="19138824">
              <a:off x="6747245" y="3479286"/>
              <a:ext cx="3037977" cy="41286"/>
            </a:xfrm>
            <a:prstGeom prst="rect">
              <a:avLst/>
            </a:prstGeom>
            <a:gradFill>
              <a:gsLst>
                <a:gs pos="0">
                  <a:srgbClr val="7D7D7D"/>
                </a:gs>
                <a:gs pos="50000">
                  <a:srgbClr val="A9A9A9"/>
                </a:gs>
                <a:gs pos="100000">
                  <a:srgbClr val="7D7D7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cs typeface="+mn-ea"/>
                <a:sym typeface="+mn-lt"/>
              </a:endParaRPr>
            </a:p>
          </p:txBody>
        </p:sp>
        <p:sp>
          <p:nvSpPr>
            <p:cNvPr id="234" name="MH_Other_2"/>
            <p:cNvSpPr/>
            <p:nvPr>
              <p:custDataLst>
                <p:tags r:id="rId4"/>
              </p:custDataLst>
            </p:nvPr>
          </p:nvSpPr>
          <p:spPr bwMode="auto">
            <a:xfrm>
              <a:off x="6549416" y="1874286"/>
              <a:ext cx="2487494" cy="947863"/>
            </a:xfrm>
            <a:custGeom>
              <a:gdLst>
                <a:gd name="T0" fmla="*/ 4706 w 4706"/>
                <a:gd name="T1" fmla="*/ 1936 h 1936"/>
                <a:gd name="T2" fmla="*/ 3264 w 4706"/>
                <a:gd name="T3" fmla="*/ 756 h 1936"/>
                <a:gd name="T4" fmla="*/ 3264 w 4706"/>
                <a:gd name="T5" fmla="*/ 756 h 1936"/>
                <a:gd name="T6" fmla="*/ 3262 w 4706"/>
                <a:gd name="T7" fmla="*/ 755 h 1936"/>
                <a:gd name="T8" fmla="*/ 3255 w 4706"/>
                <a:gd name="T9" fmla="*/ 751 h 1936"/>
                <a:gd name="T10" fmla="*/ 3252 w 4706"/>
                <a:gd name="T11" fmla="*/ 748 h 1936"/>
                <a:gd name="T12" fmla="*/ 287 w 4706"/>
                <a:gd name="T13" fmla="*/ 199 h 1936"/>
                <a:gd name="T14" fmla="*/ 0 w 4706"/>
                <a:gd name="T15" fmla="*/ 1508 h 1936"/>
                <a:gd name="T16" fmla="*/ 4706 w 4706"/>
                <a:gd name="T17" fmla="*/ 1936 h 1936"/>
                <a:gd name="connsiteX0" fmla="*/ 10000 w 10000"/>
                <a:gd name="connsiteY0" fmla="*/ 9312 h 9312"/>
                <a:gd name="connsiteX1" fmla="*/ 6936 w 10000"/>
                <a:gd name="connsiteY1" fmla="*/ 3217 h 9312"/>
                <a:gd name="connsiteX2" fmla="*/ 6936 w 10000"/>
                <a:gd name="connsiteY2" fmla="*/ 3217 h 9312"/>
                <a:gd name="connsiteX3" fmla="*/ 6932 w 10000"/>
                <a:gd name="connsiteY3" fmla="*/ 3212 h 9312"/>
                <a:gd name="connsiteX4" fmla="*/ 6917 w 10000"/>
                <a:gd name="connsiteY4" fmla="*/ 3191 h 9312"/>
                <a:gd name="connsiteX5" fmla="*/ 6989 w 10000"/>
                <a:gd name="connsiteY5" fmla="*/ 3010 h 9312"/>
                <a:gd name="connsiteX6" fmla="*/ 610 w 10000"/>
                <a:gd name="connsiteY6" fmla="*/ 340 h 9312"/>
                <a:gd name="connsiteX7" fmla="*/ 0 w 10000"/>
                <a:gd name="connsiteY7" fmla="*/ 7101 h 9312"/>
                <a:gd name="connsiteX8" fmla="*/ 10000 w 10000"/>
                <a:gd name="connsiteY8" fmla="*/ 9312 h 9312"/>
                <a:gd name="connsiteX0-1" fmla="*/ 10000 w 10000"/>
                <a:gd name="connsiteY0-2" fmla="*/ 9853 h 9853"/>
                <a:gd name="connsiteX1-3" fmla="*/ 6936 w 10000"/>
                <a:gd name="connsiteY1-4" fmla="*/ 3308 h 9853"/>
                <a:gd name="connsiteX2-5" fmla="*/ 6936 w 10000"/>
                <a:gd name="connsiteY2-6" fmla="*/ 3308 h 9853"/>
                <a:gd name="connsiteX3-7" fmla="*/ 6932 w 10000"/>
                <a:gd name="connsiteY3-8" fmla="*/ 3302 h 9853"/>
                <a:gd name="connsiteX4-9" fmla="*/ 7200 w 10000"/>
                <a:gd name="connsiteY4-10" fmla="*/ 3517 h 9853"/>
                <a:gd name="connsiteX5-11" fmla="*/ 6989 w 10000"/>
                <a:gd name="connsiteY5-12" fmla="*/ 3085 h 9853"/>
                <a:gd name="connsiteX6-13" fmla="*/ 610 w 10000"/>
                <a:gd name="connsiteY6-14" fmla="*/ 218 h 9853"/>
                <a:gd name="connsiteX7-15" fmla="*/ 0 w 10000"/>
                <a:gd name="connsiteY7-16" fmla="*/ 7479 h 9853"/>
                <a:gd name="connsiteX8-17" fmla="*/ 10000 w 10000"/>
                <a:gd name="connsiteY8-18" fmla="*/ 9853 h 9853"/>
                <a:gd name="connsiteX0-19" fmla="*/ 10000 w 10000"/>
                <a:gd name="connsiteY0-20" fmla="*/ 9999 h 9999"/>
                <a:gd name="connsiteX1-21" fmla="*/ 6936 w 10000"/>
                <a:gd name="connsiteY1-22" fmla="*/ 3356 h 9999"/>
                <a:gd name="connsiteX2-23" fmla="*/ 6936 w 10000"/>
                <a:gd name="connsiteY2-24" fmla="*/ 3356 h 9999"/>
                <a:gd name="connsiteX3-25" fmla="*/ 6932 w 10000"/>
                <a:gd name="connsiteY3-26" fmla="*/ 3350 h 9999"/>
                <a:gd name="connsiteX4-27" fmla="*/ 6989 w 10000"/>
                <a:gd name="connsiteY4-28" fmla="*/ 3130 h 9999"/>
                <a:gd name="connsiteX5-29" fmla="*/ 610 w 10000"/>
                <a:gd name="connsiteY5-30" fmla="*/ 220 h 9999"/>
                <a:gd name="connsiteX6-31" fmla="*/ 0 w 10000"/>
                <a:gd name="connsiteY6-32" fmla="*/ 7590 h 9999"/>
                <a:gd name="connsiteX7-33" fmla="*/ 10000 w 10000"/>
                <a:gd name="connsiteY7-34" fmla="*/ 9999 h 9999"/>
                <a:gd name="connsiteX0-35" fmla="*/ 10000 w 10000"/>
                <a:gd name="connsiteY0-36" fmla="*/ 10000 h 10000"/>
                <a:gd name="connsiteX1-37" fmla="*/ 6936 w 10000"/>
                <a:gd name="connsiteY1-38" fmla="*/ 3356 h 10000"/>
                <a:gd name="connsiteX2-39" fmla="*/ 6936 w 10000"/>
                <a:gd name="connsiteY2-40" fmla="*/ 3356 h 10000"/>
                <a:gd name="connsiteX3-41" fmla="*/ 6989 w 10000"/>
                <a:gd name="connsiteY3-42" fmla="*/ 3130 h 10000"/>
                <a:gd name="connsiteX4-43" fmla="*/ 610 w 10000"/>
                <a:gd name="connsiteY4-44" fmla="*/ 220 h 10000"/>
                <a:gd name="connsiteX5-45" fmla="*/ 0 w 10000"/>
                <a:gd name="connsiteY5-46" fmla="*/ 7591 h 10000"/>
                <a:gd name="connsiteX6-47" fmla="*/ 10000 w 10000"/>
                <a:gd name="connsiteY6-48" fmla="*/ 10000 h 10000"/>
                <a:gd name="connsiteX0-49" fmla="*/ 10000 w 10000"/>
                <a:gd name="connsiteY0-50" fmla="*/ 10000 h 10000"/>
                <a:gd name="connsiteX1-51" fmla="*/ 6936 w 10000"/>
                <a:gd name="connsiteY1-52" fmla="*/ 3356 h 10000"/>
                <a:gd name="connsiteX2-53" fmla="*/ 6989 w 10000"/>
                <a:gd name="connsiteY2-54" fmla="*/ 3130 h 10000"/>
                <a:gd name="connsiteX3-55" fmla="*/ 610 w 10000"/>
                <a:gd name="connsiteY3-56" fmla="*/ 220 h 10000"/>
                <a:gd name="connsiteX4-57" fmla="*/ 0 w 10000"/>
                <a:gd name="connsiteY4-58" fmla="*/ 7591 h 10000"/>
                <a:gd name="connsiteX5-59" fmla="*/ 10000 w 10000"/>
                <a:gd name="connsiteY5-60" fmla="*/ 10000 h 10000"/>
                <a:gd name="connsiteX0-61" fmla="*/ 10000 w 10290"/>
                <a:gd name="connsiteY0-62" fmla="*/ 10067 h 10067"/>
                <a:gd name="connsiteX1-63" fmla="*/ 6989 w 10290"/>
                <a:gd name="connsiteY1-64" fmla="*/ 3197 h 10067"/>
                <a:gd name="connsiteX2-65" fmla="*/ 610 w 10290"/>
                <a:gd name="connsiteY2-66" fmla="*/ 287 h 10067"/>
                <a:gd name="connsiteX3-67" fmla="*/ 0 w 10290"/>
                <a:gd name="connsiteY3-68" fmla="*/ 7658 h 10067"/>
                <a:gd name="connsiteX4-69" fmla="*/ 10000 w 10290"/>
                <a:gd name="connsiteY4-70" fmla="*/ 10067 h 10067"/>
                <a:gd name="connsiteX0-71" fmla="*/ 10000 w 10000"/>
                <a:gd name="connsiteY0-72" fmla="*/ 10067 h 10067"/>
                <a:gd name="connsiteX1-73" fmla="*/ 6989 w 10000"/>
                <a:gd name="connsiteY1-74" fmla="*/ 3197 h 10067"/>
                <a:gd name="connsiteX2-75" fmla="*/ 610 w 10000"/>
                <a:gd name="connsiteY2-76" fmla="*/ 287 h 10067"/>
                <a:gd name="connsiteX3-77" fmla="*/ 0 w 10000"/>
                <a:gd name="connsiteY3-78" fmla="*/ 7658 h 10067"/>
                <a:gd name="connsiteX4-79" fmla="*/ 10000 w 10000"/>
                <a:gd name="connsiteY4-80" fmla="*/ 10067 h 10067"/>
                <a:gd name="connsiteX0-81" fmla="*/ 10000 w 10000"/>
                <a:gd name="connsiteY0-82" fmla="*/ 10067 h 10067"/>
                <a:gd name="connsiteX1-83" fmla="*/ 6989 w 10000"/>
                <a:gd name="connsiteY1-84" fmla="*/ 3197 h 10067"/>
                <a:gd name="connsiteX2-85" fmla="*/ 610 w 10000"/>
                <a:gd name="connsiteY2-86" fmla="*/ 287 h 10067"/>
                <a:gd name="connsiteX3-87" fmla="*/ 0 w 10000"/>
                <a:gd name="connsiteY3-88" fmla="*/ 7658 h 10067"/>
                <a:gd name="connsiteX4-89" fmla="*/ 10000 w 10000"/>
                <a:gd name="connsiteY4-90" fmla="*/ 10067 h 10067"/>
                <a:gd name="connsiteX0-91" fmla="*/ 10000 w 10000"/>
                <a:gd name="connsiteY0-92" fmla="*/ 10081 h 10081"/>
                <a:gd name="connsiteX1-93" fmla="*/ 6989 w 10000"/>
                <a:gd name="connsiteY1-94" fmla="*/ 3211 h 10081"/>
                <a:gd name="connsiteX2-95" fmla="*/ 610 w 10000"/>
                <a:gd name="connsiteY2-96" fmla="*/ 301 h 10081"/>
                <a:gd name="connsiteX3-97" fmla="*/ 0 w 10000"/>
                <a:gd name="connsiteY3-98" fmla="*/ 7672 h 10081"/>
                <a:gd name="connsiteX4-99" fmla="*/ 10000 w 10000"/>
                <a:gd name="connsiteY4-100" fmla="*/ 10081 h 10081"/>
                <a:gd name="connsiteX0-101" fmla="*/ 10000 w 10000"/>
                <a:gd name="connsiteY0-102" fmla="*/ 10118 h 10118"/>
                <a:gd name="connsiteX1-103" fmla="*/ 6796 w 10000"/>
                <a:gd name="connsiteY1-104" fmla="*/ 2887 h 10118"/>
                <a:gd name="connsiteX2-105" fmla="*/ 610 w 10000"/>
                <a:gd name="connsiteY2-106" fmla="*/ 338 h 10118"/>
                <a:gd name="connsiteX3-107" fmla="*/ 0 w 10000"/>
                <a:gd name="connsiteY3-108" fmla="*/ 7709 h 10118"/>
                <a:gd name="connsiteX4-109" fmla="*/ 10000 w 10000"/>
                <a:gd name="connsiteY4-110" fmla="*/ 10118 h 10118"/>
                <a:gd name="connsiteX0-111" fmla="*/ 10000 w 10000"/>
                <a:gd name="connsiteY0-112" fmla="*/ 10124 h 10124"/>
                <a:gd name="connsiteX1-113" fmla="*/ 6796 w 10000"/>
                <a:gd name="connsiteY1-114" fmla="*/ 2893 h 10124"/>
                <a:gd name="connsiteX2-115" fmla="*/ 610 w 10000"/>
                <a:gd name="connsiteY2-116" fmla="*/ 344 h 10124"/>
                <a:gd name="connsiteX3-117" fmla="*/ 0 w 10000"/>
                <a:gd name="connsiteY3-118" fmla="*/ 7715 h 10124"/>
                <a:gd name="connsiteX4-119" fmla="*/ 10000 w 10000"/>
                <a:gd name="connsiteY4-120" fmla="*/ 10124 h 10124"/>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124">
                  <a:moveTo>
                    <a:pt x="10000" y="10124"/>
                  </a:moveTo>
                  <a:cubicBezTo>
                    <a:pt x="9159" y="7545"/>
                    <a:pt x="8270" y="5034"/>
                    <a:pt x="6796" y="2893"/>
                  </a:cubicBezTo>
                  <a:cubicBezTo>
                    <a:pt x="5515" y="1032"/>
                    <a:pt x="3782" y="-776"/>
                    <a:pt x="610" y="344"/>
                  </a:cubicBezTo>
                  <a:cubicBezTo>
                    <a:pt x="759" y="3181"/>
                    <a:pt x="663" y="4876"/>
                    <a:pt x="0" y="7715"/>
                  </a:cubicBezTo>
                  <a:cubicBezTo>
                    <a:pt x="3334" y="5272"/>
                    <a:pt x="6887" y="6127"/>
                    <a:pt x="10000" y="10124"/>
                  </a:cubicBezTo>
                  <a:close/>
                </a:path>
              </a:pathLst>
            </a:custGeom>
            <a:gradFill>
              <a:gsLst>
                <a:gs pos="0">
                  <a:srgbClr val="C5C5C5"/>
                </a:gs>
                <a:gs pos="50000">
                  <a:srgbClr val="D9D9D9"/>
                </a:gs>
                <a:gs pos="100000">
                  <a:srgbClr val="EAEAEA"/>
                </a:gs>
              </a:gsLst>
              <a:lin ang="5400000" scaled="0"/>
            </a:gradFill>
            <a:ln w="9525" cap="rnd">
              <a:solidFill>
                <a:srgbClr val="C5C5C5"/>
              </a:solidFill>
              <a:prstDash val="solid"/>
              <a:round/>
            </a:ln>
          </p:spPr>
          <p:txBody>
            <a:bodyPr/>
            <a:lstStyle/>
            <a:p>
              <a:pPr>
                <a:defRPr/>
              </a:pPr>
              <a:endParaRPr lang="zh-CN" altLang="en-US" sz="1350">
                <a:cs typeface="+mn-ea"/>
                <a:sym typeface="+mn-lt"/>
              </a:endParaRPr>
            </a:p>
          </p:txBody>
        </p:sp>
        <p:sp>
          <p:nvSpPr>
            <p:cNvPr id="235" name="MH_Other_3"/>
            <p:cNvSpPr/>
            <p:nvPr>
              <p:custDataLst>
                <p:tags r:id="rId5"/>
              </p:custDataLst>
            </p:nvPr>
          </p:nvSpPr>
          <p:spPr bwMode="auto">
            <a:xfrm>
              <a:off x="6545974" y="2366278"/>
              <a:ext cx="2490934" cy="1728860"/>
            </a:xfrm>
            <a:custGeom>
              <a:gdLst>
                <a:gd name="T0" fmla="*/ 4714 w 4714"/>
                <a:gd name="T1" fmla="*/ 862 h 3272"/>
                <a:gd name="T2" fmla="*/ 8 w 4714"/>
                <a:gd name="T3" fmla="*/ 434 h 3272"/>
                <a:gd name="T4" fmla="*/ 8 w 4714"/>
                <a:gd name="T5" fmla="*/ 434 h 3272"/>
                <a:gd name="T6" fmla="*/ 0 w 4714"/>
                <a:gd name="T7" fmla="*/ 448 h 3272"/>
                <a:gd name="T8" fmla="*/ 1672 w 4714"/>
                <a:gd name="T9" fmla="*/ 3272 h 3272"/>
                <a:gd name="T10" fmla="*/ 4714 w 4714"/>
                <a:gd name="T11" fmla="*/ 862 h 3272"/>
              </a:gdLst>
              <a:cxnLst>
                <a:cxn ang="0">
                  <a:pos x="T0" y="T1"/>
                </a:cxn>
                <a:cxn ang="0">
                  <a:pos x="T2" y="T3"/>
                </a:cxn>
                <a:cxn ang="0">
                  <a:pos x="T4" y="T5"/>
                </a:cxn>
                <a:cxn ang="0">
                  <a:pos x="T6" y="T7"/>
                </a:cxn>
                <a:cxn ang="0">
                  <a:pos x="T8" y="T9"/>
                </a:cxn>
                <a:cxn ang="0">
                  <a:pos x="T10" y="T11"/>
                </a:cxn>
              </a:cxnLst>
              <a:rect l="0" t="0" r="r" b="b"/>
              <a:pathLst>
                <a:path w="4714" h="3272">
                  <a:moveTo>
                    <a:pt x="4714" y="862"/>
                  </a:moveTo>
                  <a:cubicBezTo>
                    <a:pt x="3249" y="152"/>
                    <a:pt x="1577" y="0"/>
                    <a:pt x="8" y="434"/>
                  </a:cubicBezTo>
                  <a:lnTo>
                    <a:pt x="8" y="434"/>
                  </a:lnTo>
                  <a:cubicBezTo>
                    <a:pt x="6" y="439"/>
                    <a:pt x="3" y="443"/>
                    <a:pt x="0" y="448"/>
                  </a:cubicBezTo>
                  <a:cubicBezTo>
                    <a:pt x="792" y="1227"/>
                    <a:pt x="1313" y="2222"/>
                    <a:pt x="1672" y="3272"/>
                  </a:cubicBezTo>
                  <a:lnTo>
                    <a:pt x="4714" y="862"/>
                  </a:lnTo>
                  <a:close/>
                </a:path>
              </a:pathLst>
            </a:custGeom>
            <a:gradFill>
              <a:gsLst>
                <a:gs pos="0">
                  <a:srgbClr val="A9A9A9"/>
                </a:gs>
                <a:gs pos="50000">
                  <a:srgbClr val="C5C5C5"/>
                </a:gs>
                <a:gs pos="100000">
                  <a:srgbClr val="A9A9A9"/>
                </a:gs>
              </a:gsLst>
              <a:lin ang="2700000" scaled="0"/>
            </a:gradFill>
            <a:ln w="9525" cap="rnd">
              <a:solidFill>
                <a:srgbClr val="EAEAEA"/>
              </a:solidFill>
              <a:prstDash val="solid"/>
              <a:round/>
            </a:ln>
          </p:spPr>
          <p:txBody>
            <a:bodyPr/>
            <a:lstStyle/>
            <a:p>
              <a:pPr>
                <a:defRPr/>
              </a:pPr>
              <a:endParaRPr lang="zh-CN" altLang="en-US" sz="1350">
                <a:cs typeface="+mn-ea"/>
                <a:sym typeface="+mn-lt"/>
              </a:endParaRPr>
            </a:p>
          </p:txBody>
        </p:sp>
        <p:sp>
          <p:nvSpPr>
            <p:cNvPr id="236" name="MH_Other_4"/>
            <p:cNvSpPr/>
            <p:nvPr>
              <p:custDataLst>
                <p:tags r:id="rId6"/>
              </p:custDataLst>
            </p:nvPr>
          </p:nvSpPr>
          <p:spPr bwMode="auto">
            <a:xfrm>
              <a:off x="8200863" y="2125442"/>
              <a:ext cx="837765" cy="696705"/>
            </a:xfrm>
            <a:custGeom>
              <a:gdLst>
                <a:gd name="T0" fmla="*/ 1445 w 1445"/>
                <a:gd name="T1" fmla="*/ 1177 h 1180"/>
                <a:gd name="T2" fmla="*/ 0 w 1445"/>
                <a:gd name="T3" fmla="*/ 0 h 1180"/>
                <a:gd name="T4" fmla="*/ 1442 w 1445"/>
                <a:gd name="T5" fmla="*/ 1180 h 1180"/>
                <a:gd name="T6" fmla="*/ 1442 w 1445"/>
                <a:gd name="T7" fmla="*/ 1180 h 1180"/>
                <a:gd name="T8" fmla="*/ 1445 w 1445"/>
                <a:gd name="T9" fmla="*/ 1177 h 1180"/>
                <a:gd name="connsiteX0" fmla="*/ 10996 w 10996"/>
                <a:gd name="connsiteY0" fmla="*/ 10789 h 10814"/>
                <a:gd name="connsiteX1" fmla="*/ 0 w 10996"/>
                <a:gd name="connsiteY1" fmla="*/ 0 h 10814"/>
                <a:gd name="connsiteX2" fmla="*/ 10975 w 10996"/>
                <a:gd name="connsiteY2" fmla="*/ 10814 h 10814"/>
                <a:gd name="connsiteX3" fmla="*/ 10975 w 10996"/>
                <a:gd name="connsiteY3" fmla="*/ 10814 h 10814"/>
                <a:gd name="connsiteX4" fmla="*/ 10996 w 10996"/>
                <a:gd name="connsiteY4" fmla="*/ 10789 h 10814"/>
                <a:gd name="connsiteX0-1" fmla="*/ 11970 w 11970"/>
                <a:gd name="connsiteY0-2" fmla="*/ 10809 h 10834"/>
                <a:gd name="connsiteX1-3" fmla="*/ 974 w 11970"/>
                <a:gd name="connsiteY1-4" fmla="*/ 20 h 10834"/>
                <a:gd name="connsiteX2-5" fmla="*/ 11949 w 11970"/>
                <a:gd name="connsiteY2-6" fmla="*/ 10834 h 10834"/>
                <a:gd name="connsiteX3-7" fmla="*/ 11949 w 11970"/>
                <a:gd name="connsiteY3-8" fmla="*/ 10834 h 10834"/>
                <a:gd name="connsiteX4-9" fmla="*/ 11970 w 11970"/>
                <a:gd name="connsiteY4-10" fmla="*/ 10809 h 10834"/>
                <a:gd name="connsiteX0-11" fmla="*/ 11970 w 11970"/>
                <a:gd name="connsiteY0-12" fmla="*/ 10809 h 10834"/>
                <a:gd name="connsiteX1-13" fmla="*/ 974 w 11970"/>
                <a:gd name="connsiteY1-14" fmla="*/ 20 h 10834"/>
                <a:gd name="connsiteX2-15" fmla="*/ 11949 w 11970"/>
                <a:gd name="connsiteY2-16" fmla="*/ 10834 h 10834"/>
                <a:gd name="connsiteX3-17" fmla="*/ 11949 w 11970"/>
                <a:gd name="connsiteY3-18" fmla="*/ 10834 h 10834"/>
                <a:gd name="connsiteX4-19" fmla="*/ 11970 w 11970"/>
                <a:gd name="connsiteY4-20" fmla="*/ 10809 h 10834"/>
                <a:gd name="connsiteX0-21" fmla="*/ 10996 w 10996"/>
                <a:gd name="connsiteY0-22" fmla="*/ 10789 h 10814"/>
                <a:gd name="connsiteX1-23" fmla="*/ 0 w 10996"/>
                <a:gd name="connsiteY1-24" fmla="*/ 0 h 10814"/>
                <a:gd name="connsiteX2-25" fmla="*/ 10975 w 10996"/>
                <a:gd name="connsiteY2-26" fmla="*/ 10814 h 10814"/>
                <a:gd name="connsiteX3-27" fmla="*/ 10975 w 10996"/>
                <a:gd name="connsiteY3-28" fmla="*/ 10814 h 10814"/>
                <a:gd name="connsiteX4-29" fmla="*/ 10996 w 10996"/>
                <a:gd name="connsiteY4-30" fmla="*/ 10789 h 10814"/>
                <a:gd name="connsiteX0-31" fmla="*/ 10996 w 10996"/>
                <a:gd name="connsiteY0-32" fmla="*/ 10789 h 10814"/>
                <a:gd name="connsiteX1-33" fmla="*/ 0 w 10996"/>
                <a:gd name="connsiteY1-34" fmla="*/ 0 h 10814"/>
                <a:gd name="connsiteX2-35" fmla="*/ 10975 w 10996"/>
                <a:gd name="connsiteY2-36" fmla="*/ 10814 h 10814"/>
                <a:gd name="connsiteX3-37" fmla="*/ 10975 w 10996"/>
                <a:gd name="connsiteY3-38" fmla="*/ 10814 h 10814"/>
                <a:gd name="connsiteX4-39" fmla="*/ 10996 w 10996"/>
                <a:gd name="connsiteY4-40" fmla="*/ 10789 h 10814"/>
                <a:gd name="connsiteX0-41" fmla="*/ 10885 w 10885"/>
                <a:gd name="connsiteY0-42" fmla="*/ 11332 h 11357"/>
                <a:gd name="connsiteX1-43" fmla="*/ 0 w 10885"/>
                <a:gd name="connsiteY1-44" fmla="*/ 0 h 11357"/>
                <a:gd name="connsiteX2-45" fmla="*/ 10864 w 10885"/>
                <a:gd name="connsiteY2-46" fmla="*/ 11357 h 11357"/>
                <a:gd name="connsiteX3-47" fmla="*/ 10864 w 10885"/>
                <a:gd name="connsiteY3-48" fmla="*/ 11357 h 11357"/>
                <a:gd name="connsiteX4-49" fmla="*/ 10885 w 10885"/>
                <a:gd name="connsiteY4-50" fmla="*/ 11332 h 11357"/>
                <a:gd name="connsiteX0-51" fmla="*/ 10959 w 10959"/>
                <a:gd name="connsiteY0-52" fmla="*/ 11151 h 11176"/>
                <a:gd name="connsiteX1-53" fmla="*/ 0 w 10959"/>
                <a:gd name="connsiteY1-54" fmla="*/ 0 h 11176"/>
                <a:gd name="connsiteX2-55" fmla="*/ 10938 w 10959"/>
                <a:gd name="connsiteY2-56" fmla="*/ 11176 h 11176"/>
                <a:gd name="connsiteX3-57" fmla="*/ 10938 w 10959"/>
                <a:gd name="connsiteY3-58" fmla="*/ 11176 h 11176"/>
                <a:gd name="connsiteX4-59" fmla="*/ 10959 w 10959"/>
                <a:gd name="connsiteY4-60" fmla="*/ 11151 h 11176"/>
                <a:gd name="connsiteX0-61" fmla="*/ 10959 w 10959"/>
                <a:gd name="connsiteY0-62" fmla="*/ 11151 h 11176"/>
                <a:gd name="connsiteX1-63" fmla="*/ 0 w 10959"/>
                <a:gd name="connsiteY1-64" fmla="*/ 0 h 11176"/>
                <a:gd name="connsiteX2-65" fmla="*/ 10938 w 10959"/>
                <a:gd name="connsiteY2-66" fmla="*/ 11176 h 11176"/>
                <a:gd name="connsiteX3-67" fmla="*/ 10938 w 10959"/>
                <a:gd name="connsiteY3-68" fmla="*/ 11176 h 11176"/>
                <a:gd name="connsiteX4-69" fmla="*/ 10959 w 10959"/>
                <a:gd name="connsiteY4-70" fmla="*/ 11151 h 11176"/>
                <a:gd name="connsiteX0-71" fmla="*/ 10959 w 10959"/>
                <a:gd name="connsiteY0-72" fmla="*/ 11151 h 11176"/>
                <a:gd name="connsiteX1-73" fmla="*/ 0 w 10959"/>
                <a:gd name="connsiteY1-74" fmla="*/ 0 h 11176"/>
                <a:gd name="connsiteX2-75" fmla="*/ 10938 w 10959"/>
                <a:gd name="connsiteY2-76" fmla="*/ 11176 h 11176"/>
                <a:gd name="connsiteX3-77" fmla="*/ 10938 w 10959"/>
                <a:gd name="connsiteY3-78" fmla="*/ 11176 h 11176"/>
                <a:gd name="connsiteX4-79" fmla="*/ 10959 w 10959"/>
                <a:gd name="connsiteY4-80" fmla="*/ 11151 h 11176"/>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959" h="11176">
                  <a:moveTo>
                    <a:pt x="10959" y="11151"/>
                  </a:moveTo>
                  <a:cubicBezTo>
                    <a:pt x="8129" y="6074"/>
                    <a:pt x="7132" y="2023"/>
                    <a:pt x="0" y="0"/>
                  </a:cubicBezTo>
                  <a:cubicBezTo>
                    <a:pt x="4889" y="3072"/>
                    <a:pt x="8142" y="7117"/>
                    <a:pt x="10938" y="11176"/>
                  </a:cubicBezTo>
                  <a:lnTo>
                    <a:pt x="10938" y="11176"/>
                  </a:lnTo>
                  <a:cubicBezTo>
                    <a:pt x="10945" y="11168"/>
                    <a:pt x="10952" y="11159"/>
                    <a:pt x="10959" y="11151"/>
                  </a:cubicBezTo>
                  <a:close/>
                </a:path>
              </a:pathLst>
            </a:custGeom>
            <a:gradFill>
              <a:gsLst>
                <a:gs pos="0">
                  <a:srgbClr val="D7D7D7"/>
                </a:gs>
                <a:gs pos="50000">
                  <a:srgbClr val="E6E6E6"/>
                </a:gs>
                <a:gs pos="100000">
                  <a:srgbClr val="F9F9F9"/>
                </a:gs>
              </a:gsLst>
              <a:lin ang="2700000" scaled="0"/>
            </a:gradFill>
            <a:ln w="0">
              <a:solidFill>
                <a:srgbClr val="D9D9D9"/>
              </a:solidFill>
              <a:prstDash val="solid"/>
              <a:round/>
            </a:ln>
          </p:spPr>
          <p:txBody>
            <a:bodyPr/>
            <a:lstStyle/>
            <a:p>
              <a:pPr>
                <a:defRPr/>
              </a:pPr>
              <a:endParaRPr lang="zh-CN" altLang="en-US" sz="1350">
                <a:cs typeface="+mn-ea"/>
                <a:sym typeface="+mn-lt"/>
              </a:endParaRPr>
            </a:p>
          </p:txBody>
        </p:sp>
        <p:sp>
          <p:nvSpPr>
            <p:cNvPr id="237" name="MH_Other_5"/>
            <p:cNvSpPr/>
            <p:nvPr>
              <p:custDataLst>
                <p:tags r:id="rId7"/>
              </p:custDataLst>
            </p:nvPr>
          </p:nvSpPr>
          <p:spPr bwMode="auto">
            <a:xfrm>
              <a:off x="7428468" y="2822147"/>
              <a:ext cx="1909487" cy="2475451"/>
            </a:xfrm>
            <a:custGeom>
              <a:gdLst>
                <a:gd name="T0" fmla="*/ 2641 w 3612"/>
                <a:gd name="T1" fmla="*/ 4682 h 4686"/>
                <a:gd name="T2" fmla="*/ 3042 w 3612"/>
                <a:gd name="T3" fmla="*/ 0 h 4686"/>
                <a:gd name="T4" fmla="*/ 3042 w 3612"/>
                <a:gd name="T5" fmla="*/ 0 h 4686"/>
                <a:gd name="T6" fmla="*/ 0 w 3612"/>
                <a:gd name="T7" fmla="*/ 2410 h 4686"/>
                <a:gd name="T8" fmla="*/ 2 w 3612"/>
                <a:gd name="T9" fmla="*/ 2415 h 4686"/>
                <a:gd name="T10" fmla="*/ 2635 w 3612"/>
                <a:gd name="T11" fmla="*/ 4686 h 4686"/>
                <a:gd name="T12" fmla="*/ 2641 w 3612"/>
                <a:gd name="T13" fmla="*/ 4682 h 4686"/>
              </a:gdLst>
              <a:cxnLst>
                <a:cxn ang="0">
                  <a:pos x="T0" y="T1"/>
                </a:cxn>
                <a:cxn ang="0">
                  <a:pos x="T2" y="T3"/>
                </a:cxn>
                <a:cxn ang="0">
                  <a:pos x="T4" y="T5"/>
                </a:cxn>
                <a:cxn ang="0">
                  <a:pos x="T6" y="T7"/>
                </a:cxn>
                <a:cxn ang="0">
                  <a:pos x="T8" y="T9"/>
                </a:cxn>
                <a:cxn ang="0">
                  <a:pos x="T10" y="T11"/>
                </a:cxn>
                <a:cxn ang="0">
                  <a:pos x="T12" y="T13"/>
                </a:cxn>
              </a:cxnLst>
              <a:rect l="0" t="0" r="r" b="b"/>
              <a:pathLst>
                <a:path w="3612" h="4686">
                  <a:moveTo>
                    <a:pt x="2641" y="4682"/>
                  </a:moveTo>
                  <a:cubicBezTo>
                    <a:pt x="3465" y="3259"/>
                    <a:pt x="3612" y="1542"/>
                    <a:pt x="3042" y="0"/>
                  </a:cubicBezTo>
                  <a:lnTo>
                    <a:pt x="3042" y="0"/>
                  </a:lnTo>
                  <a:lnTo>
                    <a:pt x="0" y="2410"/>
                  </a:lnTo>
                  <a:cubicBezTo>
                    <a:pt x="1" y="2412"/>
                    <a:pt x="1" y="2413"/>
                    <a:pt x="2" y="2415"/>
                  </a:cubicBezTo>
                  <a:cubicBezTo>
                    <a:pt x="959" y="3147"/>
                    <a:pt x="1640" y="3583"/>
                    <a:pt x="2635" y="4686"/>
                  </a:cubicBezTo>
                  <a:cubicBezTo>
                    <a:pt x="2637" y="4684"/>
                    <a:pt x="2639" y="4683"/>
                    <a:pt x="2641" y="4682"/>
                  </a:cubicBezTo>
                  <a:close/>
                </a:path>
              </a:pathLst>
            </a:custGeom>
            <a:gradFill>
              <a:gsLst>
                <a:gs pos="0">
                  <a:schemeClr val="accent1">
                    <a:lumMod val="20000"/>
                    <a:lumOff val="80000"/>
                  </a:schemeClr>
                </a:gs>
                <a:gs pos="50000">
                  <a:schemeClr val="accent1">
                    <a:lumMod val="40000"/>
                    <a:lumOff val="60000"/>
                  </a:schemeClr>
                </a:gs>
                <a:gs pos="100000">
                  <a:schemeClr val="accent1"/>
                </a:gs>
              </a:gsLst>
              <a:lin ang="5400000" scaled="0"/>
            </a:gradFill>
            <a:ln w="9525" cap="rnd">
              <a:solidFill>
                <a:schemeClr val="accent6">
                  <a:lumMod val="20000"/>
                  <a:lumOff val="80000"/>
                </a:schemeClr>
              </a:solidFill>
              <a:prstDash val="solid"/>
              <a:round/>
            </a:ln>
          </p:spPr>
          <p:txBody>
            <a:bodyPr/>
            <a:lstStyle/>
            <a:p>
              <a:pPr>
                <a:defRPr/>
              </a:pPr>
              <a:endParaRPr lang="zh-CN" altLang="en-US" sz="1350">
                <a:cs typeface="+mn-ea"/>
                <a:sym typeface="+mn-lt"/>
              </a:endParaRPr>
            </a:p>
          </p:txBody>
        </p:sp>
        <p:sp>
          <p:nvSpPr>
            <p:cNvPr id="238" name="MH_Other_6"/>
            <p:cNvSpPr/>
            <p:nvPr>
              <p:custDataLst>
                <p:tags r:id="rId8"/>
              </p:custDataLst>
            </p:nvPr>
          </p:nvSpPr>
          <p:spPr bwMode="auto">
            <a:xfrm>
              <a:off x="8825317" y="2822148"/>
              <a:ext cx="942702" cy="2473731"/>
            </a:xfrm>
            <a:custGeom>
              <a:gdLst>
                <a:gd name="T0" fmla="*/ 1513 w 1784"/>
                <a:gd name="T1" fmla="*/ 2131 h 4682"/>
                <a:gd name="T2" fmla="*/ 1493 w 1784"/>
                <a:gd name="T3" fmla="*/ 2084 h 4682"/>
                <a:gd name="T4" fmla="*/ 401 w 1784"/>
                <a:gd name="T5" fmla="*/ 0 h 4682"/>
                <a:gd name="T6" fmla="*/ 0 w 1784"/>
                <a:gd name="T7" fmla="*/ 4682 h 4682"/>
                <a:gd name="T8" fmla="*/ 0 w 1784"/>
                <a:gd name="T9" fmla="*/ 4682 h 4682"/>
                <a:gd name="T10" fmla="*/ 1431 w 1784"/>
                <a:gd name="T11" fmla="*/ 4681 h 4682"/>
                <a:gd name="T12" fmla="*/ 1513 w 1784"/>
                <a:gd name="T13" fmla="*/ 2131 h 4682"/>
              </a:gdLst>
              <a:cxnLst>
                <a:cxn ang="0">
                  <a:pos x="T0" y="T1"/>
                </a:cxn>
                <a:cxn ang="0">
                  <a:pos x="T2" y="T3"/>
                </a:cxn>
                <a:cxn ang="0">
                  <a:pos x="T4" y="T5"/>
                </a:cxn>
                <a:cxn ang="0">
                  <a:pos x="T6" y="T7"/>
                </a:cxn>
                <a:cxn ang="0">
                  <a:pos x="T8" y="T9"/>
                </a:cxn>
                <a:cxn ang="0">
                  <a:pos x="T10" y="T11"/>
                </a:cxn>
                <a:cxn ang="0">
                  <a:pos x="T12" y="T13"/>
                </a:cxn>
              </a:cxnLst>
              <a:rect l="0" t="0" r="r" b="b"/>
              <a:pathLst>
                <a:path w="1784" h="4682">
                  <a:moveTo>
                    <a:pt x="1513" y="2131"/>
                  </a:moveTo>
                  <a:lnTo>
                    <a:pt x="1493" y="2084"/>
                  </a:lnTo>
                  <a:cubicBezTo>
                    <a:pt x="1236" y="1338"/>
                    <a:pt x="868" y="635"/>
                    <a:pt x="401" y="0"/>
                  </a:cubicBezTo>
                  <a:cubicBezTo>
                    <a:pt x="971" y="1542"/>
                    <a:pt x="824" y="3259"/>
                    <a:pt x="0" y="4682"/>
                  </a:cubicBezTo>
                  <a:lnTo>
                    <a:pt x="0" y="4682"/>
                  </a:lnTo>
                  <a:cubicBezTo>
                    <a:pt x="534" y="4328"/>
                    <a:pt x="1017" y="4377"/>
                    <a:pt x="1431" y="4681"/>
                  </a:cubicBezTo>
                  <a:cubicBezTo>
                    <a:pt x="1653" y="3813"/>
                    <a:pt x="1784" y="3028"/>
                    <a:pt x="1513" y="2131"/>
                  </a:cubicBezTo>
                  <a:close/>
                </a:path>
              </a:pathLst>
            </a:custGeom>
            <a:gradFill>
              <a:gsLst>
                <a:gs pos="0">
                  <a:schemeClr val="accent1">
                    <a:lumMod val="40000"/>
                    <a:lumOff val="60000"/>
                  </a:schemeClr>
                </a:gs>
                <a:gs pos="50000">
                  <a:schemeClr val="accent1"/>
                </a:gs>
                <a:gs pos="100000">
                  <a:schemeClr val="accent1">
                    <a:lumMod val="75000"/>
                  </a:schemeClr>
                </a:gs>
              </a:gsLst>
              <a:lin ang="5400000" scaled="0"/>
            </a:gradFill>
            <a:ln w="9525" cap="rnd">
              <a:solidFill>
                <a:schemeClr val="accent1">
                  <a:lumMod val="40000"/>
                  <a:lumOff val="60000"/>
                </a:schemeClr>
              </a:solidFill>
              <a:prstDash val="solid"/>
              <a:round/>
            </a:ln>
          </p:spPr>
          <p:txBody>
            <a:bodyPr/>
            <a:lstStyle/>
            <a:p>
              <a:pPr>
                <a:defRPr/>
              </a:pPr>
              <a:endParaRPr lang="zh-CN" altLang="en-US" sz="1350">
                <a:cs typeface="+mn-ea"/>
                <a:sym typeface="+mn-lt"/>
              </a:endParaRPr>
            </a:p>
          </p:txBody>
        </p:sp>
        <p:sp>
          <p:nvSpPr>
            <p:cNvPr id="239" name="MH_Other_7"/>
            <p:cNvSpPr/>
            <p:nvPr>
              <p:custDataLst>
                <p:tags r:id="rId9"/>
              </p:custDataLst>
            </p:nvPr>
          </p:nvSpPr>
          <p:spPr bwMode="auto">
            <a:xfrm>
              <a:off x="9036910" y="2820427"/>
              <a:ext cx="634775" cy="1126770"/>
            </a:xfrm>
            <a:custGeom>
              <a:gdLst>
                <a:gd name="T0" fmla="*/ 1087 w 1199"/>
                <a:gd name="T1" fmla="*/ 2057 h 2134"/>
                <a:gd name="T2" fmla="*/ 18 w 1199"/>
                <a:gd name="T3" fmla="*/ 21 h 2134"/>
                <a:gd name="T4" fmla="*/ 3 w 1199"/>
                <a:gd name="T5" fmla="*/ 0 h 2134"/>
                <a:gd name="T6" fmla="*/ 0 w 1199"/>
                <a:gd name="T7" fmla="*/ 3 h 2134"/>
                <a:gd name="T8" fmla="*/ 0 w 1199"/>
                <a:gd name="T9" fmla="*/ 3 h 2134"/>
                <a:gd name="T10" fmla="*/ 1092 w 1199"/>
                <a:gd name="T11" fmla="*/ 2087 h 2134"/>
                <a:gd name="T12" fmla="*/ 1092 w 1199"/>
                <a:gd name="T13" fmla="*/ 2087 h 2134"/>
                <a:gd name="T14" fmla="*/ 1112 w 1199"/>
                <a:gd name="T15" fmla="*/ 2134 h 2134"/>
                <a:gd name="T16" fmla="*/ 1087 w 1199"/>
                <a:gd name="T17" fmla="*/ 2057 h 21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9" h="2134">
                  <a:moveTo>
                    <a:pt x="1087" y="2057"/>
                  </a:moveTo>
                  <a:cubicBezTo>
                    <a:pt x="1199" y="1504"/>
                    <a:pt x="664" y="542"/>
                    <a:pt x="18" y="21"/>
                  </a:cubicBezTo>
                  <a:cubicBezTo>
                    <a:pt x="13" y="14"/>
                    <a:pt x="8" y="7"/>
                    <a:pt x="3" y="0"/>
                  </a:cubicBezTo>
                  <a:lnTo>
                    <a:pt x="0" y="3"/>
                  </a:lnTo>
                  <a:lnTo>
                    <a:pt x="0" y="3"/>
                  </a:lnTo>
                  <a:cubicBezTo>
                    <a:pt x="467" y="638"/>
                    <a:pt x="835" y="1341"/>
                    <a:pt x="1092" y="2087"/>
                  </a:cubicBezTo>
                  <a:lnTo>
                    <a:pt x="1092" y="2087"/>
                  </a:lnTo>
                  <a:lnTo>
                    <a:pt x="1112" y="2134"/>
                  </a:lnTo>
                  <a:cubicBezTo>
                    <a:pt x="1104" y="2108"/>
                    <a:pt x="1096" y="2083"/>
                    <a:pt x="1087" y="2057"/>
                  </a:cubicBezTo>
                  <a:close/>
                </a:path>
              </a:pathLst>
            </a:custGeom>
            <a:gradFill>
              <a:gsLst>
                <a:gs pos="0">
                  <a:schemeClr val="accent1"/>
                </a:gs>
                <a:gs pos="100000">
                  <a:schemeClr val="accent1">
                    <a:lumMod val="75000"/>
                  </a:schemeClr>
                </a:gs>
              </a:gsLst>
              <a:lin ang="5400000" scaled="0"/>
            </a:gradFill>
            <a:ln w="0">
              <a:solidFill>
                <a:schemeClr val="accent1"/>
              </a:solidFill>
              <a:prstDash val="solid"/>
              <a:round/>
            </a:ln>
          </p:spPr>
          <p:txBody>
            <a:bodyPr/>
            <a:lstStyle/>
            <a:p>
              <a:pPr>
                <a:defRPr/>
              </a:pPr>
              <a:endParaRPr lang="zh-CN" altLang="en-US" sz="1350">
                <a:cs typeface="+mn-ea"/>
                <a:sym typeface="+mn-lt"/>
              </a:endParaRPr>
            </a:p>
          </p:txBody>
        </p:sp>
        <p:sp>
          <p:nvSpPr>
            <p:cNvPr id="233" name="MH_Other_8"/>
            <p:cNvSpPr/>
            <p:nvPr>
              <p:custDataLst>
                <p:tags r:id="rId10"/>
              </p:custDataLst>
            </p:nvPr>
          </p:nvSpPr>
          <p:spPr bwMode="auto">
            <a:xfrm rot="19138824">
              <a:off x="6647469" y="4616377"/>
              <a:ext cx="557364" cy="115258"/>
            </a:xfrm>
            <a:prstGeom prst="roundRect">
              <a:avLst>
                <a:gd name="adj" fmla="val 50000"/>
              </a:avLst>
            </a:prstGeom>
            <a:gradFill>
              <a:gsLst>
                <a:gs pos="0">
                  <a:srgbClr val="7D7D7D"/>
                </a:gs>
                <a:gs pos="50000">
                  <a:srgbClr val="A9A9A9"/>
                </a:gs>
                <a:gs pos="100000">
                  <a:srgbClr val="7D7D7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cs typeface="+mn-ea"/>
                <a:sym typeface="+mn-lt"/>
              </a:endParaRPr>
            </a:p>
          </p:txBody>
        </p:sp>
        <p:sp>
          <p:nvSpPr>
            <p:cNvPr id="243" name="MH_Other_9"/>
            <p:cNvSpPr/>
            <p:nvPr>
              <p:custDataLst>
                <p:tags r:id="rId11"/>
              </p:custDataLst>
            </p:nvPr>
          </p:nvSpPr>
          <p:spPr>
            <a:xfrm>
              <a:off x="8870043" y="1671295"/>
              <a:ext cx="935821" cy="739711"/>
            </a:xfrm>
            <a:custGeom>
              <a:gdLst>
                <a:gd name="connsiteX0" fmla="*/ 766119 w 766119"/>
                <a:gd name="connsiteY0" fmla="*/ 0 h 605482"/>
                <a:gd name="connsiteX1" fmla="*/ 74140 w 766119"/>
                <a:gd name="connsiteY1" fmla="*/ 605482 h 605482"/>
                <a:gd name="connsiteX2" fmla="*/ 0 w 766119"/>
                <a:gd name="connsiteY2" fmla="*/ 197709 h 605482"/>
                <a:gd name="connsiteX3" fmla="*/ 0 w 766119"/>
                <a:gd name="connsiteY3" fmla="*/ 197709 h 605482"/>
              </a:gdLst>
              <a:cxnLst>
                <a:cxn ang="0">
                  <a:pos x="connsiteX0" y="connsiteY0"/>
                </a:cxn>
                <a:cxn ang="0">
                  <a:pos x="connsiteX1" y="connsiteY1"/>
                </a:cxn>
                <a:cxn ang="0">
                  <a:pos x="connsiteX2" y="connsiteY2"/>
                </a:cxn>
                <a:cxn ang="0">
                  <a:pos x="connsiteX3" y="connsiteY3"/>
                </a:cxn>
              </a:cxnLst>
              <a:rect l="l" t="t" r="r" b="b"/>
              <a:pathLst>
                <a:path w="766119" h="605482">
                  <a:moveTo>
                    <a:pt x="766119" y="0"/>
                  </a:moveTo>
                  <a:lnTo>
                    <a:pt x="74140" y="605482"/>
                  </a:lnTo>
                  <a:lnTo>
                    <a:pt x="0" y="197709"/>
                  </a:lnTo>
                  <a:lnTo>
                    <a:pt x="0" y="197709"/>
                  </a:lnTo>
                </a:path>
              </a:pathLst>
            </a:custGeom>
            <a:ln w="190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350">
                <a:cs typeface="+mn-ea"/>
                <a:sym typeface="+mn-lt"/>
              </a:endParaRPr>
            </a:p>
          </p:txBody>
        </p:sp>
        <p:sp>
          <p:nvSpPr>
            <p:cNvPr id="244" name="MH_SubTitle_1"/>
            <p:cNvSpPr txBox="1">
              <a:spLocks noChangeArrowheads="1"/>
            </p:cNvSpPr>
            <p:nvPr>
              <p:custDataLst>
                <p:tags r:id="rId12"/>
              </p:custDataLst>
            </p:nvPr>
          </p:nvSpPr>
          <p:spPr bwMode="auto">
            <a:xfrm rot="19070786">
              <a:off x="8858003" y="1587003"/>
              <a:ext cx="1090644" cy="366414"/>
            </a:xfrm>
            <a:prstGeom prst="rect">
              <a:avLst/>
            </a:prstGeom>
            <a:noFill/>
            <a:ln w="9525">
              <a:noFill/>
              <a:miter lim="800000"/>
            </a:ln>
          </p:spPr>
          <p:txBody>
            <a:bodyPr anchor="b">
              <a:normAutofit/>
              <a:scene3d>
                <a:camera prst="orthographicFront"/>
                <a:lightRig rig="threePt" dir="t"/>
              </a:scene3d>
              <a:sp3d contourW="12700"/>
            </a:bodyPr>
            <a:lstStyle/>
            <a:p>
              <a:pPr>
                <a:defRPr/>
              </a:pPr>
              <a:r>
                <a:rPr lang="en-US" altLang="zh-CN" sz="1600">
                  <a:solidFill>
                    <a:schemeClr val="tx1">
                      <a:lumMod val="65000"/>
                      <a:lumOff val="35000"/>
                    </a:schemeClr>
                  </a:solidFill>
                  <a:cs typeface="+mn-ea"/>
                  <a:sym typeface="+mn-lt"/>
                </a:rPr>
                <a:t>Lorem</a:t>
              </a:r>
              <a:endParaRPr lang="zh-CN" altLang="en-US" sz="1600">
                <a:solidFill>
                  <a:schemeClr val="tx1">
                    <a:lumMod val="65000"/>
                    <a:lumOff val="35000"/>
                  </a:schemeClr>
                </a:solidFill>
                <a:cs typeface="+mn-ea"/>
                <a:sym typeface="+mn-lt"/>
              </a:endParaRPr>
            </a:p>
          </p:txBody>
        </p:sp>
        <p:sp>
          <p:nvSpPr>
            <p:cNvPr id="246" name="MH_Other_10"/>
            <p:cNvSpPr/>
            <p:nvPr>
              <p:custDataLst>
                <p:tags r:id="rId13"/>
              </p:custDataLst>
            </p:nvPr>
          </p:nvSpPr>
          <p:spPr>
            <a:xfrm>
              <a:off x="9453211" y="2202854"/>
              <a:ext cx="832605" cy="906575"/>
            </a:xfrm>
            <a:custGeom>
              <a:gdLst>
                <a:gd name="connsiteX0" fmla="*/ 679621 w 679621"/>
                <a:gd name="connsiteY0" fmla="*/ 0 h 741405"/>
                <a:gd name="connsiteX1" fmla="*/ 0 w 679621"/>
                <a:gd name="connsiteY1" fmla="*/ 617838 h 741405"/>
                <a:gd name="connsiteX2" fmla="*/ 370702 w 679621"/>
                <a:gd name="connsiteY2" fmla="*/ 741405 h 741405"/>
              </a:gdLst>
              <a:cxnLst>
                <a:cxn ang="0">
                  <a:pos x="connsiteX0" y="connsiteY0"/>
                </a:cxn>
                <a:cxn ang="0">
                  <a:pos x="connsiteX1" y="connsiteY1"/>
                </a:cxn>
                <a:cxn ang="0">
                  <a:pos x="connsiteX2" y="connsiteY2"/>
                </a:cxn>
              </a:cxnLst>
              <a:rect l="l" t="t" r="r" b="b"/>
              <a:pathLst>
                <a:path w="679621" h="741405">
                  <a:moveTo>
                    <a:pt x="679621" y="0"/>
                  </a:moveTo>
                  <a:lnTo>
                    <a:pt x="0" y="617838"/>
                  </a:lnTo>
                  <a:lnTo>
                    <a:pt x="370702" y="741405"/>
                  </a:lnTo>
                </a:path>
              </a:pathLst>
            </a:custGeom>
            <a:ln w="190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350">
                <a:cs typeface="+mn-ea"/>
                <a:sym typeface="+mn-lt"/>
              </a:endParaRPr>
            </a:p>
          </p:txBody>
        </p:sp>
        <p:sp>
          <p:nvSpPr>
            <p:cNvPr id="247" name="MH_SubTitle_2"/>
            <p:cNvSpPr txBox="1">
              <a:spLocks noChangeArrowheads="1"/>
            </p:cNvSpPr>
            <p:nvPr>
              <p:custDataLst>
                <p:tags r:id="rId14"/>
              </p:custDataLst>
            </p:nvPr>
          </p:nvSpPr>
          <p:spPr bwMode="auto">
            <a:xfrm rot="19070786">
              <a:off x="9621798" y="2404124"/>
              <a:ext cx="1088923" cy="366415"/>
            </a:xfrm>
            <a:prstGeom prst="rect">
              <a:avLst/>
            </a:prstGeom>
            <a:noFill/>
            <a:ln w="9525">
              <a:noFill/>
              <a:miter lim="800000"/>
            </a:ln>
          </p:spPr>
          <p:txBody>
            <a:bodyPr>
              <a:normAutofit/>
              <a:scene3d>
                <a:camera prst="orthographicFront"/>
                <a:lightRig rig="threePt" dir="t"/>
              </a:scene3d>
              <a:sp3d contourW="12700"/>
            </a:bodyPr>
            <a:lstStyle/>
            <a:p>
              <a:pPr>
                <a:defRPr/>
              </a:pPr>
              <a:r>
                <a:rPr lang="en-US" altLang="zh-CN" sz="1600">
                  <a:solidFill>
                    <a:schemeClr val="tx1">
                      <a:lumMod val="65000"/>
                      <a:lumOff val="35000"/>
                    </a:schemeClr>
                  </a:solidFill>
                  <a:cs typeface="+mn-ea"/>
                  <a:sym typeface="+mn-lt"/>
                </a:rPr>
                <a:t>Lorem</a:t>
              </a:r>
              <a:endParaRPr lang="zh-CN" altLang="en-US" sz="1600">
                <a:solidFill>
                  <a:schemeClr val="tx1">
                    <a:lumMod val="65000"/>
                    <a:lumOff val="35000"/>
                  </a:schemeClr>
                </a:solidFill>
                <a:cs typeface="+mn-ea"/>
                <a:sym typeface="+mn-lt"/>
              </a:endParaRPr>
            </a:p>
          </p:txBody>
        </p:sp>
      </p:grpSp>
      <p:grpSp>
        <p:nvGrpSpPr>
          <p:cNvPr id="4" name="组合 3"/>
          <p:cNvGrpSpPr/>
          <p:nvPr/>
        </p:nvGrpSpPr>
        <p:grpSpPr>
          <a:xfrm>
            <a:off x="1444928" y="3403599"/>
            <a:ext cx="4090420" cy="1968500"/>
            <a:chOff x="1262422" y="3577502"/>
            <a:chExt cx="3523626" cy="1949588"/>
          </a:xfrm>
        </p:grpSpPr>
        <p:sp>
          <p:nvSpPr>
            <p:cNvPr id="254" name="MH_Other_11"/>
            <p:cNvSpPr/>
            <p:nvPr>
              <p:custDataLst>
                <p:tags r:id="rId15"/>
              </p:custDataLst>
            </p:nvPr>
          </p:nvSpPr>
          <p:spPr>
            <a:xfrm>
              <a:off x="1262422" y="3577502"/>
              <a:ext cx="423721" cy="423721"/>
            </a:xfrm>
            <a:prstGeom prst="diagStripe">
              <a:avLst/>
            </a:prstGeom>
            <a:solidFill>
              <a:srgbClr val="029676"/>
            </a:solidFill>
          </p:spPr>
          <p:txBody>
            <a:bodyPr anchor="ctr"/>
            <a:lstStyle/>
            <a:p>
              <a:pPr algn="just">
                <a:lnSpc>
                  <a:spcPct val="120000"/>
                </a:lnSpc>
                <a:defRPr/>
              </a:pPr>
              <a:endParaRPr lang="zh-CN" altLang="en-US" sz="1400">
                <a:solidFill>
                  <a:schemeClr val="bg1"/>
                </a:solidFill>
                <a:cs typeface="+mn-ea"/>
                <a:sym typeface="+mn-lt"/>
              </a:endParaRPr>
            </a:p>
          </p:txBody>
        </p:sp>
        <p:sp>
          <p:nvSpPr>
            <p:cNvPr id="255" name="MH_Other_12"/>
            <p:cNvSpPr/>
            <p:nvPr>
              <p:custDataLst>
                <p:tags r:id="rId16"/>
              </p:custDataLst>
            </p:nvPr>
          </p:nvSpPr>
          <p:spPr>
            <a:xfrm rot="10800000">
              <a:off x="4362327" y="5103369"/>
              <a:ext cx="423721" cy="423721"/>
            </a:xfrm>
            <a:prstGeom prst="diagStripe">
              <a:avLst/>
            </a:prstGeom>
            <a:solidFill>
              <a:srgbClr val="029676"/>
            </a:solidFill>
          </p:spPr>
          <p:txBody>
            <a:bodyPr anchor="ctr"/>
            <a:lstStyle/>
            <a:p>
              <a:pPr algn="just">
                <a:lnSpc>
                  <a:spcPct val="120000"/>
                </a:lnSpc>
                <a:defRPr/>
              </a:pPr>
              <a:endParaRPr lang="zh-CN" altLang="en-US" sz="1400">
                <a:solidFill>
                  <a:schemeClr val="bg1"/>
                </a:solidFill>
                <a:cs typeface="+mn-ea"/>
                <a:sym typeface="+mn-lt"/>
              </a:endParaRPr>
            </a:p>
          </p:txBody>
        </p:sp>
      </p:grpSp>
      <p:sp>
        <p:nvSpPr>
          <p:cNvPr id="29" name="矩形 28"/>
          <p:cNvSpPr/>
          <p:nvPr/>
        </p:nvSpPr>
        <p:spPr>
          <a:xfrm>
            <a:off x="1687665" y="3648926"/>
            <a:ext cx="3640847" cy="138499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chemeClr val="tx1">
                    <a:lumMod val="65000"/>
                    <a:lumOff val="35000"/>
                  </a:schemeClr>
                </a:solidFill>
                <a:cs typeface="+mn-ea"/>
                <a:sym typeface="+mn-lt"/>
              </a:rPr>
              <a:t>用户可以在投影仪或者计算机上进行演示也可以将演示文稿打印出来制作成胶片以便应用到更广泛的领域中用户在投影仪或者计算机上进行演示也可以将演示文稿打印出来制作成胶片以便应用到更广泛的领域中</a:t>
            </a:r>
            <a:endParaRPr lang="zh-CN" altLang="en-US" sz="1400">
              <a:solidFill>
                <a:schemeClr val="tx1">
                  <a:lumMod val="65000"/>
                  <a:lumOff val="35000"/>
                </a:schemeClr>
              </a:solidFill>
              <a:cs typeface="+mn-ea"/>
              <a:sym typeface="+mn-lt"/>
            </a:endParaRPr>
          </a:p>
        </p:txBody>
      </p:sp>
      <p:grpSp>
        <p:nvGrpSpPr>
          <p:cNvPr id="28" name="组合 27"/>
          <p:cNvGrpSpPr/>
          <p:nvPr/>
        </p:nvGrpSpPr>
        <p:grpSpPr>
          <a:xfrm>
            <a:off x="787654" y="609042"/>
            <a:ext cx="7921292" cy="686733"/>
            <a:chOff x="787654" y="609042"/>
            <a:chExt cx="7921292" cy="686733"/>
          </a:xfrm>
        </p:grpSpPr>
        <p:grpSp>
          <p:nvGrpSpPr>
            <p:cNvPr id="30" name="组合 29"/>
            <p:cNvGrpSpPr/>
            <p:nvPr/>
          </p:nvGrpSpPr>
          <p:grpSpPr>
            <a:xfrm>
              <a:off x="787654" y="772555"/>
              <a:ext cx="7921292" cy="523220"/>
              <a:chOff x="1518453" y="330611"/>
              <a:chExt cx="7921292" cy="523220"/>
            </a:xfrm>
          </p:grpSpPr>
          <p:sp>
            <p:nvSpPr>
              <p:cNvPr id="32" name="文本框 31"/>
              <p:cNvSpPr txBox="1"/>
              <p:nvPr/>
            </p:nvSpPr>
            <p:spPr>
              <a:xfrm>
                <a:off x="1518453" y="330611"/>
                <a:ext cx="4475526" cy="523220"/>
              </a:xfrm>
              <a:prstGeom prst="rect">
                <a:avLst/>
              </a:prstGeom>
              <a:noFill/>
            </p:spPr>
            <p:txBody>
              <a:bodyPr wrap="square" rtlCol="0">
                <a:spAutoFit/>
                <a:scene3d>
                  <a:camera prst="orthographicFront"/>
                  <a:lightRig rig="threePt" dir="t"/>
                </a:scene3d>
                <a:sp3d contourW="12700"/>
              </a:bodyPr>
              <a:lstStyle/>
              <a:p>
                <a:r>
                  <a:rPr lang="zh-CN" altLang="en-US" sz="2800" b="1">
                    <a:solidFill>
                      <a:schemeClr val="tx1">
                        <a:lumMod val="75000"/>
                        <a:lumOff val="25000"/>
                      </a:schemeClr>
                    </a:solidFill>
                    <a:cs typeface="+mn-ea"/>
                    <a:sym typeface="+mn-lt"/>
                  </a:rPr>
                  <a:t>标题文字添加此处</a:t>
                </a:r>
                <a:endParaRPr lang="zh-CN" altLang="en-US" sz="2800" b="1">
                  <a:solidFill>
                    <a:schemeClr val="tx1">
                      <a:lumMod val="75000"/>
                      <a:lumOff val="25000"/>
                    </a:schemeClr>
                  </a:solidFill>
                  <a:cs typeface="+mn-ea"/>
                  <a:sym typeface="+mn-lt"/>
                </a:endParaRPr>
              </a:p>
            </p:txBody>
          </p:sp>
          <p:sp>
            <p:nvSpPr>
              <p:cNvPr id="33" name="文本框 32"/>
              <p:cNvSpPr txBox="1"/>
              <p:nvPr/>
            </p:nvSpPr>
            <p:spPr>
              <a:xfrm>
                <a:off x="4553753" y="549973"/>
                <a:ext cx="4885992" cy="261354"/>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00">
                    <a:solidFill>
                      <a:schemeClr val="bg1">
                        <a:lumMod val="50000"/>
                      </a:schemeClr>
                    </a:solidFill>
                    <a:cs typeface="+mn-ea"/>
                    <a:sym typeface="+mn-lt"/>
                  </a:rPr>
                  <a:t>print the presentation and make it into a film to be used in a wider field</a:t>
                </a:r>
                <a:endParaRPr lang="en-US" altLang="zh-CN" sz="1000">
                  <a:solidFill>
                    <a:schemeClr val="bg1">
                      <a:lumMod val="50000"/>
                    </a:schemeClr>
                  </a:solidFill>
                  <a:cs typeface="+mn-ea"/>
                  <a:sym typeface="+mn-lt"/>
                </a:endParaRPr>
              </a:p>
            </p:txBody>
          </p:sp>
        </p:grpSp>
        <p:sp>
          <p:nvSpPr>
            <p:cNvPr id="31" name="矩形 30"/>
            <p:cNvSpPr/>
            <p:nvPr/>
          </p:nvSpPr>
          <p:spPr>
            <a:xfrm>
              <a:off x="874713" y="609042"/>
              <a:ext cx="1370806" cy="139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ustDataLst>
      <p:tags r:id="rId17"/>
    </p:custDataLst>
  </p:cSld>
  <p:clrMapOvr>
    <a:masterClrMapping/>
  </p:clrMapOvr>
  <mc:AlternateContent>
    <mc:Choice xmlns:p14="http://schemas.microsoft.com/office/powerpoint/2010/main" Requires="p14">
      <p:transition advTm="3000" p14:dur="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Group 51"/>
          <p:cNvGrpSpPr/>
          <p:nvPr/>
        </p:nvGrpSpPr>
        <p:grpSpPr>
          <a:xfrm>
            <a:off x="1019436" y="1740223"/>
            <a:ext cx="10073391" cy="2753656"/>
            <a:chOff x="1199456" y="998508"/>
            <a:chExt cx="10073391" cy="2949207"/>
          </a:xfrm>
        </p:grpSpPr>
        <p:sp>
          <p:nvSpPr>
            <p:cNvPr id="29" name="Freeform: Shape 2"/>
            <p:cNvSpPr/>
            <p:nvPr/>
          </p:nvSpPr>
          <p:spPr bwMode="auto">
            <a:xfrm>
              <a:off x="1199456" y="3402143"/>
              <a:ext cx="2556284" cy="545569"/>
            </a:xfrm>
            <a:custGeom>
              <a:gdLst>
                <a:gd name="T0" fmla="*/ 5715 w 5760"/>
                <a:gd name="T1" fmla="*/ 3576 h 3576"/>
                <a:gd name="T2" fmla="*/ 5551 w 5760"/>
                <a:gd name="T3" fmla="*/ 3566 h 3576"/>
                <a:gd name="T4" fmla="*/ 5360 w 5760"/>
                <a:gd name="T5" fmla="*/ 3536 h 3576"/>
                <a:gd name="T6" fmla="*/ 5138 w 5760"/>
                <a:gd name="T7" fmla="*/ 3476 h 3576"/>
                <a:gd name="T8" fmla="*/ 4992 w 5760"/>
                <a:gd name="T9" fmla="*/ 3417 h 3576"/>
                <a:gd name="T10" fmla="*/ 4875 w 5760"/>
                <a:gd name="T11" fmla="*/ 3357 h 3576"/>
                <a:gd name="T12" fmla="*/ 4762 w 5760"/>
                <a:gd name="T13" fmla="*/ 3282 h 3576"/>
                <a:gd name="T14" fmla="*/ 4653 w 5760"/>
                <a:gd name="T15" fmla="*/ 3192 h 3576"/>
                <a:gd name="T16" fmla="*/ 4553 w 5760"/>
                <a:gd name="T17" fmla="*/ 3087 h 3576"/>
                <a:gd name="T18" fmla="*/ 4463 w 5760"/>
                <a:gd name="T19" fmla="*/ 2962 h 3576"/>
                <a:gd name="T20" fmla="*/ 4387 w 5760"/>
                <a:gd name="T21" fmla="*/ 2820 h 3576"/>
                <a:gd name="T22" fmla="*/ 4338 w 5760"/>
                <a:gd name="T23" fmla="*/ 2699 h 3576"/>
                <a:gd name="T24" fmla="*/ 4249 w 5760"/>
                <a:gd name="T25" fmla="*/ 2419 h 3576"/>
                <a:gd name="T26" fmla="*/ 4139 w 5760"/>
                <a:gd name="T27" fmla="*/ 1990 h 3576"/>
                <a:gd name="T28" fmla="*/ 3995 w 5760"/>
                <a:gd name="T29" fmla="*/ 1414 h 3576"/>
                <a:gd name="T30" fmla="*/ 3892 w 5760"/>
                <a:gd name="T31" fmla="*/ 1074 h 3576"/>
                <a:gd name="T32" fmla="*/ 3814 w 5760"/>
                <a:gd name="T33" fmla="*/ 859 h 3576"/>
                <a:gd name="T34" fmla="*/ 3725 w 5760"/>
                <a:gd name="T35" fmla="*/ 658 h 3576"/>
                <a:gd name="T36" fmla="*/ 3625 w 5760"/>
                <a:gd name="T37" fmla="*/ 475 h 3576"/>
                <a:gd name="T38" fmla="*/ 3510 w 5760"/>
                <a:gd name="T39" fmla="*/ 317 h 3576"/>
                <a:gd name="T40" fmla="*/ 3381 w 5760"/>
                <a:gd name="T41" fmla="*/ 185 h 3576"/>
                <a:gd name="T42" fmla="*/ 3234 w 5760"/>
                <a:gd name="T43" fmla="*/ 85 h 3576"/>
                <a:gd name="T44" fmla="*/ 3153 w 5760"/>
                <a:gd name="T45" fmla="*/ 49 h 3576"/>
                <a:gd name="T46" fmla="*/ 3067 w 5760"/>
                <a:gd name="T47" fmla="*/ 23 h 3576"/>
                <a:gd name="T48" fmla="*/ 2977 w 5760"/>
                <a:gd name="T49" fmla="*/ 6 h 3576"/>
                <a:gd name="T50" fmla="*/ 2881 w 5760"/>
                <a:gd name="T51" fmla="*/ 0 h 3576"/>
                <a:gd name="T52" fmla="*/ 2807 w 5760"/>
                <a:gd name="T53" fmla="*/ 3 h 3576"/>
                <a:gd name="T54" fmla="*/ 2715 w 5760"/>
                <a:gd name="T55" fmla="*/ 17 h 3576"/>
                <a:gd name="T56" fmla="*/ 2628 w 5760"/>
                <a:gd name="T57" fmla="*/ 41 h 3576"/>
                <a:gd name="T58" fmla="*/ 2546 w 5760"/>
                <a:gd name="T59" fmla="*/ 76 h 3576"/>
                <a:gd name="T60" fmla="*/ 2414 w 5760"/>
                <a:gd name="T61" fmla="*/ 157 h 3576"/>
                <a:gd name="T62" fmla="*/ 2280 w 5760"/>
                <a:gd name="T63" fmla="*/ 281 h 3576"/>
                <a:gd name="T64" fmla="*/ 2162 w 5760"/>
                <a:gd name="T65" fmla="*/ 433 h 3576"/>
                <a:gd name="T66" fmla="*/ 2059 w 5760"/>
                <a:gd name="T67" fmla="*/ 610 h 3576"/>
                <a:gd name="T68" fmla="*/ 1968 w 5760"/>
                <a:gd name="T69" fmla="*/ 807 h 3576"/>
                <a:gd name="T70" fmla="*/ 1888 w 5760"/>
                <a:gd name="T71" fmla="*/ 1019 h 3576"/>
                <a:gd name="T72" fmla="*/ 1799 w 5760"/>
                <a:gd name="T73" fmla="*/ 1300 h 3576"/>
                <a:gd name="T74" fmla="*/ 1677 w 5760"/>
                <a:gd name="T75" fmla="*/ 1762 h 3576"/>
                <a:gd name="T76" fmla="*/ 1539 w 5760"/>
                <a:gd name="T77" fmla="*/ 2316 h 3576"/>
                <a:gd name="T78" fmla="*/ 1438 w 5760"/>
                <a:gd name="T79" fmla="*/ 2656 h 3576"/>
                <a:gd name="T80" fmla="*/ 1391 w 5760"/>
                <a:gd name="T81" fmla="*/ 2781 h 3576"/>
                <a:gd name="T82" fmla="*/ 1318 w 5760"/>
                <a:gd name="T83" fmla="*/ 2929 h 3576"/>
                <a:gd name="T84" fmla="*/ 1231 w 5760"/>
                <a:gd name="T85" fmla="*/ 3057 h 3576"/>
                <a:gd name="T86" fmla="*/ 1133 w 5760"/>
                <a:gd name="T87" fmla="*/ 3168 h 3576"/>
                <a:gd name="T88" fmla="*/ 1026 w 5760"/>
                <a:gd name="T89" fmla="*/ 3261 h 3576"/>
                <a:gd name="T90" fmla="*/ 914 w 5760"/>
                <a:gd name="T91" fmla="*/ 3339 h 3576"/>
                <a:gd name="T92" fmla="*/ 798 w 5760"/>
                <a:gd name="T93" fmla="*/ 3403 h 3576"/>
                <a:gd name="T94" fmla="*/ 681 w 5760"/>
                <a:gd name="T95" fmla="*/ 3454 h 3576"/>
                <a:gd name="T96" fmla="*/ 454 w 5760"/>
                <a:gd name="T97" fmla="*/ 3524 h 3576"/>
                <a:gd name="T98" fmla="*/ 253 w 5760"/>
                <a:gd name="T99" fmla="*/ 3561 h 3576"/>
                <a:gd name="T100" fmla="*/ 98 w 5760"/>
                <a:gd name="T101" fmla="*/ 3574 h 3576"/>
                <a:gd name="T102" fmla="*/ 5760 w 5760"/>
                <a:gd name="T103" fmla="*/ 3575 h 35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3576">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rgbClr val="029676"/>
            </a:solidFill>
            <a:ln>
              <a:noFill/>
            </a:ln>
          </p:spPr>
          <p:txBody>
            <a:bodyPr anchor="ctr"/>
            <a:lstStyle/>
            <a:p>
              <a:pPr algn="ctr"/>
              <a:endParaRPr>
                <a:cs typeface="+mn-ea"/>
                <a:sym typeface="+mn-lt"/>
              </a:endParaRPr>
            </a:p>
          </p:txBody>
        </p:sp>
        <p:sp>
          <p:nvSpPr>
            <p:cNvPr id="30" name="TextBox 7"/>
            <p:cNvSpPr txBox="1"/>
            <p:nvPr/>
          </p:nvSpPr>
          <p:spPr bwMode="auto">
            <a:xfrm>
              <a:off x="2269208" y="2789877"/>
              <a:ext cx="416781" cy="395560"/>
            </a:xfrm>
            <a:prstGeom prst="rect">
              <a:avLst/>
            </a:prstGeom>
            <a:noFill/>
            <a:ln w="9525">
              <a:noFill/>
              <a:miter lim="800000"/>
            </a:ln>
          </p:spPr>
          <p:txBody>
            <a:bodyPr wrap="none" lIns="0" tIns="0" rIns="0" bIns="0" anchor="t" anchorCtr="0">
              <a:normAutofit/>
              <a:scene3d>
                <a:camera prst="orthographicFront"/>
                <a:lightRig rig="threePt" dir="t"/>
              </a:scene3d>
              <a:sp3d contourW="12700">
                <a:bevelT w="0" h="0"/>
              </a:sp3d>
            </a:bodyPr>
            <a:lstStyle/>
            <a:p>
              <a:pPr marL="0" lvl="1" algn="ctr"/>
              <a:r>
                <a:rPr lang="en-US" altLang="ko-KR" sz="2400">
                  <a:solidFill>
                    <a:schemeClr val="tx1">
                      <a:lumMod val="75000"/>
                      <a:lumOff val="25000"/>
                    </a:schemeClr>
                  </a:solidFill>
                  <a:cs typeface="+mn-ea"/>
                  <a:sym typeface="+mn-lt"/>
                </a:rPr>
                <a:t>20%</a:t>
              </a:r>
              <a:endParaRPr lang="en-US" altLang="ko-KR" sz="2400">
                <a:solidFill>
                  <a:schemeClr val="tx1">
                    <a:lumMod val="75000"/>
                    <a:lumOff val="25000"/>
                  </a:schemeClr>
                </a:solidFill>
                <a:cs typeface="+mn-ea"/>
                <a:sym typeface="+mn-lt"/>
              </a:endParaRPr>
            </a:p>
          </p:txBody>
        </p:sp>
        <p:sp>
          <p:nvSpPr>
            <p:cNvPr id="31" name="Freeform: Shape 3"/>
            <p:cNvSpPr/>
            <p:nvPr/>
          </p:nvSpPr>
          <p:spPr bwMode="auto">
            <a:xfrm>
              <a:off x="3078733" y="2311000"/>
              <a:ext cx="2556284" cy="1636715"/>
            </a:xfrm>
            <a:custGeom>
              <a:gdLst>
                <a:gd name="T0" fmla="*/ 5715 w 5760"/>
                <a:gd name="T1" fmla="*/ 3576 h 3576"/>
                <a:gd name="T2" fmla="*/ 5551 w 5760"/>
                <a:gd name="T3" fmla="*/ 3566 h 3576"/>
                <a:gd name="T4" fmla="*/ 5360 w 5760"/>
                <a:gd name="T5" fmla="*/ 3536 h 3576"/>
                <a:gd name="T6" fmla="*/ 5138 w 5760"/>
                <a:gd name="T7" fmla="*/ 3476 h 3576"/>
                <a:gd name="T8" fmla="*/ 4992 w 5760"/>
                <a:gd name="T9" fmla="*/ 3417 h 3576"/>
                <a:gd name="T10" fmla="*/ 4875 w 5760"/>
                <a:gd name="T11" fmla="*/ 3357 h 3576"/>
                <a:gd name="T12" fmla="*/ 4762 w 5760"/>
                <a:gd name="T13" fmla="*/ 3282 h 3576"/>
                <a:gd name="T14" fmla="*/ 4653 w 5760"/>
                <a:gd name="T15" fmla="*/ 3192 h 3576"/>
                <a:gd name="T16" fmla="*/ 4553 w 5760"/>
                <a:gd name="T17" fmla="*/ 3087 h 3576"/>
                <a:gd name="T18" fmla="*/ 4463 w 5760"/>
                <a:gd name="T19" fmla="*/ 2962 h 3576"/>
                <a:gd name="T20" fmla="*/ 4387 w 5760"/>
                <a:gd name="T21" fmla="*/ 2820 h 3576"/>
                <a:gd name="T22" fmla="*/ 4338 w 5760"/>
                <a:gd name="T23" fmla="*/ 2699 h 3576"/>
                <a:gd name="T24" fmla="*/ 4249 w 5760"/>
                <a:gd name="T25" fmla="*/ 2419 h 3576"/>
                <a:gd name="T26" fmla="*/ 4139 w 5760"/>
                <a:gd name="T27" fmla="*/ 1990 h 3576"/>
                <a:gd name="T28" fmla="*/ 3995 w 5760"/>
                <a:gd name="T29" fmla="*/ 1414 h 3576"/>
                <a:gd name="T30" fmla="*/ 3892 w 5760"/>
                <a:gd name="T31" fmla="*/ 1074 h 3576"/>
                <a:gd name="T32" fmla="*/ 3814 w 5760"/>
                <a:gd name="T33" fmla="*/ 859 h 3576"/>
                <a:gd name="T34" fmla="*/ 3725 w 5760"/>
                <a:gd name="T35" fmla="*/ 658 h 3576"/>
                <a:gd name="T36" fmla="*/ 3625 w 5760"/>
                <a:gd name="T37" fmla="*/ 475 h 3576"/>
                <a:gd name="T38" fmla="*/ 3510 w 5760"/>
                <a:gd name="T39" fmla="*/ 317 h 3576"/>
                <a:gd name="T40" fmla="*/ 3381 w 5760"/>
                <a:gd name="T41" fmla="*/ 185 h 3576"/>
                <a:gd name="T42" fmla="*/ 3234 w 5760"/>
                <a:gd name="T43" fmla="*/ 85 h 3576"/>
                <a:gd name="T44" fmla="*/ 3153 w 5760"/>
                <a:gd name="T45" fmla="*/ 49 h 3576"/>
                <a:gd name="T46" fmla="*/ 3067 w 5760"/>
                <a:gd name="T47" fmla="*/ 23 h 3576"/>
                <a:gd name="T48" fmla="*/ 2977 w 5760"/>
                <a:gd name="T49" fmla="*/ 6 h 3576"/>
                <a:gd name="T50" fmla="*/ 2881 w 5760"/>
                <a:gd name="T51" fmla="*/ 0 h 3576"/>
                <a:gd name="T52" fmla="*/ 2807 w 5760"/>
                <a:gd name="T53" fmla="*/ 3 h 3576"/>
                <a:gd name="T54" fmla="*/ 2715 w 5760"/>
                <a:gd name="T55" fmla="*/ 17 h 3576"/>
                <a:gd name="T56" fmla="*/ 2628 w 5760"/>
                <a:gd name="T57" fmla="*/ 41 h 3576"/>
                <a:gd name="T58" fmla="*/ 2546 w 5760"/>
                <a:gd name="T59" fmla="*/ 76 h 3576"/>
                <a:gd name="T60" fmla="*/ 2414 w 5760"/>
                <a:gd name="T61" fmla="*/ 157 h 3576"/>
                <a:gd name="T62" fmla="*/ 2280 w 5760"/>
                <a:gd name="T63" fmla="*/ 281 h 3576"/>
                <a:gd name="T64" fmla="*/ 2162 w 5760"/>
                <a:gd name="T65" fmla="*/ 433 h 3576"/>
                <a:gd name="T66" fmla="*/ 2059 w 5760"/>
                <a:gd name="T67" fmla="*/ 610 h 3576"/>
                <a:gd name="T68" fmla="*/ 1968 w 5760"/>
                <a:gd name="T69" fmla="*/ 807 h 3576"/>
                <a:gd name="T70" fmla="*/ 1888 w 5760"/>
                <a:gd name="T71" fmla="*/ 1019 h 3576"/>
                <a:gd name="T72" fmla="*/ 1799 w 5760"/>
                <a:gd name="T73" fmla="*/ 1300 h 3576"/>
                <a:gd name="T74" fmla="*/ 1677 w 5760"/>
                <a:gd name="T75" fmla="*/ 1762 h 3576"/>
                <a:gd name="T76" fmla="*/ 1539 w 5760"/>
                <a:gd name="T77" fmla="*/ 2316 h 3576"/>
                <a:gd name="T78" fmla="*/ 1438 w 5760"/>
                <a:gd name="T79" fmla="*/ 2656 h 3576"/>
                <a:gd name="T80" fmla="*/ 1391 w 5760"/>
                <a:gd name="T81" fmla="*/ 2781 h 3576"/>
                <a:gd name="T82" fmla="*/ 1318 w 5760"/>
                <a:gd name="T83" fmla="*/ 2929 h 3576"/>
                <a:gd name="T84" fmla="*/ 1231 w 5760"/>
                <a:gd name="T85" fmla="*/ 3057 h 3576"/>
                <a:gd name="T86" fmla="*/ 1133 w 5760"/>
                <a:gd name="T87" fmla="*/ 3168 h 3576"/>
                <a:gd name="T88" fmla="*/ 1026 w 5760"/>
                <a:gd name="T89" fmla="*/ 3261 h 3576"/>
                <a:gd name="T90" fmla="*/ 914 w 5760"/>
                <a:gd name="T91" fmla="*/ 3339 h 3576"/>
                <a:gd name="T92" fmla="*/ 798 w 5760"/>
                <a:gd name="T93" fmla="*/ 3403 h 3576"/>
                <a:gd name="T94" fmla="*/ 681 w 5760"/>
                <a:gd name="T95" fmla="*/ 3454 h 3576"/>
                <a:gd name="T96" fmla="*/ 454 w 5760"/>
                <a:gd name="T97" fmla="*/ 3524 h 3576"/>
                <a:gd name="T98" fmla="*/ 253 w 5760"/>
                <a:gd name="T99" fmla="*/ 3561 h 3576"/>
                <a:gd name="T100" fmla="*/ 98 w 5760"/>
                <a:gd name="T101" fmla="*/ 3574 h 3576"/>
                <a:gd name="T102" fmla="*/ 5760 w 5760"/>
                <a:gd name="T103" fmla="*/ 3575 h 35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3576">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chemeClr val="tx1">
                <a:lumMod val="65000"/>
                <a:lumOff val="35000"/>
              </a:schemeClr>
            </a:solidFill>
            <a:ln>
              <a:noFill/>
            </a:ln>
          </p:spPr>
          <p:txBody>
            <a:bodyPr anchor="ctr"/>
            <a:lstStyle/>
            <a:p>
              <a:pPr algn="ctr"/>
              <a:endParaRPr>
                <a:cs typeface="+mn-ea"/>
                <a:sym typeface="+mn-lt"/>
              </a:endParaRPr>
            </a:p>
          </p:txBody>
        </p:sp>
        <p:sp>
          <p:nvSpPr>
            <p:cNvPr id="32" name="TextBox 8"/>
            <p:cNvSpPr txBox="1"/>
            <p:nvPr/>
          </p:nvSpPr>
          <p:spPr bwMode="auto">
            <a:xfrm>
              <a:off x="4142073" y="1751958"/>
              <a:ext cx="429605" cy="395560"/>
            </a:xfrm>
            <a:prstGeom prst="rect">
              <a:avLst/>
            </a:prstGeom>
            <a:noFill/>
            <a:ln w="9525">
              <a:noFill/>
              <a:miter lim="800000"/>
            </a:ln>
          </p:spPr>
          <p:txBody>
            <a:bodyPr wrap="none" lIns="0" tIns="0" rIns="0" bIns="0" anchor="t" anchorCtr="0">
              <a:normAutofit/>
              <a:scene3d>
                <a:camera prst="orthographicFront"/>
                <a:lightRig rig="threePt" dir="t"/>
              </a:scene3d>
              <a:sp3d contourW="12700">
                <a:bevelT w="0" h="0"/>
              </a:sp3d>
            </a:bodyPr>
            <a:lstStyle/>
            <a:p>
              <a:pPr marL="0" lvl="1" algn="ctr"/>
              <a:r>
                <a:rPr lang="en-US" altLang="ko-KR" sz="2400">
                  <a:solidFill>
                    <a:schemeClr val="tx1">
                      <a:lumMod val="75000"/>
                      <a:lumOff val="25000"/>
                    </a:schemeClr>
                  </a:solidFill>
                  <a:cs typeface="+mn-ea"/>
                  <a:sym typeface="+mn-lt"/>
                </a:rPr>
                <a:t>60%</a:t>
              </a:r>
              <a:endParaRPr lang="en-US" altLang="ko-KR" sz="2400">
                <a:solidFill>
                  <a:schemeClr val="tx1">
                    <a:lumMod val="75000"/>
                    <a:lumOff val="25000"/>
                  </a:schemeClr>
                </a:solidFill>
                <a:cs typeface="+mn-ea"/>
                <a:sym typeface="+mn-lt"/>
              </a:endParaRPr>
            </a:p>
          </p:txBody>
        </p:sp>
        <p:sp>
          <p:nvSpPr>
            <p:cNvPr id="33" name="Freeform: Shape 4"/>
            <p:cNvSpPr/>
            <p:nvPr/>
          </p:nvSpPr>
          <p:spPr bwMode="auto">
            <a:xfrm>
              <a:off x="4958010" y="2580143"/>
              <a:ext cx="2556284" cy="1367569"/>
            </a:xfrm>
            <a:custGeom>
              <a:gdLst>
                <a:gd name="T0" fmla="*/ 5715 w 5760"/>
                <a:gd name="T1" fmla="*/ 3576 h 3576"/>
                <a:gd name="T2" fmla="*/ 5551 w 5760"/>
                <a:gd name="T3" fmla="*/ 3566 h 3576"/>
                <a:gd name="T4" fmla="*/ 5360 w 5760"/>
                <a:gd name="T5" fmla="*/ 3536 h 3576"/>
                <a:gd name="T6" fmla="*/ 5138 w 5760"/>
                <a:gd name="T7" fmla="*/ 3476 h 3576"/>
                <a:gd name="T8" fmla="*/ 4992 w 5760"/>
                <a:gd name="T9" fmla="*/ 3417 h 3576"/>
                <a:gd name="T10" fmla="*/ 4875 w 5760"/>
                <a:gd name="T11" fmla="*/ 3357 h 3576"/>
                <a:gd name="T12" fmla="*/ 4762 w 5760"/>
                <a:gd name="T13" fmla="*/ 3282 h 3576"/>
                <a:gd name="T14" fmla="*/ 4653 w 5760"/>
                <a:gd name="T15" fmla="*/ 3192 h 3576"/>
                <a:gd name="T16" fmla="*/ 4553 w 5760"/>
                <a:gd name="T17" fmla="*/ 3087 h 3576"/>
                <a:gd name="T18" fmla="*/ 4463 w 5760"/>
                <a:gd name="T19" fmla="*/ 2962 h 3576"/>
                <a:gd name="T20" fmla="*/ 4387 w 5760"/>
                <a:gd name="T21" fmla="*/ 2820 h 3576"/>
                <a:gd name="T22" fmla="*/ 4338 w 5760"/>
                <a:gd name="T23" fmla="*/ 2699 h 3576"/>
                <a:gd name="T24" fmla="*/ 4249 w 5760"/>
                <a:gd name="T25" fmla="*/ 2419 h 3576"/>
                <a:gd name="T26" fmla="*/ 4139 w 5760"/>
                <a:gd name="T27" fmla="*/ 1990 h 3576"/>
                <a:gd name="T28" fmla="*/ 3995 w 5760"/>
                <a:gd name="T29" fmla="*/ 1414 h 3576"/>
                <a:gd name="T30" fmla="*/ 3892 w 5760"/>
                <a:gd name="T31" fmla="*/ 1074 h 3576"/>
                <a:gd name="T32" fmla="*/ 3814 w 5760"/>
                <a:gd name="T33" fmla="*/ 859 h 3576"/>
                <a:gd name="T34" fmla="*/ 3725 w 5760"/>
                <a:gd name="T35" fmla="*/ 658 h 3576"/>
                <a:gd name="T36" fmla="*/ 3625 w 5760"/>
                <a:gd name="T37" fmla="*/ 475 h 3576"/>
                <a:gd name="T38" fmla="*/ 3510 w 5760"/>
                <a:gd name="T39" fmla="*/ 317 h 3576"/>
                <a:gd name="T40" fmla="*/ 3381 w 5760"/>
                <a:gd name="T41" fmla="*/ 185 h 3576"/>
                <a:gd name="T42" fmla="*/ 3234 w 5760"/>
                <a:gd name="T43" fmla="*/ 85 h 3576"/>
                <a:gd name="T44" fmla="*/ 3153 w 5760"/>
                <a:gd name="T45" fmla="*/ 49 h 3576"/>
                <a:gd name="T46" fmla="*/ 3067 w 5760"/>
                <a:gd name="T47" fmla="*/ 23 h 3576"/>
                <a:gd name="T48" fmla="*/ 2977 w 5760"/>
                <a:gd name="T49" fmla="*/ 6 h 3576"/>
                <a:gd name="T50" fmla="*/ 2881 w 5760"/>
                <a:gd name="T51" fmla="*/ 0 h 3576"/>
                <a:gd name="T52" fmla="*/ 2807 w 5760"/>
                <a:gd name="T53" fmla="*/ 3 h 3576"/>
                <a:gd name="T54" fmla="*/ 2715 w 5760"/>
                <a:gd name="T55" fmla="*/ 17 h 3576"/>
                <a:gd name="T56" fmla="*/ 2628 w 5760"/>
                <a:gd name="T57" fmla="*/ 41 h 3576"/>
                <a:gd name="T58" fmla="*/ 2546 w 5760"/>
                <a:gd name="T59" fmla="*/ 76 h 3576"/>
                <a:gd name="T60" fmla="*/ 2414 w 5760"/>
                <a:gd name="T61" fmla="*/ 157 h 3576"/>
                <a:gd name="T62" fmla="*/ 2280 w 5760"/>
                <a:gd name="T63" fmla="*/ 281 h 3576"/>
                <a:gd name="T64" fmla="*/ 2162 w 5760"/>
                <a:gd name="T65" fmla="*/ 433 h 3576"/>
                <a:gd name="T66" fmla="*/ 2059 w 5760"/>
                <a:gd name="T67" fmla="*/ 610 h 3576"/>
                <a:gd name="T68" fmla="*/ 1968 w 5760"/>
                <a:gd name="T69" fmla="*/ 807 h 3576"/>
                <a:gd name="T70" fmla="*/ 1888 w 5760"/>
                <a:gd name="T71" fmla="*/ 1019 h 3576"/>
                <a:gd name="T72" fmla="*/ 1799 w 5760"/>
                <a:gd name="T73" fmla="*/ 1300 h 3576"/>
                <a:gd name="T74" fmla="*/ 1677 w 5760"/>
                <a:gd name="T75" fmla="*/ 1762 h 3576"/>
                <a:gd name="T76" fmla="*/ 1539 w 5760"/>
                <a:gd name="T77" fmla="*/ 2316 h 3576"/>
                <a:gd name="T78" fmla="*/ 1438 w 5760"/>
                <a:gd name="T79" fmla="*/ 2656 h 3576"/>
                <a:gd name="T80" fmla="*/ 1391 w 5760"/>
                <a:gd name="T81" fmla="*/ 2781 h 3576"/>
                <a:gd name="T82" fmla="*/ 1318 w 5760"/>
                <a:gd name="T83" fmla="*/ 2929 h 3576"/>
                <a:gd name="T84" fmla="*/ 1231 w 5760"/>
                <a:gd name="T85" fmla="*/ 3057 h 3576"/>
                <a:gd name="T86" fmla="*/ 1133 w 5760"/>
                <a:gd name="T87" fmla="*/ 3168 h 3576"/>
                <a:gd name="T88" fmla="*/ 1026 w 5760"/>
                <a:gd name="T89" fmla="*/ 3261 h 3576"/>
                <a:gd name="T90" fmla="*/ 914 w 5760"/>
                <a:gd name="T91" fmla="*/ 3339 h 3576"/>
                <a:gd name="T92" fmla="*/ 798 w 5760"/>
                <a:gd name="T93" fmla="*/ 3403 h 3576"/>
                <a:gd name="T94" fmla="*/ 681 w 5760"/>
                <a:gd name="T95" fmla="*/ 3454 h 3576"/>
                <a:gd name="T96" fmla="*/ 454 w 5760"/>
                <a:gd name="T97" fmla="*/ 3524 h 3576"/>
                <a:gd name="T98" fmla="*/ 253 w 5760"/>
                <a:gd name="T99" fmla="*/ 3561 h 3576"/>
                <a:gd name="T100" fmla="*/ 98 w 5760"/>
                <a:gd name="T101" fmla="*/ 3574 h 3576"/>
                <a:gd name="T102" fmla="*/ 5760 w 5760"/>
                <a:gd name="T103" fmla="*/ 3575 h 35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3576">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chemeClr val="accent3"/>
            </a:solidFill>
            <a:ln>
              <a:noFill/>
            </a:ln>
          </p:spPr>
          <p:txBody>
            <a:bodyPr anchor="ctr"/>
            <a:lstStyle/>
            <a:p>
              <a:pPr algn="ctr"/>
              <a:endParaRPr>
                <a:cs typeface="+mn-ea"/>
                <a:sym typeface="+mn-lt"/>
              </a:endParaRPr>
            </a:p>
          </p:txBody>
        </p:sp>
        <p:sp>
          <p:nvSpPr>
            <p:cNvPr id="34" name="TextBox 9"/>
            <p:cNvSpPr txBox="1"/>
            <p:nvPr/>
          </p:nvSpPr>
          <p:spPr bwMode="auto">
            <a:xfrm>
              <a:off x="6022148" y="2045811"/>
              <a:ext cx="428002" cy="395560"/>
            </a:xfrm>
            <a:prstGeom prst="rect">
              <a:avLst/>
            </a:prstGeom>
            <a:noFill/>
            <a:ln w="9525">
              <a:noFill/>
              <a:miter lim="800000"/>
            </a:ln>
          </p:spPr>
          <p:txBody>
            <a:bodyPr wrap="none" lIns="0" tIns="0" rIns="0" bIns="0" anchor="t" anchorCtr="0">
              <a:normAutofit/>
              <a:scene3d>
                <a:camera prst="orthographicFront"/>
                <a:lightRig rig="threePt" dir="t"/>
              </a:scene3d>
              <a:sp3d contourW="12700">
                <a:bevelT w="0" h="0"/>
              </a:sp3d>
            </a:bodyPr>
            <a:lstStyle/>
            <a:p>
              <a:pPr marL="0" lvl="1" algn="ctr"/>
              <a:r>
                <a:rPr lang="en-US" altLang="ko-KR" sz="2400">
                  <a:solidFill>
                    <a:schemeClr val="tx1">
                      <a:lumMod val="75000"/>
                      <a:lumOff val="25000"/>
                    </a:schemeClr>
                  </a:solidFill>
                  <a:cs typeface="+mn-ea"/>
                  <a:sym typeface="+mn-lt"/>
                </a:rPr>
                <a:t>50%</a:t>
              </a:r>
              <a:endParaRPr lang="en-US" altLang="ko-KR" sz="2400">
                <a:solidFill>
                  <a:schemeClr val="tx1">
                    <a:lumMod val="75000"/>
                    <a:lumOff val="25000"/>
                  </a:schemeClr>
                </a:solidFill>
                <a:cs typeface="+mn-ea"/>
                <a:sym typeface="+mn-lt"/>
              </a:endParaRPr>
            </a:p>
          </p:txBody>
        </p:sp>
        <p:sp>
          <p:nvSpPr>
            <p:cNvPr id="35" name="Freeform: Shape 5"/>
            <p:cNvSpPr/>
            <p:nvPr/>
          </p:nvSpPr>
          <p:spPr bwMode="auto">
            <a:xfrm>
              <a:off x="6837287" y="1514815"/>
              <a:ext cx="2556284" cy="2432899"/>
            </a:xfrm>
            <a:custGeom>
              <a:gdLst>
                <a:gd name="T0" fmla="*/ 5715 w 5760"/>
                <a:gd name="T1" fmla="*/ 3576 h 3576"/>
                <a:gd name="T2" fmla="*/ 5551 w 5760"/>
                <a:gd name="T3" fmla="*/ 3566 h 3576"/>
                <a:gd name="T4" fmla="*/ 5360 w 5760"/>
                <a:gd name="T5" fmla="*/ 3536 h 3576"/>
                <a:gd name="T6" fmla="*/ 5138 w 5760"/>
                <a:gd name="T7" fmla="*/ 3476 h 3576"/>
                <a:gd name="T8" fmla="*/ 4992 w 5760"/>
                <a:gd name="T9" fmla="*/ 3417 h 3576"/>
                <a:gd name="T10" fmla="*/ 4875 w 5760"/>
                <a:gd name="T11" fmla="*/ 3357 h 3576"/>
                <a:gd name="T12" fmla="*/ 4762 w 5760"/>
                <a:gd name="T13" fmla="*/ 3282 h 3576"/>
                <a:gd name="T14" fmla="*/ 4653 w 5760"/>
                <a:gd name="T15" fmla="*/ 3192 h 3576"/>
                <a:gd name="T16" fmla="*/ 4553 w 5760"/>
                <a:gd name="T17" fmla="*/ 3087 h 3576"/>
                <a:gd name="T18" fmla="*/ 4463 w 5760"/>
                <a:gd name="T19" fmla="*/ 2962 h 3576"/>
                <a:gd name="T20" fmla="*/ 4387 w 5760"/>
                <a:gd name="T21" fmla="*/ 2820 h 3576"/>
                <a:gd name="T22" fmla="*/ 4338 w 5760"/>
                <a:gd name="T23" fmla="*/ 2699 h 3576"/>
                <a:gd name="T24" fmla="*/ 4249 w 5760"/>
                <a:gd name="T25" fmla="*/ 2419 h 3576"/>
                <a:gd name="T26" fmla="*/ 4139 w 5760"/>
                <a:gd name="T27" fmla="*/ 1990 h 3576"/>
                <a:gd name="T28" fmla="*/ 3995 w 5760"/>
                <a:gd name="T29" fmla="*/ 1414 h 3576"/>
                <a:gd name="T30" fmla="*/ 3892 w 5760"/>
                <a:gd name="T31" fmla="*/ 1074 h 3576"/>
                <a:gd name="T32" fmla="*/ 3814 w 5760"/>
                <a:gd name="T33" fmla="*/ 859 h 3576"/>
                <a:gd name="T34" fmla="*/ 3725 w 5760"/>
                <a:gd name="T35" fmla="*/ 658 h 3576"/>
                <a:gd name="T36" fmla="*/ 3625 w 5760"/>
                <a:gd name="T37" fmla="*/ 475 h 3576"/>
                <a:gd name="T38" fmla="*/ 3510 w 5760"/>
                <a:gd name="T39" fmla="*/ 317 h 3576"/>
                <a:gd name="T40" fmla="*/ 3381 w 5760"/>
                <a:gd name="T41" fmla="*/ 185 h 3576"/>
                <a:gd name="T42" fmla="*/ 3234 w 5760"/>
                <a:gd name="T43" fmla="*/ 85 h 3576"/>
                <a:gd name="T44" fmla="*/ 3153 w 5760"/>
                <a:gd name="T45" fmla="*/ 49 h 3576"/>
                <a:gd name="T46" fmla="*/ 3067 w 5760"/>
                <a:gd name="T47" fmla="*/ 23 h 3576"/>
                <a:gd name="T48" fmla="*/ 2977 w 5760"/>
                <a:gd name="T49" fmla="*/ 6 h 3576"/>
                <a:gd name="T50" fmla="*/ 2881 w 5760"/>
                <a:gd name="T51" fmla="*/ 0 h 3576"/>
                <a:gd name="T52" fmla="*/ 2807 w 5760"/>
                <a:gd name="T53" fmla="*/ 3 h 3576"/>
                <a:gd name="T54" fmla="*/ 2715 w 5760"/>
                <a:gd name="T55" fmla="*/ 17 h 3576"/>
                <a:gd name="T56" fmla="*/ 2628 w 5760"/>
                <a:gd name="T57" fmla="*/ 41 h 3576"/>
                <a:gd name="T58" fmla="*/ 2546 w 5760"/>
                <a:gd name="T59" fmla="*/ 76 h 3576"/>
                <a:gd name="T60" fmla="*/ 2414 w 5760"/>
                <a:gd name="T61" fmla="*/ 157 h 3576"/>
                <a:gd name="T62" fmla="*/ 2280 w 5760"/>
                <a:gd name="T63" fmla="*/ 281 h 3576"/>
                <a:gd name="T64" fmla="*/ 2162 w 5760"/>
                <a:gd name="T65" fmla="*/ 433 h 3576"/>
                <a:gd name="T66" fmla="*/ 2059 w 5760"/>
                <a:gd name="T67" fmla="*/ 610 h 3576"/>
                <a:gd name="T68" fmla="*/ 1968 w 5760"/>
                <a:gd name="T69" fmla="*/ 807 h 3576"/>
                <a:gd name="T70" fmla="*/ 1888 w 5760"/>
                <a:gd name="T71" fmla="*/ 1019 h 3576"/>
                <a:gd name="T72" fmla="*/ 1799 w 5760"/>
                <a:gd name="T73" fmla="*/ 1300 h 3576"/>
                <a:gd name="T74" fmla="*/ 1677 w 5760"/>
                <a:gd name="T75" fmla="*/ 1762 h 3576"/>
                <a:gd name="T76" fmla="*/ 1539 w 5760"/>
                <a:gd name="T77" fmla="*/ 2316 h 3576"/>
                <a:gd name="T78" fmla="*/ 1438 w 5760"/>
                <a:gd name="T79" fmla="*/ 2656 h 3576"/>
                <a:gd name="T80" fmla="*/ 1391 w 5760"/>
                <a:gd name="T81" fmla="*/ 2781 h 3576"/>
                <a:gd name="T82" fmla="*/ 1318 w 5760"/>
                <a:gd name="T83" fmla="*/ 2929 h 3576"/>
                <a:gd name="T84" fmla="*/ 1231 w 5760"/>
                <a:gd name="T85" fmla="*/ 3057 h 3576"/>
                <a:gd name="T86" fmla="*/ 1133 w 5760"/>
                <a:gd name="T87" fmla="*/ 3168 h 3576"/>
                <a:gd name="T88" fmla="*/ 1026 w 5760"/>
                <a:gd name="T89" fmla="*/ 3261 h 3576"/>
                <a:gd name="T90" fmla="*/ 914 w 5760"/>
                <a:gd name="T91" fmla="*/ 3339 h 3576"/>
                <a:gd name="T92" fmla="*/ 798 w 5760"/>
                <a:gd name="T93" fmla="*/ 3403 h 3576"/>
                <a:gd name="T94" fmla="*/ 681 w 5760"/>
                <a:gd name="T95" fmla="*/ 3454 h 3576"/>
                <a:gd name="T96" fmla="*/ 454 w 5760"/>
                <a:gd name="T97" fmla="*/ 3524 h 3576"/>
                <a:gd name="T98" fmla="*/ 253 w 5760"/>
                <a:gd name="T99" fmla="*/ 3561 h 3576"/>
                <a:gd name="T100" fmla="*/ 98 w 5760"/>
                <a:gd name="T101" fmla="*/ 3574 h 3576"/>
                <a:gd name="T102" fmla="*/ 5760 w 5760"/>
                <a:gd name="T103" fmla="*/ 3575 h 35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3576">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rgbClr val="029676"/>
            </a:solidFill>
            <a:ln>
              <a:noFill/>
            </a:ln>
          </p:spPr>
          <p:txBody>
            <a:bodyPr anchor="ctr"/>
            <a:lstStyle/>
            <a:p>
              <a:pPr algn="ctr"/>
              <a:endParaRPr>
                <a:cs typeface="+mn-ea"/>
                <a:sym typeface="+mn-lt"/>
              </a:endParaRPr>
            </a:p>
          </p:txBody>
        </p:sp>
        <p:sp>
          <p:nvSpPr>
            <p:cNvPr id="36" name="TextBox 10"/>
            <p:cNvSpPr txBox="1"/>
            <p:nvPr/>
          </p:nvSpPr>
          <p:spPr bwMode="auto">
            <a:xfrm>
              <a:off x="7900625" y="998508"/>
              <a:ext cx="429605" cy="395560"/>
            </a:xfrm>
            <a:prstGeom prst="rect">
              <a:avLst/>
            </a:prstGeom>
            <a:noFill/>
            <a:ln w="9525">
              <a:noFill/>
              <a:miter lim="800000"/>
            </a:ln>
          </p:spPr>
          <p:txBody>
            <a:bodyPr wrap="none" lIns="0" tIns="0" rIns="0" bIns="0" anchor="t" anchorCtr="0">
              <a:normAutofit/>
              <a:scene3d>
                <a:camera prst="orthographicFront"/>
                <a:lightRig rig="threePt" dir="t"/>
              </a:scene3d>
              <a:sp3d contourW="12700">
                <a:bevelT w="0" h="0"/>
              </a:sp3d>
            </a:bodyPr>
            <a:lstStyle/>
            <a:p>
              <a:pPr marL="0" lvl="1" algn="ctr"/>
              <a:r>
                <a:rPr lang="en-US" altLang="ko-KR" sz="2400">
                  <a:solidFill>
                    <a:schemeClr val="tx1">
                      <a:lumMod val="75000"/>
                      <a:lumOff val="25000"/>
                    </a:schemeClr>
                  </a:solidFill>
                  <a:cs typeface="+mn-ea"/>
                  <a:sym typeface="+mn-lt"/>
                </a:rPr>
                <a:t>90%</a:t>
              </a:r>
              <a:endParaRPr lang="en-US" altLang="ko-KR" sz="2400">
                <a:solidFill>
                  <a:schemeClr val="tx1">
                    <a:lumMod val="75000"/>
                    <a:lumOff val="25000"/>
                  </a:schemeClr>
                </a:solidFill>
                <a:cs typeface="+mn-ea"/>
                <a:sym typeface="+mn-lt"/>
              </a:endParaRPr>
            </a:p>
          </p:txBody>
        </p:sp>
        <p:sp>
          <p:nvSpPr>
            <p:cNvPr id="37" name="Freeform: Shape 6"/>
            <p:cNvSpPr/>
            <p:nvPr/>
          </p:nvSpPr>
          <p:spPr bwMode="auto">
            <a:xfrm>
              <a:off x="8716563" y="2041280"/>
              <a:ext cx="2556284" cy="1906434"/>
            </a:xfrm>
            <a:custGeom>
              <a:gdLst>
                <a:gd name="T0" fmla="*/ 5715 w 5760"/>
                <a:gd name="T1" fmla="*/ 3576 h 3576"/>
                <a:gd name="T2" fmla="*/ 5551 w 5760"/>
                <a:gd name="T3" fmla="*/ 3566 h 3576"/>
                <a:gd name="T4" fmla="*/ 5360 w 5760"/>
                <a:gd name="T5" fmla="*/ 3536 h 3576"/>
                <a:gd name="T6" fmla="*/ 5138 w 5760"/>
                <a:gd name="T7" fmla="*/ 3476 h 3576"/>
                <a:gd name="T8" fmla="*/ 4992 w 5760"/>
                <a:gd name="T9" fmla="*/ 3417 h 3576"/>
                <a:gd name="T10" fmla="*/ 4875 w 5760"/>
                <a:gd name="T11" fmla="*/ 3357 h 3576"/>
                <a:gd name="T12" fmla="*/ 4762 w 5760"/>
                <a:gd name="T13" fmla="*/ 3282 h 3576"/>
                <a:gd name="T14" fmla="*/ 4653 w 5760"/>
                <a:gd name="T15" fmla="*/ 3192 h 3576"/>
                <a:gd name="T16" fmla="*/ 4553 w 5760"/>
                <a:gd name="T17" fmla="*/ 3087 h 3576"/>
                <a:gd name="T18" fmla="*/ 4463 w 5760"/>
                <a:gd name="T19" fmla="*/ 2962 h 3576"/>
                <a:gd name="T20" fmla="*/ 4387 w 5760"/>
                <a:gd name="T21" fmla="*/ 2820 h 3576"/>
                <a:gd name="T22" fmla="*/ 4338 w 5760"/>
                <a:gd name="T23" fmla="*/ 2699 h 3576"/>
                <a:gd name="T24" fmla="*/ 4249 w 5760"/>
                <a:gd name="T25" fmla="*/ 2419 h 3576"/>
                <a:gd name="T26" fmla="*/ 4139 w 5760"/>
                <a:gd name="T27" fmla="*/ 1990 h 3576"/>
                <a:gd name="T28" fmla="*/ 3995 w 5760"/>
                <a:gd name="T29" fmla="*/ 1414 h 3576"/>
                <a:gd name="T30" fmla="*/ 3892 w 5760"/>
                <a:gd name="T31" fmla="*/ 1074 h 3576"/>
                <a:gd name="T32" fmla="*/ 3814 w 5760"/>
                <a:gd name="T33" fmla="*/ 859 h 3576"/>
                <a:gd name="T34" fmla="*/ 3725 w 5760"/>
                <a:gd name="T35" fmla="*/ 658 h 3576"/>
                <a:gd name="T36" fmla="*/ 3625 w 5760"/>
                <a:gd name="T37" fmla="*/ 475 h 3576"/>
                <a:gd name="T38" fmla="*/ 3510 w 5760"/>
                <a:gd name="T39" fmla="*/ 317 h 3576"/>
                <a:gd name="T40" fmla="*/ 3381 w 5760"/>
                <a:gd name="T41" fmla="*/ 185 h 3576"/>
                <a:gd name="T42" fmla="*/ 3234 w 5760"/>
                <a:gd name="T43" fmla="*/ 85 h 3576"/>
                <a:gd name="T44" fmla="*/ 3153 w 5760"/>
                <a:gd name="T45" fmla="*/ 49 h 3576"/>
                <a:gd name="T46" fmla="*/ 3067 w 5760"/>
                <a:gd name="T47" fmla="*/ 23 h 3576"/>
                <a:gd name="T48" fmla="*/ 2977 w 5760"/>
                <a:gd name="T49" fmla="*/ 6 h 3576"/>
                <a:gd name="T50" fmla="*/ 2881 w 5760"/>
                <a:gd name="T51" fmla="*/ 0 h 3576"/>
                <a:gd name="T52" fmla="*/ 2807 w 5760"/>
                <a:gd name="T53" fmla="*/ 3 h 3576"/>
                <a:gd name="T54" fmla="*/ 2715 w 5760"/>
                <a:gd name="T55" fmla="*/ 17 h 3576"/>
                <a:gd name="T56" fmla="*/ 2628 w 5760"/>
                <a:gd name="T57" fmla="*/ 41 h 3576"/>
                <a:gd name="T58" fmla="*/ 2546 w 5760"/>
                <a:gd name="T59" fmla="*/ 76 h 3576"/>
                <a:gd name="T60" fmla="*/ 2414 w 5760"/>
                <a:gd name="T61" fmla="*/ 157 h 3576"/>
                <a:gd name="T62" fmla="*/ 2280 w 5760"/>
                <a:gd name="T63" fmla="*/ 281 h 3576"/>
                <a:gd name="T64" fmla="*/ 2162 w 5760"/>
                <a:gd name="T65" fmla="*/ 433 h 3576"/>
                <a:gd name="T66" fmla="*/ 2059 w 5760"/>
                <a:gd name="T67" fmla="*/ 610 h 3576"/>
                <a:gd name="T68" fmla="*/ 1968 w 5760"/>
                <a:gd name="T69" fmla="*/ 807 h 3576"/>
                <a:gd name="T70" fmla="*/ 1888 w 5760"/>
                <a:gd name="T71" fmla="*/ 1019 h 3576"/>
                <a:gd name="T72" fmla="*/ 1799 w 5760"/>
                <a:gd name="T73" fmla="*/ 1300 h 3576"/>
                <a:gd name="T74" fmla="*/ 1677 w 5760"/>
                <a:gd name="T75" fmla="*/ 1762 h 3576"/>
                <a:gd name="T76" fmla="*/ 1539 w 5760"/>
                <a:gd name="T77" fmla="*/ 2316 h 3576"/>
                <a:gd name="T78" fmla="*/ 1438 w 5760"/>
                <a:gd name="T79" fmla="*/ 2656 h 3576"/>
                <a:gd name="T80" fmla="*/ 1391 w 5760"/>
                <a:gd name="T81" fmla="*/ 2781 h 3576"/>
                <a:gd name="T82" fmla="*/ 1318 w 5760"/>
                <a:gd name="T83" fmla="*/ 2929 h 3576"/>
                <a:gd name="T84" fmla="*/ 1231 w 5760"/>
                <a:gd name="T85" fmla="*/ 3057 h 3576"/>
                <a:gd name="T86" fmla="*/ 1133 w 5760"/>
                <a:gd name="T87" fmla="*/ 3168 h 3576"/>
                <a:gd name="T88" fmla="*/ 1026 w 5760"/>
                <a:gd name="T89" fmla="*/ 3261 h 3576"/>
                <a:gd name="T90" fmla="*/ 914 w 5760"/>
                <a:gd name="T91" fmla="*/ 3339 h 3576"/>
                <a:gd name="T92" fmla="*/ 798 w 5760"/>
                <a:gd name="T93" fmla="*/ 3403 h 3576"/>
                <a:gd name="T94" fmla="*/ 681 w 5760"/>
                <a:gd name="T95" fmla="*/ 3454 h 3576"/>
                <a:gd name="T96" fmla="*/ 454 w 5760"/>
                <a:gd name="T97" fmla="*/ 3524 h 3576"/>
                <a:gd name="T98" fmla="*/ 253 w 5760"/>
                <a:gd name="T99" fmla="*/ 3561 h 3576"/>
                <a:gd name="T100" fmla="*/ 98 w 5760"/>
                <a:gd name="T101" fmla="*/ 3574 h 3576"/>
                <a:gd name="T102" fmla="*/ 5760 w 5760"/>
                <a:gd name="T103" fmla="*/ 3575 h 35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3576">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chemeClr val="accent5"/>
            </a:solidFill>
            <a:ln>
              <a:noFill/>
            </a:ln>
          </p:spPr>
          <p:txBody>
            <a:bodyPr anchor="ctr"/>
            <a:lstStyle/>
            <a:p>
              <a:pPr algn="ctr"/>
              <a:endParaRPr>
                <a:cs typeface="+mn-ea"/>
                <a:sym typeface="+mn-lt"/>
              </a:endParaRPr>
            </a:p>
          </p:txBody>
        </p:sp>
        <p:sp>
          <p:nvSpPr>
            <p:cNvPr id="38" name="TextBox 11"/>
            <p:cNvSpPr txBox="1"/>
            <p:nvPr/>
          </p:nvSpPr>
          <p:spPr bwMode="auto">
            <a:xfrm>
              <a:off x="9803146" y="1500238"/>
              <a:ext cx="383118" cy="395560"/>
            </a:xfrm>
            <a:prstGeom prst="rect">
              <a:avLst/>
            </a:prstGeom>
            <a:noFill/>
            <a:ln w="9525">
              <a:noFill/>
              <a:miter lim="800000"/>
            </a:ln>
          </p:spPr>
          <p:txBody>
            <a:bodyPr wrap="none" lIns="0" tIns="0" rIns="0" bIns="0" anchor="t" anchorCtr="0">
              <a:normAutofit/>
              <a:scene3d>
                <a:camera prst="orthographicFront"/>
                <a:lightRig rig="threePt" dir="t"/>
              </a:scene3d>
              <a:sp3d contourW="12700">
                <a:bevelT w="0" h="0"/>
              </a:sp3d>
            </a:bodyPr>
            <a:lstStyle/>
            <a:p>
              <a:pPr marL="0" lvl="1" algn="ctr"/>
              <a:r>
                <a:rPr lang="en-US" altLang="ko-KR" sz="2400">
                  <a:solidFill>
                    <a:schemeClr val="tx1">
                      <a:lumMod val="75000"/>
                      <a:lumOff val="25000"/>
                    </a:schemeClr>
                  </a:solidFill>
                  <a:cs typeface="+mn-ea"/>
                  <a:sym typeface="+mn-lt"/>
                </a:rPr>
                <a:t>70%</a:t>
              </a:r>
              <a:endParaRPr lang="en-US" altLang="ko-KR" sz="2400">
                <a:solidFill>
                  <a:schemeClr val="tx1">
                    <a:lumMod val="75000"/>
                    <a:lumOff val="25000"/>
                  </a:schemeClr>
                </a:solidFill>
                <a:cs typeface="+mn-ea"/>
                <a:sym typeface="+mn-lt"/>
              </a:endParaRPr>
            </a:p>
          </p:txBody>
        </p:sp>
      </p:grpSp>
      <p:sp>
        <p:nvSpPr>
          <p:cNvPr id="43" name="矩形 42"/>
          <p:cNvSpPr/>
          <p:nvPr/>
        </p:nvSpPr>
        <p:spPr>
          <a:xfrm>
            <a:off x="1320884" y="5157304"/>
            <a:ext cx="9550232"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chemeClr val="tx1">
                    <a:lumMod val="65000"/>
                    <a:lumOff val="35000"/>
                  </a:schemeClr>
                </a:solidFill>
                <a:cs typeface="+mn-ea"/>
                <a:sym typeface="+mn-lt"/>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endParaRPr lang="zh-CN" altLang="en-US" sz="1400">
              <a:solidFill>
                <a:schemeClr val="tx1">
                  <a:lumMod val="65000"/>
                  <a:lumOff val="35000"/>
                </a:schemeClr>
              </a:solidFill>
              <a:cs typeface="+mn-ea"/>
              <a:sym typeface="+mn-lt"/>
            </a:endParaRPr>
          </a:p>
        </p:txBody>
      </p:sp>
      <p:sp>
        <p:nvSpPr>
          <p:cNvPr id="44" name="矩形 43"/>
          <p:cNvSpPr/>
          <p:nvPr/>
        </p:nvSpPr>
        <p:spPr>
          <a:xfrm>
            <a:off x="1487953" y="4502314"/>
            <a:ext cx="1619250"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a:solidFill>
                  <a:srgbClr val="029676"/>
                </a:solidFill>
                <a:cs typeface="+mn-ea"/>
                <a:sym typeface="+mn-lt"/>
              </a:rPr>
              <a:t>文字添加</a:t>
            </a:r>
            <a:endParaRPr lang="zh-CN" altLang="en-US" sz="1600" b="1">
              <a:solidFill>
                <a:srgbClr val="029676"/>
              </a:solidFill>
              <a:cs typeface="+mn-ea"/>
              <a:sym typeface="+mn-lt"/>
            </a:endParaRPr>
          </a:p>
        </p:txBody>
      </p:sp>
      <p:sp>
        <p:nvSpPr>
          <p:cNvPr id="45" name="矩形 44"/>
          <p:cNvSpPr/>
          <p:nvPr/>
        </p:nvSpPr>
        <p:spPr>
          <a:xfrm>
            <a:off x="3367230" y="4502314"/>
            <a:ext cx="1619250"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a:solidFill>
                  <a:srgbClr val="029676"/>
                </a:solidFill>
                <a:cs typeface="+mn-ea"/>
                <a:sym typeface="+mn-lt"/>
              </a:rPr>
              <a:t>文字添加</a:t>
            </a:r>
            <a:endParaRPr lang="zh-CN" altLang="en-US" sz="1600" b="1">
              <a:solidFill>
                <a:srgbClr val="029676"/>
              </a:solidFill>
              <a:cs typeface="+mn-ea"/>
              <a:sym typeface="+mn-lt"/>
            </a:endParaRPr>
          </a:p>
        </p:txBody>
      </p:sp>
      <p:sp>
        <p:nvSpPr>
          <p:cNvPr id="46" name="矩形 45"/>
          <p:cNvSpPr/>
          <p:nvPr/>
        </p:nvSpPr>
        <p:spPr>
          <a:xfrm>
            <a:off x="5263515" y="4502314"/>
            <a:ext cx="1619250"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a:solidFill>
                  <a:srgbClr val="029676"/>
                </a:solidFill>
                <a:cs typeface="+mn-ea"/>
                <a:sym typeface="+mn-lt"/>
              </a:rPr>
              <a:t>文字添加</a:t>
            </a:r>
            <a:endParaRPr lang="zh-CN" altLang="en-US" sz="1600" b="1">
              <a:solidFill>
                <a:srgbClr val="029676"/>
              </a:solidFill>
              <a:cs typeface="+mn-ea"/>
              <a:sym typeface="+mn-lt"/>
            </a:endParaRPr>
          </a:p>
        </p:txBody>
      </p:sp>
      <p:sp>
        <p:nvSpPr>
          <p:cNvPr id="47" name="矩形 46"/>
          <p:cNvSpPr/>
          <p:nvPr/>
        </p:nvSpPr>
        <p:spPr>
          <a:xfrm>
            <a:off x="7125782" y="4502314"/>
            <a:ext cx="1619250"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a:solidFill>
                  <a:srgbClr val="029676"/>
                </a:solidFill>
                <a:cs typeface="+mn-ea"/>
                <a:sym typeface="+mn-lt"/>
              </a:rPr>
              <a:t>文字添加</a:t>
            </a:r>
            <a:endParaRPr lang="zh-CN" altLang="en-US" sz="1600" b="1">
              <a:solidFill>
                <a:srgbClr val="029676"/>
              </a:solidFill>
              <a:cs typeface="+mn-ea"/>
              <a:sym typeface="+mn-lt"/>
            </a:endParaRPr>
          </a:p>
        </p:txBody>
      </p:sp>
      <p:sp>
        <p:nvSpPr>
          <p:cNvPr id="48" name="矩形 47"/>
          <p:cNvSpPr/>
          <p:nvPr/>
        </p:nvSpPr>
        <p:spPr>
          <a:xfrm>
            <a:off x="9005060" y="4502314"/>
            <a:ext cx="1619250"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a:solidFill>
                  <a:srgbClr val="029676"/>
                </a:solidFill>
                <a:cs typeface="+mn-ea"/>
                <a:sym typeface="+mn-lt"/>
              </a:rPr>
              <a:t>文字添加</a:t>
            </a:r>
            <a:endParaRPr lang="zh-CN" altLang="en-US" sz="1600" b="1">
              <a:solidFill>
                <a:srgbClr val="029676"/>
              </a:solidFill>
              <a:cs typeface="+mn-ea"/>
              <a:sym typeface="+mn-lt"/>
            </a:endParaRPr>
          </a:p>
        </p:txBody>
      </p:sp>
      <p:cxnSp>
        <p:nvCxnSpPr>
          <p:cNvPr id="49" name="直接连接符 48"/>
          <p:cNvCxnSpPr/>
          <p:nvPr/>
        </p:nvCxnSpPr>
        <p:spPr>
          <a:xfrm>
            <a:off x="1422053" y="5032683"/>
            <a:ext cx="932214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787654" y="609042"/>
            <a:ext cx="7921292" cy="686733"/>
            <a:chOff x="787654" y="609042"/>
            <a:chExt cx="7921292" cy="686733"/>
          </a:xfrm>
        </p:grpSpPr>
        <p:grpSp>
          <p:nvGrpSpPr>
            <p:cNvPr id="24" name="组合 23"/>
            <p:cNvGrpSpPr/>
            <p:nvPr/>
          </p:nvGrpSpPr>
          <p:grpSpPr>
            <a:xfrm>
              <a:off x="787654" y="772555"/>
              <a:ext cx="7921292" cy="523220"/>
              <a:chOff x="1518453" y="330611"/>
              <a:chExt cx="7921292" cy="523220"/>
            </a:xfrm>
          </p:grpSpPr>
          <p:sp>
            <p:nvSpPr>
              <p:cNvPr id="26" name="文本框 25"/>
              <p:cNvSpPr txBox="1"/>
              <p:nvPr/>
            </p:nvSpPr>
            <p:spPr>
              <a:xfrm>
                <a:off x="1518453" y="330611"/>
                <a:ext cx="4475526" cy="523220"/>
              </a:xfrm>
              <a:prstGeom prst="rect">
                <a:avLst/>
              </a:prstGeom>
              <a:noFill/>
            </p:spPr>
            <p:txBody>
              <a:bodyPr wrap="square" rtlCol="0">
                <a:spAutoFit/>
                <a:scene3d>
                  <a:camera prst="orthographicFront"/>
                  <a:lightRig rig="threePt" dir="t"/>
                </a:scene3d>
                <a:sp3d contourW="12700"/>
              </a:bodyPr>
              <a:lstStyle/>
              <a:p>
                <a:r>
                  <a:rPr lang="zh-CN" altLang="en-US" sz="2800" b="1">
                    <a:solidFill>
                      <a:schemeClr val="tx1">
                        <a:lumMod val="75000"/>
                        <a:lumOff val="25000"/>
                      </a:schemeClr>
                    </a:solidFill>
                    <a:cs typeface="+mn-ea"/>
                    <a:sym typeface="+mn-lt"/>
                  </a:rPr>
                  <a:t>标题文字添加此处</a:t>
                </a:r>
                <a:endParaRPr lang="zh-CN" altLang="en-US" sz="2800" b="1">
                  <a:solidFill>
                    <a:schemeClr val="tx1">
                      <a:lumMod val="75000"/>
                      <a:lumOff val="25000"/>
                    </a:schemeClr>
                  </a:solidFill>
                  <a:cs typeface="+mn-ea"/>
                  <a:sym typeface="+mn-lt"/>
                </a:endParaRPr>
              </a:p>
            </p:txBody>
          </p:sp>
          <p:sp>
            <p:nvSpPr>
              <p:cNvPr id="27" name="文本框 26"/>
              <p:cNvSpPr txBox="1"/>
              <p:nvPr/>
            </p:nvSpPr>
            <p:spPr>
              <a:xfrm>
                <a:off x="4553753" y="549973"/>
                <a:ext cx="4885992" cy="261354"/>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00">
                    <a:solidFill>
                      <a:schemeClr val="bg1">
                        <a:lumMod val="50000"/>
                      </a:schemeClr>
                    </a:solidFill>
                    <a:cs typeface="+mn-ea"/>
                    <a:sym typeface="+mn-lt"/>
                  </a:rPr>
                  <a:t>print the presentation and make it into a film to be used in a wider field</a:t>
                </a:r>
                <a:endParaRPr lang="en-US" altLang="zh-CN" sz="1000">
                  <a:solidFill>
                    <a:schemeClr val="bg1">
                      <a:lumMod val="50000"/>
                    </a:schemeClr>
                  </a:solidFill>
                  <a:cs typeface="+mn-ea"/>
                  <a:sym typeface="+mn-lt"/>
                </a:endParaRPr>
              </a:p>
            </p:txBody>
          </p:sp>
        </p:grpSp>
        <p:sp>
          <p:nvSpPr>
            <p:cNvPr id="25" name="矩形 24"/>
            <p:cNvSpPr/>
            <p:nvPr/>
          </p:nvSpPr>
          <p:spPr>
            <a:xfrm>
              <a:off x="874713" y="609042"/>
              <a:ext cx="1370806" cy="139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mc:Choice xmlns:p14="http://schemas.microsoft.com/office/powerpoint/2010/main" Requires="p14">
      <p:transition advTm="3000" p14:dur="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p:cTn id="13" dur="500" fill="hold"/>
                                        <p:tgtEl>
                                          <p:spTgt spid="44"/>
                                        </p:tgtEl>
                                        <p:attrNameLst>
                                          <p:attrName>ppt_w</p:attrName>
                                        </p:attrNameLst>
                                      </p:cBhvr>
                                      <p:tavLst>
                                        <p:tav tm="0">
                                          <p:val>
                                            <p:fltVal val="0"/>
                                          </p:val>
                                        </p:tav>
                                        <p:tav tm="100000">
                                          <p:val>
                                            <p:strVal val="#ppt_w"/>
                                          </p:val>
                                        </p:tav>
                                      </p:tavLst>
                                    </p:anim>
                                    <p:anim calcmode="lin" valueType="num">
                                      <p:cBhvr>
                                        <p:cTn id="14" dur="500" fill="hold"/>
                                        <p:tgtEl>
                                          <p:spTgt spid="44"/>
                                        </p:tgtEl>
                                        <p:attrNameLst>
                                          <p:attrName>ppt_h</p:attrName>
                                        </p:attrNameLst>
                                      </p:cBhvr>
                                      <p:tavLst>
                                        <p:tav tm="0">
                                          <p:val>
                                            <p:fltVal val="0"/>
                                          </p:val>
                                        </p:tav>
                                        <p:tav tm="100000">
                                          <p:val>
                                            <p:strVal val="#ppt_h"/>
                                          </p:val>
                                        </p:tav>
                                      </p:tavLst>
                                    </p:anim>
                                    <p:animEffect transition="in" filter="fade">
                                      <p:cBhvr>
                                        <p:cTn id="15" dur="500"/>
                                        <p:tgtEl>
                                          <p:spTgt spid="4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p:cTn id="23" dur="500" fill="hold"/>
                                        <p:tgtEl>
                                          <p:spTgt spid="46"/>
                                        </p:tgtEl>
                                        <p:attrNameLst>
                                          <p:attrName>ppt_w</p:attrName>
                                        </p:attrNameLst>
                                      </p:cBhvr>
                                      <p:tavLst>
                                        <p:tav tm="0">
                                          <p:val>
                                            <p:fltVal val="0"/>
                                          </p:val>
                                        </p:tav>
                                        <p:tav tm="100000">
                                          <p:val>
                                            <p:strVal val="#ppt_w"/>
                                          </p:val>
                                        </p:tav>
                                      </p:tavLst>
                                    </p:anim>
                                    <p:anim calcmode="lin" valueType="num">
                                      <p:cBhvr>
                                        <p:cTn id="24" dur="500" fill="hold"/>
                                        <p:tgtEl>
                                          <p:spTgt spid="46"/>
                                        </p:tgtEl>
                                        <p:attrNameLst>
                                          <p:attrName>ppt_h</p:attrName>
                                        </p:attrNameLst>
                                      </p:cBhvr>
                                      <p:tavLst>
                                        <p:tav tm="0">
                                          <p:val>
                                            <p:fltVal val="0"/>
                                          </p:val>
                                        </p:tav>
                                        <p:tav tm="100000">
                                          <p:val>
                                            <p:strVal val="#ppt_h"/>
                                          </p:val>
                                        </p:tav>
                                      </p:tavLst>
                                    </p:anim>
                                    <p:animEffect transition="in" filter="fade">
                                      <p:cBhvr>
                                        <p:cTn id="25" dur="500"/>
                                        <p:tgtEl>
                                          <p:spTgt spid="46"/>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p:cTn id="28" dur="500" fill="hold"/>
                                        <p:tgtEl>
                                          <p:spTgt spid="47"/>
                                        </p:tgtEl>
                                        <p:attrNameLst>
                                          <p:attrName>ppt_w</p:attrName>
                                        </p:attrNameLst>
                                      </p:cBhvr>
                                      <p:tavLst>
                                        <p:tav tm="0">
                                          <p:val>
                                            <p:fltVal val="0"/>
                                          </p:val>
                                        </p:tav>
                                        <p:tav tm="100000">
                                          <p:val>
                                            <p:strVal val="#ppt_w"/>
                                          </p:val>
                                        </p:tav>
                                      </p:tavLst>
                                    </p:anim>
                                    <p:anim calcmode="lin" valueType="num">
                                      <p:cBhvr>
                                        <p:cTn id="29" dur="500" fill="hold"/>
                                        <p:tgtEl>
                                          <p:spTgt spid="47"/>
                                        </p:tgtEl>
                                        <p:attrNameLst>
                                          <p:attrName>ppt_h</p:attrName>
                                        </p:attrNameLst>
                                      </p:cBhvr>
                                      <p:tavLst>
                                        <p:tav tm="0">
                                          <p:val>
                                            <p:fltVal val="0"/>
                                          </p:val>
                                        </p:tav>
                                        <p:tav tm="100000">
                                          <p:val>
                                            <p:strVal val="#ppt_h"/>
                                          </p:val>
                                        </p:tav>
                                      </p:tavLst>
                                    </p:anim>
                                    <p:animEffect transition="in" filter="fade">
                                      <p:cBhvr>
                                        <p:cTn id="30" dur="500"/>
                                        <p:tgtEl>
                                          <p:spTgt spid="4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 calcmode="lin" valueType="num">
                                      <p:cBhvr>
                                        <p:cTn id="33" dur="500" fill="hold"/>
                                        <p:tgtEl>
                                          <p:spTgt spid="48"/>
                                        </p:tgtEl>
                                        <p:attrNameLst>
                                          <p:attrName>ppt_w</p:attrName>
                                        </p:attrNameLst>
                                      </p:cBhvr>
                                      <p:tavLst>
                                        <p:tav tm="0">
                                          <p:val>
                                            <p:fltVal val="0"/>
                                          </p:val>
                                        </p:tav>
                                        <p:tav tm="100000">
                                          <p:val>
                                            <p:strVal val="#ppt_w"/>
                                          </p:val>
                                        </p:tav>
                                      </p:tavLst>
                                    </p:anim>
                                    <p:anim calcmode="lin" valueType="num">
                                      <p:cBhvr>
                                        <p:cTn id="34" dur="500" fill="hold"/>
                                        <p:tgtEl>
                                          <p:spTgt spid="48"/>
                                        </p:tgtEl>
                                        <p:attrNameLst>
                                          <p:attrName>ppt_h</p:attrName>
                                        </p:attrNameLst>
                                      </p:cBhvr>
                                      <p:tavLst>
                                        <p:tav tm="0">
                                          <p:val>
                                            <p:fltVal val="0"/>
                                          </p:val>
                                        </p:tav>
                                        <p:tav tm="100000">
                                          <p:val>
                                            <p:strVal val="#ppt_h"/>
                                          </p:val>
                                        </p:tav>
                                      </p:tavLst>
                                    </p:anim>
                                    <p:animEffect transition="in" filter="fade">
                                      <p:cBhvr>
                                        <p:cTn id="35" dur="500"/>
                                        <p:tgtEl>
                                          <p:spTgt spid="48"/>
                                        </p:tgtEl>
                                      </p:cBhvr>
                                    </p:animEffect>
                                  </p:childTnLst>
                                </p:cTn>
                              </p:par>
                            </p:childTnLst>
                          </p:cTn>
                        </p:par>
                        <p:par>
                          <p:cTn id="36" fill="hold" nodeType="afterGroup">
                            <p:stCondLst>
                              <p:cond delay="1500"/>
                            </p:stCondLst>
                            <p:childTnLst>
                              <p:par>
                                <p:cTn id="37" presetID="22" presetClass="entr" presetSubtype="8" fill="hold"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left)">
                                      <p:cBhvr>
                                        <p:cTn id="39" dur="500"/>
                                        <p:tgtEl>
                                          <p:spTgt spid="49"/>
                                        </p:tgtEl>
                                      </p:cBhvr>
                                    </p:animEffect>
                                  </p:childTnLst>
                                </p:cTn>
                              </p:par>
                            </p:childTnLst>
                          </p:cTn>
                        </p:par>
                        <p:par>
                          <p:cTn id="40" fill="hold" nodeType="afterGroup">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1" name="组合 30"/>
          <p:cNvGrpSpPr/>
          <p:nvPr/>
        </p:nvGrpSpPr>
        <p:grpSpPr>
          <a:xfrm>
            <a:off x="941498" y="4187941"/>
            <a:ext cx="2115220" cy="1220554"/>
            <a:chOff x="6685961" y="2819082"/>
            <a:chExt cx="2115220" cy="1220554"/>
          </a:xfrm>
        </p:grpSpPr>
        <p:sp>
          <p:nvSpPr>
            <p:cNvPr id="32" name="矩形 31"/>
            <p:cNvSpPr/>
            <p:nvPr/>
          </p:nvSpPr>
          <p:spPr>
            <a:xfrm>
              <a:off x="6685961" y="3171706"/>
              <a:ext cx="2115220"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a:solidFill>
                    <a:schemeClr val="tx1">
                      <a:lumMod val="50000"/>
                      <a:lumOff val="50000"/>
                    </a:schemeClr>
                  </a:solidFill>
                  <a:cs typeface="+mn-ea"/>
                  <a:sym typeface="+mn-lt"/>
                </a:rPr>
                <a:t>用户可以在投影仪或者计算机上进行演示也可以将演示文稿打印出来</a:t>
              </a:r>
              <a:endParaRPr lang="zh-CN" altLang="en-US" sz="1400">
                <a:solidFill>
                  <a:schemeClr val="tx1">
                    <a:lumMod val="50000"/>
                    <a:lumOff val="50000"/>
                  </a:schemeClr>
                </a:solidFill>
                <a:cs typeface="+mn-ea"/>
                <a:sym typeface="+mn-lt"/>
              </a:endParaRPr>
            </a:p>
          </p:txBody>
        </p:sp>
        <p:sp>
          <p:nvSpPr>
            <p:cNvPr id="33" name="矩形 32"/>
            <p:cNvSpPr/>
            <p:nvPr/>
          </p:nvSpPr>
          <p:spPr>
            <a:xfrm>
              <a:off x="6788234" y="2819082"/>
              <a:ext cx="1910674" cy="4616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a:solidFill>
                    <a:srgbClr val="029676"/>
                  </a:solidFill>
                  <a:cs typeface="+mn-ea"/>
                  <a:sym typeface="+mn-lt"/>
                </a:rPr>
                <a:t>文字添加</a:t>
              </a:r>
              <a:endParaRPr lang="zh-CN" altLang="en-US" sz="2000" b="1">
                <a:solidFill>
                  <a:srgbClr val="029676"/>
                </a:solidFill>
                <a:cs typeface="+mn-ea"/>
                <a:sym typeface="+mn-lt"/>
              </a:endParaRPr>
            </a:p>
          </p:txBody>
        </p:sp>
      </p:grpSp>
      <p:grpSp>
        <p:nvGrpSpPr>
          <p:cNvPr id="34" name="组合 33"/>
          <p:cNvGrpSpPr/>
          <p:nvPr/>
        </p:nvGrpSpPr>
        <p:grpSpPr>
          <a:xfrm>
            <a:off x="3672759" y="4187941"/>
            <a:ext cx="2115220" cy="1220554"/>
            <a:chOff x="6685961" y="2819082"/>
            <a:chExt cx="2115220" cy="1220554"/>
          </a:xfrm>
        </p:grpSpPr>
        <p:sp>
          <p:nvSpPr>
            <p:cNvPr id="35" name="矩形 34"/>
            <p:cNvSpPr/>
            <p:nvPr/>
          </p:nvSpPr>
          <p:spPr>
            <a:xfrm>
              <a:off x="6685961" y="3171706"/>
              <a:ext cx="2115220"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a:solidFill>
                    <a:schemeClr val="tx1">
                      <a:lumMod val="50000"/>
                      <a:lumOff val="50000"/>
                    </a:schemeClr>
                  </a:solidFill>
                  <a:cs typeface="+mn-ea"/>
                  <a:sym typeface="+mn-lt"/>
                </a:rPr>
                <a:t>用户可以在投影仪或者计算机上进行演示也可以将演示文稿打印出来</a:t>
              </a:r>
              <a:endParaRPr lang="zh-CN" altLang="en-US" sz="1400">
                <a:solidFill>
                  <a:schemeClr val="tx1">
                    <a:lumMod val="50000"/>
                    <a:lumOff val="50000"/>
                  </a:schemeClr>
                </a:solidFill>
                <a:cs typeface="+mn-ea"/>
                <a:sym typeface="+mn-lt"/>
              </a:endParaRPr>
            </a:p>
          </p:txBody>
        </p:sp>
        <p:sp>
          <p:nvSpPr>
            <p:cNvPr id="36" name="矩形 35"/>
            <p:cNvSpPr/>
            <p:nvPr/>
          </p:nvSpPr>
          <p:spPr>
            <a:xfrm>
              <a:off x="6788234" y="2819082"/>
              <a:ext cx="1910674" cy="43037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a:solidFill>
                    <a:srgbClr val="029676"/>
                  </a:solidFill>
                  <a:cs typeface="+mn-ea"/>
                  <a:sym typeface="+mn-lt"/>
                </a:rPr>
                <a:t>文字添加</a:t>
              </a:r>
              <a:endParaRPr lang="zh-CN" altLang="en-US" sz="2000" b="1">
                <a:solidFill>
                  <a:srgbClr val="029676"/>
                </a:solidFill>
                <a:cs typeface="+mn-ea"/>
                <a:sym typeface="+mn-lt"/>
              </a:endParaRPr>
            </a:p>
          </p:txBody>
        </p:sp>
      </p:grpSp>
      <p:grpSp>
        <p:nvGrpSpPr>
          <p:cNvPr id="37" name="组合 36"/>
          <p:cNvGrpSpPr/>
          <p:nvPr/>
        </p:nvGrpSpPr>
        <p:grpSpPr>
          <a:xfrm>
            <a:off x="6404019" y="4187941"/>
            <a:ext cx="2115220" cy="1220554"/>
            <a:chOff x="6685961" y="2819082"/>
            <a:chExt cx="2115220" cy="1220554"/>
          </a:xfrm>
        </p:grpSpPr>
        <p:sp>
          <p:nvSpPr>
            <p:cNvPr id="38" name="矩形 37"/>
            <p:cNvSpPr/>
            <p:nvPr/>
          </p:nvSpPr>
          <p:spPr>
            <a:xfrm>
              <a:off x="6685961" y="3171706"/>
              <a:ext cx="2115220"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a:solidFill>
                    <a:schemeClr val="tx1">
                      <a:lumMod val="50000"/>
                      <a:lumOff val="50000"/>
                    </a:schemeClr>
                  </a:solidFill>
                  <a:cs typeface="+mn-ea"/>
                  <a:sym typeface="+mn-lt"/>
                </a:rPr>
                <a:t>用户可以在投影仪或者计算机上进行演示也可以将演示文稿打印出来</a:t>
              </a:r>
              <a:endParaRPr lang="zh-CN" altLang="en-US" sz="1400">
                <a:solidFill>
                  <a:schemeClr val="tx1">
                    <a:lumMod val="50000"/>
                    <a:lumOff val="50000"/>
                  </a:schemeClr>
                </a:solidFill>
                <a:cs typeface="+mn-ea"/>
                <a:sym typeface="+mn-lt"/>
              </a:endParaRPr>
            </a:p>
          </p:txBody>
        </p:sp>
        <p:sp>
          <p:nvSpPr>
            <p:cNvPr id="39" name="矩形 38"/>
            <p:cNvSpPr/>
            <p:nvPr/>
          </p:nvSpPr>
          <p:spPr>
            <a:xfrm>
              <a:off x="6788234" y="2819082"/>
              <a:ext cx="1910674" cy="43037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a:solidFill>
                    <a:srgbClr val="029676"/>
                  </a:solidFill>
                  <a:cs typeface="+mn-ea"/>
                  <a:sym typeface="+mn-lt"/>
                </a:rPr>
                <a:t>文字添加</a:t>
              </a:r>
              <a:endParaRPr lang="zh-CN" altLang="en-US" sz="2000" b="1">
                <a:solidFill>
                  <a:srgbClr val="029676"/>
                </a:solidFill>
                <a:cs typeface="+mn-ea"/>
                <a:sym typeface="+mn-lt"/>
              </a:endParaRPr>
            </a:p>
          </p:txBody>
        </p:sp>
      </p:grpSp>
      <p:grpSp>
        <p:nvGrpSpPr>
          <p:cNvPr id="40" name="组合 39"/>
          <p:cNvGrpSpPr/>
          <p:nvPr/>
        </p:nvGrpSpPr>
        <p:grpSpPr>
          <a:xfrm>
            <a:off x="9135281" y="4187941"/>
            <a:ext cx="2115220" cy="1220554"/>
            <a:chOff x="6685961" y="2819082"/>
            <a:chExt cx="2115220" cy="1220554"/>
          </a:xfrm>
        </p:grpSpPr>
        <p:sp>
          <p:nvSpPr>
            <p:cNvPr id="41" name="矩形 40"/>
            <p:cNvSpPr/>
            <p:nvPr/>
          </p:nvSpPr>
          <p:spPr>
            <a:xfrm>
              <a:off x="6685961" y="3171706"/>
              <a:ext cx="2115220"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a:solidFill>
                    <a:schemeClr val="tx1">
                      <a:lumMod val="50000"/>
                      <a:lumOff val="50000"/>
                    </a:schemeClr>
                  </a:solidFill>
                  <a:cs typeface="+mn-ea"/>
                  <a:sym typeface="+mn-lt"/>
                </a:rPr>
                <a:t>用户可以在投影仪或者计算机上进行演示也可以将演示文稿打印出来</a:t>
              </a:r>
              <a:endParaRPr lang="zh-CN" altLang="en-US" sz="1400">
                <a:solidFill>
                  <a:schemeClr val="tx1">
                    <a:lumMod val="50000"/>
                    <a:lumOff val="50000"/>
                  </a:schemeClr>
                </a:solidFill>
                <a:cs typeface="+mn-ea"/>
                <a:sym typeface="+mn-lt"/>
              </a:endParaRPr>
            </a:p>
          </p:txBody>
        </p:sp>
        <p:sp>
          <p:nvSpPr>
            <p:cNvPr id="42" name="矩形 41"/>
            <p:cNvSpPr/>
            <p:nvPr/>
          </p:nvSpPr>
          <p:spPr>
            <a:xfrm>
              <a:off x="6788234" y="2819082"/>
              <a:ext cx="1910674" cy="43037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a:solidFill>
                    <a:schemeClr val="tx1">
                      <a:lumMod val="75000"/>
                      <a:lumOff val="25000"/>
                    </a:schemeClr>
                  </a:solidFill>
                  <a:cs typeface="+mn-ea"/>
                  <a:sym typeface="+mn-lt"/>
                </a:rPr>
                <a:t>文字添加</a:t>
              </a:r>
              <a:endParaRPr lang="zh-CN" altLang="en-US" sz="2000" b="1">
                <a:solidFill>
                  <a:schemeClr val="tx1">
                    <a:lumMod val="75000"/>
                    <a:lumOff val="25000"/>
                  </a:schemeClr>
                </a:solidFill>
                <a:cs typeface="+mn-ea"/>
                <a:sym typeface="+mn-lt"/>
              </a:endParaRPr>
            </a:p>
          </p:txBody>
        </p:sp>
      </p:grpSp>
      <p:grpSp>
        <p:nvGrpSpPr>
          <p:cNvPr id="47" name="组合 46"/>
          <p:cNvGrpSpPr/>
          <p:nvPr/>
        </p:nvGrpSpPr>
        <p:grpSpPr>
          <a:xfrm>
            <a:off x="1230153" y="2118087"/>
            <a:ext cx="1537911" cy="1537911"/>
            <a:chOff x="1230153" y="2118087"/>
            <a:chExt cx="1537911" cy="1537911"/>
          </a:xfrm>
        </p:grpSpPr>
        <p:sp>
          <p:nvSpPr>
            <p:cNvPr id="4" name="Oval 1"/>
            <p:cNvSpPr/>
            <p:nvPr/>
          </p:nvSpPr>
          <p:spPr>
            <a:xfrm>
              <a:off x="1341310" y="2229244"/>
              <a:ext cx="1315597" cy="1315597"/>
            </a:xfrm>
            <a:prstGeom prst="ellipse">
              <a:avLst/>
            </a:prstGeom>
            <a:noFill/>
            <a:ln w="127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en-US" sz="2000">
                <a:solidFill>
                  <a:srgbClr val="029676"/>
                </a:solidFill>
                <a:cs typeface="+mn-ea"/>
                <a:sym typeface="+mn-lt"/>
              </a:endParaRPr>
            </a:p>
          </p:txBody>
        </p:sp>
        <p:sp>
          <p:nvSpPr>
            <p:cNvPr id="5" name="Arc 2"/>
            <p:cNvSpPr/>
            <p:nvPr/>
          </p:nvSpPr>
          <p:spPr>
            <a:xfrm>
              <a:off x="1230153" y="2118087"/>
              <a:ext cx="1537911" cy="1537911"/>
            </a:xfrm>
            <a:prstGeom prst="arc">
              <a:avLst>
                <a:gd name="adj1" fmla="val 16200000"/>
                <a:gd name="adj2" fmla="val 10960510"/>
              </a:avLst>
            </a:prstGeom>
            <a:noFill/>
            <a:ln w="127000">
              <a:solidFill>
                <a:srgbClr val="02967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029676"/>
                </a:solidFill>
                <a:cs typeface="+mn-ea"/>
                <a:sym typeface="+mn-lt"/>
              </a:endParaRPr>
            </a:p>
          </p:txBody>
        </p:sp>
        <p:sp>
          <p:nvSpPr>
            <p:cNvPr id="43" name="矩形 42"/>
            <p:cNvSpPr/>
            <p:nvPr/>
          </p:nvSpPr>
          <p:spPr>
            <a:xfrm>
              <a:off x="1574502" y="2569277"/>
              <a:ext cx="841320" cy="1082669"/>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800" b="1">
                  <a:solidFill>
                    <a:srgbClr val="029676"/>
                  </a:solidFill>
                  <a:cs typeface="+mn-ea"/>
                  <a:sym typeface="+mn-lt"/>
                </a:rPr>
                <a:t>70%</a:t>
              </a:r>
              <a:endParaRPr lang="zh-CN" altLang="en-US" sz="2800" b="1">
                <a:solidFill>
                  <a:srgbClr val="029676"/>
                </a:solidFill>
                <a:cs typeface="+mn-ea"/>
                <a:sym typeface="+mn-lt"/>
              </a:endParaRPr>
            </a:p>
          </p:txBody>
        </p:sp>
      </p:grpSp>
      <p:grpSp>
        <p:nvGrpSpPr>
          <p:cNvPr id="48" name="组合 47"/>
          <p:cNvGrpSpPr/>
          <p:nvPr/>
        </p:nvGrpSpPr>
        <p:grpSpPr>
          <a:xfrm>
            <a:off x="3961414" y="2108835"/>
            <a:ext cx="1537911" cy="1543111"/>
            <a:chOff x="3961414" y="2108835"/>
            <a:chExt cx="1537911" cy="1543111"/>
          </a:xfrm>
        </p:grpSpPr>
        <p:sp>
          <p:nvSpPr>
            <p:cNvPr id="6" name="Oval 3"/>
            <p:cNvSpPr/>
            <p:nvPr/>
          </p:nvSpPr>
          <p:spPr>
            <a:xfrm>
              <a:off x="4072571" y="2219992"/>
              <a:ext cx="1315597" cy="1315597"/>
            </a:xfrm>
            <a:prstGeom prst="ellipse">
              <a:avLst/>
            </a:prstGeom>
            <a:noFill/>
            <a:ln w="127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en-US" sz="2000">
                <a:solidFill>
                  <a:srgbClr val="029676"/>
                </a:solidFill>
                <a:cs typeface="+mn-ea"/>
                <a:sym typeface="+mn-lt"/>
              </a:endParaRPr>
            </a:p>
          </p:txBody>
        </p:sp>
        <p:sp>
          <p:nvSpPr>
            <p:cNvPr id="7" name="Arc 4"/>
            <p:cNvSpPr/>
            <p:nvPr/>
          </p:nvSpPr>
          <p:spPr>
            <a:xfrm>
              <a:off x="3961414" y="2108835"/>
              <a:ext cx="1537911" cy="1537911"/>
            </a:xfrm>
            <a:prstGeom prst="arc">
              <a:avLst>
                <a:gd name="adj1" fmla="val 16200000"/>
                <a:gd name="adj2" fmla="val 2367902"/>
              </a:avLst>
            </a:prstGeom>
            <a:noFill/>
            <a:ln w="127000">
              <a:solidFill>
                <a:srgbClr val="02967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029676"/>
                </a:solidFill>
                <a:cs typeface="+mn-ea"/>
                <a:sym typeface="+mn-lt"/>
              </a:endParaRPr>
            </a:p>
          </p:txBody>
        </p:sp>
        <p:sp>
          <p:nvSpPr>
            <p:cNvPr id="44" name="矩形 43"/>
            <p:cNvSpPr/>
            <p:nvPr/>
          </p:nvSpPr>
          <p:spPr>
            <a:xfrm>
              <a:off x="4309709" y="2569277"/>
              <a:ext cx="841320" cy="1082669"/>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800" b="1">
                  <a:solidFill>
                    <a:srgbClr val="029676"/>
                  </a:solidFill>
                  <a:cs typeface="+mn-ea"/>
                  <a:sym typeface="+mn-lt"/>
                </a:rPr>
                <a:t>40%</a:t>
              </a:r>
              <a:endParaRPr lang="zh-CN" altLang="en-US" sz="2800" b="1">
                <a:solidFill>
                  <a:srgbClr val="029676"/>
                </a:solidFill>
                <a:cs typeface="+mn-ea"/>
                <a:sym typeface="+mn-lt"/>
              </a:endParaRPr>
            </a:p>
          </p:txBody>
        </p:sp>
      </p:grpSp>
      <p:grpSp>
        <p:nvGrpSpPr>
          <p:cNvPr id="49" name="组合 48"/>
          <p:cNvGrpSpPr/>
          <p:nvPr/>
        </p:nvGrpSpPr>
        <p:grpSpPr>
          <a:xfrm>
            <a:off x="6692675" y="2118087"/>
            <a:ext cx="1537911" cy="1577652"/>
            <a:chOff x="6692675" y="2118087"/>
            <a:chExt cx="1537911" cy="1577652"/>
          </a:xfrm>
        </p:grpSpPr>
        <p:sp>
          <p:nvSpPr>
            <p:cNvPr id="8" name="Oval 5"/>
            <p:cNvSpPr/>
            <p:nvPr/>
          </p:nvSpPr>
          <p:spPr>
            <a:xfrm>
              <a:off x="6803831" y="2229244"/>
              <a:ext cx="1315597" cy="1315597"/>
            </a:xfrm>
            <a:prstGeom prst="ellipse">
              <a:avLst/>
            </a:prstGeom>
            <a:noFill/>
            <a:ln w="127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en-US" sz="2000">
                <a:solidFill>
                  <a:schemeClr val="tx2">
                    <a:lumMod val="75000"/>
                  </a:schemeClr>
                </a:solidFill>
                <a:cs typeface="+mn-ea"/>
                <a:sym typeface="+mn-lt"/>
              </a:endParaRPr>
            </a:p>
          </p:txBody>
        </p:sp>
        <p:sp>
          <p:nvSpPr>
            <p:cNvPr id="9" name="Arc 6"/>
            <p:cNvSpPr/>
            <p:nvPr/>
          </p:nvSpPr>
          <p:spPr>
            <a:xfrm>
              <a:off x="6692675" y="2118087"/>
              <a:ext cx="1537911" cy="1537911"/>
            </a:xfrm>
            <a:prstGeom prst="arc">
              <a:avLst>
                <a:gd name="adj1" fmla="val 16200000"/>
                <a:gd name="adj2" fmla="val 13327544"/>
              </a:avLst>
            </a:prstGeom>
            <a:noFill/>
            <a:ln w="127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5" name="矩形 44"/>
            <p:cNvSpPr/>
            <p:nvPr/>
          </p:nvSpPr>
          <p:spPr>
            <a:xfrm>
              <a:off x="7040969" y="2569277"/>
              <a:ext cx="841320" cy="1126462"/>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800" b="1">
                  <a:solidFill>
                    <a:schemeClr val="accent3"/>
                  </a:solidFill>
                  <a:cs typeface="+mn-ea"/>
                  <a:sym typeface="+mn-lt"/>
                </a:rPr>
                <a:t>80%</a:t>
              </a:r>
              <a:endParaRPr lang="zh-CN" altLang="en-US" sz="2800" b="1">
                <a:solidFill>
                  <a:schemeClr val="accent3"/>
                </a:solidFill>
                <a:cs typeface="+mn-ea"/>
                <a:sym typeface="+mn-lt"/>
              </a:endParaRPr>
            </a:p>
          </p:txBody>
        </p:sp>
      </p:grpSp>
      <p:grpSp>
        <p:nvGrpSpPr>
          <p:cNvPr id="50" name="组合 49"/>
          <p:cNvGrpSpPr/>
          <p:nvPr/>
        </p:nvGrpSpPr>
        <p:grpSpPr>
          <a:xfrm>
            <a:off x="9423936" y="2126794"/>
            <a:ext cx="1537911" cy="1568945"/>
            <a:chOff x="9423936" y="2126794"/>
            <a:chExt cx="1537911" cy="1568945"/>
          </a:xfrm>
        </p:grpSpPr>
        <p:sp>
          <p:nvSpPr>
            <p:cNvPr id="10" name="Oval 7"/>
            <p:cNvSpPr/>
            <p:nvPr/>
          </p:nvSpPr>
          <p:spPr>
            <a:xfrm>
              <a:off x="9535093" y="2237951"/>
              <a:ext cx="1315597" cy="1315597"/>
            </a:xfrm>
            <a:prstGeom prst="ellipse">
              <a:avLst/>
            </a:prstGeom>
            <a:noFill/>
            <a:ln w="127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en-US" sz="2000">
                <a:solidFill>
                  <a:schemeClr val="tx2">
                    <a:lumMod val="75000"/>
                  </a:schemeClr>
                </a:solidFill>
                <a:cs typeface="+mn-ea"/>
                <a:sym typeface="+mn-lt"/>
              </a:endParaRPr>
            </a:p>
          </p:txBody>
        </p:sp>
        <p:sp>
          <p:nvSpPr>
            <p:cNvPr id="11" name="Arc 8"/>
            <p:cNvSpPr/>
            <p:nvPr/>
          </p:nvSpPr>
          <p:spPr>
            <a:xfrm>
              <a:off x="9423936" y="2126794"/>
              <a:ext cx="1537911" cy="1537911"/>
            </a:xfrm>
            <a:prstGeom prst="arc">
              <a:avLst>
                <a:gd name="adj1" fmla="val 16200000"/>
                <a:gd name="adj2" fmla="val 8018721"/>
              </a:avLst>
            </a:prstGeom>
            <a:noFill/>
            <a:ln w="1270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6" name="矩形 45"/>
            <p:cNvSpPr/>
            <p:nvPr/>
          </p:nvSpPr>
          <p:spPr>
            <a:xfrm>
              <a:off x="9772231" y="2569277"/>
              <a:ext cx="841320" cy="1126462"/>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800" b="1">
                  <a:solidFill>
                    <a:schemeClr val="tx1">
                      <a:lumMod val="65000"/>
                      <a:lumOff val="35000"/>
                    </a:schemeClr>
                  </a:solidFill>
                  <a:cs typeface="+mn-ea"/>
                  <a:sym typeface="+mn-lt"/>
                </a:rPr>
                <a:t>60%</a:t>
              </a:r>
              <a:endParaRPr lang="zh-CN" altLang="en-US" sz="2800" b="1">
                <a:solidFill>
                  <a:schemeClr val="tx1">
                    <a:lumMod val="65000"/>
                    <a:lumOff val="35000"/>
                  </a:schemeClr>
                </a:solidFill>
                <a:cs typeface="+mn-ea"/>
                <a:sym typeface="+mn-lt"/>
              </a:endParaRPr>
            </a:p>
          </p:txBody>
        </p:sp>
      </p:grpSp>
      <p:grpSp>
        <p:nvGrpSpPr>
          <p:cNvPr id="51" name="组合 50"/>
          <p:cNvGrpSpPr/>
          <p:nvPr/>
        </p:nvGrpSpPr>
        <p:grpSpPr>
          <a:xfrm>
            <a:off x="787654" y="609042"/>
            <a:ext cx="7921292" cy="686733"/>
            <a:chOff x="787654" y="609042"/>
            <a:chExt cx="7921292" cy="686733"/>
          </a:xfrm>
        </p:grpSpPr>
        <p:grpSp>
          <p:nvGrpSpPr>
            <p:cNvPr id="52" name="组合 51"/>
            <p:cNvGrpSpPr/>
            <p:nvPr/>
          </p:nvGrpSpPr>
          <p:grpSpPr>
            <a:xfrm>
              <a:off x="787654" y="772555"/>
              <a:ext cx="7921292" cy="523220"/>
              <a:chOff x="1518453" y="330611"/>
              <a:chExt cx="7921292" cy="523220"/>
            </a:xfrm>
          </p:grpSpPr>
          <p:sp>
            <p:nvSpPr>
              <p:cNvPr id="54" name="文本框 53"/>
              <p:cNvSpPr txBox="1"/>
              <p:nvPr/>
            </p:nvSpPr>
            <p:spPr>
              <a:xfrm>
                <a:off x="1518453" y="330611"/>
                <a:ext cx="4475526" cy="523220"/>
              </a:xfrm>
              <a:prstGeom prst="rect">
                <a:avLst/>
              </a:prstGeom>
              <a:noFill/>
            </p:spPr>
            <p:txBody>
              <a:bodyPr wrap="square" rtlCol="0">
                <a:spAutoFit/>
                <a:scene3d>
                  <a:camera prst="orthographicFront"/>
                  <a:lightRig rig="threePt" dir="t"/>
                </a:scene3d>
                <a:sp3d contourW="12700"/>
              </a:bodyPr>
              <a:lstStyle/>
              <a:p>
                <a:r>
                  <a:rPr lang="zh-CN" altLang="en-US" sz="2800" b="1">
                    <a:solidFill>
                      <a:schemeClr val="tx1">
                        <a:lumMod val="75000"/>
                        <a:lumOff val="25000"/>
                      </a:schemeClr>
                    </a:solidFill>
                    <a:cs typeface="+mn-ea"/>
                    <a:sym typeface="+mn-lt"/>
                  </a:rPr>
                  <a:t>标题文字添加此处</a:t>
                </a:r>
                <a:endParaRPr lang="zh-CN" altLang="en-US" sz="2800" b="1">
                  <a:solidFill>
                    <a:schemeClr val="tx1">
                      <a:lumMod val="75000"/>
                      <a:lumOff val="25000"/>
                    </a:schemeClr>
                  </a:solidFill>
                  <a:cs typeface="+mn-ea"/>
                  <a:sym typeface="+mn-lt"/>
                </a:endParaRPr>
              </a:p>
            </p:txBody>
          </p:sp>
          <p:sp>
            <p:nvSpPr>
              <p:cNvPr id="55" name="文本框 54"/>
              <p:cNvSpPr txBox="1"/>
              <p:nvPr/>
            </p:nvSpPr>
            <p:spPr>
              <a:xfrm>
                <a:off x="4553753" y="549973"/>
                <a:ext cx="4885992" cy="261354"/>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00">
                    <a:solidFill>
                      <a:schemeClr val="bg1">
                        <a:lumMod val="50000"/>
                      </a:schemeClr>
                    </a:solidFill>
                    <a:cs typeface="+mn-ea"/>
                    <a:sym typeface="+mn-lt"/>
                  </a:rPr>
                  <a:t>print the presentation and make it into a film to be used in a wider field</a:t>
                </a:r>
                <a:endParaRPr lang="en-US" altLang="zh-CN" sz="1000">
                  <a:solidFill>
                    <a:schemeClr val="bg1">
                      <a:lumMod val="50000"/>
                    </a:schemeClr>
                  </a:solidFill>
                  <a:cs typeface="+mn-ea"/>
                  <a:sym typeface="+mn-lt"/>
                </a:endParaRPr>
              </a:p>
            </p:txBody>
          </p:sp>
        </p:grpSp>
        <p:sp>
          <p:nvSpPr>
            <p:cNvPr id="53" name="矩形 52"/>
            <p:cNvSpPr/>
            <p:nvPr/>
          </p:nvSpPr>
          <p:spPr>
            <a:xfrm>
              <a:off x="874713" y="609042"/>
              <a:ext cx="1370806" cy="139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mc:Choice xmlns:p14="http://schemas.microsoft.com/office/powerpoint/2010/main" Requires="p14">
      <p:transition advTm="3000" p14:dur="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heel(1)">
                                      <p:cBhvr>
                                        <p:cTn id="7" dur="2000"/>
                                        <p:tgtEl>
                                          <p:spTgt spid="47"/>
                                        </p:tgtEl>
                                      </p:cBhvr>
                                    </p:animEffect>
                                  </p:childTnLst>
                                </p:cTn>
                              </p:par>
                              <p:par>
                                <p:cTn id="8" presetID="21" presetClass="entr" presetSubtype="1"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heel(1)">
                                      <p:cBhvr>
                                        <p:cTn id="10" dur="2000"/>
                                        <p:tgtEl>
                                          <p:spTgt spid="48"/>
                                        </p:tgtEl>
                                      </p:cBhvr>
                                    </p:animEffect>
                                  </p:childTnLst>
                                </p:cTn>
                              </p:par>
                              <p:par>
                                <p:cTn id="11" presetID="21" presetClass="entr" presetSubtype="1"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heel(1)">
                                      <p:cBhvr>
                                        <p:cTn id="13" dur="2000"/>
                                        <p:tgtEl>
                                          <p:spTgt spid="49"/>
                                        </p:tgtEl>
                                      </p:cBhvr>
                                    </p:animEffect>
                                  </p:childTnLst>
                                </p:cTn>
                              </p:par>
                              <p:par>
                                <p:cTn id="14" presetID="21" presetClass="entr" presetSubtype="1"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wheel(1)">
                                      <p:cBhvr>
                                        <p:cTn id="16" dur="2000"/>
                                        <p:tgtEl>
                                          <p:spTgt spid="50"/>
                                        </p:tgtEl>
                                      </p:cBhvr>
                                    </p:animEffect>
                                  </p:childTnLst>
                                </p:cTn>
                              </p:par>
                            </p:childTnLst>
                          </p:cTn>
                        </p:par>
                        <p:par>
                          <p:cTn id="17" fill="hold" nodeType="afterGroup">
                            <p:stCondLst>
                              <p:cond delay="2000"/>
                            </p:stCondLst>
                            <p:childTnLst>
                              <p:par>
                                <p:cTn id="18" presetID="14" presetClass="entr" presetSubtype="10"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randombar(horizontal)">
                                      <p:cBhvr>
                                        <p:cTn id="20" dur="500"/>
                                        <p:tgtEl>
                                          <p:spTgt spid="31"/>
                                        </p:tgtEl>
                                      </p:cBhvr>
                                    </p:animEffect>
                                  </p:childTnLst>
                                </p:cTn>
                              </p:par>
                            </p:childTnLst>
                          </p:cTn>
                        </p:par>
                        <p:par>
                          <p:cTn id="21" fill="hold" nodeType="afterGroup">
                            <p:stCondLst>
                              <p:cond delay="2500"/>
                            </p:stCondLst>
                            <p:childTnLst>
                              <p:par>
                                <p:cTn id="22" presetID="14" presetClass="entr" presetSubtype="10"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randombar(horizontal)">
                                      <p:cBhvr>
                                        <p:cTn id="24" dur="500"/>
                                        <p:tgtEl>
                                          <p:spTgt spid="34"/>
                                        </p:tgtEl>
                                      </p:cBhvr>
                                    </p:animEffect>
                                  </p:childTnLst>
                                </p:cTn>
                              </p:par>
                            </p:childTnLst>
                          </p:cTn>
                        </p:par>
                        <p:par>
                          <p:cTn id="25" fill="hold" nodeType="afterGroup">
                            <p:stCondLst>
                              <p:cond delay="3000"/>
                            </p:stCondLst>
                            <p:childTnLst>
                              <p:par>
                                <p:cTn id="26" presetID="14" presetClass="entr" presetSubtype="10"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randombar(horizontal)">
                                      <p:cBhvr>
                                        <p:cTn id="28" dur="500"/>
                                        <p:tgtEl>
                                          <p:spTgt spid="37"/>
                                        </p:tgtEl>
                                      </p:cBhvr>
                                    </p:animEffect>
                                  </p:childTnLst>
                                </p:cTn>
                              </p:par>
                            </p:childTnLst>
                          </p:cTn>
                        </p:par>
                        <p:par>
                          <p:cTn id="29" fill="hold" nodeType="afterGroup">
                            <p:stCondLst>
                              <p:cond delay="3500"/>
                            </p:stCondLst>
                            <p:childTnLst>
                              <p:par>
                                <p:cTn id="30" presetID="14" presetClass="entr" presetSubtype="10"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randombar(horizontal)">
                                      <p:cBhvr>
                                        <p:cTn id="3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椭圆 1"/>
          <p:cNvSpPr/>
          <p:nvPr/>
        </p:nvSpPr>
        <p:spPr>
          <a:xfrm>
            <a:off x="1816100" y="1841500"/>
            <a:ext cx="3175000" cy="3175000"/>
          </a:xfrm>
          <a:prstGeom prst="ellipse">
            <a:avLst/>
          </a:prstGeom>
          <a:solidFill>
            <a:srgbClr val="029676"/>
          </a:solidFill>
          <a:ln>
            <a:noFill/>
          </a:ln>
          <a:effectLst>
            <a:outerShdw blurRad="4064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 name="直接连接符 3"/>
          <p:cNvCxnSpPr/>
          <p:nvPr/>
        </p:nvCxnSpPr>
        <p:spPr>
          <a:xfrm flipH="1">
            <a:off x="3594100" y="1079500"/>
            <a:ext cx="620714" cy="620713"/>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3984627" y="1496219"/>
            <a:ext cx="230186" cy="2301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3079750" y="5133974"/>
            <a:ext cx="620714" cy="620713"/>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3003550" y="5145087"/>
            <a:ext cx="230186" cy="2301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5799376" y="1650206"/>
            <a:ext cx="4843224" cy="646213"/>
            <a:chOff x="3797607" y="424476"/>
            <a:chExt cx="3807891" cy="646213"/>
          </a:xfrm>
        </p:grpSpPr>
        <p:sp>
          <p:nvSpPr>
            <p:cNvPr id="12" name="文本框 11"/>
            <p:cNvSpPr txBox="1"/>
            <p:nvPr/>
          </p:nvSpPr>
          <p:spPr>
            <a:xfrm>
              <a:off x="3797608" y="424476"/>
              <a:ext cx="2262544" cy="523220"/>
            </a:xfrm>
            <a:prstGeom prst="rect">
              <a:avLst/>
            </a:prstGeom>
            <a:noFill/>
          </p:spPr>
          <p:txBody>
            <a:bodyPr wrap="none" rtlCol="0">
              <a:spAutoFit/>
              <a:scene3d>
                <a:camera prst="orthographicFront"/>
                <a:lightRig rig="threePt" dir="t"/>
              </a:scene3d>
              <a:sp3d contourW="12700"/>
            </a:bodyPr>
            <a:lstStyle/>
            <a:p>
              <a:r>
                <a:rPr lang="en-US" altLang="zh-CN" sz="2800" b="1" i="1">
                  <a:solidFill>
                    <a:schemeClr val="tx1">
                      <a:lumMod val="75000"/>
                      <a:lumOff val="25000"/>
                    </a:schemeClr>
                  </a:solidFill>
                  <a:cs typeface="+mn-ea"/>
                  <a:sym typeface="+mn-lt"/>
                </a:rPr>
                <a:t>1 . </a:t>
              </a:r>
              <a:r>
                <a:rPr lang="zh-CN" altLang="en-US" sz="2800" b="1">
                  <a:solidFill>
                    <a:schemeClr val="tx1">
                      <a:lumMod val="75000"/>
                      <a:lumOff val="25000"/>
                    </a:schemeClr>
                  </a:solidFill>
                  <a:cs typeface="+mn-ea"/>
                  <a:sym typeface="+mn-lt"/>
                </a:rPr>
                <a:t>标题文字添加</a:t>
              </a:r>
              <a:endParaRPr lang="zh-CN" altLang="en-US" sz="2800" b="1">
                <a:solidFill>
                  <a:schemeClr val="tx1">
                    <a:lumMod val="75000"/>
                    <a:lumOff val="25000"/>
                  </a:schemeClr>
                </a:solidFill>
                <a:cs typeface="+mn-ea"/>
                <a:sym typeface="+mn-lt"/>
              </a:endParaRPr>
            </a:p>
          </p:txBody>
        </p:sp>
        <p:sp>
          <p:nvSpPr>
            <p:cNvPr id="13" name="文本框 12"/>
            <p:cNvSpPr txBox="1"/>
            <p:nvPr/>
          </p:nvSpPr>
          <p:spPr>
            <a:xfrm>
              <a:off x="3797607" y="802282"/>
              <a:ext cx="3807891" cy="26840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100">
                  <a:solidFill>
                    <a:schemeClr val="tx1">
                      <a:lumMod val="75000"/>
                      <a:lumOff val="25000"/>
                    </a:schemeClr>
                  </a:solidFill>
                  <a:cs typeface="+mn-ea"/>
                  <a:sym typeface="+mn-lt"/>
                </a:rPr>
                <a:t>The user can demonstrate on a projector or computer</a:t>
              </a:r>
              <a:endParaRPr lang="en-US" altLang="zh-CN" sz="1100">
                <a:solidFill>
                  <a:schemeClr val="tx1">
                    <a:lumMod val="75000"/>
                    <a:lumOff val="25000"/>
                  </a:schemeClr>
                </a:solidFill>
                <a:cs typeface="+mn-ea"/>
                <a:sym typeface="+mn-lt"/>
              </a:endParaRPr>
            </a:p>
          </p:txBody>
        </p:sp>
      </p:grpSp>
      <p:grpSp>
        <p:nvGrpSpPr>
          <p:cNvPr id="14" name="组合 13"/>
          <p:cNvGrpSpPr/>
          <p:nvPr/>
        </p:nvGrpSpPr>
        <p:grpSpPr>
          <a:xfrm>
            <a:off x="5799376" y="2677991"/>
            <a:ext cx="4843224" cy="646213"/>
            <a:chOff x="3797607" y="424476"/>
            <a:chExt cx="3807891" cy="646213"/>
          </a:xfrm>
        </p:grpSpPr>
        <p:sp>
          <p:nvSpPr>
            <p:cNvPr id="15" name="文本框 14"/>
            <p:cNvSpPr txBox="1"/>
            <p:nvPr/>
          </p:nvSpPr>
          <p:spPr>
            <a:xfrm>
              <a:off x="3797608" y="424476"/>
              <a:ext cx="2262544" cy="523220"/>
            </a:xfrm>
            <a:prstGeom prst="rect">
              <a:avLst/>
            </a:prstGeom>
            <a:noFill/>
          </p:spPr>
          <p:txBody>
            <a:bodyPr wrap="none" rtlCol="0">
              <a:spAutoFit/>
              <a:scene3d>
                <a:camera prst="orthographicFront"/>
                <a:lightRig rig="threePt" dir="t"/>
              </a:scene3d>
              <a:sp3d contourW="12700"/>
            </a:bodyPr>
            <a:lstStyle/>
            <a:p>
              <a:r>
                <a:rPr lang="en-US" altLang="zh-CN" sz="2800" b="1" i="1">
                  <a:solidFill>
                    <a:schemeClr val="tx1">
                      <a:lumMod val="75000"/>
                      <a:lumOff val="25000"/>
                    </a:schemeClr>
                  </a:solidFill>
                  <a:cs typeface="+mn-ea"/>
                  <a:sym typeface="+mn-lt"/>
                </a:rPr>
                <a:t>2 . </a:t>
              </a:r>
              <a:r>
                <a:rPr lang="zh-CN" altLang="en-US" sz="2800" b="1">
                  <a:solidFill>
                    <a:schemeClr val="tx1">
                      <a:lumMod val="75000"/>
                      <a:lumOff val="25000"/>
                    </a:schemeClr>
                  </a:solidFill>
                  <a:cs typeface="+mn-ea"/>
                  <a:sym typeface="+mn-lt"/>
                </a:rPr>
                <a:t>标题文字添加</a:t>
              </a:r>
              <a:endParaRPr lang="zh-CN" altLang="en-US" sz="2800" b="1">
                <a:solidFill>
                  <a:schemeClr val="tx1">
                    <a:lumMod val="75000"/>
                    <a:lumOff val="25000"/>
                  </a:schemeClr>
                </a:solidFill>
                <a:cs typeface="+mn-ea"/>
                <a:sym typeface="+mn-lt"/>
              </a:endParaRPr>
            </a:p>
          </p:txBody>
        </p:sp>
        <p:sp>
          <p:nvSpPr>
            <p:cNvPr id="16" name="文本框 15"/>
            <p:cNvSpPr txBox="1"/>
            <p:nvPr/>
          </p:nvSpPr>
          <p:spPr>
            <a:xfrm>
              <a:off x="3797607" y="802282"/>
              <a:ext cx="3807891" cy="26840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100">
                  <a:solidFill>
                    <a:schemeClr val="tx1">
                      <a:lumMod val="75000"/>
                      <a:lumOff val="25000"/>
                    </a:schemeClr>
                  </a:solidFill>
                  <a:cs typeface="+mn-ea"/>
                  <a:sym typeface="+mn-lt"/>
                </a:rPr>
                <a:t>The user can demonstrate on a projector or computer</a:t>
              </a:r>
              <a:endParaRPr lang="en-US" altLang="zh-CN" sz="1100">
                <a:solidFill>
                  <a:schemeClr val="tx1">
                    <a:lumMod val="75000"/>
                    <a:lumOff val="25000"/>
                  </a:schemeClr>
                </a:solidFill>
                <a:cs typeface="+mn-ea"/>
                <a:sym typeface="+mn-lt"/>
              </a:endParaRPr>
            </a:p>
          </p:txBody>
        </p:sp>
      </p:grpSp>
      <p:grpSp>
        <p:nvGrpSpPr>
          <p:cNvPr id="17" name="组合 16"/>
          <p:cNvGrpSpPr/>
          <p:nvPr/>
        </p:nvGrpSpPr>
        <p:grpSpPr>
          <a:xfrm>
            <a:off x="5799376" y="3722704"/>
            <a:ext cx="4843224" cy="646213"/>
            <a:chOff x="3797607" y="424476"/>
            <a:chExt cx="3807891" cy="646213"/>
          </a:xfrm>
        </p:grpSpPr>
        <p:sp>
          <p:nvSpPr>
            <p:cNvPr id="18" name="文本框 17"/>
            <p:cNvSpPr txBox="1"/>
            <p:nvPr/>
          </p:nvSpPr>
          <p:spPr>
            <a:xfrm>
              <a:off x="3797608" y="424476"/>
              <a:ext cx="2262544" cy="523220"/>
            </a:xfrm>
            <a:prstGeom prst="rect">
              <a:avLst/>
            </a:prstGeom>
            <a:noFill/>
          </p:spPr>
          <p:txBody>
            <a:bodyPr wrap="none" rtlCol="0">
              <a:spAutoFit/>
              <a:scene3d>
                <a:camera prst="orthographicFront"/>
                <a:lightRig rig="threePt" dir="t"/>
              </a:scene3d>
              <a:sp3d contourW="12700"/>
            </a:bodyPr>
            <a:lstStyle/>
            <a:p>
              <a:r>
                <a:rPr lang="en-US" altLang="zh-CN" sz="2800" b="1" i="1">
                  <a:solidFill>
                    <a:schemeClr val="tx1">
                      <a:lumMod val="75000"/>
                      <a:lumOff val="25000"/>
                    </a:schemeClr>
                  </a:solidFill>
                  <a:cs typeface="+mn-ea"/>
                  <a:sym typeface="+mn-lt"/>
                </a:rPr>
                <a:t>3 . </a:t>
              </a:r>
              <a:r>
                <a:rPr lang="zh-CN" altLang="en-US" sz="2800" b="1">
                  <a:solidFill>
                    <a:schemeClr val="tx1">
                      <a:lumMod val="75000"/>
                      <a:lumOff val="25000"/>
                    </a:schemeClr>
                  </a:solidFill>
                  <a:cs typeface="+mn-ea"/>
                  <a:sym typeface="+mn-lt"/>
                </a:rPr>
                <a:t>标题文字添加</a:t>
              </a:r>
              <a:endParaRPr lang="zh-CN" altLang="en-US" sz="2800" b="1">
                <a:solidFill>
                  <a:schemeClr val="tx1">
                    <a:lumMod val="75000"/>
                    <a:lumOff val="25000"/>
                  </a:schemeClr>
                </a:solidFill>
                <a:cs typeface="+mn-ea"/>
                <a:sym typeface="+mn-lt"/>
              </a:endParaRPr>
            </a:p>
          </p:txBody>
        </p:sp>
        <p:sp>
          <p:nvSpPr>
            <p:cNvPr id="19" name="文本框 18"/>
            <p:cNvSpPr txBox="1"/>
            <p:nvPr/>
          </p:nvSpPr>
          <p:spPr>
            <a:xfrm>
              <a:off x="3797607" y="802282"/>
              <a:ext cx="3807891" cy="26840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100">
                  <a:solidFill>
                    <a:schemeClr val="tx1">
                      <a:lumMod val="75000"/>
                      <a:lumOff val="25000"/>
                    </a:schemeClr>
                  </a:solidFill>
                  <a:cs typeface="+mn-ea"/>
                  <a:sym typeface="+mn-lt"/>
                </a:rPr>
                <a:t>The user can demonstrate on a projector or computer</a:t>
              </a:r>
              <a:endParaRPr lang="en-US" altLang="zh-CN" sz="1100">
                <a:solidFill>
                  <a:schemeClr val="tx1">
                    <a:lumMod val="75000"/>
                    <a:lumOff val="25000"/>
                  </a:schemeClr>
                </a:solidFill>
                <a:cs typeface="+mn-ea"/>
                <a:sym typeface="+mn-lt"/>
              </a:endParaRPr>
            </a:p>
          </p:txBody>
        </p:sp>
      </p:grpSp>
      <p:grpSp>
        <p:nvGrpSpPr>
          <p:cNvPr id="20" name="组合 19"/>
          <p:cNvGrpSpPr/>
          <p:nvPr/>
        </p:nvGrpSpPr>
        <p:grpSpPr>
          <a:xfrm>
            <a:off x="5799376" y="4767418"/>
            <a:ext cx="4843224" cy="646213"/>
            <a:chOff x="3797607" y="424476"/>
            <a:chExt cx="3807891" cy="646213"/>
          </a:xfrm>
        </p:grpSpPr>
        <p:sp>
          <p:nvSpPr>
            <p:cNvPr id="21" name="文本框 20"/>
            <p:cNvSpPr txBox="1"/>
            <p:nvPr/>
          </p:nvSpPr>
          <p:spPr>
            <a:xfrm>
              <a:off x="3797608" y="424476"/>
              <a:ext cx="2262544" cy="523220"/>
            </a:xfrm>
            <a:prstGeom prst="rect">
              <a:avLst/>
            </a:prstGeom>
            <a:noFill/>
          </p:spPr>
          <p:txBody>
            <a:bodyPr wrap="none" rtlCol="0">
              <a:spAutoFit/>
              <a:scene3d>
                <a:camera prst="orthographicFront"/>
                <a:lightRig rig="threePt" dir="t"/>
              </a:scene3d>
              <a:sp3d contourW="12700"/>
            </a:bodyPr>
            <a:lstStyle/>
            <a:p>
              <a:r>
                <a:rPr lang="en-US" altLang="zh-CN" sz="2800" b="1" i="1">
                  <a:solidFill>
                    <a:schemeClr val="tx1">
                      <a:lumMod val="75000"/>
                      <a:lumOff val="25000"/>
                    </a:schemeClr>
                  </a:solidFill>
                  <a:cs typeface="+mn-ea"/>
                  <a:sym typeface="+mn-lt"/>
                </a:rPr>
                <a:t>4 . </a:t>
              </a:r>
              <a:r>
                <a:rPr lang="zh-CN" altLang="en-US" sz="2800" b="1">
                  <a:solidFill>
                    <a:schemeClr val="tx1">
                      <a:lumMod val="75000"/>
                      <a:lumOff val="25000"/>
                    </a:schemeClr>
                  </a:solidFill>
                  <a:cs typeface="+mn-ea"/>
                  <a:sym typeface="+mn-lt"/>
                </a:rPr>
                <a:t>标题文字添加</a:t>
              </a:r>
              <a:endParaRPr lang="zh-CN" altLang="en-US" sz="2800" b="1">
                <a:solidFill>
                  <a:schemeClr val="tx1">
                    <a:lumMod val="75000"/>
                    <a:lumOff val="25000"/>
                  </a:schemeClr>
                </a:solidFill>
                <a:cs typeface="+mn-ea"/>
                <a:sym typeface="+mn-lt"/>
              </a:endParaRPr>
            </a:p>
          </p:txBody>
        </p:sp>
        <p:sp>
          <p:nvSpPr>
            <p:cNvPr id="22" name="文本框 21"/>
            <p:cNvSpPr txBox="1"/>
            <p:nvPr/>
          </p:nvSpPr>
          <p:spPr>
            <a:xfrm>
              <a:off x="3797607" y="802282"/>
              <a:ext cx="3807891" cy="26840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100">
                  <a:solidFill>
                    <a:schemeClr val="tx1">
                      <a:lumMod val="75000"/>
                      <a:lumOff val="25000"/>
                    </a:schemeClr>
                  </a:solidFill>
                  <a:cs typeface="+mn-ea"/>
                  <a:sym typeface="+mn-lt"/>
                </a:rPr>
                <a:t>The user can demonstrate on a projector or computer</a:t>
              </a:r>
              <a:endParaRPr lang="en-US" altLang="zh-CN" sz="1100">
                <a:solidFill>
                  <a:schemeClr val="tx1">
                    <a:lumMod val="75000"/>
                    <a:lumOff val="25000"/>
                  </a:schemeClr>
                </a:solidFill>
                <a:cs typeface="+mn-ea"/>
                <a:sym typeface="+mn-lt"/>
              </a:endParaRPr>
            </a:p>
          </p:txBody>
        </p:sp>
      </p:grpSp>
      <p:sp>
        <p:nvSpPr>
          <p:cNvPr id="23" name="文本框 22"/>
          <p:cNvSpPr txBox="1"/>
          <p:nvPr/>
        </p:nvSpPr>
        <p:spPr>
          <a:xfrm>
            <a:off x="1917700" y="3434478"/>
            <a:ext cx="2895600" cy="646331"/>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altLang="zh-CN" sz="3600" i="1">
                <a:solidFill>
                  <a:schemeClr val="bg1"/>
                </a:solidFill>
                <a:cs typeface="+mn-ea"/>
                <a:sym typeface="+mn-lt"/>
              </a:rPr>
              <a:t>CONTENT</a:t>
            </a:r>
            <a:endParaRPr kumimoji="0" lang="zh-CN" altLang="en-US" sz="3600" i="1" u="none" strike="noStrike" kern="1200" cap="none" spc="0" normalizeH="0" baseline="0" noProof="0">
              <a:ln>
                <a:noFill/>
              </a:ln>
              <a:solidFill>
                <a:schemeClr val="bg1"/>
              </a:solidFill>
              <a:effectLst/>
              <a:uLnTx/>
              <a:uFillTx/>
              <a:cs typeface="+mn-ea"/>
              <a:sym typeface="+mn-lt"/>
            </a:endParaRPr>
          </a:p>
        </p:txBody>
      </p:sp>
      <p:sp>
        <p:nvSpPr>
          <p:cNvPr id="24" name="文本框 23"/>
          <p:cNvSpPr txBox="1"/>
          <p:nvPr/>
        </p:nvSpPr>
        <p:spPr>
          <a:xfrm>
            <a:off x="1917700" y="2788147"/>
            <a:ext cx="2895600" cy="707886"/>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4000" b="1" u="none" strike="noStrike" kern="1200" cap="none" spc="0" normalizeH="0" baseline="0" noProof="0">
                <a:ln>
                  <a:noFill/>
                </a:ln>
                <a:solidFill>
                  <a:schemeClr val="bg1"/>
                </a:solidFill>
                <a:effectLst/>
                <a:uLnTx/>
                <a:uFillTx/>
                <a:cs typeface="+mn-ea"/>
                <a:sym typeface="+mn-lt"/>
              </a:rPr>
              <a:t>目 录</a:t>
            </a:r>
            <a:endParaRPr kumimoji="0" lang="zh-CN" altLang="en-US" sz="4000" b="1" u="none" strike="noStrike" kern="1200" cap="none" spc="0" normalizeH="0" baseline="0" noProof="0">
              <a:ln>
                <a:noFill/>
              </a:ln>
              <a:solidFill>
                <a:schemeClr val="bg1"/>
              </a:solidFill>
              <a:effectLst/>
              <a:uLnTx/>
              <a:uFillTx/>
              <a:cs typeface="+mn-ea"/>
              <a:sym typeface="+mn-lt"/>
            </a:endParaRPr>
          </a:p>
        </p:txBody>
      </p:sp>
    </p:spTree>
  </p:cSld>
  <p:clrMapOvr>
    <a:masterClrMapping/>
  </p:clrMapOvr>
  <mc:AlternateContent>
    <mc:Choice xmlns:p14="http://schemas.microsoft.com/office/powerpoint/2010/main" Requires="p14">
      <p:transition advTm="3000" p14:dur="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childTnLst>
                          </p:cTn>
                        </p:par>
                        <p:par>
                          <p:cTn id="40" fill="hold" nodeType="afterGroup">
                            <p:stCondLst>
                              <p:cond delay="500"/>
                            </p:stCondLst>
                            <p:childTnLst>
                              <p:par>
                                <p:cTn id="41" presetID="12" presetClass="entr" presetSubtype="8"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p:tgtEl>
                                          <p:spTgt spid="11"/>
                                        </p:tgtEl>
                                        <p:attrNameLst>
                                          <p:attrName>ppt_x</p:attrName>
                                        </p:attrNameLst>
                                      </p:cBhvr>
                                      <p:tavLst>
                                        <p:tav tm="0">
                                          <p:val>
                                            <p:strVal val="#ppt_x-#ppt_w*1.125000"/>
                                          </p:val>
                                        </p:tav>
                                        <p:tav tm="100000">
                                          <p:val>
                                            <p:strVal val="#ppt_x"/>
                                          </p:val>
                                        </p:tav>
                                      </p:tavLst>
                                    </p:anim>
                                    <p:animEffect transition="in" filter="wipe(right)">
                                      <p:cBhvr>
                                        <p:cTn id="44" dur="500"/>
                                        <p:tgtEl>
                                          <p:spTgt spid="11"/>
                                        </p:tgtEl>
                                      </p:cBhvr>
                                    </p:animEffect>
                                  </p:childTnLst>
                                </p:cTn>
                              </p:par>
                            </p:childTnLst>
                          </p:cTn>
                        </p:par>
                        <p:par>
                          <p:cTn id="45" fill="hold" nodeType="afterGroup">
                            <p:stCondLst>
                              <p:cond delay="1000"/>
                            </p:stCondLst>
                            <p:childTnLst>
                              <p:par>
                                <p:cTn id="46" presetID="12" presetClass="entr" presetSubtype="8"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p:tgtEl>
                                          <p:spTgt spid="14"/>
                                        </p:tgtEl>
                                        <p:attrNameLst>
                                          <p:attrName>ppt_x</p:attrName>
                                        </p:attrNameLst>
                                      </p:cBhvr>
                                      <p:tavLst>
                                        <p:tav tm="0">
                                          <p:val>
                                            <p:strVal val="#ppt_x-#ppt_w*1.125000"/>
                                          </p:val>
                                        </p:tav>
                                        <p:tav tm="100000">
                                          <p:val>
                                            <p:strVal val="#ppt_x"/>
                                          </p:val>
                                        </p:tav>
                                      </p:tavLst>
                                    </p:anim>
                                    <p:animEffect transition="in" filter="wipe(right)">
                                      <p:cBhvr>
                                        <p:cTn id="49" dur="500"/>
                                        <p:tgtEl>
                                          <p:spTgt spid="14"/>
                                        </p:tgtEl>
                                      </p:cBhvr>
                                    </p:animEffect>
                                  </p:childTnLst>
                                </p:cTn>
                              </p:par>
                            </p:childTnLst>
                          </p:cTn>
                        </p:par>
                        <p:par>
                          <p:cTn id="50" fill="hold" nodeType="afterGroup">
                            <p:stCondLst>
                              <p:cond delay="1500"/>
                            </p:stCondLst>
                            <p:childTnLst>
                              <p:par>
                                <p:cTn id="51" presetID="1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p:tgtEl>
                                          <p:spTgt spid="17"/>
                                        </p:tgtEl>
                                        <p:attrNameLst>
                                          <p:attrName>ppt_x</p:attrName>
                                        </p:attrNameLst>
                                      </p:cBhvr>
                                      <p:tavLst>
                                        <p:tav tm="0">
                                          <p:val>
                                            <p:strVal val="#ppt_x-#ppt_w*1.125000"/>
                                          </p:val>
                                        </p:tav>
                                        <p:tav tm="100000">
                                          <p:val>
                                            <p:strVal val="#ppt_x"/>
                                          </p:val>
                                        </p:tav>
                                      </p:tavLst>
                                    </p:anim>
                                    <p:animEffect transition="in" filter="wipe(right)">
                                      <p:cBhvr>
                                        <p:cTn id="54" dur="500"/>
                                        <p:tgtEl>
                                          <p:spTgt spid="17"/>
                                        </p:tgtEl>
                                      </p:cBhvr>
                                    </p:animEffect>
                                  </p:childTnLst>
                                </p:cTn>
                              </p:par>
                            </p:childTnLst>
                          </p:cTn>
                        </p:par>
                        <p:par>
                          <p:cTn id="55" fill="hold" nodeType="afterGroup">
                            <p:stCondLst>
                              <p:cond delay="2000"/>
                            </p:stCondLst>
                            <p:childTnLst>
                              <p:par>
                                <p:cTn id="56" presetID="12" presetClass="entr" presetSubtype="8"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500"/>
                                        <p:tgtEl>
                                          <p:spTgt spid="20"/>
                                        </p:tgtEl>
                                        <p:attrNameLst>
                                          <p:attrName>ppt_x</p:attrName>
                                        </p:attrNameLst>
                                      </p:cBhvr>
                                      <p:tavLst>
                                        <p:tav tm="0">
                                          <p:val>
                                            <p:strVal val="#ppt_x-#ppt_w*1.125000"/>
                                          </p:val>
                                        </p:tav>
                                        <p:tav tm="100000">
                                          <p:val>
                                            <p:strVal val="#ppt_x"/>
                                          </p:val>
                                        </p:tav>
                                      </p:tavLst>
                                    </p:anim>
                                    <p:animEffect transition="in" filter="wipe(right)">
                                      <p:cBhvr>
                                        <p:cTn id="5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p:bldP spid="24"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p:cNvSpPr txBox="1"/>
          <p:nvPr/>
        </p:nvSpPr>
        <p:spPr>
          <a:xfrm>
            <a:off x="4559302" y="4168185"/>
            <a:ext cx="5613398" cy="584584"/>
          </a:xfrm>
          <a:prstGeom prst="rect">
            <a:avLst/>
          </a:prstGeom>
          <a:noFill/>
        </p:spPr>
        <p:txBody>
          <a:bodyPr wrap="square" rtlCol="0">
            <a:spAutoFit/>
            <a:scene3d>
              <a:camera prst="orthographicFront"/>
              <a:lightRig rig="threePt" dir="t"/>
            </a:scene3d>
            <a:sp3d contourW="12700"/>
          </a:bodyPr>
          <a:lstStyle/>
          <a:p>
            <a:pPr lvl="0">
              <a:lnSpc>
                <a:spcPct val="120000"/>
              </a:lnSpc>
              <a:defRPr/>
            </a:pPr>
            <a:r>
              <a:rPr lang="en-US" altLang="zh-CN" sz="1400">
                <a:solidFill>
                  <a:prstClr val="white">
                    <a:lumMod val="50000"/>
                  </a:prstClr>
                </a:solidFill>
                <a:cs typeface="+mn-ea"/>
                <a:sym typeface="+mn-lt"/>
              </a:rPr>
              <a:t>The user can demonstrate on a projector or computer or print the it into a film to be used in a wider field</a:t>
            </a:r>
            <a:endParaRPr lang="en-US" altLang="zh-CN" sz="1400">
              <a:solidFill>
                <a:prstClr val="white">
                  <a:lumMod val="50000"/>
                </a:prstClr>
              </a:solidFill>
              <a:cs typeface="+mn-ea"/>
              <a:sym typeface="+mn-lt"/>
            </a:endParaRPr>
          </a:p>
        </p:txBody>
      </p:sp>
      <p:sp>
        <p:nvSpPr>
          <p:cNvPr id="3" name="文本框 2"/>
          <p:cNvSpPr txBox="1"/>
          <p:nvPr/>
        </p:nvSpPr>
        <p:spPr>
          <a:xfrm>
            <a:off x="4559302" y="3435420"/>
            <a:ext cx="3262432" cy="707886"/>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ct val="0"/>
              </a:spcBef>
              <a:spcAft>
                <a:spcPct val="0"/>
              </a:spcAft>
              <a:buClrTx/>
              <a:buSzTx/>
              <a:buFontTx/>
              <a:buNone/>
              <a:defRPr/>
            </a:pPr>
            <a:r>
              <a:rPr lang="zh-CN" altLang="en-US" sz="4000" b="1" noProof="0">
                <a:solidFill>
                  <a:schemeClr val="tx1">
                    <a:lumMod val="75000"/>
                    <a:lumOff val="25000"/>
                  </a:schemeClr>
                </a:solidFill>
                <a:cs typeface="+mn-ea"/>
                <a:sym typeface="+mn-lt"/>
              </a:rPr>
              <a:t>标题文字添加</a:t>
            </a:r>
            <a:endParaRPr kumimoji="0" lang="zh-CN" altLang="en-US" sz="4000" b="1" u="none" strike="noStrike" kern="1200" cap="none" spc="0" normalizeH="0" baseline="0" noProof="0">
              <a:ln>
                <a:noFill/>
              </a:ln>
              <a:solidFill>
                <a:schemeClr val="tx1">
                  <a:lumMod val="75000"/>
                  <a:lumOff val="25000"/>
                </a:schemeClr>
              </a:solidFill>
              <a:effectLst/>
              <a:uLnTx/>
              <a:uFillTx/>
              <a:cs typeface="+mn-ea"/>
              <a:sym typeface="+mn-lt"/>
            </a:endParaRPr>
          </a:p>
        </p:txBody>
      </p:sp>
      <p:sp>
        <p:nvSpPr>
          <p:cNvPr id="4" name="文本框 3"/>
          <p:cNvSpPr txBox="1"/>
          <p:nvPr/>
        </p:nvSpPr>
        <p:spPr>
          <a:xfrm>
            <a:off x="1689100" y="1898058"/>
            <a:ext cx="2235200" cy="1323439"/>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altLang="zh-CN" sz="4000" b="1" i="1">
                <a:solidFill>
                  <a:schemeClr val="bg1"/>
                </a:solidFill>
                <a:cs typeface="+mn-ea"/>
                <a:sym typeface="+mn-lt"/>
              </a:rPr>
              <a:t>PART 04</a:t>
            </a:r>
            <a:endParaRPr kumimoji="0" lang="zh-CN" altLang="en-US" sz="4000" b="1" i="1" u="none" strike="noStrike" kern="1200" cap="none" spc="0" normalizeH="0" baseline="0" noProof="0">
              <a:ln>
                <a:noFill/>
              </a:ln>
              <a:solidFill>
                <a:schemeClr val="bg1"/>
              </a:solidFill>
              <a:effectLst/>
              <a:uLnTx/>
              <a:uFillTx/>
              <a:cs typeface="+mn-ea"/>
              <a:sym typeface="+mn-lt"/>
            </a:endParaRPr>
          </a:p>
        </p:txBody>
      </p:sp>
    </p:spTree>
  </p:cSld>
  <p:clrMapOvr>
    <a:masterClrMapping/>
  </p:clrMapOvr>
  <mc:AlternateContent>
    <mc:Choice xmlns:p14="http://schemas.microsoft.com/office/powerpoint/2010/main" Requires="p14">
      <p:transition advTm="3000" p14:dur="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 name="图片占位符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4" r="34"/>
          <a:stretch>
            <a:fillRect/>
          </a:stretch>
        </p:blipFill>
        <p:spPr/>
      </p:pic>
      <p:pic>
        <p:nvPicPr>
          <p:cNvPr id="20" name="图片占位符 19"/>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28" b="28"/>
          <a:stretch>
            <a:fillRect/>
          </a:stretch>
        </p:blipFill>
        <p:spPr/>
      </p:pic>
      <p:sp>
        <p:nvSpPr>
          <p:cNvPr id="3" name="MH_PageTitle"/>
          <p:cNvSpPr/>
          <p:nvPr>
            <p:custDataLst>
              <p:tags r:id="rId5"/>
            </p:custDataLst>
          </p:nvPr>
        </p:nvSpPr>
        <p:spPr>
          <a:xfrm>
            <a:off x="2718069" y="1700808"/>
            <a:ext cx="2323810" cy="4210900"/>
          </a:xfrm>
          <a:prstGeom prst="rect">
            <a:avLst/>
          </a:prstGeom>
          <a:solidFill>
            <a:srgbClr val="FFFFFF">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scene3d>
              <a:camera prst="orthographicFront"/>
              <a:lightRig rig="threePt" dir="t"/>
            </a:scene3d>
            <a:sp3d contourW="12700"/>
          </a:bodyPr>
          <a:lstStyle/>
          <a:p>
            <a:pPr lvl="0" algn="ctr"/>
            <a:r>
              <a:rPr lang="en-US" altLang="zh-CN" sz="3200" i="1">
                <a:solidFill>
                  <a:srgbClr val="029676"/>
                </a:solidFill>
                <a:cs typeface="+mn-ea"/>
                <a:sym typeface="+mn-lt"/>
              </a:rPr>
              <a:t>LOREM IPSUM </a:t>
            </a:r>
            <a:endParaRPr lang="zh-CN" altLang="en-US" sz="3200" i="1">
              <a:solidFill>
                <a:srgbClr val="029676"/>
              </a:solidFill>
              <a:cs typeface="+mn-ea"/>
              <a:sym typeface="+mn-lt"/>
            </a:endParaRPr>
          </a:p>
        </p:txBody>
      </p:sp>
      <p:grpSp>
        <p:nvGrpSpPr>
          <p:cNvPr id="17" name="组合 16"/>
          <p:cNvGrpSpPr/>
          <p:nvPr/>
        </p:nvGrpSpPr>
        <p:grpSpPr>
          <a:xfrm>
            <a:off x="6843712" y="1839288"/>
            <a:ext cx="4154487" cy="1737619"/>
            <a:chOff x="874712" y="3325188"/>
            <a:chExt cx="4154487" cy="1737619"/>
          </a:xfrm>
        </p:grpSpPr>
        <p:sp>
          <p:nvSpPr>
            <p:cNvPr id="18" name="矩形 17"/>
            <p:cNvSpPr/>
            <p:nvPr/>
          </p:nvSpPr>
          <p:spPr>
            <a:xfrm>
              <a:off x="874712" y="3677812"/>
              <a:ext cx="4154487" cy="138499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chemeClr val="tx1">
                      <a:lumMod val="65000"/>
                      <a:lumOff val="35000"/>
                    </a:schemeClr>
                  </a:solidFill>
                  <a:cs typeface="+mn-ea"/>
                  <a:sym typeface="+mn-lt"/>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endParaRPr lang="zh-CN" altLang="en-US" sz="1400">
                <a:solidFill>
                  <a:schemeClr val="tx1">
                    <a:lumMod val="65000"/>
                    <a:lumOff val="35000"/>
                  </a:schemeClr>
                </a:solidFill>
                <a:cs typeface="+mn-ea"/>
                <a:sym typeface="+mn-lt"/>
              </a:endParaRPr>
            </a:p>
          </p:txBody>
        </p:sp>
        <p:sp>
          <p:nvSpPr>
            <p:cNvPr id="19" name="矩形 18"/>
            <p:cNvSpPr/>
            <p:nvPr/>
          </p:nvSpPr>
          <p:spPr>
            <a:xfrm>
              <a:off x="874713" y="3325188"/>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rgbClr val="029676"/>
                  </a:solidFill>
                  <a:cs typeface="+mn-ea"/>
                  <a:sym typeface="+mn-lt"/>
                </a:rPr>
                <a:t>标题文字添加</a:t>
              </a:r>
              <a:endParaRPr lang="zh-CN" altLang="en-US" b="1">
                <a:solidFill>
                  <a:srgbClr val="029676"/>
                </a:solidFill>
                <a:cs typeface="+mn-ea"/>
                <a:sym typeface="+mn-lt"/>
              </a:endParaRPr>
            </a:p>
          </p:txBody>
        </p:sp>
      </p:grpSp>
      <p:grpSp>
        <p:nvGrpSpPr>
          <p:cNvPr id="21" name="组合 20"/>
          <p:cNvGrpSpPr/>
          <p:nvPr/>
        </p:nvGrpSpPr>
        <p:grpSpPr>
          <a:xfrm>
            <a:off x="787654" y="609042"/>
            <a:ext cx="7921292" cy="686733"/>
            <a:chOff x="787654" y="609042"/>
            <a:chExt cx="7921292" cy="686733"/>
          </a:xfrm>
        </p:grpSpPr>
        <p:grpSp>
          <p:nvGrpSpPr>
            <p:cNvPr id="22" name="组合 21"/>
            <p:cNvGrpSpPr/>
            <p:nvPr/>
          </p:nvGrpSpPr>
          <p:grpSpPr>
            <a:xfrm>
              <a:off x="787654" y="772555"/>
              <a:ext cx="7921292" cy="523220"/>
              <a:chOff x="1518453" y="330611"/>
              <a:chExt cx="7921292" cy="523220"/>
            </a:xfrm>
          </p:grpSpPr>
          <p:sp>
            <p:nvSpPr>
              <p:cNvPr id="24" name="文本框 23"/>
              <p:cNvSpPr txBox="1"/>
              <p:nvPr/>
            </p:nvSpPr>
            <p:spPr>
              <a:xfrm>
                <a:off x="1518453" y="330611"/>
                <a:ext cx="4475526" cy="523220"/>
              </a:xfrm>
              <a:prstGeom prst="rect">
                <a:avLst/>
              </a:prstGeom>
              <a:noFill/>
            </p:spPr>
            <p:txBody>
              <a:bodyPr wrap="square" rtlCol="0">
                <a:spAutoFit/>
                <a:scene3d>
                  <a:camera prst="orthographicFront"/>
                  <a:lightRig rig="threePt" dir="t"/>
                </a:scene3d>
                <a:sp3d contourW="12700"/>
              </a:bodyPr>
              <a:lstStyle/>
              <a:p>
                <a:r>
                  <a:rPr lang="zh-CN" altLang="en-US" sz="2800" b="1">
                    <a:solidFill>
                      <a:schemeClr val="tx1">
                        <a:lumMod val="75000"/>
                        <a:lumOff val="25000"/>
                      </a:schemeClr>
                    </a:solidFill>
                    <a:cs typeface="+mn-ea"/>
                    <a:sym typeface="+mn-lt"/>
                  </a:rPr>
                  <a:t>标题文字添加此处</a:t>
                </a:r>
                <a:endParaRPr lang="zh-CN" altLang="en-US" sz="2800" b="1">
                  <a:solidFill>
                    <a:schemeClr val="tx1">
                      <a:lumMod val="75000"/>
                      <a:lumOff val="25000"/>
                    </a:schemeClr>
                  </a:solidFill>
                  <a:cs typeface="+mn-ea"/>
                  <a:sym typeface="+mn-lt"/>
                </a:endParaRPr>
              </a:p>
            </p:txBody>
          </p:sp>
          <p:sp>
            <p:nvSpPr>
              <p:cNvPr id="25" name="文本框 24"/>
              <p:cNvSpPr txBox="1"/>
              <p:nvPr/>
            </p:nvSpPr>
            <p:spPr>
              <a:xfrm>
                <a:off x="4553753" y="549973"/>
                <a:ext cx="4885992" cy="261354"/>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00">
                    <a:solidFill>
                      <a:schemeClr val="bg1">
                        <a:lumMod val="50000"/>
                      </a:schemeClr>
                    </a:solidFill>
                    <a:cs typeface="+mn-ea"/>
                    <a:sym typeface="+mn-lt"/>
                  </a:rPr>
                  <a:t>print the presentation and make it into a film to be used in a wider field</a:t>
                </a:r>
                <a:endParaRPr lang="en-US" altLang="zh-CN" sz="1000">
                  <a:solidFill>
                    <a:schemeClr val="bg1">
                      <a:lumMod val="50000"/>
                    </a:schemeClr>
                  </a:solidFill>
                  <a:cs typeface="+mn-ea"/>
                  <a:sym typeface="+mn-lt"/>
                </a:endParaRPr>
              </a:p>
            </p:txBody>
          </p:sp>
        </p:grpSp>
        <p:sp>
          <p:nvSpPr>
            <p:cNvPr id="23" name="矩形 22"/>
            <p:cNvSpPr/>
            <p:nvPr/>
          </p:nvSpPr>
          <p:spPr>
            <a:xfrm>
              <a:off x="874713" y="609042"/>
              <a:ext cx="1370806" cy="139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ustDataLst>
      <p:tags r:id="rId6"/>
    </p:custDataLst>
  </p:cSld>
  <p:clrMapOvr>
    <a:masterClrMapping/>
  </p:clrMapOvr>
  <mc:AlternateContent>
    <mc:Choice xmlns:p14="http://schemas.microsoft.com/office/powerpoint/2010/main" Requires="p14">
      <p:transition advTm="3000" p14:dur="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par>
                          <p:cTn id="11" fill="hold" nodeType="afterGroup">
                            <p:stCondLst>
                              <p:cond delay="500"/>
                            </p:stCondLst>
                            <p:childTnLst>
                              <p:par>
                                <p:cTn id="12" presetID="2" presetClass="entr" presetSubtype="2"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1+#ppt_w/2"/>
                                          </p:val>
                                        </p:tav>
                                        <p:tav tm="100000">
                                          <p:val>
                                            <p:strVal val="#ppt_x"/>
                                          </p:val>
                                        </p:tav>
                                      </p:tavLst>
                                    </p:anim>
                                    <p:anim calcmode="lin" valueType="num">
                                      <p:cBhvr additive="base">
                                        <p:cTn id="15" dur="500" fill="hold"/>
                                        <p:tgtEl>
                                          <p:spTgt spid="17"/>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000"/>
                            </p:stCondLst>
                            <p:childTnLst>
                              <p:par>
                                <p:cTn id="17" presetID="22" presetClass="entr" presetSubtype="8"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3" name="直接连接符 2"/>
          <p:cNvCxnSpPr/>
          <p:nvPr/>
        </p:nvCxnSpPr>
        <p:spPr>
          <a:xfrm flipH="1">
            <a:off x="6100925" y="1319213"/>
            <a:ext cx="0" cy="4957762"/>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055688" y="3181350"/>
            <a:ext cx="10080625"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1055688" y="4480833"/>
            <a:ext cx="10080625"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52" name="椭圆 1"/>
          <p:cNvSpPr/>
          <p:nvPr/>
        </p:nvSpPr>
        <p:spPr>
          <a:xfrm>
            <a:off x="5023623" y="2305034"/>
            <a:ext cx="609600" cy="452190"/>
          </a:xfrm>
          <a:custGeom>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rgbClr val="0296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53" name="椭圆 20"/>
          <p:cNvSpPr/>
          <p:nvPr/>
        </p:nvSpPr>
        <p:spPr>
          <a:xfrm>
            <a:off x="6558778" y="2245798"/>
            <a:ext cx="609600" cy="570662"/>
          </a:xfrm>
          <a:custGeom>
            <a:gdLst>
              <a:gd name="connsiteX0" fmla="*/ 241311 w 331352"/>
              <a:gd name="connsiteY0" fmla="*/ 265737 h 310187"/>
              <a:gd name="connsiteX1" fmla="*/ 227023 w 331352"/>
              <a:gd name="connsiteY1" fmla="*/ 280025 h 310187"/>
              <a:gd name="connsiteX2" fmla="*/ 241311 w 331352"/>
              <a:gd name="connsiteY2" fmla="*/ 294313 h 310187"/>
              <a:gd name="connsiteX3" fmla="*/ 255599 w 331352"/>
              <a:gd name="connsiteY3" fmla="*/ 280025 h 310187"/>
              <a:gd name="connsiteX4" fmla="*/ 241311 w 331352"/>
              <a:gd name="connsiteY4" fmla="*/ 265737 h 310187"/>
              <a:gd name="connsiteX5" fmla="*/ 125424 w 331352"/>
              <a:gd name="connsiteY5" fmla="*/ 265737 h 310187"/>
              <a:gd name="connsiteX6" fmla="*/ 111136 w 331352"/>
              <a:gd name="connsiteY6" fmla="*/ 280025 h 310187"/>
              <a:gd name="connsiteX7" fmla="*/ 125424 w 331352"/>
              <a:gd name="connsiteY7" fmla="*/ 294313 h 310187"/>
              <a:gd name="connsiteX8" fmla="*/ 139712 w 331352"/>
              <a:gd name="connsiteY8" fmla="*/ 280025 h 310187"/>
              <a:gd name="connsiteX9" fmla="*/ 125424 w 331352"/>
              <a:gd name="connsiteY9" fmla="*/ 265737 h 310187"/>
              <a:gd name="connsiteX10" fmla="*/ 242898 w 331352"/>
              <a:gd name="connsiteY10" fmla="*/ 168899 h 310187"/>
              <a:gd name="connsiteX11" fmla="*/ 242898 w 331352"/>
              <a:gd name="connsiteY11" fmla="*/ 192712 h 310187"/>
              <a:gd name="connsiteX12" fmla="*/ 268298 w 331352"/>
              <a:gd name="connsiteY12" fmla="*/ 192712 h 310187"/>
              <a:gd name="connsiteX13" fmla="*/ 276236 w 331352"/>
              <a:gd name="connsiteY13" fmla="*/ 168899 h 310187"/>
              <a:gd name="connsiteX14" fmla="*/ 173048 w 331352"/>
              <a:gd name="connsiteY14" fmla="*/ 168899 h 310187"/>
              <a:gd name="connsiteX15" fmla="*/ 173048 w 331352"/>
              <a:gd name="connsiteY15" fmla="*/ 192712 h 310187"/>
              <a:gd name="connsiteX16" fmla="*/ 222261 w 331352"/>
              <a:gd name="connsiteY16" fmla="*/ 192712 h 310187"/>
              <a:gd name="connsiteX17" fmla="*/ 222261 w 331352"/>
              <a:gd name="connsiteY17" fmla="*/ 168899 h 310187"/>
              <a:gd name="connsiteX18" fmla="*/ 120661 w 331352"/>
              <a:gd name="connsiteY18" fmla="*/ 168899 h 310187"/>
              <a:gd name="connsiteX19" fmla="*/ 128598 w 331352"/>
              <a:gd name="connsiteY19" fmla="*/ 192712 h 310187"/>
              <a:gd name="connsiteX20" fmla="*/ 152411 w 331352"/>
              <a:gd name="connsiteY20" fmla="*/ 192712 h 310187"/>
              <a:gd name="connsiteX21" fmla="*/ 152411 w 331352"/>
              <a:gd name="connsiteY21" fmla="*/ 168899 h 310187"/>
              <a:gd name="connsiteX22" fmla="*/ 242898 w 331352"/>
              <a:gd name="connsiteY22" fmla="*/ 119687 h 310187"/>
              <a:gd name="connsiteX23" fmla="*/ 242898 w 331352"/>
              <a:gd name="connsiteY23" fmla="*/ 148262 h 310187"/>
              <a:gd name="connsiteX24" fmla="*/ 282586 w 331352"/>
              <a:gd name="connsiteY24" fmla="*/ 148262 h 310187"/>
              <a:gd name="connsiteX25" fmla="*/ 290523 w 331352"/>
              <a:gd name="connsiteY25" fmla="*/ 119687 h 310187"/>
              <a:gd name="connsiteX26" fmla="*/ 173048 w 331352"/>
              <a:gd name="connsiteY26" fmla="*/ 119687 h 310187"/>
              <a:gd name="connsiteX27" fmla="*/ 173048 w 331352"/>
              <a:gd name="connsiteY27" fmla="*/ 148262 h 310187"/>
              <a:gd name="connsiteX28" fmla="*/ 222261 w 331352"/>
              <a:gd name="connsiteY28" fmla="*/ 148262 h 310187"/>
              <a:gd name="connsiteX29" fmla="*/ 222261 w 331352"/>
              <a:gd name="connsiteY29" fmla="*/ 119687 h 310187"/>
              <a:gd name="connsiteX30" fmla="*/ 103198 w 331352"/>
              <a:gd name="connsiteY30" fmla="*/ 119687 h 310187"/>
              <a:gd name="connsiteX31" fmla="*/ 112723 w 331352"/>
              <a:gd name="connsiteY31" fmla="*/ 148262 h 310187"/>
              <a:gd name="connsiteX32" fmla="*/ 152411 w 331352"/>
              <a:gd name="connsiteY32" fmla="*/ 148262 h 310187"/>
              <a:gd name="connsiteX33" fmla="*/ 152411 w 331352"/>
              <a:gd name="connsiteY33" fmla="*/ 119687 h 310187"/>
              <a:gd name="connsiteX34" fmla="*/ 242898 w 331352"/>
              <a:gd name="connsiteY34" fmla="*/ 75237 h 310187"/>
              <a:gd name="connsiteX35" fmla="*/ 242898 w 331352"/>
              <a:gd name="connsiteY35" fmla="*/ 99050 h 310187"/>
              <a:gd name="connsiteX36" fmla="*/ 296873 w 331352"/>
              <a:gd name="connsiteY36" fmla="*/ 99050 h 310187"/>
              <a:gd name="connsiteX37" fmla="*/ 304811 w 331352"/>
              <a:gd name="connsiteY37" fmla="*/ 75237 h 310187"/>
              <a:gd name="connsiteX38" fmla="*/ 173048 w 331352"/>
              <a:gd name="connsiteY38" fmla="*/ 75237 h 310187"/>
              <a:gd name="connsiteX39" fmla="*/ 173048 w 331352"/>
              <a:gd name="connsiteY39" fmla="*/ 99050 h 310187"/>
              <a:gd name="connsiteX40" fmla="*/ 222261 w 331352"/>
              <a:gd name="connsiteY40" fmla="*/ 99050 h 310187"/>
              <a:gd name="connsiteX41" fmla="*/ 222261 w 331352"/>
              <a:gd name="connsiteY41" fmla="*/ 75237 h 310187"/>
              <a:gd name="connsiteX42" fmla="*/ 87323 w 331352"/>
              <a:gd name="connsiteY42" fmla="*/ 75237 h 310187"/>
              <a:gd name="connsiteX43" fmla="*/ 95261 w 331352"/>
              <a:gd name="connsiteY43" fmla="*/ 99050 h 310187"/>
              <a:gd name="connsiteX44" fmla="*/ 152411 w 331352"/>
              <a:gd name="connsiteY44" fmla="*/ 99050 h 310187"/>
              <a:gd name="connsiteX45" fmla="*/ 152411 w 331352"/>
              <a:gd name="connsiteY45" fmla="*/ 75237 h 310187"/>
              <a:gd name="connsiteX46" fmla="*/ 13989 w 331352"/>
              <a:gd name="connsiteY46" fmla="*/ 328 h 310187"/>
              <a:gd name="connsiteX47" fmla="*/ 64579 w 331352"/>
              <a:gd name="connsiteY47" fmla="*/ 19694 h 310187"/>
              <a:gd name="connsiteX48" fmla="*/ 69768 w 331352"/>
              <a:gd name="connsiteY48" fmla="*/ 26149 h 310187"/>
              <a:gd name="connsiteX49" fmla="*/ 80145 w 331352"/>
              <a:gd name="connsiteY49" fmla="*/ 54553 h 310187"/>
              <a:gd name="connsiteX50" fmla="*/ 81442 w 331352"/>
              <a:gd name="connsiteY50" fmla="*/ 54553 h 310187"/>
              <a:gd name="connsiteX51" fmla="*/ 321421 w 331352"/>
              <a:gd name="connsiteY51" fmla="*/ 54553 h 310187"/>
              <a:gd name="connsiteX52" fmla="*/ 329204 w 331352"/>
              <a:gd name="connsiteY52" fmla="*/ 58426 h 310187"/>
              <a:gd name="connsiteX53" fmla="*/ 330501 w 331352"/>
              <a:gd name="connsiteY53" fmla="*/ 68755 h 310187"/>
              <a:gd name="connsiteX54" fmla="*/ 286397 w 331352"/>
              <a:gd name="connsiteY54" fmla="*/ 205610 h 310187"/>
              <a:gd name="connsiteX55" fmla="*/ 276019 w 331352"/>
              <a:gd name="connsiteY55" fmla="*/ 213356 h 310187"/>
              <a:gd name="connsiteX56" fmla="*/ 120358 w 331352"/>
              <a:gd name="connsiteY56" fmla="*/ 213356 h 310187"/>
              <a:gd name="connsiteX57" fmla="*/ 116466 w 331352"/>
              <a:gd name="connsiteY57" fmla="*/ 212065 h 310187"/>
              <a:gd name="connsiteX58" fmla="*/ 106089 w 331352"/>
              <a:gd name="connsiteY58" fmla="*/ 240469 h 310187"/>
              <a:gd name="connsiteX59" fmla="*/ 276019 w 331352"/>
              <a:gd name="connsiteY59" fmla="*/ 240469 h 310187"/>
              <a:gd name="connsiteX60" fmla="*/ 285100 w 331352"/>
              <a:gd name="connsiteY60" fmla="*/ 248215 h 310187"/>
              <a:gd name="connsiteX61" fmla="*/ 276019 w 331352"/>
              <a:gd name="connsiteY61" fmla="*/ 257253 h 310187"/>
              <a:gd name="connsiteX62" fmla="*/ 266939 w 331352"/>
              <a:gd name="connsiteY62" fmla="*/ 257253 h 310187"/>
              <a:gd name="connsiteX63" fmla="*/ 274722 w 331352"/>
              <a:gd name="connsiteY63" fmla="*/ 279201 h 310187"/>
              <a:gd name="connsiteX64" fmla="*/ 242293 w 331352"/>
              <a:gd name="connsiteY64" fmla="*/ 310187 h 310187"/>
              <a:gd name="connsiteX65" fmla="*/ 211160 w 331352"/>
              <a:gd name="connsiteY65" fmla="*/ 279201 h 310187"/>
              <a:gd name="connsiteX66" fmla="*/ 218943 w 331352"/>
              <a:gd name="connsiteY66" fmla="*/ 257253 h 310187"/>
              <a:gd name="connsiteX67" fmla="*/ 148896 w 331352"/>
              <a:gd name="connsiteY67" fmla="*/ 257253 h 310187"/>
              <a:gd name="connsiteX68" fmla="*/ 157976 w 331352"/>
              <a:gd name="connsiteY68" fmla="*/ 279201 h 310187"/>
              <a:gd name="connsiteX69" fmla="*/ 125547 w 331352"/>
              <a:gd name="connsiteY69" fmla="*/ 310187 h 310187"/>
              <a:gd name="connsiteX70" fmla="*/ 93117 w 331352"/>
              <a:gd name="connsiteY70" fmla="*/ 279201 h 310187"/>
              <a:gd name="connsiteX71" fmla="*/ 102197 w 331352"/>
              <a:gd name="connsiteY71" fmla="*/ 257253 h 310187"/>
              <a:gd name="connsiteX72" fmla="*/ 93117 w 331352"/>
              <a:gd name="connsiteY72" fmla="*/ 257253 h 310187"/>
              <a:gd name="connsiteX73" fmla="*/ 86631 w 331352"/>
              <a:gd name="connsiteY73" fmla="*/ 253380 h 310187"/>
              <a:gd name="connsiteX74" fmla="*/ 85334 w 331352"/>
              <a:gd name="connsiteY74" fmla="*/ 245633 h 310187"/>
              <a:gd name="connsiteX75" fmla="*/ 100900 w 331352"/>
              <a:gd name="connsiteY75" fmla="*/ 201737 h 310187"/>
              <a:gd name="connsiteX76" fmla="*/ 107386 w 331352"/>
              <a:gd name="connsiteY76" fmla="*/ 196572 h 310187"/>
              <a:gd name="connsiteX77" fmla="*/ 51607 w 331352"/>
              <a:gd name="connsiteY77" fmla="*/ 37769 h 310187"/>
              <a:gd name="connsiteX78" fmla="*/ 6206 w 331352"/>
              <a:gd name="connsiteY78" fmla="*/ 19694 h 310187"/>
              <a:gd name="connsiteX79" fmla="*/ 1017 w 331352"/>
              <a:gd name="connsiteY79" fmla="*/ 6783 h 310187"/>
              <a:gd name="connsiteX80" fmla="*/ 13989 w 331352"/>
              <a:gd name="connsiteY80" fmla="*/ 328 h 3101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31352" h="310187">
                <a:moveTo>
                  <a:pt x="241311" y="265737"/>
                </a:moveTo>
                <a:cubicBezTo>
                  <a:pt x="233420" y="265737"/>
                  <a:pt x="227023" y="272134"/>
                  <a:pt x="227023" y="280025"/>
                </a:cubicBezTo>
                <a:cubicBezTo>
                  <a:pt x="227023" y="287916"/>
                  <a:pt x="233420" y="294313"/>
                  <a:pt x="241311" y="294313"/>
                </a:cubicBezTo>
                <a:cubicBezTo>
                  <a:pt x="249202" y="294313"/>
                  <a:pt x="255599" y="287916"/>
                  <a:pt x="255599" y="280025"/>
                </a:cubicBezTo>
                <a:cubicBezTo>
                  <a:pt x="255599" y="272134"/>
                  <a:pt x="249202" y="265737"/>
                  <a:pt x="241311" y="265737"/>
                </a:cubicBezTo>
                <a:close/>
                <a:moveTo>
                  <a:pt x="125424" y="265737"/>
                </a:moveTo>
                <a:cubicBezTo>
                  <a:pt x="117533" y="265737"/>
                  <a:pt x="111136" y="272134"/>
                  <a:pt x="111136" y="280025"/>
                </a:cubicBezTo>
                <a:cubicBezTo>
                  <a:pt x="111136" y="287916"/>
                  <a:pt x="117533" y="294313"/>
                  <a:pt x="125424" y="294313"/>
                </a:cubicBezTo>
                <a:cubicBezTo>
                  <a:pt x="133315" y="294313"/>
                  <a:pt x="139712" y="287916"/>
                  <a:pt x="139712" y="280025"/>
                </a:cubicBezTo>
                <a:cubicBezTo>
                  <a:pt x="139712" y="272134"/>
                  <a:pt x="133315" y="265737"/>
                  <a:pt x="125424" y="265737"/>
                </a:cubicBezTo>
                <a:close/>
                <a:moveTo>
                  <a:pt x="242898" y="168899"/>
                </a:moveTo>
                <a:lnTo>
                  <a:pt x="242898" y="192712"/>
                </a:lnTo>
                <a:lnTo>
                  <a:pt x="268298" y="192712"/>
                </a:lnTo>
                <a:lnTo>
                  <a:pt x="276236" y="168899"/>
                </a:lnTo>
                <a:close/>
                <a:moveTo>
                  <a:pt x="173048" y="168899"/>
                </a:moveTo>
                <a:lnTo>
                  <a:pt x="173048" y="192712"/>
                </a:lnTo>
                <a:lnTo>
                  <a:pt x="222261" y="192712"/>
                </a:lnTo>
                <a:lnTo>
                  <a:pt x="222261" y="168899"/>
                </a:lnTo>
                <a:close/>
                <a:moveTo>
                  <a:pt x="120661" y="168899"/>
                </a:moveTo>
                <a:lnTo>
                  <a:pt x="128598" y="192712"/>
                </a:lnTo>
                <a:lnTo>
                  <a:pt x="152411" y="192712"/>
                </a:lnTo>
                <a:lnTo>
                  <a:pt x="152411" y="168899"/>
                </a:lnTo>
                <a:close/>
                <a:moveTo>
                  <a:pt x="242898" y="119687"/>
                </a:moveTo>
                <a:lnTo>
                  <a:pt x="242898" y="148262"/>
                </a:lnTo>
                <a:lnTo>
                  <a:pt x="282586" y="148262"/>
                </a:lnTo>
                <a:lnTo>
                  <a:pt x="290523" y="119687"/>
                </a:lnTo>
                <a:close/>
                <a:moveTo>
                  <a:pt x="173048" y="119687"/>
                </a:moveTo>
                <a:lnTo>
                  <a:pt x="173048" y="148262"/>
                </a:lnTo>
                <a:lnTo>
                  <a:pt x="222261" y="148262"/>
                </a:lnTo>
                <a:lnTo>
                  <a:pt x="222261" y="119687"/>
                </a:lnTo>
                <a:close/>
                <a:moveTo>
                  <a:pt x="103198" y="119687"/>
                </a:moveTo>
                <a:lnTo>
                  <a:pt x="112723" y="148262"/>
                </a:lnTo>
                <a:lnTo>
                  <a:pt x="152411" y="148262"/>
                </a:lnTo>
                <a:lnTo>
                  <a:pt x="152411" y="119687"/>
                </a:lnTo>
                <a:close/>
                <a:moveTo>
                  <a:pt x="242898" y="75237"/>
                </a:moveTo>
                <a:lnTo>
                  <a:pt x="242898" y="99050"/>
                </a:lnTo>
                <a:lnTo>
                  <a:pt x="296873" y="99050"/>
                </a:lnTo>
                <a:lnTo>
                  <a:pt x="304811" y="75237"/>
                </a:lnTo>
                <a:close/>
                <a:moveTo>
                  <a:pt x="173048" y="75237"/>
                </a:moveTo>
                <a:lnTo>
                  <a:pt x="173048" y="99050"/>
                </a:lnTo>
                <a:lnTo>
                  <a:pt x="222261" y="99050"/>
                </a:lnTo>
                <a:lnTo>
                  <a:pt x="222261" y="75237"/>
                </a:lnTo>
                <a:close/>
                <a:moveTo>
                  <a:pt x="87323" y="75237"/>
                </a:moveTo>
                <a:lnTo>
                  <a:pt x="95261" y="99050"/>
                </a:lnTo>
                <a:lnTo>
                  <a:pt x="152411" y="99050"/>
                </a:lnTo>
                <a:lnTo>
                  <a:pt x="152411" y="75237"/>
                </a:lnTo>
                <a:close/>
                <a:moveTo>
                  <a:pt x="13989" y="328"/>
                </a:moveTo>
                <a:cubicBezTo>
                  <a:pt x="13989" y="328"/>
                  <a:pt x="13989" y="328"/>
                  <a:pt x="64579" y="19694"/>
                </a:cubicBezTo>
                <a:cubicBezTo>
                  <a:pt x="67173" y="20985"/>
                  <a:pt x="68471" y="23567"/>
                  <a:pt x="69768" y="26149"/>
                </a:cubicBezTo>
                <a:cubicBezTo>
                  <a:pt x="69768" y="26149"/>
                  <a:pt x="69768" y="26149"/>
                  <a:pt x="80145" y="54553"/>
                </a:cubicBezTo>
                <a:cubicBezTo>
                  <a:pt x="80145" y="54553"/>
                  <a:pt x="81442" y="54553"/>
                  <a:pt x="81442" y="54553"/>
                </a:cubicBezTo>
                <a:cubicBezTo>
                  <a:pt x="81442" y="54553"/>
                  <a:pt x="81442" y="54553"/>
                  <a:pt x="321421" y="54553"/>
                </a:cubicBezTo>
                <a:cubicBezTo>
                  <a:pt x="324015" y="54553"/>
                  <a:pt x="327907" y="55844"/>
                  <a:pt x="329204" y="58426"/>
                </a:cubicBezTo>
                <a:cubicBezTo>
                  <a:pt x="331798" y="62300"/>
                  <a:pt x="331798" y="64882"/>
                  <a:pt x="330501" y="68755"/>
                </a:cubicBezTo>
                <a:cubicBezTo>
                  <a:pt x="330501" y="68755"/>
                  <a:pt x="330501" y="68755"/>
                  <a:pt x="286397" y="205610"/>
                </a:cubicBezTo>
                <a:cubicBezTo>
                  <a:pt x="285100" y="210774"/>
                  <a:pt x="281208" y="213356"/>
                  <a:pt x="276019" y="213356"/>
                </a:cubicBezTo>
                <a:cubicBezTo>
                  <a:pt x="276019" y="213356"/>
                  <a:pt x="276019" y="213356"/>
                  <a:pt x="120358" y="213356"/>
                </a:cubicBezTo>
                <a:cubicBezTo>
                  <a:pt x="119061" y="213356"/>
                  <a:pt x="117763" y="213356"/>
                  <a:pt x="116466" y="212065"/>
                </a:cubicBezTo>
                <a:cubicBezTo>
                  <a:pt x="116466" y="212065"/>
                  <a:pt x="116466" y="212065"/>
                  <a:pt x="106089" y="240469"/>
                </a:cubicBezTo>
                <a:cubicBezTo>
                  <a:pt x="106089" y="240469"/>
                  <a:pt x="106089" y="240469"/>
                  <a:pt x="276019" y="240469"/>
                </a:cubicBezTo>
                <a:cubicBezTo>
                  <a:pt x="281208" y="240469"/>
                  <a:pt x="285100" y="244342"/>
                  <a:pt x="285100" y="248215"/>
                </a:cubicBezTo>
                <a:cubicBezTo>
                  <a:pt x="285100" y="253380"/>
                  <a:pt x="281208" y="257253"/>
                  <a:pt x="276019" y="257253"/>
                </a:cubicBezTo>
                <a:cubicBezTo>
                  <a:pt x="276019" y="257253"/>
                  <a:pt x="276019" y="257253"/>
                  <a:pt x="266939" y="257253"/>
                </a:cubicBezTo>
                <a:cubicBezTo>
                  <a:pt x="272128" y="263708"/>
                  <a:pt x="274722" y="270164"/>
                  <a:pt x="274722" y="279201"/>
                </a:cubicBezTo>
                <a:cubicBezTo>
                  <a:pt x="274722" y="295985"/>
                  <a:pt x="260453" y="310187"/>
                  <a:pt x="242293" y="310187"/>
                </a:cubicBezTo>
                <a:cubicBezTo>
                  <a:pt x="225429" y="310187"/>
                  <a:pt x="211160" y="295985"/>
                  <a:pt x="211160" y="279201"/>
                </a:cubicBezTo>
                <a:cubicBezTo>
                  <a:pt x="211160" y="270164"/>
                  <a:pt x="213755" y="263708"/>
                  <a:pt x="218943" y="257253"/>
                </a:cubicBezTo>
                <a:cubicBezTo>
                  <a:pt x="218943" y="257253"/>
                  <a:pt x="218943" y="257253"/>
                  <a:pt x="148896" y="257253"/>
                </a:cubicBezTo>
                <a:cubicBezTo>
                  <a:pt x="154084" y="263708"/>
                  <a:pt x="157976" y="270164"/>
                  <a:pt x="157976" y="279201"/>
                </a:cubicBezTo>
                <a:cubicBezTo>
                  <a:pt x="157976" y="295985"/>
                  <a:pt x="143707" y="310187"/>
                  <a:pt x="125547" y="310187"/>
                </a:cubicBezTo>
                <a:cubicBezTo>
                  <a:pt x="108683" y="310187"/>
                  <a:pt x="93117" y="295985"/>
                  <a:pt x="93117" y="279201"/>
                </a:cubicBezTo>
                <a:cubicBezTo>
                  <a:pt x="93117" y="270164"/>
                  <a:pt x="97009" y="263708"/>
                  <a:pt x="102197" y="257253"/>
                </a:cubicBezTo>
                <a:cubicBezTo>
                  <a:pt x="102197" y="257253"/>
                  <a:pt x="102197" y="257253"/>
                  <a:pt x="93117" y="257253"/>
                </a:cubicBezTo>
                <a:cubicBezTo>
                  <a:pt x="90523" y="257253"/>
                  <a:pt x="87928" y="255962"/>
                  <a:pt x="86631" y="253380"/>
                </a:cubicBezTo>
                <a:cubicBezTo>
                  <a:pt x="85334" y="252089"/>
                  <a:pt x="84037" y="248215"/>
                  <a:pt x="85334" y="245633"/>
                </a:cubicBezTo>
                <a:cubicBezTo>
                  <a:pt x="85334" y="245633"/>
                  <a:pt x="85334" y="245633"/>
                  <a:pt x="100900" y="201737"/>
                </a:cubicBezTo>
                <a:cubicBezTo>
                  <a:pt x="102197" y="199154"/>
                  <a:pt x="104792" y="196572"/>
                  <a:pt x="107386" y="196572"/>
                </a:cubicBezTo>
                <a:cubicBezTo>
                  <a:pt x="107386" y="196572"/>
                  <a:pt x="107386" y="196572"/>
                  <a:pt x="51607" y="37769"/>
                </a:cubicBezTo>
                <a:cubicBezTo>
                  <a:pt x="51607" y="37769"/>
                  <a:pt x="51607" y="37769"/>
                  <a:pt x="6206" y="19694"/>
                </a:cubicBezTo>
                <a:cubicBezTo>
                  <a:pt x="1017" y="18403"/>
                  <a:pt x="-1577" y="11948"/>
                  <a:pt x="1017" y="6783"/>
                </a:cubicBezTo>
                <a:cubicBezTo>
                  <a:pt x="2315" y="1619"/>
                  <a:pt x="8800" y="-963"/>
                  <a:pt x="13989" y="328"/>
                </a:cubicBezTo>
                <a:close/>
              </a:path>
            </a:pathLst>
          </a:custGeom>
          <a:solidFill>
            <a:srgbClr val="0296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48" name="矩形 47"/>
          <p:cNvSpPr/>
          <p:nvPr/>
        </p:nvSpPr>
        <p:spPr>
          <a:xfrm>
            <a:off x="1407090" y="2207964"/>
            <a:ext cx="3458556" cy="613694"/>
          </a:xfrm>
          <a:prstGeom prst="rect">
            <a:avLst/>
          </a:prstGeom>
        </p:spPr>
        <p:txBody>
          <a:bodyPr wrap="square">
            <a:spAutoFit/>
            <a:scene3d>
              <a:camera prst="orthographicFront"/>
              <a:lightRig rig="threePt" dir="t"/>
            </a:scene3d>
            <a:sp3d contourW="12700"/>
          </a:bodyPr>
          <a:lstStyle/>
          <a:p>
            <a:pPr marL="0" marR="0" lvl="0" indent="0" algn="r" defTabSz="914400" rtl="0" eaLnBrk="0" fontAlgn="base" latinLnBrk="0" hangingPunct="0">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lumMod val="65000"/>
                    <a:lumOff val="35000"/>
                  </a:schemeClr>
                </a:solidFill>
                <a:effectLst/>
                <a:uLnTx/>
                <a:uFillTx/>
                <a:cs typeface="+mn-ea"/>
                <a:sym typeface="+mn-lt"/>
              </a:rPr>
              <a:t>您的内容打在这里，或者通过复您的文本后，在此框中选择粘贴并选择只保留文字</a:t>
            </a:r>
            <a:endParaRPr kumimoji="0" lang="zh-CN" altLang="en-US" sz="1200" b="0" i="0" u="none" strike="noStrike" kern="1200" cap="none" spc="0" normalizeH="0" baseline="0" noProof="0">
              <a:ln>
                <a:noFill/>
              </a:ln>
              <a:solidFill>
                <a:schemeClr val="tx1">
                  <a:lumMod val="65000"/>
                  <a:lumOff val="35000"/>
                </a:schemeClr>
              </a:solidFill>
              <a:effectLst/>
              <a:uLnTx/>
              <a:uFillTx/>
              <a:cs typeface="+mn-ea"/>
              <a:sym typeface="+mn-lt"/>
            </a:endParaRPr>
          </a:p>
        </p:txBody>
      </p:sp>
      <p:sp>
        <p:nvSpPr>
          <p:cNvPr id="25" name="矩形 24"/>
          <p:cNvSpPr/>
          <p:nvPr/>
        </p:nvSpPr>
        <p:spPr>
          <a:xfrm>
            <a:off x="7326355" y="2207964"/>
            <a:ext cx="3458556" cy="613694"/>
          </a:xfrm>
          <a:prstGeom prst="rect">
            <a:avLst/>
          </a:prstGeom>
        </p:spPr>
        <p:txBody>
          <a:bodyPr wrap="square">
            <a:spAutoFit/>
            <a:scene3d>
              <a:camera prst="orthographicFront"/>
              <a:lightRig rig="threePt" dir="t"/>
            </a:scene3d>
            <a:sp3d contourW="12700"/>
          </a:bodyPr>
          <a:lstStyle/>
          <a:p>
            <a:pPr marL="0" marR="0" lvl="0" indent="0" defTabSz="914400" rtl="0" eaLnBrk="0" fontAlgn="base" latinLnBrk="0" hangingPunct="0">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lumMod val="65000"/>
                    <a:lumOff val="35000"/>
                  </a:schemeClr>
                </a:solidFill>
                <a:effectLst/>
                <a:uLnTx/>
                <a:uFillTx/>
                <a:cs typeface="+mn-ea"/>
                <a:sym typeface="+mn-lt"/>
              </a:rPr>
              <a:t>您的内容打在这里，或者通过复您的文本后，在此框中选择粘贴并选择只保留文字</a:t>
            </a:r>
            <a:endParaRPr kumimoji="0" lang="zh-CN" altLang="en-US" sz="1200" b="0" i="0" u="none" strike="noStrike" kern="1200" cap="none" spc="0" normalizeH="0" baseline="0" noProof="0">
              <a:ln>
                <a:noFill/>
              </a:ln>
              <a:solidFill>
                <a:schemeClr val="tx1">
                  <a:lumMod val="65000"/>
                  <a:lumOff val="35000"/>
                </a:schemeClr>
              </a:solidFill>
              <a:effectLst/>
              <a:uLnTx/>
              <a:uFillTx/>
              <a:cs typeface="+mn-ea"/>
              <a:sym typeface="+mn-lt"/>
            </a:endParaRPr>
          </a:p>
        </p:txBody>
      </p:sp>
      <p:sp>
        <p:nvSpPr>
          <p:cNvPr id="54" name="椭圆 26"/>
          <p:cNvSpPr/>
          <p:nvPr/>
        </p:nvSpPr>
        <p:spPr>
          <a:xfrm>
            <a:off x="5023623" y="3477406"/>
            <a:ext cx="609600" cy="609600"/>
          </a:xfrm>
          <a:custGeom>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rgbClr val="0296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55" name="椭圆 27"/>
          <p:cNvSpPr/>
          <p:nvPr/>
        </p:nvSpPr>
        <p:spPr>
          <a:xfrm>
            <a:off x="6569001" y="3477406"/>
            <a:ext cx="589155" cy="609600"/>
          </a:xfrm>
          <a:custGeom>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rgbClr val="0296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30" name="矩形 29"/>
          <p:cNvSpPr/>
          <p:nvPr/>
        </p:nvSpPr>
        <p:spPr>
          <a:xfrm>
            <a:off x="1407090" y="3459041"/>
            <a:ext cx="3458556" cy="613694"/>
          </a:xfrm>
          <a:prstGeom prst="rect">
            <a:avLst/>
          </a:prstGeom>
        </p:spPr>
        <p:txBody>
          <a:bodyPr wrap="square">
            <a:spAutoFit/>
            <a:scene3d>
              <a:camera prst="orthographicFront"/>
              <a:lightRig rig="threePt" dir="t"/>
            </a:scene3d>
            <a:sp3d contourW="12700"/>
          </a:bodyPr>
          <a:lstStyle/>
          <a:p>
            <a:pPr marL="0" marR="0" lvl="0" indent="0" algn="r" defTabSz="914400" rtl="0" eaLnBrk="0" fontAlgn="base" latinLnBrk="0" hangingPunct="0">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lumMod val="65000"/>
                    <a:lumOff val="35000"/>
                  </a:schemeClr>
                </a:solidFill>
                <a:effectLst/>
                <a:uLnTx/>
                <a:uFillTx/>
                <a:cs typeface="+mn-ea"/>
                <a:sym typeface="+mn-lt"/>
              </a:rPr>
              <a:t>您的内容打在这里，或者通过复您的文本后，在此框中选择粘贴并选择只保留文字</a:t>
            </a:r>
            <a:endParaRPr kumimoji="0" lang="zh-CN" altLang="en-US" sz="1200" b="0" i="0" u="none" strike="noStrike" kern="1200" cap="none" spc="0" normalizeH="0" baseline="0" noProof="0">
              <a:ln>
                <a:noFill/>
              </a:ln>
              <a:solidFill>
                <a:schemeClr val="tx1">
                  <a:lumMod val="65000"/>
                  <a:lumOff val="35000"/>
                </a:schemeClr>
              </a:solidFill>
              <a:effectLst/>
              <a:uLnTx/>
              <a:uFillTx/>
              <a:cs typeface="+mn-ea"/>
              <a:sym typeface="+mn-lt"/>
            </a:endParaRPr>
          </a:p>
        </p:txBody>
      </p:sp>
      <p:sp>
        <p:nvSpPr>
          <p:cNvPr id="31" name="矩形 30"/>
          <p:cNvSpPr/>
          <p:nvPr/>
        </p:nvSpPr>
        <p:spPr>
          <a:xfrm>
            <a:off x="7326355" y="3459041"/>
            <a:ext cx="3458556" cy="613694"/>
          </a:xfrm>
          <a:prstGeom prst="rect">
            <a:avLst/>
          </a:prstGeom>
        </p:spPr>
        <p:txBody>
          <a:bodyPr wrap="square">
            <a:spAutoFit/>
            <a:scene3d>
              <a:camera prst="orthographicFront"/>
              <a:lightRig rig="threePt" dir="t"/>
            </a:scene3d>
            <a:sp3d contourW="12700"/>
          </a:bodyPr>
          <a:lstStyle/>
          <a:p>
            <a:pPr marL="0" marR="0" lvl="0" indent="0" defTabSz="914400" rtl="0" eaLnBrk="0" fontAlgn="base" latinLnBrk="0" hangingPunct="0">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lumMod val="65000"/>
                    <a:lumOff val="35000"/>
                  </a:schemeClr>
                </a:solidFill>
                <a:effectLst/>
                <a:uLnTx/>
                <a:uFillTx/>
                <a:cs typeface="+mn-ea"/>
                <a:sym typeface="+mn-lt"/>
              </a:rPr>
              <a:t>您的内容打在这里，或者通过复您的文本后，在此框中选择粘贴并选择只保留文字</a:t>
            </a:r>
            <a:endParaRPr kumimoji="0" lang="zh-CN" altLang="en-US" sz="1200" b="0" i="0" u="none" strike="noStrike" kern="1200" cap="none" spc="0" normalizeH="0" baseline="0" noProof="0">
              <a:ln>
                <a:noFill/>
              </a:ln>
              <a:solidFill>
                <a:schemeClr val="tx1">
                  <a:lumMod val="65000"/>
                  <a:lumOff val="35000"/>
                </a:schemeClr>
              </a:solidFill>
              <a:effectLst/>
              <a:uLnTx/>
              <a:uFillTx/>
              <a:cs typeface="+mn-ea"/>
              <a:sym typeface="+mn-lt"/>
            </a:endParaRPr>
          </a:p>
        </p:txBody>
      </p:sp>
      <p:sp>
        <p:nvSpPr>
          <p:cNvPr id="56" name="椭圆 32"/>
          <p:cNvSpPr/>
          <p:nvPr/>
        </p:nvSpPr>
        <p:spPr>
          <a:xfrm>
            <a:off x="5023623" y="4732858"/>
            <a:ext cx="609600" cy="600849"/>
          </a:xfrm>
          <a:custGeom>
            <a:gdLst>
              <a:gd name="connsiteX0" fmla="*/ 155534 w 331788"/>
              <a:gd name="connsiteY0" fmla="*/ 53107 h 327025"/>
              <a:gd name="connsiteX1" fmla="*/ 176255 w 331788"/>
              <a:gd name="connsiteY1" fmla="*/ 53107 h 327025"/>
              <a:gd name="connsiteX2" fmla="*/ 283746 w 331788"/>
              <a:gd name="connsiteY2" fmla="*/ 141384 h 327025"/>
              <a:gd name="connsiteX3" fmla="*/ 288926 w 331788"/>
              <a:gd name="connsiteY3" fmla="*/ 154366 h 327025"/>
              <a:gd name="connsiteX4" fmla="*/ 288926 w 331788"/>
              <a:gd name="connsiteY4" fmla="*/ 310149 h 327025"/>
              <a:gd name="connsiteX5" fmla="*/ 273385 w 331788"/>
              <a:gd name="connsiteY5" fmla="*/ 327025 h 327025"/>
              <a:gd name="connsiteX6" fmla="*/ 207337 w 331788"/>
              <a:gd name="connsiteY6" fmla="*/ 327025 h 327025"/>
              <a:gd name="connsiteX7" fmla="*/ 207337 w 331788"/>
              <a:gd name="connsiteY7" fmla="*/ 234854 h 327025"/>
              <a:gd name="connsiteX8" fmla="*/ 195681 w 331788"/>
              <a:gd name="connsiteY8" fmla="*/ 223170 h 327025"/>
              <a:gd name="connsiteX9" fmla="*/ 136108 w 331788"/>
              <a:gd name="connsiteY9" fmla="*/ 223170 h 327025"/>
              <a:gd name="connsiteX10" fmla="*/ 124452 w 331788"/>
              <a:gd name="connsiteY10" fmla="*/ 234854 h 327025"/>
              <a:gd name="connsiteX11" fmla="*/ 124452 w 331788"/>
              <a:gd name="connsiteY11" fmla="*/ 327025 h 327025"/>
              <a:gd name="connsiteX12" fmla="*/ 58404 w 331788"/>
              <a:gd name="connsiteY12" fmla="*/ 327025 h 327025"/>
              <a:gd name="connsiteX13" fmla="*/ 42863 w 331788"/>
              <a:gd name="connsiteY13" fmla="*/ 310149 h 327025"/>
              <a:gd name="connsiteX14" fmla="*/ 42863 w 331788"/>
              <a:gd name="connsiteY14" fmla="*/ 154366 h 327025"/>
              <a:gd name="connsiteX15" fmla="*/ 48043 w 331788"/>
              <a:gd name="connsiteY15" fmla="*/ 141384 h 327025"/>
              <a:gd name="connsiteX16" fmla="*/ 155534 w 331788"/>
              <a:gd name="connsiteY16" fmla="*/ 53107 h 327025"/>
              <a:gd name="connsiteX17" fmla="*/ 165894 w 331788"/>
              <a:gd name="connsiteY17" fmla="*/ 0 h 327025"/>
              <a:gd name="connsiteX18" fmla="*/ 189223 w 331788"/>
              <a:gd name="connsiteY18" fmla="*/ 9125 h 327025"/>
              <a:gd name="connsiteX19" fmla="*/ 325308 w 331788"/>
              <a:gd name="connsiteY19" fmla="*/ 117321 h 327025"/>
              <a:gd name="connsiteX20" fmla="*/ 331788 w 331788"/>
              <a:gd name="connsiteY20" fmla="*/ 130356 h 327025"/>
              <a:gd name="connsiteX21" fmla="*/ 331788 w 331788"/>
              <a:gd name="connsiteY21" fmla="*/ 143392 h 327025"/>
              <a:gd name="connsiteX22" fmla="*/ 314940 w 331788"/>
              <a:gd name="connsiteY22" fmla="*/ 160338 h 327025"/>
              <a:gd name="connsiteX23" fmla="*/ 298091 w 331788"/>
              <a:gd name="connsiteY23" fmla="*/ 143392 h 327025"/>
              <a:gd name="connsiteX24" fmla="*/ 298091 w 331788"/>
              <a:gd name="connsiteY24" fmla="*/ 139481 h 327025"/>
              <a:gd name="connsiteX25" fmla="*/ 176263 w 331788"/>
              <a:gd name="connsiteY25" fmla="*/ 41714 h 327025"/>
              <a:gd name="connsiteX26" fmla="*/ 165894 w 331788"/>
              <a:gd name="connsiteY26" fmla="*/ 37804 h 327025"/>
              <a:gd name="connsiteX27" fmla="*/ 155526 w 331788"/>
              <a:gd name="connsiteY27" fmla="*/ 41714 h 327025"/>
              <a:gd name="connsiteX28" fmla="*/ 33697 w 331788"/>
              <a:gd name="connsiteY28" fmla="*/ 139481 h 327025"/>
              <a:gd name="connsiteX29" fmla="*/ 33697 w 331788"/>
              <a:gd name="connsiteY29" fmla="*/ 143392 h 327025"/>
              <a:gd name="connsiteX30" fmla="*/ 16849 w 331788"/>
              <a:gd name="connsiteY30" fmla="*/ 160338 h 327025"/>
              <a:gd name="connsiteX31" fmla="*/ 0 w 331788"/>
              <a:gd name="connsiteY31" fmla="*/ 143392 h 327025"/>
              <a:gd name="connsiteX32" fmla="*/ 0 w 331788"/>
              <a:gd name="connsiteY32" fmla="*/ 130356 h 327025"/>
              <a:gd name="connsiteX33" fmla="*/ 6480 w 331788"/>
              <a:gd name="connsiteY33" fmla="*/ 117321 h 327025"/>
              <a:gd name="connsiteX34" fmla="*/ 142565 w 331788"/>
              <a:gd name="connsiteY34" fmla="*/ 9125 h 327025"/>
              <a:gd name="connsiteX35" fmla="*/ 165894 w 331788"/>
              <a:gd name="connsiteY35" fmla="*/ 0 h 3270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31788" h="327025">
                <a:moveTo>
                  <a:pt x="155534" y="53107"/>
                </a:moveTo>
                <a:cubicBezTo>
                  <a:pt x="162009" y="49212"/>
                  <a:pt x="169780" y="49212"/>
                  <a:pt x="176255" y="53107"/>
                </a:cubicBezTo>
                <a:cubicBezTo>
                  <a:pt x="176255" y="53107"/>
                  <a:pt x="176255" y="53107"/>
                  <a:pt x="283746" y="141384"/>
                </a:cubicBezTo>
                <a:cubicBezTo>
                  <a:pt x="286336" y="143980"/>
                  <a:pt x="288926" y="149173"/>
                  <a:pt x="288926" y="154366"/>
                </a:cubicBezTo>
                <a:cubicBezTo>
                  <a:pt x="288926" y="154366"/>
                  <a:pt x="288926" y="154366"/>
                  <a:pt x="288926" y="310149"/>
                </a:cubicBezTo>
                <a:cubicBezTo>
                  <a:pt x="288926" y="319236"/>
                  <a:pt x="282451" y="327025"/>
                  <a:pt x="273385" y="327025"/>
                </a:cubicBezTo>
                <a:cubicBezTo>
                  <a:pt x="273385" y="327025"/>
                  <a:pt x="273385" y="327025"/>
                  <a:pt x="207337" y="327025"/>
                </a:cubicBezTo>
                <a:cubicBezTo>
                  <a:pt x="207337" y="327025"/>
                  <a:pt x="207337" y="327025"/>
                  <a:pt x="207337" y="234854"/>
                </a:cubicBezTo>
                <a:cubicBezTo>
                  <a:pt x="207337" y="228363"/>
                  <a:pt x="202157" y="223170"/>
                  <a:pt x="195681" y="223170"/>
                </a:cubicBezTo>
                <a:cubicBezTo>
                  <a:pt x="195681" y="223170"/>
                  <a:pt x="195681" y="223170"/>
                  <a:pt x="136108" y="223170"/>
                </a:cubicBezTo>
                <a:cubicBezTo>
                  <a:pt x="129633" y="223170"/>
                  <a:pt x="124452" y="228363"/>
                  <a:pt x="124452" y="234854"/>
                </a:cubicBezTo>
                <a:cubicBezTo>
                  <a:pt x="124452" y="234854"/>
                  <a:pt x="124452" y="234854"/>
                  <a:pt x="124452" y="327025"/>
                </a:cubicBezTo>
                <a:cubicBezTo>
                  <a:pt x="124452" y="327025"/>
                  <a:pt x="124452" y="327025"/>
                  <a:pt x="58404" y="327025"/>
                </a:cubicBezTo>
                <a:cubicBezTo>
                  <a:pt x="49338" y="327025"/>
                  <a:pt x="42863" y="319236"/>
                  <a:pt x="42863" y="310149"/>
                </a:cubicBezTo>
                <a:cubicBezTo>
                  <a:pt x="42863" y="310149"/>
                  <a:pt x="42863" y="310149"/>
                  <a:pt x="42863" y="154366"/>
                </a:cubicBezTo>
                <a:cubicBezTo>
                  <a:pt x="42863" y="149173"/>
                  <a:pt x="45453" y="143980"/>
                  <a:pt x="48043" y="141384"/>
                </a:cubicBezTo>
                <a:cubicBezTo>
                  <a:pt x="48043" y="141384"/>
                  <a:pt x="48043" y="141384"/>
                  <a:pt x="155534" y="53107"/>
                </a:cubicBezTo>
                <a:close/>
                <a:moveTo>
                  <a:pt x="165894" y="0"/>
                </a:moveTo>
                <a:cubicBezTo>
                  <a:pt x="173670" y="0"/>
                  <a:pt x="182743" y="2607"/>
                  <a:pt x="189223" y="9125"/>
                </a:cubicBezTo>
                <a:cubicBezTo>
                  <a:pt x="189223" y="9125"/>
                  <a:pt x="189223" y="9125"/>
                  <a:pt x="325308" y="117321"/>
                </a:cubicBezTo>
                <a:cubicBezTo>
                  <a:pt x="329196" y="121231"/>
                  <a:pt x="331788" y="126446"/>
                  <a:pt x="331788" y="130356"/>
                </a:cubicBezTo>
                <a:cubicBezTo>
                  <a:pt x="331788" y="130356"/>
                  <a:pt x="331788" y="138178"/>
                  <a:pt x="331788" y="143392"/>
                </a:cubicBezTo>
                <a:cubicBezTo>
                  <a:pt x="331788" y="152517"/>
                  <a:pt x="324012" y="160338"/>
                  <a:pt x="314940" y="160338"/>
                </a:cubicBezTo>
                <a:cubicBezTo>
                  <a:pt x="305867" y="160338"/>
                  <a:pt x="298091" y="152517"/>
                  <a:pt x="298091" y="143392"/>
                </a:cubicBezTo>
                <a:cubicBezTo>
                  <a:pt x="298091" y="142088"/>
                  <a:pt x="298091" y="140785"/>
                  <a:pt x="298091" y="139481"/>
                </a:cubicBezTo>
                <a:cubicBezTo>
                  <a:pt x="298091" y="139481"/>
                  <a:pt x="298091" y="139481"/>
                  <a:pt x="176263" y="41714"/>
                </a:cubicBezTo>
                <a:cubicBezTo>
                  <a:pt x="176263" y="41714"/>
                  <a:pt x="171078" y="37804"/>
                  <a:pt x="165894" y="37804"/>
                </a:cubicBezTo>
                <a:cubicBezTo>
                  <a:pt x="160710" y="37804"/>
                  <a:pt x="155526" y="41714"/>
                  <a:pt x="155526" y="41714"/>
                </a:cubicBezTo>
                <a:cubicBezTo>
                  <a:pt x="155526" y="41714"/>
                  <a:pt x="155526" y="41714"/>
                  <a:pt x="33697" y="139481"/>
                </a:cubicBezTo>
                <a:cubicBezTo>
                  <a:pt x="33697" y="140785"/>
                  <a:pt x="33697" y="142088"/>
                  <a:pt x="33697" y="143392"/>
                </a:cubicBezTo>
                <a:cubicBezTo>
                  <a:pt x="33697" y="152517"/>
                  <a:pt x="25921" y="160338"/>
                  <a:pt x="16849" y="160338"/>
                </a:cubicBezTo>
                <a:cubicBezTo>
                  <a:pt x="7776" y="160338"/>
                  <a:pt x="0" y="152517"/>
                  <a:pt x="0" y="143392"/>
                </a:cubicBezTo>
                <a:cubicBezTo>
                  <a:pt x="0" y="138178"/>
                  <a:pt x="0" y="130356"/>
                  <a:pt x="0" y="130356"/>
                </a:cubicBezTo>
                <a:cubicBezTo>
                  <a:pt x="0" y="126446"/>
                  <a:pt x="2592" y="121231"/>
                  <a:pt x="6480" y="117321"/>
                </a:cubicBezTo>
                <a:cubicBezTo>
                  <a:pt x="6480" y="117321"/>
                  <a:pt x="6480" y="117321"/>
                  <a:pt x="142565" y="9125"/>
                </a:cubicBezTo>
                <a:cubicBezTo>
                  <a:pt x="149046" y="2607"/>
                  <a:pt x="158118" y="0"/>
                  <a:pt x="165894" y="0"/>
                </a:cubicBezTo>
                <a:close/>
              </a:path>
            </a:pathLst>
          </a:custGeom>
          <a:solidFill>
            <a:srgbClr val="0296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57" name="椭圆 33"/>
          <p:cNvSpPr/>
          <p:nvPr/>
        </p:nvSpPr>
        <p:spPr>
          <a:xfrm>
            <a:off x="6567613" y="4728483"/>
            <a:ext cx="591930" cy="609600"/>
          </a:xfrm>
          <a:custGeom>
            <a:gdLst>
              <a:gd name="connsiteX0" fmla="*/ 140277 w 319088"/>
              <a:gd name="connsiteY0" fmla="*/ 225425 h 328613"/>
              <a:gd name="connsiteX1" fmla="*/ 101311 w 319088"/>
              <a:gd name="connsiteY1" fmla="*/ 229351 h 328613"/>
              <a:gd name="connsiteX2" fmla="*/ 100012 w 319088"/>
              <a:gd name="connsiteY2" fmla="*/ 230660 h 328613"/>
              <a:gd name="connsiteX3" fmla="*/ 100012 w 319088"/>
              <a:gd name="connsiteY3" fmla="*/ 319646 h 328613"/>
              <a:gd name="connsiteX4" fmla="*/ 100012 w 319088"/>
              <a:gd name="connsiteY4" fmla="*/ 322263 h 328613"/>
              <a:gd name="connsiteX5" fmla="*/ 101311 w 319088"/>
              <a:gd name="connsiteY5" fmla="*/ 322263 h 328613"/>
              <a:gd name="connsiteX6" fmla="*/ 102610 w 319088"/>
              <a:gd name="connsiteY6" fmla="*/ 322263 h 328613"/>
              <a:gd name="connsiteX7" fmla="*/ 140277 w 319088"/>
              <a:gd name="connsiteY7" fmla="*/ 311794 h 328613"/>
              <a:gd name="connsiteX8" fmla="*/ 142875 w 319088"/>
              <a:gd name="connsiteY8" fmla="*/ 310485 h 328613"/>
              <a:gd name="connsiteX9" fmla="*/ 142875 w 319088"/>
              <a:gd name="connsiteY9" fmla="*/ 228042 h 328613"/>
              <a:gd name="connsiteX10" fmla="*/ 141576 w 319088"/>
              <a:gd name="connsiteY10" fmla="*/ 226734 h 328613"/>
              <a:gd name="connsiteX11" fmla="*/ 140277 w 319088"/>
              <a:gd name="connsiteY11" fmla="*/ 225425 h 328613"/>
              <a:gd name="connsiteX12" fmla="*/ 49212 w 319088"/>
              <a:gd name="connsiteY12" fmla="*/ 223838 h 328613"/>
              <a:gd name="connsiteX13" fmla="*/ 49212 w 319088"/>
              <a:gd name="connsiteY13" fmla="*/ 226378 h 328613"/>
              <a:gd name="connsiteX14" fmla="*/ 49212 w 319088"/>
              <a:gd name="connsiteY14" fmla="*/ 263208 h 328613"/>
              <a:gd name="connsiteX15" fmla="*/ 50497 w 319088"/>
              <a:gd name="connsiteY15" fmla="*/ 265748 h 328613"/>
              <a:gd name="connsiteX16" fmla="*/ 74915 w 319088"/>
              <a:gd name="connsiteY16" fmla="*/ 274638 h 328613"/>
              <a:gd name="connsiteX17" fmla="*/ 76200 w 319088"/>
              <a:gd name="connsiteY17" fmla="*/ 273368 h 328613"/>
              <a:gd name="connsiteX18" fmla="*/ 76200 w 319088"/>
              <a:gd name="connsiteY18" fmla="*/ 272098 h 328613"/>
              <a:gd name="connsiteX19" fmla="*/ 76200 w 319088"/>
              <a:gd name="connsiteY19" fmla="*/ 230188 h 328613"/>
              <a:gd name="connsiteX20" fmla="*/ 74915 w 319088"/>
              <a:gd name="connsiteY20" fmla="*/ 228918 h 328613"/>
              <a:gd name="connsiteX21" fmla="*/ 50497 w 319088"/>
              <a:gd name="connsiteY21" fmla="*/ 223838 h 328613"/>
              <a:gd name="connsiteX22" fmla="*/ 49212 w 319088"/>
              <a:gd name="connsiteY22" fmla="*/ 223838 h 328613"/>
              <a:gd name="connsiteX23" fmla="*/ 189206 w 319088"/>
              <a:gd name="connsiteY23" fmla="*/ 222250 h 328613"/>
              <a:gd name="connsiteX24" fmla="*/ 156868 w 319088"/>
              <a:gd name="connsiteY24" fmla="*/ 224848 h 328613"/>
              <a:gd name="connsiteX25" fmla="*/ 155575 w 319088"/>
              <a:gd name="connsiteY25" fmla="*/ 226147 h 328613"/>
              <a:gd name="connsiteX26" fmla="*/ 155575 w 319088"/>
              <a:gd name="connsiteY26" fmla="*/ 305377 h 328613"/>
              <a:gd name="connsiteX27" fmla="*/ 156868 w 319088"/>
              <a:gd name="connsiteY27" fmla="*/ 307975 h 328613"/>
              <a:gd name="connsiteX28" fmla="*/ 158162 w 319088"/>
              <a:gd name="connsiteY28" fmla="*/ 307975 h 328613"/>
              <a:gd name="connsiteX29" fmla="*/ 189206 w 319088"/>
              <a:gd name="connsiteY29" fmla="*/ 300182 h 328613"/>
              <a:gd name="connsiteX30" fmla="*/ 190500 w 319088"/>
              <a:gd name="connsiteY30" fmla="*/ 297584 h 328613"/>
              <a:gd name="connsiteX31" fmla="*/ 190500 w 319088"/>
              <a:gd name="connsiteY31" fmla="*/ 223549 h 328613"/>
              <a:gd name="connsiteX32" fmla="*/ 190500 w 319088"/>
              <a:gd name="connsiteY32" fmla="*/ 222250 h 328613"/>
              <a:gd name="connsiteX33" fmla="*/ 189206 w 319088"/>
              <a:gd name="connsiteY33" fmla="*/ 222250 h 328613"/>
              <a:gd name="connsiteX34" fmla="*/ 12700 w 319088"/>
              <a:gd name="connsiteY34" fmla="*/ 217488 h 328613"/>
              <a:gd name="connsiteX35" fmla="*/ 12700 w 319088"/>
              <a:gd name="connsiteY35" fmla="*/ 218778 h 328613"/>
              <a:gd name="connsiteX36" fmla="*/ 12700 w 319088"/>
              <a:gd name="connsiteY36" fmla="*/ 251024 h 328613"/>
              <a:gd name="connsiteX37" fmla="*/ 13970 w 319088"/>
              <a:gd name="connsiteY37" fmla="*/ 252314 h 328613"/>
              <a:gd name="connsiteX38" fmla="*/ 29210 w 319088"/>
              <a:gd name="connsiteY38" fmla="*/ 258763 h 328613"/>
              <a:gd name="connsiteX39" fmla="*/ 30480 w 319088"/>
              <a:gd name="connsiteY39" fmla="*/ 258763 h 328613"/>
              <a:gd name="connsiteX40" fmla="*/ 31750 w 319088"/>
              <a:gd name="connsiteY40" fmla="*/ 258763 h 328613"/>
              <a:gd name="connsiteX41" fmla="*/ 31750 w 319088"/>
              <a:gd name="connsiteY41" fmla="*/ 257473 h 328613"/>
              <a:gd name="connsiteX42" fmla="*/ 31750 w 319088"/>
              <a:gd name="connsiteY42" fmla="*/ 222647 h 328613"/>
              <a:gd name="connsiteX43" fmla="*/ 30480 w 319088"/>
              <a:gd name="connsiteY43" fmla="*/ 220068 h 328613"/>
              <a:gd name="connsiteX44" fmla="*/ 13970 w 319088"/>
              <a:gd name="connsiteY44" fmla="*/ 217488 h 328613"/>
              <a:gd name="connsiteX45" fmla="*/ 12700 w 319088"/>
              <a:gd name="connsiteY45" fmla="*/ 217488 h 328613"/>
              <a:gd name="connsiteX46" fmla="*/ 280105 w 319088"/>
              <a:gd name="connsiteY46" fmla="*/ 214313 h 328613"/>
              <a:gd name="connsiteX47" fmla="*/ 261584 w 319088"/>
              <a:gd name="connsiteY47" fmla="*/ 215595 h 328613"/>
              <a:gd name="connsiteX48" fmla="*/ 260350 w 319088"/>
              <a:gd name="connsiteY48" fmla="*/ 216877 h 328613"/>
              <a:gd name="connsiteX49" fmla="*/ 260350 w 319088"/>
              <a:gd name="connsiteY49" fmla="*/ 278424 h 328613"/>
              <a:gd name="connsiteX50" fmla="*/ 260350 w 319088"/>
              <a:gd name="connsiteY50" fmla="*/ 279706 h 328613"/>
              <a:gd name="connsiteX51" fmla="*/ 261584 w 319088"/>
              <a:gd name="connsiteY51" fmla="*/ 280988 h 328613"/>
              <a:gd name="connsiteX52" fmla="*/ 262819 w 319088"/>
              <a:gd name="connsiteY52" fmla="*/ 280988 h 328613"/>
              <a:gd name="connsiteX53" fmla="*/ 280105 w 319088"/>
              <a:gd name="connsiteY53" fmla="*/ 275859 h 328613"/>
              <a:gd name="connsiteX54" fmla="*/ 282575 w 319088"/>
              <a:gd name="connsiteY54" fmla="*/ 273295 h 328613"/>
              <a:gd name="connsiteX55" fmla="*/ 282575 w 319088"/>
              <a:gd name="connsiteY55" fmla="*/ 215595 h 328613"/>
              <a:gd name="connsiteX56" fmla="*/ 281340 w 319088"/>
              <a:gd name="connsiteY56" fmla="*/ 214313 h 328613"/>
              <a:gd name="connsiteX57" fmla="*/ 280105 w 319088"/>
              <a:gd name="connsiteY57" fmla="*/ 214313 h 328613"/>
              <a:gd name="connsiteX58" fmla="*/ 306983 w 319088"/>
              <a:gd name="connsiteY58" fmla="*/ 211138 h 328613"/>
              <a:gd name="connsiteX59" fmla="*/ 290215 w 319088"/>
              <a:gd name="connsiteY59" fmla="*/ 212428 h 328613"/>
              <a:gd name="connsiteX60" fmla="*/ 288925 w 319088"/>
              <a:gd name="connsiteY60" fmla="*/ 215008 h 328613"/>
              <a:gd name="connsiteX61" fmla="*/ 288925 w 319088"/>
              <a:gd name="connsiteY61" fmla="*/ 271761 h 328613"/>
              <a:gd name="connsiteX62" fmla="*/ 288925 w 319088"/>
              <a:gd name="connsiteY62" fmla="*/ 273051 h 328613"/>
              <a:gd name="connsiteX63" fmla="*/ 290215 w 319088"/>
              <a:gd name="connsiteY63" fmla="*/ 273051 h 328613"/>
              <a:gd name="connsiteX64" fmla="*/ 308273 w 319088"/>
              <a:gd name="connsiteY64" fmla="*/ 269181 h 328613"/>
              <a:gd name="connsiteX65" fmla="*/ 309563 w 319088"/>
              <a:gd name="connsiteY65" fmla="*/ 266602 h 328613"/>
              <a:gd name="connsiteX66" fmla="*/ 308273 w 319088"/>
              <a:gd name="connsiteY66" fmla="*/ 212428 h 328613"/>
              <a:gd name="connsiteX67" fmla="*/ 308273 w 319088"/>
              <a:gd name="connsiteY67" fmla="*/ 211138 h 328613"/>
              <a:gd name="connsiteX68" fmla="*/ 306983 w 319088"/>
              <a:gd name="connsiteY68" fmla="*/ 211138 h 328613"/>
              <a:gd name="connsiteX69" fmla="*/ 290195 w 319088"/>
              <a:gd name="connsiteY69" fmla="*/ 169863 h 328613"/>
              <a:gd name="connsiteX70" fmla="*/ 288925 w 319088"/>
              <a:gd name="connsiteY70" fmla="*/ 171196 h 328613"/>
              <a:gd name="connsiteX71" fmla="*/ 288925 w 319088"/>
              <a:gd name="connsiteY71" fmla="*/ 172530 h 328613"/>
              <a:gd name="connsiteX72" fmla="*/ 288925 w 319088"/>
              <a:gd name="connsiteY72" fmla="*/ 201867 h 328613"/>
              <a:gd name="connsiteX73" fmla="*/ 288925 w 319088"/>
              <a:gd name="connsiteY73" fmla="*/ 203201 h 328613"/>
              <a:gd name="connsiteX74" fmla="*/ 290195 w 319088"/>
              <a:gd name="connsiteY74" fmla="*/ 203201 h 328613"/>
              <a:gd name="connsiteX75" fmla="*/ 306705 w 319088"/>
              <a:gd name="connsiteY75" fmla="*/ 201867 h 328613"/>
              <a:gd name="connsiteX76" fmla="*/ 307975 w 319088"/>
              <a:gd name="connsiteY76" fmla="*/ 200534 h 328613"/>
              <a:gd name="connsiteX77" fmla="*/ 307975 w 319088"/>
              <a:gd name="connsiteY77" fmla="*/ 172530 h 328613"/>
              <a:gd name="connsiteX78" fmla="*/ 306705 w 319088"/>
              <a:gd name="connsiteY78" fmla="*/ 171196 h 328613"/>
              <a:gd name="connsiteX79" fmla="*/ 290195 w 319088"/>
              <a:gd name="connsiteY79" fmla="*/ 169863 h 328613"/>
              <a:gd name="connsiteX80" fmla="*/ 261584 w 319088"/>
              <a:gd name="connsiteY80" fmla="*/ 168275 h 328613"/>
              <a:gd name="connsiteX81" fmla="*/ 260350 w 319088"/>
              <a:gd name="connsiteY81" fmla="*/ 169568 h 328613"/>
              <a:gd name="connsiteX82" fmla="*/ 260350 w 319088"/>
              <a:gd name="connsiteY82" fmla="*/ 170862 h 328613"/>
              <a:gd name="connsiteX83" fmla="*/ 260350 w 319088"/>
              <a:gd name="connsiteY83" fmla="*/ 201906 h 328613"/>
              <a:gd name="connsiteX84" fmla="*/ 260350 w 319088"/>
              <a:gd name="connsiteY84" fmla="*/ 203200 h 328613"/>
              <a:gd name="connsiteX85" fmla="*/ 261584 w 319088"/>
              <a:gd name="connsiteY85" fmla="*/ 203200 h 328613"/>
              <a:gd name="connsiteX86" fmla="*/ 280105 w 319088"/>
              <a:gd name="connsiteY86" fmla="*/ 201906 h 328613"/>
              <a:gd name="connsiteX87" fmla="*/ 282575 w 319088"/>
              <a:gd name="connsiteY87" fmla="*/ 200613 h 328613"/>
              <a:gd name="connsiteX88" fmla="*/ 282575 w 319088"/>
              <a:gd name="connsiteY88" fmla="*/ 170862 h 328613"/>
              <a:gd name="connsiteX89" fmla="*/ 280105 w 319088"/>
              <a:gd name="connsiteY89" fmla="*/ 169568 h 328613"/>
              <a:gd name="connsiteX90" fmla="*/ 261584 w 319088"/>
              <a:gd name="connsiteY90" fmla="*/ 168275 h 328613"/>
              <a:gd name="connsiteX91" fmla="*/ 214024 w 319088"/>
              <a:gd name="connsiteY91" fmla="*/ 168275 h 328613"/>
              <a:gd name="connsiteX92" fmla="*/ 212725 w 319088"/>
              <a:gd name="connsiteY92" fmla="*/ 169567 h 328613"/>
              <a:gd name="connsiteX93" fmla="*/ 212725 w 319088"/>
              <a:gd name="connsiteY93" fmla="*/ 222546 h 328613"/>
              <a:gd name="connsiteX94" fmla="*/ 214024 w 319088"/>
              <a:gd name="connsiteY94" fmla="*/ 223838 h 328613"/>
              <a:gd name="connsiteX95" fmla="*/ 215322 w 319088"/>
              <a:gd name="connsiteY95" fmla="*/ 223838 h 328613"/>
              <a:gd name="connsiteX96" fmla="*/ 240001 w 319088"/>
              <a:gd name="connsiteY96" fmla="*/ 221254 h 328613"/>
              <a:gd name="connsiteX97" fmla="*/ 241300 w 319088"/>
              <a:gd name="connsiteY97" fmla="*/ 219962 h 328613"/>
              <a:gd name="connsiteX98" fmla="*/ 241300 w 319088"/>
              <a:gd name="connsiteY98" fmla="*/ 170859 h 328613"/>
              <a:gd name="connsiteX99" fmla="*/ 240001 w 319088"/>
              <a:gd name="connsiteY99" fmla="*/ 169567 h 328613"/>
              <a:gd name="connsiteX100" fmla="*/ 215322 w 319088"/>
              <a:gd name="connsiteY100" fmla="*/ 168275 h 328613"/>
              <a:gd name="connsiteX101" fmla="*/ 214024 w 319088"/>
              <a:gd name="connsiteY101" fmla="*/ 168275 h 328613"/>
              <a:gd name="connsiteX102" fmla="*/ 30480 w 319088"/>
              <a:gd name="connsiteY102" fmla="*/ 168275 h 328613"/>
              <a:gd name="connsiteX103" fmla="*/ 13970 w 319088"/>
              <a:gd name="connsiteY103" fmla="*/ 169545 h 328613"/>
              <a:gd name="connsiteX104" fmla="*/ 12700 w 319088"/>
              <a:gd name="connsiteY104" fmla="*/ 170815 h 328613"/>
              <a:gd name="connsiteX105" fmla="*/ 12700 w 319088"/>
              <a:gd name="connsiteY105" fmla="*/ 202565 h 328613"/>
              <a:gd name="connsiteX106" fmla="*/ 13970 w 319088"/>
              <a:gd name="connsiteY106" fmla="*/ 203835 h 328613"/>
              <a:gd name="connsiteX107" fmla="*/ 30480 w 319088"/>
              <a:gd name="connsiteY107" fmla="*/ 206375 h 328613"/>
              <a:gd name="connsiteX108" fmla="*/ 31750 w 319088"/>
              <a:gd name="connsiteY108" fmla="*/ 205105 h 328613"/>
              <a:gd name="connsiteX109" fmla="*/ 31750 w 319088"/>
              <a:gd name="connsiteY109" fmla="*/ 203835 h 328613"/>
              <a:gd name="connsiteX110" fmla="*/ 31750 w 319088"/>
              <a:gd name="connsiteY110" fmla="*/ 169545 h 328613"/>
              <a:gd name="connsiteX111" fmla="*/ 31750 w 319088"/>
              <a:gd name="connsiteY111" fmla="*/ 168275 h 328613"/>
              <a:gd name="connsiteX112" fmla="*/ 30480 w 319088"/>
              <a:gd name="connsiteY112" fmla="*/ 168275 h 328613"/>
              <a:gd name="connsiteX113" fmla="*/ 158162 w 319088"/>
              <a:gd name="connsiteY113" fmla="*/ 165100 h 328613"/>
              <a:gd name="connsiteX114" fmla="*/ 156868 w 319088"/>
              <a:gd name="connsiteY114" fmla="*/ 166407 h 328613"/>
              <a:gd name="connsiteX115" fmla="*/ 155575 w 319088"/>
              <a:gd name="connsiteY115" fmla="*/ 167715 h 328613"/>
              <a:gd name="connsiteX116" fmla="*/ 155575 w 319088"/>
              <a:gd name="connsiteY116" fmla="*/ 206935 h 328613"/>
              <a:gd name="connsiteX117" fmla="*/ 156868 w 319088"/>
              <a:gd name="connsiteY117" fmla="*/ 208243 h 328613"/>
              <a:gd name="connsiteX118" fmla="*/ 158162 w 319088"/>
              <a:gd name="connsiteY118" fmla="*/ 209550 h 328613"/>
              <a:gd name="connsiteX119" fmla="*/ 189206 w 319088"/>
              <a:gd name="connsiteY119" fmla="*/ 208243 h 328613"/>
              <a:gd name="connsiteX120" fmla="*/ 190500 w 319088"/>
              <a:gd name="connsiteY120" fmla="*/ 205628 h 328613"/>
              <a:gd name="connsiteX121" fmla="*/ 190500 w 319088"/>
              <a:gd name="connsiteY121" fmla="*/ 169022 h 328613"/>
              <a:gd name="connsiteX122" fmla="*/ 189206 w 319088"/>
              <a:gd name="connsiteY122" fmla="*/ 166407 h 328613"/>
              <a:gd name="connsiteX123" fmla="*/ 158162 w 319088"/>
              <a:gd name="connsiteY123" fmla="*/ 165100 h 328613"/>
              <a:gd name="connsiteX124" fmla="*/ 100012 w 319088"/>
              <a:gd name="connsiteY124" fmla="*/ 163513 h 328613"/>
              <a:gd name="connsiteX125" fmla="*/ 100012 w 319088"/>
              <a:gd name="connsiteY125" fmla="*/ 164800 h 328613"/>
              <a:gd name="connsiteX126" fmla="*/ 100012 w 319088"/>
              <a:gd name="connsiteY126" fmla="*/ 208564 h 328613"/>
              <a:gd name="connsiteX127" fmla="*/ 100012 w 319088"/>
              <a:gd name="connsiteY127" fmla="*/ 209851 h 328613"/>
              <a:gd name="connsiteX128" fmla="*/ 101311 w 319088"/>
              <a:gd name="connsiteY128" fmla="*/ 211138 h 328613"/>
              <a:gd name="connsiteX129" fmla="*/ 140277 w 319088"/>
              <a:gd name="connsiteY129" fmla="*/ 208564 h 328613"/>
              <a:gd name="connsiteX130" fmla="*/ 142875 w 319088"/>
              <a:gd name="connsiteY130" fmla="*/ 207276 h 328613"/>
              <a:gd name="connsiteX131" fmla="*/ 142875 w 319088"/>
              <a:gd name="connsiteY131" fmla="*/ 166087 h 328613"/>
              <a:gd name="connsiteX132" fmla="*/ 140277 w 319088"/>
              <a:gd name="connsiteY132" fmla="*/ 164800 h 328613"/>
              <a:gd name="connsiteX133" fmla="*/ 101311 w 319088"/>
              <a:gd name="connsiteY133" fmla="*/ 163513 h 328613"/>
              <a:gd name="connsiteX134" fmla="*/ 100012 w 319088"/>
              <a:gd name="connsiteY134" fmla="*/ 163513 h 328613"/>
              <a:gd name="connsiteX135" fmla="*/ 74915 w 319088"/>
              <a:gd name="connsiteY135" fmla="*/ 163513 h 328613"/>
              <a:gd name="connsiteX136" fmla="*/ 50497 w 319088"/>
              <a:gd name="connsiteY136" fmla="*/ 166159 h 328613"/>
              <a:gd name="connsiteX137" fmla="*/ 49212 w 319088"/>
              <a:gd name="connsiteY137" fmla="*/ 167482 h 328613"/>
              <a:gd name="connsiteX138" fmla="*/ 49212 w 319088"/>
              <a:gd name="connsiteY138" fmla="*/ 207169 h 328613"/>
              <a:gd name="connsiteX139" fmla="*/ 50497 w 319088"/>
              <a:gd name="connsiteY139" fmla="*/ 208492 h 328613"/>
              <a:gd name="connsiteX140" fmla="*/ 74915 w 319088"/>
              <a:gd name="connsiteY140" fmla="*/ 211138 h 328613"/>
              <a:gd name="connsiteX141" fmla="*/ 76200 w 319088"/>
              <a:gd name="connsiteY141" fmla="*/ 211138 h 328613"/>
              <a:gd name="connsiteX142" fmla="*/ 76200 w 319088"/>
              <a:gd name="connsiteY142" fmla="*/ 209815 h 328613"/>
              <a:gd name="connsiteX143" fmla="*/ 76200 w 319088"/>
              <a:gd name="connsiteY143" fmla="*/ 164836 h 328613"/>
              <a:gd name="connsiteX144" fmla="*/ 76200 w 319088"/>
              <a:gd name="connsiteY144" fmla="*/ 163513 h 328613"/>
              <a:gd name="connsiteX145" fmla="*/ 74915 w 319088"/>
              <a:gd name="connsiteY145" fmla="*/ 163513 h 328613"/>
              <a:gd name="connsiteX146" fmla="*/ 288925 w 319088"/>
              <a:gd name="connsiteY146" fmla="*/ 127000 h 328613"/>
              <a:gd name="connsiteX147" fmla="*/ 288925 w 319088"/>
              <a:gd name="connsiteY147" fmla="*/ 129687 h 328613"/>
              <a:gd name="connsiteX148" fmla="*/ 288925 w 319088"/>
              <a:gd name="connsiteY148" fmla="*/ 159238 h 328613"/>
              <a:gd name="connsiteX149" fmla="*/ 290195 w 319088"/>
              <a:gd name="connsiteY149" fmla="*/ 160582 h 328613"/>
              <a:gd name="connsiteX150" fmla="*/ 306705 w 319088"/>
              <a:gd name="connsiteY150" fmla="*/ 161925 h 328613"/>
              <a:gd name="connsiteX151" fmla="*/ 307975 w 319088"/>
              <a:gd name="connsiteY151" fmla="*/ 161925 h 328613"/>
              <a:gd name="connsiteX152" fmla="*/ 307975 w 319088"/>
              <a:gd name="connsiteY152" fmla="*/ 160582 h 328613"/>
              <a:gd name="connsiteX153" fmla="*/ 307975 w 319088"/>
              <a:gd name="connsiteY153" fmla="*/ 132373 h 328613"/>
              <a:gd name="connsiteX154" fmla="*/ 306705 w 319088"/>
              <a:gd name="connsiteY154" fmla="*/ 129687 h 328613"/>
              <a:gd name="connsiteX155" fmla="*/ 290195 w 319088"/>
              <a:gd name="connsiteY155" fmla="*/ 127000 h 328613"/>
              <a:gd name="connsiteX156" fmla="*/ 288925 w 319088"/>
              <a:gd name="connsiteY156" fmla="*/ 127000 h 328613"/>
              <a:gd name="connsiteX157" fmla="*/ 260350 w 319088"/>
              <a:gd name="connsiteY157" fmla="*/ 123542 h 328613"/>
              <a:gd name="connsiteX158" fmla="*/ 260350 w 319088"/>
              <a:gd name="connsiteY158" fmla="*/ 124846 h 328613"/>
              <a:gd name="connsiteX159" fmla="*/ 260350 w 319088"/>
              <a:gd name="connsiteY159" fmla="*/ 156143 h 328613"/>
              <a:gd name="connsiteX160" fmla="*/ 261584 w 319088"/>
              <a:gd name="connsiteY160" fmla="*/ 157447 h 328613"/>
              <a:gd name="connsiteX161" fmla="*/ 280105 w 319088"/>
              <a:gd name="connsiteY161" fmla="*/ 158751 h 328613"/>
              <a:gd name="connsiteX162" fmla="*/ 281340 w 319088"/>
              <a:gd name="connsiteY162" fmla="*/ 158751 h 328613"/>
              <a:gd name="connsiteX163" fmla="*/ 282575 w 319088"/>
              <a:gd name="connsiteY163" fmla="*/ 157447 h 328613"/>
              <a:gd name="connsiteX164" fmla="*/ 282575 w 319088"/>
              <a:gd name="connsiteY164" fmla="*/ 127454 h 328613"/>
              <a:gd name="connsiteX165" fmla="*/ 280105 w 319088"/>
              <a:gd name="connsiteY165" fmla="*/ 126150 h 328613"/>
              <a:gd name="connsiteX166" fmla="*/ 261584 w 319088"/>
              <a:gd name="connsiteY166" fmla="*/ 123542 h 328613"/>
              <a:gd name="connsiteX167" fmla="*/ 260350 w 319088"/>
              <a:gd name="connsiteY167" fmla="*/ 123542 h 328613"/>
              <a:gd name="connsiteX168" fmla="*/ 29210 w 319088"/>
              <a:gd name="connsiteY168" fmla="*/ 115590 h 328613"/>
              <a:gd name="connsiteX169" fmla="*/ 13970 w 319088"/>
              <a:gd name="connsiteY169" fmla="*/ 120749 h 328613"/>
              <a:gd name="connsiteX170" fmla="*/ 12700 w 319088"/>
              <a:gd name="connsiteY170" fmla="*/ 122039 h 328613"/>
              <a:gd name="connsiteX171" fmla="*/ 12700 w 319088"/>
              <a:gd name="connsiteY171" fmla="*/ 154285 h 328613"/>
              <a:gd name="connsiteX172" fmla="*/ 12700 w 319088"/>
              <a:gd name="connsiteY172" fmla="*/ 155575 h 328613"/>
              <a:gd name="connsiteX173" fmla="*/ 13970 w 319088"/>
              <a:gd name="connsiteY173" fmla="*/ 155575 h 328613"/>
              <a:gd name="connsiteX174" fmla="*/ 30480 w 319088"/>
              <a:gd name="connsiteY174" fmla="*/ 152995 h 328613"/>
              <a:gd name="connsiteX175" fmla="*/ 31750 w 319088"/>
              <a:gd name="connsiteY175" fmla="*/ 151705 h 328613"/>
              <a:gd name="connsiteX176" fmla="*/ 31750 w 319088"/>
              <a:gd name="connsiteY176" fmla="*/ 116880 h 328613"/>
              <a:gd name="connsiteX177" fmla="*/ 31750 w 319088"/>
              <a:gd name="connsiteY177" fmla="*/ 115590 h 328613"/>
              <a:gd name="connsiteX178" fmla="*/ 29210 w 319088"/>
              <a:gd name="connsiteY178" fmla="*/ 115590 h 328613"/>
              <a:gd name="connsiteX179" fmla="*/ 158162 w 319088"/>
              <a:gd name="connsiteY179" fmla="*/ 104775 h 328613"/>
              <a:gd name="connsiteX180" fmla="*/ 156868 w 319088"/>
              <a:gd name="connsiteY180" fmla="*/ 106098 h 328613"/>
              <a:gd name="connsiteX181" fmla="*/ 155575 w 319088"/>
              <a:gd name="connsiteY181" fmla="*/ 107421 h 328613"/>
              <a:gd name="connsiteX182" fmla="*/ 155575 w 319088"/>
              <a:gd name="connsiteY182" fmla="*/ 147108 h 328613"/>
              <a:gd name="connsiteX183" fmla="*/ 156868 w 319088"/>
              <a:gd name="connsiteY183" fmla="*/ 149754 h 328613"/>
              <a:gd name="connsiteX184" fmla="*/ 189206 w 319088"/>
              <a:gd name="connsiteY184" fmla="*/ 152400 h 328613"/>
              <a:gd name="connsiteX185" fmla="*/ 190500 w 319088"/>
              <a:gd name="connsiteY185" fmla="*/ 151077 h 328613"/>
              <a:gd name="connsiteX186" fmla="*/ 190500 w 319088"/>
              <a:gd name="connsiteY186" fmla="*/ 149754 h 328613"/>
              <a:gd name="connsiteX187" fmla="*/ 190500 w 319088"/>
              <a:gd name="connsiteY187" fmla="*/ 112712 h 328613"/>
              <a:gd name="connsiteX188" fmla="*/ 189206 w 319088"/>
              <a:gd name="connsiteY188" fmla="*/ 110067 h 328613"/>
              <a:gd name="connsiteX189" fmla="*/ 158162 w 319088"/>
              <a:gd name="connsiteY189" fmla="*/ 104775 h 328613"/>
              <a:gd name="connsiteX190" fmla="*/ 74915 w 319088"/>
              <a:gd name="connsiteY190" fmla="*/ 99735 h 328613"/>
              <a:gd name="connsiteX191" fmla="*/ 50497 w 319088"/>
              <a:gd name="connsiteY191" fmla="*/ 107593 h 328613"/>
              <a:gd name="connsiteX192" fmla="*/ 49212 w 319088"/>
              <a:gd name="connsiteY192" fmla="*/ 110212 h 328613"/>
              <a:gd name="connsiteX193" fmla="*/ 49212 w 319088"/>
              <a:gd name="connsiteY193" fmla="*/ 148194 h 328613"/>
              <a:gd name="connsiteX194" fmla="*/ 49212 w 319088"/>
              <a:gd name="connsiteY194" fmla="*/ 149503 h 328613"/>
              <a:gd name="connsiteX195" fmla="*/ 50497 w 319088"/>
              <a:gd name="connsiteY195" fmla="*/ 150813 h 328613"/>
              <a:gd name="connsiteX196" fmla="*/ 74915 w 319088"/>
              <a:gd name="connsiteY196" fmla="*/ 145574 h 328613"/>
              <a:gd name="connsiteX197" fmla="*/ 76200 w 319088"/>
              <a:gd name="connsiteY197" fmla="*/ 144264 h 328613"/>
              <a:gd name="connsiteX198" fmla="*/ 76200 w 319088"/>
              <a:gd name="connsiteY198" fmla="*/ 101044 h 328613"/>
              <a:gd name="connsiteX199" fmla="*/ 76200 w 319088"/>
              <a:gd name="connsiteY199" fmla="*/ 99735 h 328613"/>
              <a:gd name="connsiteX200" fmla="*/ 74915 w 319088"/>
              <a:gd name="connsiteY200" fmla="*/ 99735 h 328613"/>
              <a:gd name="connsiteX201" fmla="*/ 215322 w 319088"/>
              <a:gd name="connsiteY201" fmla="*/ 98425 h 328613"/>
              <a:gd name="connsiteX202" fmla="*/ 214024 w 319088"/>
              <a:gd name="connsiteY202" fmla="*/ 99695 h 328613"/>
              <a:gd name="connsiteX203" fmla="*/ 212725 w 319088"/>
              <a:gd name="connsiteY203" fmla="*/ 100965 h 328613"/>
              <a:gd name="connsiteX204" fmla="*/ 212725 w 319088"/>
              <a:gd name="connsiteY204" fmla="*/ 151765 h 328613"/>
              <a:gd name="connsiteX205" fmla="*/ 215322 w 319088"/>
              <a:gd name="connsiteY205" fmla="*/ 153035 h 328613"/>
              <a:gd name="connsiteX206" fmla="*/ 238702 w 319088"/>
              <a:gd name="connsiteY206" fmla="*/ 155575 h 328613"/>
              <a:gd name="connsiteX207" fmla="*/ 240001 w 319088"/>
              <a:gd name="connsiteY207" fmla="*/ 155575 h 328613"/>
              <a:gd name="connsiteX208" fmla="*/ 241300 w 319088"/>
              <a:gd name="connsiteY208" fmla="*/ 155575 h 328613"/>
              <a:gd name="connsiteX209" fmla="*/ 241300 w 319088"/>
              <a:gd name="connsiteY209" fmla="*/ 153035 h 328613"/>
              <a:gd name="connsiteX210" fmla="*/ 241300 w 319088"/>
              <a:gd name="connsiteY210" fmla="*/ 106045 h 328613"/>
              <a:gd name="connsiteX211" fmla="*/ 240001 w 319088"/>
              <a:gd name="connsiteY211" fmla="*/ 103505 h 328613"/>
              <a:gd name="connsiteX212" fmla="*/ 215322 w 319088"/>
              <a:gd name="connsiteY212" fmla="*/ 98425 h 328613"/>
              <a:gd name="connsiteX213" fmla="*/ 101311 w 319088"/>
              <a:gd name="connsiteY213" fmla="*/ 96838 h 328613"/>
              <a:gd name="connsiteX214" fmla="*/ 100012 w 319088"/>
              <a:gd name="connsiteY214" fmla="*/ 98108 h 328613"/>
              <a:gd name="connsiteX215" fmla="*/ 100012 w 319088"/>
              <a:gd name="connsiteY215" fmla="*/ 99378 h 328613"/>
              <a:gd name="connsiteX216" fmla="*/ 100012 w 319088"/>
              <a:gd name="connsiteY216" fmla="*/ 142558 h 328613"/>
              <a:gd name="connsiteX217" fmla="*/ 101311 w 319088"/>
              <a:gd name="connsiteY217" fmla="*/ 143828 h 328613"/>
              <a:gd name="connsiteX218" fmla="*/ 140277 w 319088"/>
              <a:gd name="connsiteY218" fmla="*/ 147638 h 328613"/>
              <a:gd name="connsiteX219" fmla="*/ 141576 w 319088"/>
              <a:gd name="connsiteY219" fmla="*/ 146368 h 328613"/>
              <a:gd name="connsiteX220" fmla="*/ 142875 w 319088"/>
              <a:gd name="connsiteY220" fmla="*/ 145098 h 328613"/>
              <a:gd name="connsiteX221" fmla="*/ 142875 w 319088"/>
              <a:gd name="connsiteY221" fmla="*/ 105728 h 328613"/>
              <a:gd name="connsiteX222" fmla="*/ 140277 w 319088"/>
              <a:gd name="connsiteY222" fmla="*/ 103188 h 328613"/>
              <a:gd name="connsiteX223" fmla="*/ 101311 w 319088"/>
              <a:gd name="connsiteY223" fmla="*/ 96838 h 328613"/>
              <a:gd name="connsiteX224" fmla="*/ 288925 w 319088"/>
              <a:gd name="connsiteY224" fmla="*/ 84138 h 328613"/>
              <a:gd name="connsiteX225" fmla="*/ 288925 w 319088"/>
              <a:gd name="connsiteY225" fmla="*/ 85442 h 328613"/>
              <a:gd name="connsiteX226" fmla="*/ 288925 w 319088"/>
              <a:gd name="connsiteY226" fmla="*/ 115435 h 328613"/>
              <a:gd name="connsiteX227" fmla="*/ 290195 w 319088"/>
              <a:gd name="connsiteY227" fmla="*/ 116739 h 328613"/>
              <a:gd name="connsiteX228" fmla="*/ 305435 w 319088"/>
              <a:gd name="connsiteY228" fmla="*/ 120651 h 328613"/>
              <a:gd name="connsiteX229" fmla="*/ 306705 w 319088"/>
              <a:gd name="connsiteY229" fmla="*/ 120651 h 328613"/>
              <a:gd name="connsiteX230" fmla="*/ 307975 w 319088"/>
              <a:gd name="connsiteY230" fmla="*/ 119347 h 328613"/>
              <a:gd name="connsiteX231" fmla="*/ 307975 w 319088"/>
              <a:gd name="connsiteY231" fmla="*/ 118043 h 328613"/>
              <a:gd name="connsiteX232" fmla="*/ 307975 w 319088"/>
              <a:gd name="connsiteY232" fmla="*/ 90658 h 328613"/>
              <a:gd name="connsiteX233" fmla="*/ 306705 w 319088"/>
              <a:gd name="connsiteY233" fmla="*/ 89354 h 328613"/>
              <a:gd name="connsiteX234" fmla="*/ 290195 w 319088"/>
              <a:gd name="connsiteY234" fmla="*/ 84138 h 328613"/>
              <a:gd name="connsiteX235" fmla="*/ 288925 w 319088"/>
              <a:gd name="connsiteY235" fmla="*/ 84138 h 328613"/>
              <a:gd name="connsiteX236" fmla="*/ 260350 w 319088"/>
              <a:gd name="connsiteY236" fmla="*/ 77788 h 328613"/>
              <a:gd name="connsiteX237" fmla="*/ 260350 w 319088"/>
              <a:gd name="connsiteY237" fmla="*/ 79058 h 328613"/>
              <a:gd name="connsiteX238" fmla="*/ 260350 w 319088"/>
              <a:gd name="connsiteY238" fmla="*/ 109538 h 328613"/>
              <a:gd name="connsiteX239" fmla="*/ 261584 w 319088"/>
              <a:gd name="connsiteY239" fmla="*/ 110808 h 328613"/>
              <a:gd name="connsiteX240" fmla="*/ 280105 w 319088"/>
              <a:gd name="connsiteY240" fmla="*/ 115888 h 328613"/>
              <a:gd name="connsiteX241" fmla="*/ 281340 w 319088"/>
              <a:gd name="connsiteY241" fmla="*/ 114618 h 328613"/>
              <a:gd name="connsiteX242" fmla="*/ 282575 w 319088"/>
              <a:gd name="connsiteY242" fmla="*/ 113348 h 328613"/>
              <a:gd name="connsiteX243" fmla="*/ 282575 w 319088"/>
              <a:gd name="connsiteY243" fmla="*/ 85408 h 328613"/>
              <a:gd name="connsiteX244" fmla="*/ 281340 w 319088"/>
              <a:gd name="connsiteY244" fmla="*/ 82868 h 328613"/>
              <a:gd name="connsiteX245" fmla="*/ 262819 w 319088"/>
              <a:gd name="connsiteY245" fmla="*/ 77788 h 328613"/>
              <a:gd name="connsiteX246" fmla="*/ 260350 w 319088"/>
              <a:gd name="connsiteY246" fmla="*/ 77788 h 328613"/>
              <a:gd name="connsiteX247" fmla="*/ 29210 w 319088"/>
              <a:gd name="connsiteY247" fmla="*/ 63500 h 328613"/>
              <a:gd name="connsiteX248" fmla="*/ 12700 w 319088"/>
              <a:gd name="connsiteY248" fmla="*/ 73731 h 328613"/>
              <a:gd name="connsiteX249" fmla="*/ 12700 w 319088"/>
              <a:gd name="connsiteY249" fmla="*/ 75009 h 328613"/>
              <a:gd name="connsiteX250" fmla="*/ 12700 w 319088"/>
              <a:gd name="connsiteY250" fmla="*/ 106980 h 328613"/>
              <a:gd name="connsiteX251" fmla="*/ 12700 w 319088"/>
              <a:gd name="connsiteY251" fmla="*/ 108259 h 328613"/>
              <a:gd name="connsiteX252" fmla="*/ 13970 w 319088"/>
              <a:gd name="connsiteY252" fmla="*/ 109538 h 328613"/>
              <a:gd name="connsiteX253" fmla="*/ 15240 w 319088"/>
              <a:gd name="connsiteY253" fmla="*/ 108259 h 328613"/>
              <a:gd name="connsiteX254" fmla="*/ 31750 w 319088"/>
              <a:gd name="connsiteY254" fmla="*/ 101865 h 328613"/>
              <a:gd name="connsiteX255" fmla="*/ 31750 w 319088"/>
              <a:gd name="connsiteY255" fmla="*/ 99307 h 328613"/>
              <a:gd name="connsiteX256" fmla="*/ 31750 w 319088"/>
              <a:gd name="connsiteY256" fmla="*/ 66058 h 328613"/>
              <a:gd name="connsiteX257" fmla="*/ 31750 w 319088"/>
              <a:gd name="connsiteY257" fmla="*/ 63500 h 328613"/>
              <a:gd name="connsiteX258" fmla="*/ 29210 w 319088"/>
              <a:gd name="connsiteY258" fmla="*/ 63500 h 328613"/>
              <a:gd name="connsiteX259" fmla="*/ 156868 w 319088"/>
              <a:gd name="connsiteY259" fmla="*/ 47625 h 328613"/>
              <a:gd name="connsiteX260" fmla="*/ 155575 w 319088"/>
              <a:gd name="connsiteY260" fmla="*/ 48920 h 328613"/>
              <a:gd name="connsiteX261" fmla="*/ 155575 w 319088"/>
              <a:gd name="connsiteY261" fmla="*/ 89067 h 328613"/>
              <a:gd name="connsiteX262" fmla="*/ 156868 w 319088"/>
              <a:gd name="connsiteY262" fmla="*/ 90363 h 328613"/>
              <a:gd name="connsiteX263" fmla="*/ 187913 w 319088"/>
              <a:gd name="connsiteY263" fmla="*/ 96838 h 328613"/>
              <a:gd name="connsiteX264" fmla="*/ 189206 w 319088"/>
              <a:gd name="connsiteY264" fmla="*/ 96838 h 328613"/>
              <a:gd name="connsiteX265" fmla="*/ 190500 w 319088"/>
              <a:gd name="connsiteY265" fmla="*/ 96838 h 328613"/>
              <a:gd name="connsiteX266" fmla="*/ 190500 w 319088"/>
              <a:gd name="connsiteY266" fmla="*/ 95543 h 328613"/>
              <a:gd name="connsiteX267" fmla="*/ 190500 w 319088"/>
              <a:gd name="connsiteY267" fmla="*/ 57986 h 328613"/>
              <a:gd name="connsiteX268" fmla="*/ 189206 w 319088"/>
              <a:gd name="connsiteY268" fmla="*/ 56691 h 328613"/>
              <a:gd name="connsiteX269" fmla="*/ 158162 w 319088"/>
              <a:gd name="connsiteY269" fmla="*/ 47625 h 328613"/>
              <a:gd name="connsiteX270" fmla="*/ 156868 w 319088"/>
              <a:gd name="connsiteY270" fmla="*/ 47625 h 328613"/>
              <a:gd name="connsiteX271" fmla="*/ 73629 w 319088"/>
              <a:gd name="connsiteY271" fmla="*/ 34925 h 328613"/>
              <a:gd name="connsiteX272" fmla="*/ 49212 w 319088"/>
              <a:gd name="connsiteY272" fmla="*/ 50511 h 328613"/>
              <a:gd name="connsiteX273" fmla="*/ 49212 w 319088"/>
              <a:gd name="connsiteY273" fmla="*/ 51810 h 328613"/>
              <a:gd name="connsiteX274" fmla="*/ 49212 w 319088"/>
              <a:gd name="connsiteY274" fmla="*/ 90776 h 328613"/>
              <a:gd name="connsiteX275" fmla="*/ 49212 w 319088"/>
              <a:gd name="connsiteY275" fmla="*/ 92075 h 328613"/>
              <a:gd name="connsiteX276" fmla="*/ 50497 w 319088"/>
              <a:gd name="connsiteY276" fmla="*/ 92075 h 328613"/>
              <a:gd name="connsiteX277" fmla="*/ 51782 w 319088"/>
              <a:gd name="connsiteY277" fmla="*/ 92075 h 328613"/>
              <a:gd name="connsiteX278" fmla="*/ 76200 w 319088"/>
              <a:gd name="connsiteY278" fmla="*/ 81684 h 328613"/>
              <a:gd name="connsiteX279" fmla="*/ 76200 w 319088"/>
              <a:gd name="connsiteY279" fmla="*/ 79086 h 328613"/>
              <a:gd name="connsiteX280" fmla="*/ 76200 w 319088"/>
              <a:gd name="connsiteY280" fmla="*/ 36224 h 328613"/>
              <a:gd name="connsiteX281" fmla="*/ 76200 w 319088"/>
              <a:gd name="connsiteY281" fmla="*/ 34925 h 328613"/>
              <a:gd name="connsiteX282" fmla="*/ 73629 w 319088"/>
              <a:gd name="connsiteY282" fmla="*/ 34925 h 328613"/>
              <a:gd name="connsiteX283" fmla="*/ 100012 w 319088"/>
              <a:gd name="connsiteY283" fmla="*/ 30163 h 328613"/>
              <a:gd name="connsiteX284" fmla="*/ 100012 w 319088"/>
              <a:gd name="connsiteY284" fmla="*/ 32747 h 328613"/>
              <a:gd name="connsiteX285" fmla="*/ 100012 w 319088"/>
              <a:gd name="connsiteY285" fmla="*/ 76681 h 328613"/>
              <a:gd name="connsiteX286" fmla="*/ 101311 w 319088"/>
              <a:gd name="connsiteY286" fmla="*/ 77973 h 328613"/>
              <a:gd name="connsiteX287" fmla="*/ 140277 w 319088"/>
              <a:gd name="connsiteY287" fmla="*/ 85726 h 328613"/>
              <a:gd name="connsiteX288" fmla="*/ 141576 w 319088"/>
              <a:gd name="connsiteY288" fmla="*/ 85726 h 328613"/>
              <a:gd name="connsiteX289" fmla="*/ 142875 w 319088"/>
              <a:gd name="connsiteY289" fmla="*/ 84434 h 328613"/>
              <a:gd name="connsiteX290" fmla="*/ 142875 w 319088"/>
              <a:gd name="connsiteY290" fmla="*/ 43085 h 328613"/>
              <a:gd name="connsiteX291" fmla="*/ 141576 w 319088"/>
              <a:gd name="connsiteY291" fmla="*/ 41792 h 328613"/>
              <a:gd name="connsiteX292" fmla="*/ 102610 w 319088"/>
              <a:gd name="connsiteY292" fmla="*/ 30163 h 328613"/>
              <a:gd name="connsiteX293" fmla="*/ 100012 w 319088"/>
              <a:gd name="connsiteY293" fmla="*/ 30163 h 328613"/>
              <a:gd name="connsiteX294" fmla="*/ 87846 w 319088"/>
              <a:gd name="connsiteY294" fmla="*/ 0 h 328613"/>
              <a:gd name="connsiteX295" fmla="*/ 90430 w 319088"/>
              <a:gd name="connsiteY295" fmla="*/ 0 h 328613"/>
              <a:gd name="connsiteX296" fmla="*/ 204113 w 319088"/>
              <a:gd name="connsiteY296" fmla="*/ 37667 h 328613"/>
              <a:gd name="connsiteX297" fmla="*/ 207988 w 319088"/>
              <a:gd name="connsiteY297" fmla="*/ 42863 h 328613"/>
              <a:gd name="connsiteX298" fmla="*/ 207988 w 319088"/>
              <a:gd name="connsiteY298" fmla="*/ 70139 h 328613"/>
              <a:gd name="connsiteX299" fmla="*/ 248036 w 319088"/>
              <a:gd name="connsiteY299" fmla="*/ 54552 h 328613"/>
              <a:gd name="connsiteX300" fmla="*/ 250619 w 319088"/>
              <a:gd name="connsiteY300" fmla="*/ 53253 h 328613"/>
              <a:gd name="connsiteX301" fmla="*/ 251911 w 319088"/>
              <a:gd name="connsiteY301" fmla="*/ 53253 h 328613"/>
              <a:gd name="connsiteX302" fmla="*/ 315213 w 319088"/>
              <a:gd name="connsiteY302" fmla="*/ 74035 h 328613"/>
              <a:gd name="connsiteX303" fmla="*/ 319088 w 319088"/>
              <a:gd name="connsiteY303" fmla="*/ 80530 h 328613"/>
              <a:gd name="connsiteX304" fmla="*/ 319088 w 319088"/>
              <a:gd name="connsiteY304" fmla="*/ 266267 h 328613"/>
              <a:gd name="connsiteX305" fmla="*/ 315213 w 319088"/>
              <a:gd name="connsiteY305" fmla="*/ 271463 h 328613"/>
              <a:gd name="connsiteX306" fmla="*/ 251911 w 319088"/>
              <a:gd name="connsiteY306" fmla="*/ 287049 h 328613"/>
              <a:gd name="connsiteX307" fmla="*/ 204113 w 319088"/>
              <a:gd name="connsiteY307" fmla="*/ 300038 h 328613"/>
              <a:gd name="connsiteX308" fmla="*/ 89138 w 319088"/>
              <a:gd name="connsiteY308" fmla="*/ 328613 h 328613"/>
              <a:gd name="connsiteX309" fmla="*/ 87846 w 319088"/>
              <a:gd name="connsiteY309" fmla="*/ 328613 h 328613"/>
              <a:gd name="connsiteX310" fmla="*/ 85262 w 319088"/>
              <a:gd name="connsiteY310" fmla="*/ 328613 h 328613"/>
              <a:gd name="connsiteX311" fmla="*/ 2583 w 319088"/>
              <a:gd name="connsiteY311" fmla="*/ 281854 h 328613"/>
              <a:gd name="connsiteX312" fmla="*/ 0 w 319088"/>
              <a:gd name="connsiteY312" fmla="*/ 277957 h 328613"/>
              <a:gd name="connsiteX313" fmla="*/ 0 w 319088"/>
              <a:gd name="connsiteY313" fmla="*/ 64943 h 328613"/>
              <a:gd name="connsiteX314" fmla="*/ 1292 w 319088"/>
              <a:gd name="connsiteY314" fmla="*/ 61047 h 328613"/>
              <a:gd name="connsiteX315" fmla="*/ 85262 w 319088"/>
              <a:gd name="connsiteY315" fmla="*/ 1299 h 328613"/>
              <a:gd name="connsiteX316" fmla="*/ 87846 w 319088"/>
              <a:gd name="connsiteY316" fmla="*/ 0 h 3286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Lst>
            <a:rect l="l" t="t" r="r" b="b"/>
            <a:pathLst>
              <a:path w="319088" h="328613">
                <a:moveTo>
                  <a:pt x="140277" y="225425"/>
                </a:moveTo>
                <a:cubicBezTo>
                  <a:pt x="140277" y="225425"/>
                  <a:pt x="140277" y="225425"/>
                  <a:pt x="101311" y="229351"/>
                </a:cubicBezTo>
                <a:cubicBezTo>
                  <a:pt x="100012" y="229351"/>
                  <a:pt x="100012" y="229351"/>
                  <a:pt x="100012" y="230660"/>
                </a:cubicBezTo>
                <a:cubicBezTo>
                  <a:pt x="100012" y="230660"/>
                  <a:pt x="100012" y="230660"/>
                  <a:pt x="100012" y="319646"/>
                </a:cubicBezTo>
                <a:cubicBezTo>
                  <a:pt x="100012" y="320954"/>
                  <a:pt x="100012" y="320954"/>
                  <a:pt x="100012" y="322263"/>
                </a:cubicBezTo>
                <a:cubicBezTo>
                  <a:pt x="101311" y="322263"/>
                  <a:pt x="101311" y="322263"/>
                  <a:pt x="101311" y="322263"/>
                </a:cubicBezTo>
                <a:cubicBezTo>
                  <a:pt x="101311" y="322263"/>
                  <a:pt x="101311" y="322263"/>
                  <a:pt x="102610" y="322263"/>
                </a:cubicBezTo>
                <a:cubicBezTo>
                  <a:pt x="102610" y="322263"/>
                  <a:pt x="102610" y="322263"/>
                  <a:pt x="140277" y="311794"/>
                </a:cubicBezTo>
                <a:cubicBezTo>
                  <a:pt x="141576" y="311794"/>
                  <a:pt x="142875" y="311794"/>
                  <a:pt x="142875" y="310485"/>
                </a:cubicBezTo>
                <a:lnTo>
                  <a:pt x="142875" y="228042"/>
                </a:lnTo>
                <a:cubicBezTo>
                  <a:pt x="142875" y="226734"/>
                  <a:pt x="141576" y="226734"/>
                  <a:pt x="141576" y="226734"/>
                </a:cubicBezTo>
                <a:cubicBezTo>
                  <a:pt x="141576" y="225425"/>
                  <a:pt x="140277" y="225425"/>
                  <a:pt x="140277" y="225425"/>
                </a:cubicBezTo>
                <a:close/>
                <a:moveTo>
                  <a:pt x="49212" y="223838"/>
                </a:moveTo>
                <a:cubicBezTo>
                  <a:pt x="49212" y="225108"/>
                  <a:pt x="49212" y="225108"/>
                  <a:pt x="49212" y="226378"/>
                </a:cubicBezTo>
                <a:cubicBezTo>
                  <a:pt x="49212" y="226378"/>
                  <a:pt x="49212" y="226378"/>
                  <a:pt x="49212" y="263208"/>
                </a:cubicBezTo>
                <a:cubicBezTo>
                  <a:pt x="49212" y="264478"/>
                  <a:pt x="49212" y="264478"/>
                  <a:pt x="50497" y="265748"/>
                </a:cubicBezTo>
                <a:cubicBezTo>
                  <a:pt x="50497" y="265748"/>
                  <a:pt x="50497" y="265748"/>
                  <a:pt x="74915" y="274638"/>
                </a:cubicBezTo>
                <a:cubicBezTo>
                  <a:pt x="74915" y="274638"/>
                  <a:pt x="76200" y="274638"/>
                  <a:pt x="76200" y="273368"/>
                </a:cubicBezTo>
                <a:cubicBezTo>
                  <a:pt x="76200" y="273368"/>
                  <a:pt x="76200" y="273368"/>
                  <a:pt x="76200" y="272098"/>
                </a:cubicBezTo>
                <a:lnTo>
                  <a:pt x="76200" y="230188"/>
                </a:lnTo>
                <a:cubicBezTo>
                  <a:pt x="76200" y="228918"/>
                  <a:pt x="76200" y="228918"/>
                  <a:pt x="74915" y="228918"/>
                </a:cubicBezTo>
                <a:cubicBezTo>
                  <a:pt x="74915" y="228918"/>
                  <a:pt x="74915" y="228918"/>
                  <a:pt x="50497" y="223838"/>
                </a:cubicBezTo>
                <a:cubicBezTo>
                  <a:pt x="50497" y="223838"/>
                  <a:pt x="50497" y="223838"/>
                  <a:pt x="49212" y="223838"/>
                </a:cubicBezTo>
                <a:close/>
                <a:moveTo>
                  <a:pt x="189206" y="222250"/>
                </a:moveTo>
                <a:cubicBezTo>
                  <a:pt x="189206" y="222250"/>
                  <a:pt x="189206" y="222250"/>
                  <a:pt x="156868" y="224848"/>
                </a:cubicBezTo>
                <a:cubicBezTo>
                  <a:pt x="156868" y="224848"/>
                  <a:pt x="155575" y="226147"/>
                  <a:pt x="155575" y="226147"/>
                </a:cubicBezTo>
                <a:cubicBezTo>
                  <a:pt x="155575" y="226147"/>
                  <a:pt x="155575" y="226147"/>
                  <a:pt x="155575" y="305377"/>
                </a:cubicBezTo>
                <a:cubicBezTo>
                  <a:pt x="155575" y="306676"/>
                  <a:pt x="155575" y="306676"/>
                  <a:pt x="156868" y="307975"/>
                </a:cubicBezTo>
                <a:cubicBezTo>
                  <a:pt x="156868" y="307975"/>
                  <a:pt x="156868" y="307975"/>
                  <a:pt x="158162" y="307975"/>
                </a:cubicBezTo>
                <a:cubicBezTo>
                  <a:pt x="158162" y="307975"/>
                  <a:pt x="158162" y="307975"/>
                  <a:pt x="189206" y="300182"/>
                </a:cubicBezTo>
                <a:cubicBezTo>
                  <a:pt x="190500" y="300182"/>
                  <a:pt x="190500" y="298883"/>
                  <a:pt x="190500" y="297584"/>
                </a:cubicBezTo>
                <a:lnTo>
                  <a:pt x="190500" y="223549"/>
                </a:lnTo>
                <a:cubicBezTo>
                  <a:pt x="190500" y="223549"/>
                  <a:pt x="190500" y="223549"/>
                  <a:pt x="190500" y="222250"/>
                </a:cubicBezTo>
                <a:cubicBezTo>
                  <a:pt x="189206" y="222250"/>
                  <a:pt x="189206" y="222250"/>
                  <a:pt x="189206" y="222250"/>
                </a:cubicBezTo>
                <a:close/>
                <a:moveTo>
                  <a:pt x="12700" y="217488"/>
                </a:moveTo>
                <a:cubicBezTo>
                  <a:pt x="12700" y="217488"/>
                  <a:pt x="12700" y="218778"/>
                  <a:pt x="12700" y="218778"/>
                </a:cubicBezTo>
                <a:cubicBezTo>
                  <a:pt x="12700" y="218778"/>
                  <a:pt x="12700" y="218778"/>
                  <a:pt x="12700" y="251024"/>
                </a:cubicBezTo>
                <a:cubicBezTo>
                  <a:pt x="12700" y="252314"/>
                  <a:pt x="12700" y="252314"/>
                  <a:pt x="13970" y="252314"/>
                </a:cubicBezTo>
                <a:cubicBezTo>
                  <a:pt x="13970" y="252314"/>
                  <a:pt x="13970" y="252314"/>
                  <a:pt x="29210" y="258763"/>
                </a:cubicBezTo>
                <a:cubicBezTo>
                  <a:pt x="30480" y="258763"/>
                  <a:pt x="30480" y="258763"/>
                  <a:pt x="30480" y="258763"/>
                </a:cubicBezTo>
                <a:cubicBezTo>
                  <a:pt x="30480" y="258763"/>
                  <a:pt x="31750" y="258763"/>
                  <a:pt x="31750" y="258763"/>
                </a:cubicBezTo>
                <a:cubicBezTo>
                  <a:pt x="31750" y="258763"/>
                  <a:pt x="31750" y="257473"/>
                  <a:pt x="31750" y="257473"/>
                </a:cubicBezTo>
                <a:lnTo>
                  <a:pt x="31750" y="222647"/>
                </a:lnTo>
                <a:cubicBezTo>
                  <a:pt x="31750" y="221358"/>
                  <a:pt x="31750" y="220068"/>
                  <a:pt x="30480" y="220068"/>
                </a:cubicBezTo>
                <a:cubicBezTo>
                  <a:pt x="30480" y="220068"/>
                  <a:pt x="30480" y="220068"/>
                  <a:pt x="13970" y="217488"/>
                </a:cubicBezTo>
                <a:cubicBezTo>
                  <a:pt x="13970" y="217488"/>
                  <a:pt x="13970" y="217488"/>
                  <a:pt x="12700" y="217488"/>
                </a:cubicBezTo>
                <a:close/>
                <a:moveTo>
                  <a:pt x="280105" y="214313"/>
                </a:moveTo>
                <a:cubicBezTo>
                  <a:pt x="280105" y="214313"/>
                  <a:pt x="280105" y="214313"/>
                  <a:pt x="261584" y="215595"/>
                </a:cubicBezTo>
                <a:cubicBezTo>
                  <a:pt x="260350" y="215595"/>
                  <a:pt x="260350" y="216877"/>
                  <a:pt x="260350" y="216877"/>
                </a:cubicBezTo>
                <a:cubicBezTo>
                  <a:pt x="260350" y="216877"/>
                  <a:pt x="260350" y="216877"/>
                  <a:pt x="260350" y="278424"/>
                </a:cubicBezTo>
                <a:cubicBezTo>
                  <a:pt x="260350" y="279706"/>
                  <a:pt x="260350" y="279706"/>
                  <a:pt x="260350" y="279706"/>
                </a:cubicBezTo>
                <a:cubicBezTo>
                  <a:pt x="261584" y="279706"/>
                  <a:pt x="261584" y="280988"/>
                  <a:pt x="261584" y="280988"/>
                </a:cubicBezTo>
                <a:cubicBezTo>
                  <a:pt x="261584" y="280988"/>
                  <a:pt x="261584" y="280988"/>
                  <a:pt x="262819" y="280988"/>
                </a:cubicBezTo>
                <a:cubicBezTo>
                  <a:pt x="262819" y="280988"/>
                  <a:pt x="262819" y="280988"/>
                  <a:pt x="280105" y="275859"/>
                </a:cubicBezTo>
                <a:cubicBezTo>
                  <a:pt x="281340" y="275859"/>
                  <a:pt x="282575" y="274577"/>
                  <a:pt x="282575" y="273295"/>
                </a:cubicBezTo>
                <a:lnTo>
                  <a:pt x="282575" y="215595"/>
                </a:lnTo>
                <a:cubicBezTo>
                  <a:pt x="282575" y="215595"/>
                  <a:pt x="281340" y="214313"/>
                  <a:pt x="281340" y="214313"/>
                </a:cubicBezTo>
                <a:cubicBezTo>
                  <a:pt x="281340" y="214313"/>
                  <a:pt x="280105" y="214313"/>
                  <a:pt x="280105" y="214313"/>
                </a:cubicBezTo>
                <a:close/>
                <a:moveTo>
                  <a:pt x="306983" y="211138"/>
                </a:moveTo>
                <a:cubicBezTo>
                  <a:pt x="306983" y="211138"/>
                  <a:pt x="306983" y="211138"/>
                  <a:pt x="290215" y="212428"/>
                </a:cubicBezTo>
                <a:cubicBezTo>
                  <a:pt x="288925" y="212428"/>
                  <a:pt x="288925" y="213718"/>
                  <a:pt x="288925" y="215008"/>
                </a:cubicBezTo>
                <a:cubicBezTo>
                  <a:pt x="288925" y="215008"/>
                  <a:pt x="288925" y="215008"/>
                  <a:pt x="288925" y="271761"/>
                </a:cubicBezTo>
                <a:cubicBezTo>
                  <a:pt x="288925" y="271761"/>
                  <a:pt x="288925" y="273051"/>
                  <a:pt x="288925" y="273051"/>
                </a:cubicBezTo>
                <a:cubicBezTo>
                  <a:pt x="288925" y="273051"/>
                  <a:pt x="290215" y="273051"/>
                  <a:pt x="290215" y="273051"/>
                </a:cubicBezTo>
                <a:cubicBezTo>
                  <a:pt x="290215" y="273051"/>
                  <a:pt x="290215" y="273051"/>
                  <a:pt x="308273" y="269181"/>
                </a:cubicBezTo>
                <a:cubicBezTo>
                  <a:pt x="308273" y="269181"/>
                  <a:pt x="309563" y="267892"/>
                  <a:pt x="309563" y="266602"/>
                </a:cubicBezTo>
                <a:cubicBezTo>
                  <a:pt x="309563" y="266602"/>
                  <a:pt x="309563" y="266602"/>
                  <a:pt x="308273" y="212428"/>
                </a:cubicBezTo>
                <a:cubicBezTo>
                  <a:pt x="308273" y="212428"/>
                  <a:pt x="308273" y="212428"/>
                  <a:pt x="308273" y="211138"/>
                </a:cubicBezTo>
                <a:cubicBezTo>
                  <a:pt x="306983" y="211138"/>
                  <a:pt x="306983" y="211138"/>
                  <a:pt x="306983" y="211138"/>
                </a:cubicBezTo>
                <a:close/>
                <a:moveTo>
                  <a:pt x="290195" y="169863"/>
                </a:moveTo>
                <a:cubicBezTo>
                  <a:pt x="290195" y="169863"/>
                  <a:pt x="288925" y="169863"/>
                  <a:pt x="288925" y="171196"/>
                </a:cubicBezTo>
                <a:cubicBezTo>
                  <a:pt x="288925" y="171196"/>
                  <a:pt x="288925" y="171196"/>
                  <a:pt x="288925" y="172530"/>
                </a:cubicBezTo>
                <a:lnTo>
                  <a:pt x="288925" y="201867"/>
                </a:lnTo>
                <a:cubicBezTo>
                  <a:pt x="288925" y="201867"/>
                  <a:pt x="288925" y="201867"/>
                  <a:pt x="288925" y="203201"/>
                </a:cubicBezTo>
                <a:cubicBezTo>
                  <a:pt x="288925" y="203201"/>
                  <a:pt x="290195" y="203201"/>
                  <a:pt x="290195" y="203201"/>
                </a:cubicBezTo>
                <a:cubicBezTo>
                  <a:pt x="290195" y="203201"/>
                  <a:pt x="290195" y="203201"/>
                  <a:pt x="306705" y="201867"/>
                </a:cubicBezTo>
                <a:cubicBezTo>
                  <a:pt x="307975" y="201867"/>
                  <a:pt x="307975" y="201867"/>
                  <a:pt x="307975" y="200534"/>
                </a:cubicBezTo>
                <a:cubicBezTo>
                  <a:pt x="307975" y="200534"/>
                  <a:pt x="307975" y="200534"/>
                  <a:pt x="307975" y="172530"/>
                </a:cubicBezTo>
                <a:cubicBezTo>
                  <a:pt x="307975" y="171196"/>
                  <a:pt x="307975" y="171196"/>
                  <a:pt x="306705" y="171196"/>
                </a:cubicBezTo>
                <a:cubicBezTo>
                  <a:pt x="306705" y="171196"/>
                  <a:pt x="306705" y="171196"/>
                  <a:pt x="290195" y="169863"/>
                </a:cubicBezTo>
                <a:close/>
                <a:moveTo>
                  <a:pt x="261584" y="168275"/>
                </a:moveTo>
                <a:cubicBezTo>
                  <a:pt x="261584" y="168275"/>
                  <a:pt x="260350" y="168275"/>
                  <a:pt x="260350" y="169568"/>
                </a:cubicBezTo>
                <a:cubicBezTo>
                  <a:pt x="260350" y="169568"/>
                  <a:pt x="260350" y="169568"/>
                  <a:pt x="260350" y="170862"/>
                </a:cubicBezTo>
                <a:cubicBezTo>
                  <a:pt x="260350" y="170862"/>
                  <a:pt x="260350" y="170862"/>
                  <a:pt x="260350" y="201906"/>
                </a:cubicBezTo>
                <a:cubicBezTo>
                  <a:pt x="260350" y="201906"/>
                  <a:pt x="260350" y="201906"/>
                  <a:pt x="260350" y="203200"/>
                </a:cubicBezTo>
                <a:cubicBezTo>
                  <a:pt x="260350" y="203200"/>
                  <a:pt x="261584" y="203200"/>
                  <a:pt x="261584" y="203200"/>
                </a:cubicBezTo>
                <a:cubicBezTo>
                  <a:pt x="261584" y="203200"/>
                  <a:pt x="261584" y="203200"/>
                  <a:pt x="280105" y="201906"/>
                </a:cubicBezTo>
                <a:cubicBezTo>
                  <a:pt x="281340" y="201906"/>
                  <a:pt x="282575" y="201906"/>
                  <a:pt x="282575" y="200613"/>
                </a:cubicBezTo>
                <a:lnTo>
                  <a:pt x="282575" y="170862"/>
                </a:lnTo>
                <a:cubicBezTo>
                  <a:pt x="282575" y="170862"/>
                  <a:pt x="281340" y="169568"/>
                  <a:pt x="280105" y="169568"/>
                </a:cubicBezTo>
                <a:cubicBezTo>
                  <a:pt x="280105" y="169568"/>
                  <a:pt x="280105" y="169568"/>
                  <a:pt x="261584" y="168275"/>
                </a:cubicBezTo>
                <a:close/>
                <a:moveTo>
                  <a:pt x="214024" y="168275"/>
                </a:moveTo>
                <a:cubicBezTo>
                  <a:pt x="214024" y="169567"/>
                  <a:pt x="212725" y="169567"/>
                  <a:pt x="212725" y="169567"/>
                </a:cubicBezTo>
                <a:cubicBezTo>
                  <a:pt x="212725" y="169567"/>
                  <a:pt x="212725" y="169567"/>
                  <a:pt x="212725" y="222546"/>
                </a:cubicBezTo>
                <a:cubicBezTo>
                  <a:pt x="212725" y="222546"/>
                  <a:pt x="214024" y="222546"/>
                  <a:pt x="214024" y="223838"/>
                </a:cubicBezTo>
                <a:cubicBezTo>
                  <a:pt x="214024" y="223838"/>
                  <a:pt x="214024" y="223838"/>
                  <a:pt x="215322" y="223838"/>
                </a:cubicBezTo>
                <a:cubicBezTo>
                  <a:pt x="215322" y="223838"/>
                  <a:pt x="215322" y="223838"/>
                  <a:pt x="240001" y="221254"/>
                </a:cubicBezTo>
                <a:cubicBezTo>
                  <a:pt x="240001" y="221254"/>
                  <a:pt x="241300" y="221254"/>
                  <a:pt x="241300" y="219962"/>
                </a:cubicBezTo>
                <a:lnTo>
                  <a:pt x="241300" y="170859"/>
                </a:lnTo>
                <a:cubicBezTo>
                  <a:pt x="241300" y="169567"/>
                  <a:pt x="240001" y="169567"/>
                  <a:pt x="240001" y="169567"/>
                </a:cubicBezTo>
                <a:cubicBezTo>
                  <a:pt x="240001" y="169567"/>
                  <a:pt x="240001" y="169567"/>
                  <a:pt x="215322" y="168275"/>
                </a:cubicBezTo>
                <a:cubicBezTo>
                  <a:pt x="214024" y="168275"/>
                  <a:pt x="214024" y="168275"/>
                  <a:pt x="214024" y="168275"/>
                </a:cubicBezTo>
                <a:close/>
                <a:moveTo>
                  <a:pt x="30480" y="168275"/>
                </a:moveTo>
                <a:cubicBezTo>
                  <a:pt x="30480" y="168275"/>
                  <a:pt x="30480" y="168275"/>
                  <a:pt x="13970" y="169545"/>
                </a:cubicBezTo>
                <a:cubicBezTo>
                  <a:pt x="12700" y="169545"/>
                  <a:pt x="12700" y="170815"/>
                  <a:pt x="12700" y="170815"/>
                </a:cubicBezTo>
                <a:cubicBezTo>
                  <a:pt x="12700" y="170815"/>
                  <a:pt x="12700" y="170815"/>
                  <a:pt x="12700" y="202565"/>
                </a:cubicBezTo>
                <a:cubicBezTo>
                  <a:pt x="12700" y="203835"/>
                  <a:pt x="12700" y="203835"/>
                  <a:pt x="13970" y="203835"/>
                </a:cubicBezTo>
                <a:cubicBezTo>
                  <a:pt x="13970" y="203835"/>
                  <a:pt x="13970" y="203835"/>
                  <a:pt x="30480" y="206375"/>
                </a:cubicBezTo>
                <a:cubicBezTo>
                  <a:pt x="30480" y="206375"/>
                  <a:pt x="31750" y="206375"/>
                  <a:pt x="31750" y="205105"/>
                </a:cubicBezTo>
                <a:cubicBezTo>
                  <a:pt x="31750" y="205105"/>
                  <a:pt x="31750" y="205105"/>
                  <a:pt x="31750" y="203835"/>
                </a:cubicBezTo>
                <a:lnTo>
                  <a:pt x="31750" y="169545"/>
                </a:lnTo>
                <a:cubicBezTo>
                  <a:pt x="31750" y="169545"/>
                  <a:pt x="31750" y="169545"/>
                  <a:pt x="31750" y="168275"/>
                </a:cubicBezTo>
                <a:cubicBezTo>
                  <a:pt x="31750" y="168275"/>
                  <a:pt x="30480" y="168275"/>
                  <a:pt x="30480" y="168275"/>
                </a:cubicBezTo>
                <a:close/>
                <a:moveTo>
                  <a:pt x="158162" y="165100"/>
                </a:moveTo>
                <a:cubicBezTo>
                  <a:pt x="156868" y="165100"/>
                  <a:pt x="156868" y="165100"/>
                  <a:pt x="156868" y="166407"/>
                </a:cubicBezTo>
                <a:cubicBezTo>
                  <a:pt x="155575" y="166407"/>
                  <a:pt x="155575" y="166407"/>
                  <a:pt x="155575" y="167715"/>
                </a:cubicBezTo>
                <a:cubicBezTo>
                  <a:pt x="155575" y="167715"/>
                  <a:pt x="155575" y="167715"/>
                  <a:pt x="155575" y="206935"/>
                </a:cubicBezTo>
                <a:cubicBezTo>
                  <a:pt x="155575" y="208243"/>
                  <a:pt x="155575" y="208243"/>
                  <a:pt x="156868" y="208243"/>
                </a:cubicBezTo>
                <a:cubicBezTo>
                  <a:pt x="156868" y="208243"/>
                  <a:pt x="156868" y="209550"/>
                  <a:pt x="158162" y="209550"/>
                </a:cubicBezTo>
                <a:cubicBezTo>
                  <a:pt x="158162" y="209550"/>
                  <a:pt x="158162" y="209550"/>
                  <a:pt x="189206" y="208243"/>
                </a:cubicBezTo>
                <a:cubicBezTo>
                  <a:pt x="190500" y="208243"/>
                  <a:pt x="190500" y="206935"/>
                  <a:pt x="190500" y="205628"/>
                </a:cubicBezTo>
                <a:lnTo>
                  <a:pt x="190500" y="169022"/>
                </a:lnTo>
                <a:cubicBezTo>
                  <a:pt x="190500" y="167715"/>
                  <a:pt x="189206" y="166407"/>
                  <a:pt x="189206" y="166407"/>
                </a:cubicBezTo>
                <a:cubicBezTo>
                  <a:pt x="189206" y="166407"/>
                  <a:pt x="189206" y="166407"/>
                  <a:pt x="158162" y="165100"/>
                </a:cubicBezTo>
                <a:close/>
                <a:moveTo>
                  <a:pt x="100012" y="163513"/>
                </a:moveTo>
                <a:cubicBezTo>
                  <a:pt x="100012" y="163513"/>
                  <a:pt x="100012" y="164800"/>
                  <a:pt x="100012" y="164800"/>
                </a:cubicBezTo>
                <a:cubicBezTo>
                  <a:pt x="100012" y="164800"/>
                  <a:pt x="100012" y="164800"/>
                  <a:pt x="100012" y="208564"/>
                </a:cubicBezTo>
                <a:cubicBezTo>
                  <a:pt x="100012" y="209851"/>
                  <a:pt x="100012" y="209851"/>
                  <a:pt x="100012" y="209851"/>
                </a:cubicBezTo>
                <a:cubicBezTo>
                  <a:pt x="100012" y="209851"/>
                  <a:pt x="101311" y="211138"/>
                  <a:pt x="101311" y="211138"/>
                </a:cubicBezTo>
                <a:cubicBezTo>
                  <a:pt x="101311" y="211138"/>
                  <a:pt x="101311" y="211138"/>
                  <a:pt x="140277" y="208564"/>
                </a:cubicBezTo>
                <a:cubicBezTo>
                  <a:pt x="141576" y="208564"/>
                  <a:pt x="142875" y="208564"/>
                  <a:pt x="142875" y="207276"/>
                </a:cubicBezTo>
                <a:lnTo>
                  <a:pt x="142875" y="166087"/>
                </a:lnTo>
                <a:cubicBezTo>
                  <a:pt x="142875" y="164800"/>
                  <a:pt x="141576" y="164800"/>
                  <a:pt x="140277" y="164800"/>
                </a:cubicBezTo>
                <a:cubicBezTo>
                  <a:pt x="140277" y="164800"/>
                  <a:pt x="140277" y="164800"/>
                  <a:pt x="101311" y="163513"/>
                </a:cubicBezTo>
                <a:cubicBezTo>
                  <a:pt x="101311" y="163513"/>
                  <a:pt x="100012" y="163513"/>
                  <a:pt x="100012" y="163513"/>
                </a:cubicBezTo>
                <a:close/>
                <a:moveTo>
                  <a:pt x="74915" y="163513"/>
                </a:moveTo>
                <a:cubicBezTo>
                  <a:pt x="74915" y="163513"/>
                  <a:pt x="74915" y="163513"/>
                  <a:pt x="50497" y="166159"/>
                </a:cubicBezTo>
                <a:cubicBezTo>
                  <a:pt x="49212" y="166159"/>
                  <a:pt x="49212" y="166159"/>
                  <a:pt x="49212" y="167482"/>
                </a:cubicBezTo>
                <a:cubicBezTo>
                  <a:pt x="49212" y="167482"/>
                  <a:pt x="49212" y="167482"/>
                  <a:pt x="49212" y="207169"/>
                </a:cubicBezTo>
                <a:cubicBezTo>
                  <a:pt x="49212" y="207169"/>
                  <a:pt x="49212" y="208492"/>
                  <a:pt x="50497" y="208492"/>
                </a:cubicBezTo>
                <a:cubicBezTo>
                  <a:pt x="50497" y="208492"/>
                  <a:pt x="50497" y="208492"/>
                  <a:pt x="74915" y="211138"/>
                </a:cubicBezTo>
                <a:cubicBezTo>
                  <a:pt x="74915" y="211138"/>
                  <a:pt x="76200" y="211138"/>
                  <a:pt x="76200" y="211138"/>
                </a:cubicBezTo>
                <a:cubicBezTo>
                  <a:pt x="76200" y="209815"/>
                  <a:pt x="76200" y="209815"/>
                  <a:pt x="76200" y="209815"/>
                </a:cubicBezTo>
                <a:lnTo>
                  <a:pt x="76200" y="164836"/>
                </a:lnTo>
                <a:cubicBezTo>
                  <a:pt x="76200" y="164836"/>
                  <a:pt x="76200" y="164836"/>
                  <a:pt x="76200" y="163513"/>
                </a:cubicBezTo>
                <a:cubicBezTo>
                  <a:pt x="76200" y="163513"/>
                  <a:pt x="74915" y="163513"/>
                  <a:pt x="74915" y="163513"/>
                </a:cubicBezTo>
                <a:close/>
                <a:moveTo>
                  <a:pt x="288925" y="127000"/>
                </a:moveTo>
                <a:cubicBezTo>
                  <a:pt x="288925" y="128343"/>
                  <a:pt x="288925" y="128343"/>
                  <a:pt x="288925" y="129687"/>
                </a:cubicBezTo>
                <a:lnTo>
                  <a:pt x="288925" y="159238"/>
                </a:lnTo>
                <a:cubicBezTo>
                  <a:pt x="288925" y="159238"/>
                  <a:pt x="288925" y="160582"/>
                  <a:pt x="290195" y="160582"/>
                </a:cubicBezTo>
                <a:cubicBezTo>
                  <a:pt x="290195" y="160582"/>
                  <a:pt x="290195" y="160582"/>
                  <a:pt x="306705" y="161925"/>
                </a:cubicBezTo>
                <a:cubicBezTo>
                  <a:pt x="306705" y="161925"/>
                  <a:pt x="307975" y="161925"/>
                  <a:pt x="307975" y="161925"/>
                </a:cubicBezTo>
                <a:cubicBezTo>
                  <a:pt x="307975" y="160582"/>
                  <a:pt x="307975" y="160582"/>
                  <a:pt x="307975" y="160582"/>
                </a:cubicBezTo>
                <a:cubicBezTo>
                  <a:pt x="307975" y="160582"/>
                  <a:pt x="307975" y="160582"/>
                  <a:pt x="307975" y="132373"/>
                </a:cubicBezTo>
                <a:cubicBezTo>
                  <a:pt x="307975" y="131030"/>
                  <a:pt x="307975" y="129687"/>
                  <a:pt x="306705" y="129687"/>
                </a:cubicBezTo>
                <a:cubicBezTo>
                  <a:pt x="306705" y="129687"/>
                  <a:pt x="306705" y="129687"/>
                  <a:pt x="290195" y="127000"/>
                </a:cubicBezTo>
                <a:cubicBezTo>
                  <a:pt x="290195" y="127000"/>
                  <a:pt x="288925" y="127000"/>
                  <a:pt x="288925" y="127000"/>
                </a:cubicBezTo>
                <a:close/>
                <a:moveTo>
                  <a:pt x="260350" y="123542"/>
                </a:moveTo>
                <a:cubicBezTo>
                  <a:pt x="260350" y="123542"/>
                  <a:pt x="260350" y="124846"/>
                  <a:pt x="260350" y="124846"/>
                </a:cubicBezTo>
                <a:cubicBezTo>
                  <a:pt x="260350" y="124846"/>
                  <a:pt x="260350" y="124846"/>
                  <a:pt x="260350" y="156143"/>
                </a:cubicBezTo>
                <a:cubicBezTo>
                  <a:pt x="260350" y="157447"/>
                  <a:pt x="260350" y="157447"/>
                  <a:pt x="261584" y="157447"/>
                </a:cubicBezTo>
                <a:cubicBezTo>
                  <a:pt x="261584" y="157447"/>
                  <a:pt x="261584" y="157447"/>
                  <a:pt x="280105" y="158751"/>
                </a:cubicBezTo>
                <a:cubicBezTo>
                  <a:pt x="280105" y="158751"/>
                  <a:pt x="281340" y="158751"/>
                  <a:pt x="281340" y="158751"/>
                </a:cubicBezTo>
                <a:cubicBezTo>
                  <a:pt x="281340" y="158751"/>
                  <a:pt x="282575" y="157447"/>
                  <a:pt x="282575" y="157447"/>
                </a:cubicBezTo>
                <a:lnTo>
                  <a:pt x="282575" y="127454"/>
                </a:lnTo>
                <a:cubicBezTo>
                  <a:pt x="282575" y="127454"/>
                  <a:pt x="281340" y="126150"/>
                  <a:pt x="280105" y="126150"/>
                </a:cubicBezTo>
                <a:cubicBezTo>
                  <a:pt x="280105" y="126150"/>
                  <a:pt x="280105" y="126150"/>
                  <a:pt x="261584" y="123542"/>
                </a:cubicBezTo>
                <a:cubicBezTo>
                  <a:pt x="261584" y="122238"/>
                  <a:pt x="261584" y="123542"/>
                  <a:pt x="260350" y="123542"/>
                </a:cubicBezTo>
                <a:close/>
                <a:moveTo>
                  <a:pt x="29210" y="115590"/>
                </a:moveTo>
                <a:cubicBezTo>
                  <a:pt x="29210" y="115590"/>
                  <a:pt x="29210" y="115590"/>
                  <a:pt x="13970" y="120749"/>
                </a:cubicBezTo>
                <a:cubicBezTo>
                  <a:pt x="12700" y="120749"/>
                  <a:pt x="12700" y="122039"/>
                  <a:pt x="12700" y="122039"/>
                </a:cubicBezTo>
                <a:cubicBezTo>
                  <a:pt x="12700" y="122039"/>
                  <a:pt x="12700" y="122039"/>
                  <a:pt x="12700" y="154285"/>
                </a:cubicBezTo>
                <a:cubicBezTo>
                  <a:pt x="12700" y="154285"/>
                  <a:pt x="12700" y="155575"/>
                  <a:pt x="12700" y="155575"/>
                </a:cubicBezTo>
                <a:cubicBezTo>
                  <a:pt x="13970" y="155575"/>
                  <a:pt x="13970" y="155575"/>
                  <a:pt x="13970" y="155575"/>
                </a:cubicBezTo>
                <a:cubicBezTo>
                  <a:pt x="13970" y="155575"/>
                  <a:pt x="13970" y="155575"/>
                  <a:pt x="30480" y="152995"/>
                </a:cubicBezTo>
                <a:cubicBezTo>
                  <a:pt x="31750" y="152995"/>
                  <a:pt x="31750" y="152995"/>
                  <a:pt x="31750" y="151705"/>
                </a:cubicBezTo>
                <a:lnTo>
                  <a:pt x="31750" y="116880"/>
                </a:lnTo>
                <a:cubicBezTo>
                  <a:pt x="31750" y="115590"/>
                  <a:pt x="31750" y="115590"/>
                  <a:pt x="31750" y="115590"/>
                </a:cubicBezTo>
                <a:cubicBezTo>
                  <a:pt x="30480" y="114300"/>
                  <a:pt x="30480" y="114300"/>
                  <a:pt x="29210" y="115590"/>
                </a:cubicBezTo>
                <a:close/>
                <a:moveTo>
                  <a:pt x="158162" y="104775"/>
                </a:moveTo>
                <a:cubicBezTo>
                  <a:pt x="156868" y="104775"/>
                  <a:pt x="156868" y="104775"/>
                  <a:pt x="156868" y="106098"/>
                </a:cubicBezTo>
                <a:cubicBezTo>
                  <a:pt x="155575" y="106098"/>
                  <a:pt x="155575" y="106098"/>
                  <a:pt x="155575" y="107421"/>
                </a:cubicBezTo>
                <a:cubicBezTo>
                  <a:pt x="155575" y="107421"/>
                  <a:pt x="155575" y="107421"/>
                  <a:pt x="155575" y="147108"/>
                </a:cubicBezTo>
                <a:cubicBezTo>
                  <a:pt x="155575" y="148431"/>
                  <a:pt x="156868" y="149754"/>
                  <a:pt x="156868" y="149754"/>
                </a:cubicBezTo>
                <a:cubicBezTo>
                  <a:pt x="156868" y="149754"/>
                  <a:pt x="156868" y="149754"/>
                  <a:pt x="189206" y="152400"/>
                </a:cubicBezTo>
                <a:cubicBezTo>
                  <a:pt x="189206" y="152400"/>
                  <a:pt x="189206" y="152400"/>
                  <a:pt x="190500" y="151077"/>
                </a:cubicBezTo>
                <a:cubicBezTo>
                  <a:pt x="190500" y="151077"/>
                  <a:pt x="190500" y="151077"/>
                  <a:pt x="190500" y="149754"/>
                </a:cubicBezTo>
                <a:lnTo>
                  <a:pt x="190500" y="112712"/>
                </a:lnTo>
                <a:cubicBezTo>
                  <a:pt x="190500" y="111390"/>
                  <a:pt x="190500" y="110067"/>
                  <a:pt x="189206" y="110067"/>
                </a:cubicBezTo>
                <a:cubicBezTo>
                  <a:pt x="189206" y="110067"/>
                  <a:pt x="189206" y="110067"/>
                  <a:pt x="158162" y="104775"/>
                </a:cubicBezTo>
                <a:close/>
                <a:moveTo>
                  <a:pt x="74915" y="99735"/>
                </a:moveTo>
                <a:cubicBezTo>
                  <a:pt x="74915" y="99735"/>
                  <a:pt x="74915" y="99735"/>
                  <a:pt x="50497" y="107593"/>
                </a:cubicBezTo>
                <a:cubicBezTo>
                  <a:pt x="49212" y="107593"/>
                  <a:pt x="49212" y="108903"/>
                  <a:pt x="49212" y="110212"/>
                </a:cubicBezTo>
                <a:cubicBezTo>
                  <a:pt x="49212" y="110212"/>
                  <a:pt x="49212" y="110212"/>
                  <a:pt x="49212" y="148194"/>
                </a:cubicBezTo>
                <a:cubicBezTo>
                  <a:pt x="49212" y="149503"/>
                  <a:pt x="49212" y="149503"/>
                  <a:pt x="49212" y="149503"/>
                </a:cubicBezTo>
                <a:cubicBezTo>
                  <a:pt x="50497" y="150813"/>
                  <a:pt x="50497" y="150813"/>
                  <a:pt x="50497" y="150813"/>
                </a:cubicBezTo>
                <a:cubicBezTo>
                  <a:pt x="50497" y="150813"/>
                  <a:pt x="50497" y="150813"/>
                  <a:pt x="74915" y="145574"/>
                </a:cubicBezTo>
                <a:cubicBezTo>
                  <a:pt x="76200" y="145574"/>
                  <a:pt x="76200" y="145574"/>
                  <a:pt x="76200" y="144264"/>
                </a:cubicBezTo>
                <a:cubicBezTo>
                  <a:pt x="76200" y="144264"/>
                  <a:pt x="76200" y="144264"/>
                  <a:pt x="76200" y="101044"/>
                </a:cubicBezTo>
                <a:cubicBezTo>
                  <a:pt x="76200" y="99735"/>
                  <a:pt x="76200" y="99735"/>
                  <a:pt x="76200" y="99735"/>
                </a:cubicBezTo>
                <a:cubicBezTo>
                  <a:pt x="74915" y="98425"/>
                  <a:pt x="74915" y="98425"/>
                  <a:pt x="74915" y="99735"/>
                </a:cubicBezTo>
                <a:close/>
                <a:moveTo>
                  <a:pt x="215322" y="98425"/>
                </a:moveTo>
                <a:cubicBezTo>
                  <a:pt x="215322" y="98425"/>
                  <a:pt x="214024" y="98425"/>
                  <a:pt x="214024" y="99695"/>
                </a:cubicBezTo>
                <a:cubicBezTo>
                  <a:pt x="214024" y="99695"/>
                  <a:pt x="212725" y="99695"/>
                  <a:pt x="212725" y="100965"/>
                </a:cubicBezTo>
                <a:cubicBezTo>
                  <a:pt x="212725" y="100965"/>
                  <a:pt x="212725" y="100965"/>
                  <a:pt x="212725" y="151765"/>
                </a:cubicBezTo>
                <a:cubicBezTo>
                  <a:pt x="212725" y="153035"/>
                  <a:pt x="214024" y="153035"/>
                  <a:pt x="215322" y="153035"/>
                </a:cubicBezTo>
                <a:cubicBezTo>
                  <a:pt x="215322" y="153035"/>
                  <a:pt x="215322" y="153035"/>
                  <a:pt x="238702" y="155575"/>
                </a:cubicBezTo>
                <a:cubicBezTo>
                  <a:pt x="238702" y="155575"/>
                  <a:pt x="238702" y="155575"/>
                  <a:pt x="240001" y="155575"/>
                </a:cubicBezTo>
                <a:cubicBezTo>
                  <a:pt x="240001" y="155575"/>
                  <a:pt x="240001" y="155575"/>
                  <a:pt x="241300" y="155575"/>
                </a:cubicBezTo>
                <a:cubicBezTo>
                  <a:pt x="241300" y="154305"/>
                  <a:pt x="241300" y="154305"/>
                  <a:pt x="241300" y="153035"/>
                </a:cubicBezTo>
                <a:lnTo>
                  <a:pt x="241300" y="106045"/>
                </a:lnTo>
                <a:cubicBezTo>
                  <a:pt x="241300" y="104775"/>
                  <a:pt x="241300" y="103505"/>
                  <a:pt x="240001" y="103505"/>
                </a:cubicBezTo>
                <a:cubicBezTo>
                  <a:pt x="240001" y="103505"/>
                  <a:pt x="240001" y="103505"/>
                  <a:pt x="215322" y="98425"/>
                </a:cubicBezTo>
                <a:close/>
                <a:moveTo>
                  <a:pt x="101311" y="96838"/>
                </a:moveTo>
                <a:cubicBezTo>
                  <a:pt x="101311" y="96838"/>
                  <a:pt x="101311" y="96838"/>
                  <a:pt x="100012" y="98108"/>
                </a:cubicBezTo>
                <a:cubicBezTo>
                  <a:pt x="100012" y="98108"/>
                  <a:pt x="100012" y="98108"/>
                  <a:pt x="100012" y="99378"/>
                </a:cubicBezTo>
                <a:cubicBezTo>
                  <a:pt x="100012" y="99378"/>
                  <a:pt x="100012" y="99378"/>
                  <a:pt x="100012" y="142558"/>
                </a:cubicBezTo>
                <a:cubicBezTo>
                  <a:pt x="100012" y="143828"/>
                  <a:pt x="100012" y="143828"/>
                  <a:pt x="101311" y="143828"/>
                </a:cubicBezTo>
                <a:cubicBezTo>
                  <a:pt x="101311" y="143828"/>
                  <a:pt x="101311" y="143828"/>
                  <a:pt x="140277" y="147638"/>
                </a:cubicBezTo>
                <a:cubicBezTo>
                  <a:pt x="141576" y="147638"/>
                  <a:pt x="141576" y="147638"/>
                  <a:pt x="141576" y="146368"/>
                </a:cubicBezTo>
                <a:cubicBezTo>
                  <a:pt x="141576" y="146368"/>
                  <a:pt x="142875" y="146368"/>
                  <a:pt x="142875" y="145098"/>
                </a:cubicBezTo>
                <a:lnTo>
                  <a:pt x="142875" y="105728"/>
                </a:lnTo>
                <a:cubicBezTo>
                  <a:pt x="142875" y="104458"/>
                  <a:pt x="141576" y="103188"/>
                  <a:pt x="140277" y="103188"/>
                </a:cubicBezTo>
                <a:cubicBezTo>
                  <a:pt x="140277" y="103188"/>
                  <a:pt x="140277" y="103188"/>
                  <a:pt x="101311" y="96838"/>
                </a:cubicBezTo>
                <a:close/>
                <a:moveTo>
                  <a:pt x="288925" y="84138"/>
                </a:moveTo>
                <a:cubicBezTo>
                  <a:pt x="288925" y="85442"/>
                  <a:pt x="288925" y="85442"/>
                  <a:pt x="288925" y="85442"/>
                </a:cubicBezTo>
                <a:lnTo>
                  <a:pt x="288925" y="115435"/>
                </a:lnTo>
                <a:cubicBezTo>
                  <a:pt x="288925" y="115435"/>
                  <a:pt x="288925" y="116739"/>
                  <a:pt x="290195" y="116739"/>
                </a:cubicBezTo>
                <a:cubicBezTo>
                  <a:pt x="290195" y="116739"/>
                  <a:pt x="290195" y="116739"/>
                  <a:pt x="305435" y="120651"/>
                </a:cubicBezTo>
                <a:cubicBezTo>
                  <a:pt x="306705" y="120651"/>
                  <a:pt x="306705" y="120651"/>
                  <a:pt x="306705" y="120651"/>
                </a:cubicBezTo>
                <a:cubicBezTo>
                  <a:pt x="306705" y="120651"/>
                  <a:pt x="306705" y="119347"/>
                  <a:pt x="307975" y="119347"/>
                </a:cubicBezTo>
                <a:cubicBezTo>
                  <a:pt x="307975" y="119347"/>
                  <a:pt x="307975" y="119347"/>
                  <a:pt x="307975" y="118043"/>
                </a:cubicBezTo>
                <a:cubicBezTo>
                  <a:pt x="307975" y="118043"/>
                  <a:pt x="307975" y="118043"/>
                  <a:pt x="307975" y="90658"/>
                </a:cubicBezTo>
                <a:cubicBezTo>
                  <a:pt x="307975" y="90658"/>
                  <a:pt x="307975" y="89354"/>
                  <a:pt x="306705" y="89354"/>
                </a:cubicBezTo>
                <a:cubicBezTo>
                  <a:pt x="306705" y="89354"/>
                  <a:pt x="306705" y="89354"/>
                  <a:pt x="290195" y="84138"/>
                </a:cubicBezTo>
                <a:cubicBezTo>
                  <a:pt x="290195" y="84138"/>
                  <a:pt x="288925" y="84138"/>
                  <a:pt x="288925" y="84138"/>
                </a:cubicBezTo>
                <a:close/>
                <a:moveTo>
                  <a:pt x="260350" y="77788"/>
                </a:moveTo>
                <a:cubicBezTo>
                  <a:pt x="260350" y="77788"/>
                  <a:pt x="260350" y="79058"/>
                  <a:pt x="260350" y="79058"/>
                </a:cubicBezTo>
                <a:cubicBezTo>
                  <a:pt x="260350" y="79058"/>
                  <a:pt x="260350" y="79058"/>
                  <a:pt x="260350" y="109538"/>
                </a:cubicBezTo>
                <a:cubicBezTo>
                  <a:pt x="260350" y="110808"/>
                  <a:pt x="260350" y="110808"/>
                  <a:pt x="261584" y="110808"/>
                </a:cubicBezTo>
                <a:cubicBezTo>
                  <a:pt x="261584" y="110808"/>
                  <a:pt x="261584" y="110808"/>
                  <a:pt x="280105" y="115888"/>
                </a:cubicBezTo>
                <a:cubicBezTo>
                  <a:pt x="280105" y="115888"/>
                  <a:pt x="281340" y="114618"/>
                  <a:pt x="281340" y="114618"/>
                </a:cubicBezTo>
                <a:cubicBezTo>
                  <a:pt x="281340" y="114618"/>
                  <a:pt x="282575" y="114618"/>
                  <a:pt x="282575" y="113348"/>
                </a:cubicBezTo>
                <a:cubicBezTo>
                  <a:pt x="282575" y="113348"/>
                  <a:pt x="282575" y="113348"/>
                  <a:pt x="282575" y="85408"/>
                </a:cubicBezTo>
                <a:cubicBezTo>
                  <a:pt x="282575" y="84138"/>
                  <a:pt x="281340" y="82868"/>
                  <a:pt x="281340" y="82868"/>
                </a:cubicBezTo>
                <a:cubicBezTo>
                  <a:pt x="281340" y="82868"/>
                  <a:pt x="281340" y="82868"/>
                  <a:pt x="262819" y="77788"/>
                </a:cubicBezTo>
                <a:cubicBezTo>
                  <a:pt x="261584" y="77788"/>
                  <a:pt x="261584" y="77788"/>
                  <a:pt x="260350" y="77788"/>
                </a:cubicBezTo>
                <a:close/>
                <a:moveTo>
                  <a:pt x="29210" y="63500"/>
                </a:moveTo>
                <a:cubicBezTo>
                  <a:pt x="29210" y="63500"/>
                  <a:pt x="29210" y="63500"/>
                  <a:pt x="12700" y="73731"/>
                </a:cubicBezTo>
                <a:cubicBezTo>
                  <a:pt x="12700" y="73731"/>
                  <a:pt x="12700" y="75009"/>
                  <a:pt x="12700" y="75009"/>
                </a:cubicBezTo>
                <a:cubicBezTo>
                  <a:pt x="12700" y="75009"/>
                  <a:pt x="12700" y="75009"/>
                  <a:pt x="12700" y="106980"/>
                </a:cubicBezTo>
                <a:cubicBezTo>
                  <a:pt x="12700" y="108259"/>
                  <a:pt x="12700" y="108259"/>
                  <a:pt x="12700" y="108259"/>
                </a:cubicBezTo>
                <a:cubicBezTo>
                  <a:pt x="13970" y="108259"/>
                  <a:pt x="13970" y="109538"/>
                  <a:pt x="13970" y="109538"/>
                </a:cubicBezTo>
                <a:cubicBezTo>
                  <a:pt x="13970" y="109538"/>
                  <a:pt x="15240" y="108259"/>
                  <a:pt x="15240" y="108259"/>
                </a:cubicBezTo>
                <a:cubicBezTo>
                  <a:pt x="15240" y="108259"/>
                  <a:pt x="15240" y="108259"/>
                  <a:pt x="31750" y="101865"/>
                </a:cubicBezTo>
                <a:cubicBezTo>
                  <a:pt x="31750" y="101865"/>
                  <a:pt x="31750" y="100586"/>
                  <a:pt x="31750" y="99307"/>
                </a:cubicBezTo>
                <a:lnTo>
                  <a:pt x="31750" y="66058"/>
                </a:lnTo>
                <a:cubicBezTo>
                  <a:pt x="31750" y="64779"/>
                  <a:pt x="31750" y="64779"/>
                  <a:pt x="31750" y="63500"/>
                </a:cubicBezTo>
                <a:cubicBezTo>
                  <a:pt x="30480" y="63500"/>
                  <a:pt x="30480" y="63500"/>
                  <a:pt x="29210" y="63500"/>
                </a:cubicBezTo>
                <a:close/>
                <a:moveTo>
                  <a:pt x="156868" y="47625"/>
                </a:moveTo>
                <a:cubicBezTo>
                  <a:pt x="155575" y="47625"/>
                  <a:pt x="155575" y="48920"/>
                  <a:pt x="155575" y="48920"/>
                </a:cubicBezTo>
                <a:cubicBezTo>
                  <a:pt x="155575" y="48920"/>
                  <a:pt x="155575" y="48920"/>
                  <a:pt x="155575" y="89067"/>
                </a:cubicBezTo>
                <a:cubicBezTo>
                  <a:pt x="155575" y="89067"/>
                  <a:pt x="156868" y="90363"/>
                  <a:pt x="156868" y="90363"/>
                </a:cubicBezTo>
                <a:cubicBezTo>
                  <a:pt x="156868" y="90363"/>
                  <a:pt x="156868" y="90363"/>
                  <a:pt x="187913" y="96838"/>
                </a:cubicBezTo>
                <a:cubicBezTo>
                  <a:pt x="187913" y="96838"/>
                  <a:pt x="189206" y="96838"/>
                  <a:pt x="189206" y="96838"/>
                </a:cubicBezTo>
                <a:cubicBezTo>
                  <a:pt x="189206" y="96838"/>
                  <a:pt x="189206" y="96838"/>
                  <a:pt x="190500" y="96838"/>
                </a:cubicBezTo>
                <a:cubicBezTo>
                  <a:pt x="190500" y="95543"/>
                  <a:pt x="190500" y="95543"/>
                  <a:pt x="190500" y="95543"/>
                </a:cubicBezTo>
                <a:cubicBezTo>
                  <a:pt x="190500" y="95543"/>
                  <a:pt x="190500" y="95543"/>
                  <a:pt x="190500" y="57986"/>
                </a:cubicBezTo>
                <a:cubicBezTo>
                  <a:pt x="190500" y="56691"/>
                  <a:pt x="190500" y="56691"/>
                  <a:pt x="189206" y="56691"/>
                </a:cubicBezTo>
                <a:cubicBezTo>
                  <a:pt x="189206" y="56691"/>
                  <a:pt x="189206" y="56691"/>
                  <a:pt x="158162" y="47625"/>
                </a:cubicBezTo>
                <a:cubicBezTo>
                  <a:pt x="156868" y="47625"/>
                  <a:pt x="156868" y="47625"/>
                  <a:pt x="156868" y="47625"/>
                </a:cubicBezTo>
                <a:close/>
                <a:moveTo>
                  <a:pt x="73629" y="34925"/>
                </a:moveTo>
                <a:cubicBezTo>
                  <a:pt x="73629" y="34925"/>
                  <a:pt x="73629" y="34925"/>
                  <a:pt x="49212" y="50511"/>
                </a:cubicBezTo>
                <a:cubicBezTo>
                  <a:pt x="49212" y="50511"/>
                  <a:pt x="49212" y="50511"/>
                  <a:pt x="49212" y="51810"/>
                </a:cubicBezTo>
                <a:cubicBezTo>
                  <a:pt x="49212" y="51810"/>
                  <a:pt x="49212" y="51810"/>
                  <a:pt x="49212" y="90776"/>
                </a:cubicBezTo>
                <a:cubicBezTo>
                  <a:pt x="49212" y="90776"/>
                  <a:pt x="49212" y="92075"/>
                  <a:pt x="49212" y="92075"/>
                </a:cubicBezTo>
                <a:cubicBezTo>
                  <a:pt x="50497" y="92075"/>
                  <a:pt x="50497" y="92075"/>
                  <a:pt x="50497" y="92075"/>
                </a:cubicBezTo>
                <a:cubicBezTo>
                  <a:pt x="50497" y="92075"/>
                  <a:pt x="51782" y="92075"/>
                  <a:pt x="51782" y="92075"/>
                </a:cubicBezTo>
                <a:cubicBezTo>
                  <a:pt x="51782" y="92075"/>
                  <a:pt x="51782" y="92075"/>
                  <a:pt x="76200" y="81684"/>
                </a:cubicBezTo>
                <a:cubicBezTo>
                  <a:pt x="76200" y="80385"/>
                  <a:pt x="76200" y="80385"/>
                  <a:pt x="76200" y="79086"/>
                </a:cubicBezTo>
                <a:lnTo>
                  <a:pt x="76200" y="36224"/>
                </a:lnTo>
                <a:cubicBezTo>
                  <a:pt x="76200" y="36224"/>
                  <a:pt x="76200" y="34925"/>
                  <a:pt x="76200" y="34925"/>
                </a:cubicBezTo>
                <a:cubicBezTo>
                  <a:pt x="74915" y="34925"/>
                  <a:pt x="74915" y="34925"/>
                  <a:pt x="73629" y="34925"/>
                </a:cubicBezTo>
                <a:close/>
                <a:moveTo>
                  <a:pt x="100012" y="30163"/>
                </a:moveTo>
                <a:cubicBezTo>
                  <a:pt x="100012" y="31455"/>
                  <a:pt x="100012" y="31455"/>
                  <a:pt x="100012" y="32747"/>
                </a:cubicBezTo>
                <a:cubicBezTo>
                  <a:pt x="100012" y="32747"/>
                  <a:pt x="100012" y="32747"/>
                  <a:pt x="100012" y="76681"/>
                </a:cubicBezTo>
                <a:cubicBezTo>
                  <a:pt x="100012" y="76681"/>
                  <a:pt x="100012" y="77973"/>
                  <a:pt x="101311" y="77973"/>
                </a:cubicBezTo>
                <a:cubicBezTo>
                  <a:pt x="101311" y="77973"/>
                  <a:pt x="101311" y="77973"/>
                  <a:pt x="140277" y="85726"/>
                </a:cubicBezTo>
                <a:cubicBezTo>
                  <a:pt x="140277" y="85726"/>
                  <a:pt x="141576" y="85726"/>
                  <a:pt x="141576" y="85726"/>
                </a:cubicBezTo>
                <a:cubicBezTo>
                  <a:pt x="141576" y="85726"/>
                  <a:pt x="142875" y="84434"/>
                  <a:pt x="142875" y="84434"/>
                </a:cubicBezTo>
                <a:lnTo>
                  <a:pt x="142875" y="43085"/>
                </a:lnTo>
                <a:cubicBezTo>
                  <a:pt x="142875" y="43085"/>
                  <a:pt x="141576" y="41792"/>
                  <a:pt x="141576" y="41792"/>
                </a:cubicBezTo>
                <a:cubicBezTo>
                  <a:pt x="141576" y="41792"/>
                  <a:pt x="141576" y="41792"/>
                  <a:pt x="102610" y="30163"/>
                </a:cubicBezTo>
                <a:cubicBezTo>
                  <a:pt x="101311" y="30163"/>
                  <a:pt x="101311" y="30163"/>
                  <a:pt x="100012" y="30163"/>
                </a:cubicBezTo>
                <a:close/>
                <a:moveTo>
                  <a:pt x="87846" y="0"/>
                </a:moveTo>
                <a:cubicBezTo>
                  <a:pt x="89138" y="0"/>
                  <a:pt x="90430" y="0"/>
                  <a:pt x="90430" y="0"/>
                </a:cubicBezTo>
                <a:cubicBezTo>
                  <a:pt x="90430" y="0"/>
                  <a:pt x="90430" y="0"/>
                  <a:pt x="204113" y="37667"/>
                </a:cubicBezTo>
                <a:cubicBezTo>
                  <a:pt x="206696" y="38966"/>
                  <a:pt x="207988" y="40265"/>
                  <a:pt x="207988" y="42863"/>
                </a:cubicBezTo>
                <a:cubicBezTo>
                  <a:pt x="207988" y="42863"/>
                  <a:pt x="207988" y="42863"/>
                  <a:pt x="207988" y="70139"/>
                </a:cubicBezTo>
                <a:cubicBezTo>
                  <a:pt x="207988" y="70139"/>
                  <a:pt x="207988" y="70139"/>
                  <a:pt x="248036" y="54552"/>
                </a:cubicBezTo>
                <a:cubicBezTo>
                  <a:pt x="248036" y="54552"/>
                  <a:pt x="249328" y="53253"/>
                  <a:pt x="250619" y="53253"/>
                </a:cubicBezTo>
                <a:cubicBezTo>
                  <a:pt x="251911" y="53253"/>
                  <a:pt x="251911" y="53253"/>
                  <a:pt x="251911" y="53253"/>
                </a:cubicBezTo>
                <a:cubicBezTo>
                  <a:pt x="251911" y="53253"/>
                  <a:pt x="251911" y="53253"/>
                  <a:pt x="315213" y="74035"/>
                </a:cubicBezTo>
                <a:cubicBezTo>
                  <a:pt x="317796" y="75334"/>
                  <a:pt x="319088" y="77932"/>
                  <a:pt x="319088" y="80530"/>
                </a:cubicBezTo>
                <a:cubicBezTo>
                  <a:pt x="319088" y="80530"/>
                  <a:pt x="319088" y="80530"/>
                  <a:pt x="319088" y="266267"/>
                </a:cubicBezTo>
                <a:cubicBezTo>
                  <a:pt x="319088" y="268865"/>
                  <a:pt x="317796" y="271463"/>
                  <a:pt x="315213" y="271463"/>
                </a:cubicBezTo>
                <a:cubicBezTo>
                  <a:pt x="315213" y="271463"/>
                  <a:pt x="315213" y="271463"/>
                  <a:pt x="251911" y="287049"/>
                </a:cubicBezTo>
                <a:cubicBezTo>
                  <a:pt x="251911" y="287049"/>
                  <a:pt x="251911" y="287049"/>
                  <a:pt x="204113" y="300038"/>
                </a:cubicBezTo>
                <a:cubicBezTo>
                  <a:pt x="204113" y="300038"/>
                  <a:pt x="204113" y="300038"/>
                  <a:pt x="89138" y="328613"/>
                </a:cubicBezTo>
                <a:cubicBezTo>
                  <a:pt x="89138" y="328613"/>
                  <a:pt x="89138" y="328613"/>
                  <a:pt x="87846" y="328613"/>
                </a:cubicBezTo>
                <a:cubicBezTo>
                  <a:pt x="86554" y="328613"/>
                  <a:pt x="85262" y="328613"/>
                  <a:pt x="85262" y="328613"/>
                </a:cubicBezTo>
                <a:cubicBezTo>
                  <a:pt x="85262" y="328613"/>
                  <a:pt x="85262" y="328613"/>
                  <a:pt x="2583" y="281854"/>
                </a:cubicBezTo>
                <a:cubicBezTo>
                  <a:pt x="0" y="281854"/>
                  <a:pt x="0" y="279256"/>
                  <a:pt x="0" y="277957"/>
                </a:cubicBezTo>
                <a:cubicBezTo>
                  <a:pt x="0" y="277957"/>
                  <a:pt x="0" y="277957"/>
                  <a:pt x="0" y="64943"/>
                </a:cubicBezTo>
                <a:cubicBezTo>
                  <a:pt x="0" y="63644"/>
                  <a:pt x="0" y="62346"/>
                  <a:pt x="1292" y="61047"/>
                </a:cubicBezTo>
                <a:cubicBezTo>
                  <a:pt x="1292" y="61047"/>
                  <a:pt x="1292" y="61047"/>
                  <a:pt x="85262" y="1299"/>
                </a:cubicBezTo>
                <a:cubicBezTo>
                  <a:pt x="85262" y="1299"/>
                  <a:pt x="86554" y="0"/>
                  <a:pt x="87846" y="0"/>
                </a:cubicBezTo>
                <a:close/>
              </a:path>
            </a:pathLst>
          </a:custGeom>
          <a:solidFill>
            <a:srgbClr val="0296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36" name="矩形 35"/>
          <p:cNvSpPr/>
          <p:nvPr/>
        </p:nvSpPr>
        <p:spPr>
          <a:xfrm>
            <a:off x="1407090" y="4710118"/>
            <a:ext cx="3458556" cy="613694"/>
          </a:xfrm>
          <a:prstGeom prst="rect">
            <a:avLst/>
          </a:prstGeom>
        </p:spPr>
        <p:txBody>
          <a:bodyPr wrap="square">
            <a:spAutoFit/>
            <a:scene3d>
              <a:camera prst="orthographicFront"/>
              <a:lightRig rig="threePt" dir="t"/>
            </a:scene3d>
            <a:sp3d contourW="12700"/>
          </a:bodyPr>
          <a:lstStyle/>
          <a:p>
            <a:pPr marL="0" marR="0" lvl="0" indent="0" algn="r" defTabSz="914400" rtl="0" eaLnBrk="0" fontAlgn="base" latinLnBrk="0" hangingPunct="0">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lumMod val="65000"/>
                    <a:lumOff val="35000"/>
                  </a:schemeClr>
                </a:solidFill>
                <a:effectLst/>
                <a:uLnTx/>
                <a:uFillTx/>
                <a:cs typeface="+mn-ea"/>
                <a:sym typeface="+mn-lt"/>
              </a:rPr>
              <a:t>您的内容打在这里，或者通过复您的文本后，在此框中选择粘贴并选择只保留文字</a:t>
            </a:r>
            <a:endParaRPr kumimoji="0" lang="zh-CN" altLang="en-US" sz="1200" b="0" i="0" u="none" strike="noStrike" kern="1200" cap="none" spc="0" normalizeH="0" baseline="0" noProof="0">
              <a:ln>
                <a:noFill/>
              </a:ln>
              <a:solidFill>
                <a:schemeClr val="tx1">
                  <a:lumMod val="65000"/>
                  <a:lumOff val="35000"/>
                </a:schemeClr>
              </a:solidFill>
              <a:effectLst/>
              <a:uLnTx/>
              <a:uFillTx/>
              <a:cs typeface="+mn-ea"/>
              <a:sym typeface="+mn-lt"/>
            </a:endParaRPr>
          </a:p>
        </p:txBody>
      </p:sp>
      <p:sp>
        <p:nvSpPr>
          <p:cNvPr id="37" name="矩形 36"/>
          <p:cNvSpPr/>
          <p:nvPr/>
        </p:nvSpPr>
        <p:spPr>
          <a:xfrm>
            <a:off x="7326355" y="4710118"/>
            <a:ext cx="3458556" cy="613694"/>
          </a:xfrm>
          <a:prstGeom prst="rect">
            <a:avLst/>
          </a:prstGeom>
        </p:spPr>
        <p:txBody>
          <a:bodyPr wrap="square">
            <a:spAutoFit/>
            <a:scene3d>
              <a:camera prst="orthographicFront"/>
              <a:lightRig rig="threePt" dir="t"/>
            </a:scene3d>
            <a:sp3d contourW="12700"/>
          </a:bodyPr>
          <a:lstStyle/>
          <a:p>
            <a:pPr marL="0" marR="0" lvl="0" indent="0" defTabSz="914400" rtl="0" eaLnBrk="0" fontAlgn="base" latinLnBrk="0" hangingPunct="0">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lumMod val="65000"/>
                    <a:lumOff val="35000"/>
                  </a:schemeClr>
                </a:solidFill>
                <a:effectLst/>
                <a:uLnTx/>
                <a:uFillTx/>
                <a:cs typeface="+mn-ea"/>
                <a:sym typeface="+mn-lt"/>
              </a:rPr>
              <a:t>您的内容打在这里，或者通过复您的文本后，在此框中选择粘贴并选择只保留文字</a:t>
            </a:r>
            <a:endParaRPr kumimoji="0" lang="zh-CN" altLang="en-US" sz="1200" b="0" i="0" u="none" strike="noStrike" kern="1200" cap="none" spc="0" normalizeH="0" baseline="0" noProof="0">
              <a:ln>
                <a:noFill/>
              </a:ln>
              <a:solidFill>
                <a:schemeClr val="tx1">
                  <a:lumMod val="65000"/>
                  <a:lumOff val="35000"/>
                </a:schemeClr>
              </a:solidFill>
              <a:effectLst/>
              <a:uLnTx/>
              <a:uFillTx/>
              <a:cs typeface="+mn-ea"/>
              <a:sym typeface="+mn-lt"/>
            </a:endParaRPr>
          </a:p>
        </p:txBody>
      </p:sp>
      <p:grpSp>
        <p:nvGrpSpPr>
          <p:cNvPr id="22" name="组合 21"/>
          <p:cNvGrpSpPr/>
          <p:nvPr/>
        </p:nvGrpSpPr>
        <p:grpSpPr>
          <a:xfrm>
            <a:off x="787654" y="609042"/>
            <a:ext cx="7921292" cy="686733"/>
            <a:chOff x="787654" y="609042"/>
            <a:chExt cx="7921292" cy="686733"/>
          </a:xfrm>
        </p:grpSpPr>
        <p:grpSp>
          <p:nvGrpSpPr>
            <p:cNvPr id="23" name="组合 22"/>
            <p:cNvGrpSpPr/>
            <p:nvPr/>
          </p:nvGrpSpPr>
          <p:grpSpPr>
            <a:xfrm>
              <a:off x="787654" y="772555"/>
              <a:ext cx="7921292" cy="523220"/>
              <a:chOff x="1518453" y="330611"/>
              <a:chExt cx="7921292" cy="523220"/>
            </a:xfrm>
          </p:grpSpPr>
          <p:sp>
            <p:nvSpPr>
              <p:cNvPr id="26" name="文本框 25"/>
              <p:cNvSpPr txBox="1"/>
              <p:nvPr/>
            </p:nvSpPr>
            <p:spPr>
              <a:xfrm>
                <a:off x="1518453" y="330611"/>
                <a:ext cx="4475526" cy="523220"/>
              </a:xfrm>
              <a:prstGeom prst="rect">
                <a:avLst/>
              </a:prstGeom>
              <a:noFill/>
            </p:spPr>
            <p:txBody>
              <a:bodyPr wrap="square" rtlCol="0">
                <a:spAutoFit/>
                <a:scene3d>
                  <a:camera prst="orthographicFront"/>
                  <a:lightRig rig="threePt" dir="t"/>
                </a:scene3d>
                <a:sp3d contourW="12700"/>
              </a:bodyPr>
              <a:lstStyle/>
              <a:p>
                <a:r>
                  <a:rPr lang="zh-CN" altLang="en-US" sz="2800" b="1">
                    <a:solidFill>
                      <a:schemeClr val="tx1">
                        <a:lumMod val="75000"/>
                        <a:lumOff val="25000"/>
                      </a:schemeClr>
                    </a:solidFill>
                    <a:cs typeface="+mn-ea"/>
                    <a:sym typeface="+mn-lt"/>
                  </a:rPr>
                  <a:t>标题文字添加此处</a:t>
                </a:r>
                <a:endParaRPr lang="zh-CN" altLang="en-US" sz="2800" b="1">
                  <a:solidFill>
                    <a:schemeClr val="tx1">
                      <a:lumMod val="75000"/>
                      <a:lumOff val="25000"/>
                    </a:schemeClr>
                  </a:solidFill>
                  <a:cs typeface="+mn-ea"/>
                  <a:sym typeface="+mn-lt"/>
                </a:endParaRPr>
              </a:p>
            </p:txBody>
          </p:sp>
          <p:sp>
            <p:nvSpPr>
              <p:cNvPr id="27" name="文本框 26"/>
              <p:cNvSpPr txBox="1"/>
              <p:nvPr/>
            </p:nvSpPr>
            <p:spPr>
              <a:xfrm>
                <a:off x="4553753" y="549973"/>
                <a:ext cx="4885992" cy="261354"/>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00">
                    <a:solidFill>
                      <a:schemeClr val="bg1">
                        <a:lumMod val="50000"/>
                      </a:schemeClr>
                    </a:solidFill>
                    <a:cs typeface="+mn-ea"/>
                    <a:sym typeface="+mn-lt"/>
                  </a:rPr>
                  <a:t>print the presentation and make it into a film to be used in a wider field</a:t>
                </a:r>
                <a:endParaRPr lang="en-US" altLang="zh-CN" sz="1000">
                  <a:solidFill>
                    <a:schemeClr val="bg1">
                      <a:lumMod val="50000"/>
                    </a:schemeClr>
                  </a:solidFill>
                  <a:cs typeface="+mn-ea"/>
                  <a:sym typeface="+mn-lt"/>
                </a:endParaRPr>
              </a:p>
            </p:txBody>
          </p:sp>
        </p:grpSp>
        <p:sp>
          <p:nvSpPr>
            <p:cNvPr id="24" name="矩形 23"/>
            <p:cNvSpPr/>
            <p:nvPr/>
          </p:nvSpPr>
          <p:spPr>
            <a:xfrm>
              <a:off x="874713" y="609042"/>
              <a:ext cx="1370806" cy="139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mc:Choice xmlns:p14="http://schemas.microsoft.com/office/powerpoint/2010/main" Requires="p14">
      <p:transition advTm="3000" p14:dur="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nodeType="afterGroup">
                            <p:stCondLst>
                              <p:cond delay="500"/>
                            </p:stCondLst>
                            <p:childTnLst>
                              <p:par>
                                <p:cTn id="9" presetID="16" presetClass="entr" presetSubtype="37"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outVertical)">
                                      <p:cBhvr>
                                        <p:cTn id="11" dur="500"/>
                                        <p:tgtEl>
                                          <p:spTgt spid="14"/>
                                        </p:tgtEl>
                                      </p:cBhvr>
                                    </p:animEffect>
                                  </p:childTnLst>
                                </p:cTn>
                              </p:par>
                              <p:par>
                                <p:cTn id="12" presetID="16" presetClass="entr" presetSubtype="37" fill="hold" nodeType="with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barn(outVertical)">
                                      <p:cBhvr>
                                        <p:cTn id="14" dur="500"/>
                                        <p:tgtEl>
                                          <p:spTgt spid="51"/>
                                        </p:tgtEl>
                                      </p:cBhvr>
                                    </p:animEffect>
                                  </p:childTnLst>
                                </p:cTn>
                              </p:par>
                            </p:childTnLst>
                          </p:cTn>
                        </p:par>
                        <p:par>
                          <p:cTn id="15" fill="hold" nodeType="afterGroup">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p:cTn id="23" dur="500" fill="hold"/>
                                        <p:tgtEl>
                                          <p:spTgt spid="53"/>
                                        </p:tgtEl>
                                        <p:attrNameLst>
                                          <p:attrName>ppt_w</p:attrName>
                                        </p:attrNameLst>
                                      </p:cBhvr>
                                      <p:tavLst>
                                        <p:tav tm="0">
                                          <p:val>
                                            <p:fltVal val="0"/>
                                          </p:val>
                                        </p:tav>
                                        <p:tav tm="100000">
                                          <p:val>
                                            <p:strVal val="#ppt_w"/>
                                          </p:val>
                                        </p:tav>
                                      </p:tavLst>
                                    </p:anim>
                                    <p:anim calcmode="lin" valueType="num">
                                      <p:cBhvr>
                                        <p:cTn id="24" dur="500" fill="hold"/>
                                        <p:tgtEl>
                                          <p:spTgt spid="53"/>
                                        </p:tgtEl>
                                        <p:attrNameLst>
                                          <p:attrName>ppt_h</p:attrName>
                                        </p:attrNameLst>
                                      </p:cBhvr>
                                      <p:tavLst>
                                        <p:tav tm="0">
                                          <p:val>
                                            <p:fltVal val="0"/>
                                          </p:val>
                                        </p:tav>
                                        <p:tav tm="100000">
                                          <p:val>
                                            <p:strVal val="#ppt_h"/>
                                          </p:val>
                                        </p:tav>
                                      </p:tavLst>
                                    </p:anim>
                                    <p:animEffect transition="in" filter="fade">
                                      <p:cBhvr>
                                        <p:cTn id="25" dur="500"/>
                                        <p:tgtEl>
                                          <p:spTgt spid="5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 calcmode="lin" valueType="num">
                                      <p:cBhvr>
                                        <p:cTn id="33" dur="500" fill="hold"/>
                                        <p:tgtEl>
                                          <p:spTgt spid="55"/>
                                        </p:tgtEl>
                                        <p:attrNameLst>
                                          <p:attrName>ppt_w</p:attrName>
                                        </p:attrNameLst>
                                      </p:cBhvr>
                                      <p:tavLst>
                                        <p:tav tm="0">
                                          <p:val>
                                            <p:fltVal val="0"/>
                                          </p:val>
                                        </p:tav>
                                        <p:tav tm="100000">
                                          <p:val>
                                            <p:strVal val="#ppt_w"/>
                                          </p:val>
                                        </p:tav>
                                      </p:tavLst>
                                    </p:anim>
                                    <p:anim calcmode="lin" valueType="num">
                                      <p:cBhvr>
                                        <p:cTn id="34" dur="500" fill="hold"/>
                                        <p:tgtEl>
                                          <p:spTgt spid="55"/>
                                        </p:tgtEl>
                                        <p:attrNameLst>
                                          <p:attrName>ppt_h</p:attrName>
                                        </p:attrNameLst>
                                      </p:cBhvr>
                                      <p:tavLst>
                                        <p:tav tm="0">
                                          <p:val>
                                            <p:fltVal val="0"/>
                                          </p:val>
                                        </p:tav>
                                        <p:tav tm="100000">
                                          <p:val>
                                            <p:strVal val="#ppt_h"/>
                                          </p:val>
                                        </p:tav>
                                      </p:tavLst>
                                    </p:anim>
                                    <p:animEffect transition="in" filter="fade">
                                      <p:cBhvr>
                                        <p:cTn id="35" dur="500"/>
                                        <p:tgtEl>
                                          <p:spTgt spid="55"/>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p:cTn id="38" dur="500" fill="hold"/>
                                        <p:tgtEl>
                                          <p:spTgt spid="56"/>
                                        </p:tgtEl>
                                        <p:attrNameLst>
                                          <p:attrName>ppt_w</p:attrName>
                                        </p:attrNameLst>
                                      </p:cBhvr>
                                      <p:tavLst>
                                        <p:tav tm="0">
                                          <p:val>
                                            <p:fltVal val="0"/>
                                          </p:val>
                                        </p:tav>
                                        <p:tav tm="100000">
                                          <p:val>
                                            <p:strVal val="#ppt_w"/>
                                          </p:val>
                                        </p:tav>
                                      </p:tavLst>
                                    </p:anim>
                                    <p:anim calcmode="lin" valueType="num">
                                      <p:cBhvr>
                                        <p:cTn id="39" dur="500" fill="hold"/>
                                        <p:tgtEl>
                                          <p:spTgt spid="56"/>
                                        </p:tgtEl>
                                        <p:attrNameLst>
                                          <p:attrName>ppt_h</p:attrName>
                                        </p:attrNameLst>
                                      </p:cBhvr>
                                      <p:tavLst>
                                        <p:tav tm="0">
                                          <p:val>
                                            <p:fltVal val="0"/>
                                          </p:val>
                                        </p:tav>
                                        <p:tav tm="100000">
                                          <p:val>
                                            <p:strVal val="#ppt_h"/>
                                          </p:val>
                                        </p:tav>
                                      </p:tavLst>
                                    </p:anim>
                                    <p:animEffect transition="in" filter="fade">
                                      <p:cBhvr>
                                        <p:cTn id="40" dur="500"/>
                                        <p:tgtEl>
                                          <p:spTgt spid="5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cBhvr>
                                        <p:cTn id="43" dur="500" fill="hold"/>
                                        <p:tgtEl>
                                          <p:spTgt spid="57"/>
                                        </p:tgtEl>
                                        <p:attrNameLst>
                                          <p:attrName>ppt_w</p:attrName>
                                        </p:attrNameLst>
                                      </p:cBhvr>
                                      <p:tavLst>
                                        <p:tav tm="0">
                                          <p:val>
                                            <p:fltVal val="0"/>
                                          </p:val>
                                        </p:tav>
                                        <p:tav tm="100000">
                                          <p:val>
                                            <p:strVal val="#ppt_w"/>
                                          </p:val>
                                        </p:tav>
                                      </p:tavLst>
                                    </p:anim>
                                    <p:anim calcmode="lin" valueType="num">
                                      <p:cBhvr>
                                        <p:cTn id="44" dur="500" fill="hold"/>
                                        <p:tgtEl>
                                          <p:spTgt spid="57"/>
                                        </p:tgtEl>
                                        <p:attrNameLst>
                                          <p:attrName>ppt_h</p:attrName>
                                        </p:attrNameLst>
                                      </p:cBhvr>
                                      <p:tavLst>
                                        <p:tav tm="0">
                                          <p:val>
                                            <p:fltVal val="0"/>
                                          </p:val>
                                        </p:tav>
                                        <p:tav tm="100000">
                                          <p:val>
                                            <p:strVal val="#ppt_h"/>
                                          </p:val>
                                        </p:tav>
                                      </p:tavLst>
                                    </p:anim>
                                    <p:animEffect transition="in" filter="fade">
                                      <p:cBhvr>
                                        <p:cTn id="45" dur="500"/>
                                        <p:tgtEl>
                                          <p:spTgt spid="57"/>
                                        </p:tgtEl>
                                      </p:cBhvr>
                                    </p:animEffect>
                                  </p:childTnLst>
                                </p:cTn>
                              </p:par>
                            </p:childTnLst>
                          </p:cTn>
                        </p:par>
                        <p:par>
                          <p:cTn id="46" fill="hold" nodeType="afterGroup">
                            <p:stCondLst>
                              <p:cond delay="1500"/>
                            </p:stCondLst>
                            <p:childTnLst>
                              <p:par>
                                <p:cTn id="47" presetID="2" presetClass="entr" presetSubtype="8"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 calcmode="lin" valueType="num">
                                      <p:cBhvr additive="base">
                                        <p:cTn id="49" dur="500" fill="hold"/>
                                        <p:tgtEl>
                                          <p:spTgt spid="48"/>
                                        </p:tgtEl>
                                        <p:attrNameLst>
                                          <p:attrName>ppt_x</p:attrName>
                                        </p:attrNameLst>
                                      </p:cBhvr>
                                      <p:tavLst>
                                        <p:tav tm="0">
                                          <p:val>
                                            <p:strVal val="0-#ppt_w/2"/>
                                          </p:val>
                                        </p:tav>
                                        <p:tav tm="100000">
                                          <p:val>
                                            <p:strVal val="#ppt_x"/>
                                          </p:val>
                                        </p:tav>
                                      </p:tavLst>
                                    </p:anim>
                                    <p:anim calcmode="lin" valueType="num">
                                      <p:cBhvr additive="base">
                                        <p:cTn id="50" dur="500" fill="hold"/>
                                        <p:tgtEl>
                                          <p:spTgt spid="48"/>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500" fill="hold"/>
                                        <p:tgtEl>
                                          <p:spTgt spid="30"/>
                                        </p:tgtEl>
                                        <p:attrNameLst>
                                          <p:attrName>ppt_x</p:attrName>
                                        </p:attrNameLst>
                                      </p:cBhvr>
                                      <p:tavLst>
                                        <p:tav tm="0">
                                          <p:val>
                                            <p:strVal val="0-#ppt_w/2"/>
                                          </p:val>
                                        </p:tav>
                                        <p:tav tm="100000">
                                          <p:val>
                                            <p:strVal val="#ppt_x"/>
                                          </p:val>
                                        </p:tav>
                                      </p:tavLst>
                                    </p:anim>
                                    <p:anim calcmode="lin" valueType="num">
                                      <p:cBhvr additive="base">
                                        <p:cTn id="54" dur="500" fill="hold"/>
                                        <p:tgtEl>
                                          <p:spTgt spid="30"/>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0-#ppt_w/2"/>
                                          </p:val>
                                        </p:tav>
                                        <p:tav tm="100000">
                                          <p:val>
                                            <p:strVal val="#ppt_x"/>
                                          </p:val>
                                        </p:tav>
                                      </p:tavLst>
                                    </p:anim>
                                    <p:anim calcmode="lin" valueType="num">
                                      <p:cBhvr additive="base">
                                        <p:cTn id="58" dur="500" fill="hold"/>
                                        <p:tgtEl>
                                          <p:spTgt spid="36"/>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1+#ppt_w/2"/>
                                          </p:val>
                                        </p:tav>
                                        <p:tav tm="100000">
                                          <p:val>
                                            <p:strVal val="#ppt_x"/>
                                          </p:val>
                                        </p:tav>
                                      </p:tavLst>
                                    </p:anim>
                                    <p:anim calcmode="lin" valueType="num">
                                      <p:cBhvr additive="base">
                                        <p:cTn id="62" dur="500" fill="hold"/>
                                        <p:tgtEl>
                                          <p:spTgt spid="25"/>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anim calcmode="lin" valueType="num">
                                      <p:cBhvr additive="base">
                                        <p:cTn id="65" dur="500" fill="hold"/>
                                        <p:tgtEl>
                                          <p:spTgt spid="31"/>
                                        </p:tgtEl>
                                        <p:attrNameLst>
                                          <p:attrName>ppt_x</p:attrName>
                                        </p:attrNameLst>
                                      </p:cBhvr>
                                      <p:tavLst>
                                        <p:tav tm="0">
                                          <p:val>
                                            <p:strVal val="1+#ppt_w/2"/>
                                          </p:val>
                                        </p:tav>
                                        <p:tav tm="100000">
                                          <p:val>
                                            <p:strVal val="#ppt_x"/>
                                          </p:val>
                                        </p:tav>
                                      </p:tavLst>
                                    </p:anim>
                                    <p:anim calcmode="lin" valueType="num">
                                      <p:cBhvr additive="base">
                                        <p:cTn id="66" dur="500" fill="hold"/>
                                        <p:tgtEl>
                                          <p:spTgt spid="31"/>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additive="base">
                                        <p:cTn id="69" dur="500" fill="hold"/>
                                        <p:tgtEl>
                                          <p:spTgt spid="37"/>
                                        </p:tgtEl>
                                        <p:attrNameLst>
                                          <p:attrName>ppt_x</p:attrName>
                                        </p:attrNameLst>
                                      </p:cBhvr>
                                      <p:tavLst>
                                        <p:tav tm="0">
                                          <p:val>
                                            <p:strVal val="1+#ppt_w/2"/>
                                          </p:val>
                                        </p:tav>
                                        <p:tav tm="100000">
                                          <p:val>
                                            <p:strVal val="#ppt_x"/>
                                          </p:val>
                                        </p:tav>
                                      </p:tavLst>
                                    </p:anim>
                                    <p:anim calcmode="lin" valueType="num">
                                      <p:cBhvr additive="base">
                                        <p:cTn id="70"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48" grpId="0"/>
      <p:bldP spid="25" grpId="0"/>
      <p:bldP spid="54" grpId="0" animBg="1"/>
      <p:bldP spid="55" grpId="0" animBg="1"/>
      <p:bldP spid="30" grpId="0"/>
      <p:bldP spid="31" grpId="0"/>
      <p:bldP spid="56" grpId="0" animBg="1"/>
      <p:bldP spid="57" grpId="0" animBg="1"/>
      <p:bldP spid="36" grpId="0"/>
      <p:bldP spid="37"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组合 2"/>
          <p:cNvGrpSpPr/>
          <p:nvPr/>
        </p:nvGrpSpPr>
        <p:grpSpPr>
          <a:xfrm>
            <a:off x="1847852" y="2084695"/>
            <a:ext cx="3829048" cy="3725250"/>
            <a:chOff x="2890839" y="2636839"/>
            <a:chExt cx="2693987" cy="2620961"/>
          </a:xfrm>
        </p:grpSpPr>
        <p:sp>
          <p:nvSpPr>
            <p:cNvPr id="3074" name="MH_SubTitle_4"/>
            <p:cNvSpPr/>
            <p:nvPr>
              <p:custDataLst>
                <p:tags r:id="rId3"/>
              </p:custDataLst>
            </p:nvPr>
          </p:nvSpPr>
          <p:spPr bwMode="auto">
            <a:xfrm rot="3292421">
              <a:off x="2601914" y="3402014"/>
              <a:ext cx="1741487" cy="1163637"/>
            </a:xfrm>
            <a:custGeom>
              <a:gdLst>
                <a:gd name="T0" fmla="*/ 34858 w 1857486"/>
                <a:gd name="T1" fmla="*/ 14287 h 1241208"/>
                <a:gd name="T2" fmla="*/ 37396 w 1857486"/>
                <a:gd name="T3" fmla="*/ 23530 h 1241208"/>
                <a:gd name="T4" fmla="*/ 278844 w 1857486"/>
                <a:gd name="T5" fmla="*/ 333755 h 1241208"/>
                <a:gd name="T6" fmla="*/ 397558 w 1857486"/>
                <a:gd name="T7" fmla="*/ 400550 h 1241208"/>
                <a:gd name="T8" fmla="*/ 426495 w 1857486"/>
                <a:gd name="T9" fmla="*/ 411488 h 1241208"/>
                <a:gd name="T10" fmla="*/ 459807 w 1857486"/>
                <a:gd name="T11" fmla="*/ 424075 h 1241208"/>
                <a:gd name="T12" fmla="*/ 781116 w 1857486"/>
                <a:gd name="T13" fmla="*/ 446246 h 1241208"/>
                <a:gd name="T14" fmla="*/ 838761 w 1857486"/>
                <a:gd name="T15" fmla="*/ 430427 h 1241208"/>
                <a:gd name="T16" fmla="*/ 905549 w 1857486"/>
                <a:gd name="T17" fmla="*/ 412099 h 1241208"/>
                <a:gd name="T18" fmla="*/ 1076040 w 1857486"/>
                <a:gd name="T19" fmla="*/ 316839 h 1241208"/>
                <a:gd name="T20" fmla="*/ 1084358 w 1857486"/>
                <a:gd name="T21" fmla="*/ 309748 h 1241208"/>
                <a:gd name="T22" fmla="*/ 1126676 w 1857486"/>
                <a:gd name="T23" fmla="*/ 273669 h 1241208"/>
                <a:gd name="T24" fmla="*/ 1215836 w 1857486"/>
                <a:gd name="T25" fmla="*/ 170700 h 1241208"/>
                <a:gd name="T26" fmla="*/ 1282645 w 1857486"/>
                <a:gd name="T27" fmla="*/ 52010 h 1241208"/>
                <a:gd name="T28" fmla="*/ 1302309 w 1857486"/>
                <a:gd name="T29" fmla="*/ 0 h 1241208"/>
                <a:gd name="T30" fmla="*/ 1325339 w 1857486"/>
                <a:gd name="T31" fmla="*/ 64564 h 1241208"/>
                <a:gd name="T32" fmla="*/ 1344382 w 1857486"/>
                <a:gd name="T33" fmla="*/ 257763 h 1241208"/>
                <a:gd name="T34" fmla="*/ 1344086 w 1857486"/>
                <a:gd name="T35" fmla="*/ 260905 h 1241208"/>
                <a:gd name="T36" fmla="*/ 1338317 w 1857486"/>
                <a:gd name="T37" fmla="*/ 321999 h 1241208"/>
                <a:gd name="T38" fmla="*/ 1217937 w 1857486"/>
                <a:gd name="T39" fmla="*/ 620672 h 1241208"/>
                <a:gd name="T40" fmla="*/ 1195668 w 1857486"/>
                <a:gd name="T41" fmla="*/ 648457 h 1241208"/>
                <a:gd name="T42" fmla="*/ 1176323 w 1857486"/>
                <a:gd name="T43" fmla="*/ 672591 h 1241208"/>
                <a:gd name="T44" fmla="*/ 1076099 w 1857486"/>
                <a:gd name="T45" fmla="*/ 764832 h 1241208"/>
                <a:gd name="T46" fmla="*/ 706387 w 1857486"/>
                <a:gd name="T47" fmla="*/ 898551 h 1241208"/>
                <a:gd name="T48" fmla="*/ 697479 w 1857486"/>
                <a:gd name="T49" fmla="*/ 898565 h 1241208"/>
                <a:gd name="T50" fmla="*/ 641740 w 1857486"/>
                <a:gd name="T51" fmla="*/ 898648 h 1241208"/>
                <a:gd name="T52" fmla="*/ 134569 w 1857486"/>
                <a:gd name="T53" fmla="*/ 630419 h 1241208"/>
                <a:gd name="T54" fmla="*/ 18953 w 1857486"/>
                <a:gd name="T55" fmla="*/ 68544 h 124120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57486"/>
                <a:gd name="T85" fmla="*/ 0 h 1241208"/>
                <a:gd name="T86" fmla="*/ 1857486 w 1857486"/>
                <a:gd name="T87" fmla="*/ 1241208 h 1241208"/>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57485" h="1241208">
                  <a:moveTo>
                    <a:pt x="48137" y="19733"/>
                  </a:moveTo>
                  <a:lnTo>
                    <a:pt x="51642" y="32501"/>
                  </a:lnTo>
                  <a:cubicBezTo>
                    <a:pt x="115253" y="199683"/>
                    <a:pt x="227751" y="350314"/>
                    <a:pt x="385061" y="460981"/>
                  </a:cubicBezTo>
                  <a:cubicBezTo>
                    <a:pt x="437498" y="497870"/>
                    <a:pt x="492431" y="528573"/>
                    <a:pt x="548995" y="553239"/>
                  </a:cubicBezTo>
                  <a:lnTo>
                    <a:pt x="588955" y="568344"/>
                  </a:lnTo>
                  <a:lnTo>
                    <a:pt x="634954" y="585732"/>
                  </a:lnTo>
                  <a:cubicBezTo>
                    <a:pt x="779895" y="632404"/>
                    <a:pt x="932314" y="641826"/>
                    <a:pt x="1078658" y="616352"/>
                  </a:cubicBezTo>
                  <a:lnTo>
                    <a:pt x="1158261" y="594503"/>
                  </a:lnTo>
                  <a:lnTo>
                    <a:pt x="1250490" y="569189"/>
                  </a:lnTo>
                  <a:cubicBezTo>
                    <a:pt x="1334081" y="537383"/>
                    <a:pt x="1413534" y="493356"/>
                    <a:pt x="1485923" y="437616"/>
                  </a:cubicBezTo>
                  <a:lnTo>
                    <a:pt x="1497410" y="427822"/>
                  </a:lnTo>
                  <a:lnTo>
                    <a:pt x="1555849" y="377992"/>
                  </a:lnTo>
                  <a:cubicBezTo>
                    <a:pt x="1600753" y="335664"/>
                    <a:pt x="1642082" y="288206"/>
                    <a:pt x="1678970" y="235770"/>
                  </a:cubicBezTo>
                  <a:cubicBezTo>
                    <a:pt x="1715860" y="183333"/>
                    <a:pt x="1746563" y="128400"/>
                    <a:pt x="1771229" y="71836"/>
                  </a:cubicBezTo>
                  <a:lnTo>
                    <a:pt x="1798383" y="0"/>
                  </a:lnTo>
                  <a:lnTo>
                    <a:pt x="1830186" y="89175"/>
                  </a:lnTo>
                  <a:cubicBezTo>
                    <a:pt x="1851994" y="176986"/>
                    <a:pt x="1860619" y="266914"/>
                    <a:pt x="1856482" y="356021"/>
                  </a:cubicBezTo>
                  <a:lnTo>
                    <a:pt x="1856072" y="360362"/>
                  </a:lnTo>
                  <a:lnTo>
                    <a:pt x="1848106" y="444744"/>
                  </a:lnTo>
                  <a:cubicBezTo>
                    <a:pt x="1827108" y="591799"/>
                    <a:pt x="1771049" y="733845"/>
                    <a:pt x="1681871" y="857270"/>
                  </a:cubicBezTo>
                  <a:lnTo>
                    <a:pt x="1651120" y="895645"/>
                  </a:lnTo>
                  <a:lnTo>
                    <a:pt x="1624406" y="928981"/>
                  </a:lnTo>
                  <a:cubicBezTo>
                    <a:pt x="1583468" y="975154"/>
                    <a:pt x="1537292" y="1017912"/>
                    <a:pt x="1486005" y="1056383"/>
                  </a:cubicBezTo>
                  <a:cubicBezTo>
                    <a:pt x="1332143" y="1171796"/>
                    <a:pt x="1154119" y="1232240"/>
                    <a:pt x="975463" y="1241075"/>
                  </a:cubicBezTo>
                  <a:lnTo>
                    <a:pt x="963162" y="1241094"/>
                  </a:lnTo>
                  <a:lnTo>
                    <a:pt x="886191" y="1241208"/>
                  </a:lnTo>
                  <a:cubicBezTo>
                    <a:pt x="618871" y="1228796"/>
                    <a:pt x="358948" y="1101525"/>
                    <a:pt x="185829" y="870732"/>
                  </a:cubicBezTo>
                  <a:cubicBezTo>
                    <a:pt x="12710" y="639938"/>
                    <a:pt x="-36730" y="354783"/>
                    <a:pt x="26171" y="94672"/>
                  </a:cubicBezTo>
                  <a:lnTo>
                    <a:pt x="48137" y="19733"/>
                  </a:lnTo>
                  <a:close/>
                </a:path>
              </a:pathLst>
            </a:custGeom>
            <a:solidFill>
              <a:srgbClr val="029676"/>
            </a:solidFill>
            <a:ln w="12700">
              <a:solidFill>
                <a:srgbClr val="FFFFFF"/>
              </a:solidFill>
              <a:miter lim="800000"/>
            </a:ln>
          </p:spPr>
          <p:txBody>
            <a:bodyPr lIns="0" tIns="468000" rIns="0" bIns="0" anchor="ctr">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0"/>
                </a:spcBef>
                <a:buFontTx/>
                <a:buNone/>
                <a:defRPr/>
              </a:pPr>
              <a:r>
                <a:rPr lang="en-US" altLang="zh-CN" sz="2000">
                  <a:solidFill>
                    <a:srgbClr val="FFFFFF"/>
                  </a:solidFill>
                  <a:latin typeface="+mn-lt"/>
                  <a:ea typeface="+mn-ea"/>
                  <a:cs typeface="+mn-ea"/>
                  <a:sym typeface="+mn-lt"/>
                </a:rPr>
                <a:t>Lorem</a:t>
              </a:r>
              <a:endParaRPr lang="zh-CN" altLang="en-US" sz="2000">
                <a:solidFill>
                  <a:srgbClr val="FFFFFF"/>
                </a:solidFill>
                <a:latin typeface="+mn-lt"/>
                <a:ea typeface="+mn-ea"/>
                <a:cs typeface="+mn-ea"/>
                <a:sym typeface="+mn-lt"/>
              </a:endParaRPr>
            </a:p>
          </p:txBody>
        </p:sp>
        <p:sp>
          <p:nvSpPr>
            <p:cNvPr id="3075" name="MH_SubTitle_5"/>
            <p:cNvSpPr/>
            <p:nvPr>
              <p:custDataLst>
                <p:tags r:id="rId4"/>
              </p:custDataLst>
            </p:nvPr>
          </p:nvSpPr>
          <p:spPr bwMode="auto">
            <a:xfrm rot="19588634">
              <a:off x="3216276" y="2636839"/>
              <a:ext cx="1738313" cy="1430337"/>
            </a:xfrm>
            <a:custGeom>
              <a:gdLst>
                <a:gd name="T0" fmla="*/ 1039381 w 1856155"/>
                <a:gd name="T1" fmla="*/ 111559 h 1526889"/>
                <a:gd name="T2" fmla="*/ 1325768 w 1856155"/>
                <a:gd name="T3" fmla="*/ 536968 h 1526889"/>
                <a:gd name="T4" fmla="*/ 1338204 w 1856155"/>
                <a:gd name="T5" fmla="*/ 655367 h 1526889"/>
                <a:gd name="T6" fmla="*/ 1333275 w 1856155"/>
                <a:gd name="T7" fmla="*/ 648979 h 1526889"/>
                <a:gd name="T8" fmla="*/ 1003184 w 1856155"/>
                <a:gd name="T9" fmla="*/ 438392 h 1526889"/>
                <a:gd name="T10" fmla="*/ 869530 w 1856155"/>
                <a:gd name="T11" fmla="*/ 415362 h 1526889"/>
                <a:gd name="T12" fmla="*/ 837708 w 1856155"/>
                <a:gd name="T13" fmla="*/ 416319 h 1526889"/>
                <a:gd name="T14" fmla="*/ 737994 w 1856155"/>
                <a:gd name="T15" fmla="*/ 419322 h 1526889"/>
                <a:gd name="T16" fmla="*/ 494532 w 1856155"/>
                <a:gd name="T17" fmla="*/ 500709 h 1526889"/>
                <a:gd name="T18" fmla="*/ 442832 w 1856155"/>
                <a:gd name="T19" fmla="*/ 533316 h 1526889"/>
                <a:gd name="T20" fmla="*/ 440171 w 1856155"/>
                <a:gd name="T21" fmla="*/ 534992 h 1526889"/>
                <a:gd name="T22" fmla="*/ 261166 w 1856155"/>
                <a:gd name="T23" fmla="*/ 720850 h 1526889"/>
                <a:gd name="T24" fmla="*/ 258012 w 1856155"/>
                <a:gd name="T25" fmla="*/ 726331 h 1526889"/>
                <a:gd name="T26" fmla="*/ 228098 w 1856155"/>
                <a:gd name="T27" fmla="*/ 778321 h 1526889"/>
                <a:gd name="T28" fmla="*/ 178880 w 1856155"/>
                <a:gd name="T29" fmla="*/ 904830 h 1526889"/>
                <a:gd name="T30" fmla="*/ 155874 w 1856155"/>
                <a:gd name="T31" fmla="*/ 1038630 h 1526889"/>
                <a:gd name="T32" fmla="*/ 157778 w 1856155"/>
                <a:gd name="T33" fmla="*/ 1102006 h 1526889"/>
                <a:gd name="T34" fmla="*/ 150488 w 1856155"/>
                <a:gd name="T35" fmla="*/ 1093917 h 1526889"/>
                <a:gd name="T36" fmla="*/ 50917 w 1856155"/>
                <a:gd name="T37" fmla="*/ 926722 h 1526889"/>
                <a:gd name="T38" fmla="*/ 30813 w 1856155"/>
                <a:gd name="T39" fmla="*/ 860694 h 1526889"/>
                <a:gd name="T40" fmla="*/ 13461 w 1856155"/>
                <a:gd name="T41" fmla="*/ 803705 h 1526889"/>
                <a:gd name="T42" fmla="*/ 26577 w 1856155"/>
                <a:gd name="T43" fmla="*/ 482977 h 1526889"/>
                <a:gd name="T44" fmla="*/ 38180 w 1856155"/>
                <a:gd name="T45" fmla="*/ 449439 h 1526889"/>
                <a:gd name="T46" fmla="*/ 48259 w 1856155"/>
                <a:gd name="T47" fmla="*/ 420305 h 1526889"/>
                <a:gd name="T48" fmla="*/ 111438 w 1856155"/>
                <a:gd name="T49" fmla="*/ 300172 h 1526889"/>
                <a:gd name="T50" fmla="*/ 413508 w 1856155"/>
                <a:gd name="T51" fmla="*/ 50971 h 1526889"/>
                <a:gd name="T52" fmla="*/ 422638 w 1856155"/>
                <a:gd name="T53" fmla="*/ 48185 h 1526889"/>
                <a:gd name="T54" fmla="*/ 536391 w 1856155"/>
                <a:gd name="T55" fmla="*/ 13474 h 1526889"/>
                <a:gd name="T56" fmla="*/ 1039381 w 1856155"/>
                <a:gd name="T57" fmla="*/ 111559 h 15268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56155"/>
                <a:gd name="T88" fmla="*/ 0 h 1526889"/>
                <a:gd name="T89" fmla="*/ 1856155 w 1856155"/>
                <a:gd name="T90" fmla="*/ 1526889 h 1526889"/>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56155" h="1526889">
                  <a:moveTo>
                    <a:pt x="1441673" y="154572"/>
                  </a:moveTo>
                  <a:cubicBezTo>
                    <a:pt x="1655467" y="296201"/>
                    <a:pt x="1791614" y="511079"/>
                    <a:pt x="1838905" y="743999"/>
                  </a:cubicBezTo>
                  <a:lnTo>
                    <a:pt x="1856155" y="908045"/>
                  </a:lnTo>
                  <a:lnTo>
                    <a:pt x="1849318" y="899195"/>
                  </a:lnTo>
                  <a:cubicBezTo>
                    <a:pt x="1733303" y="763045"/>
                    <a:pt x="1576787" y="658889"/>
                    <a:pt x="1391465" y="607415"/>
                  </a:cubicBezTo>
                  <a:cubicBezTo>
                    <a:pt x="1329692" y="590257"/>
                    <a:pt x="1267641" y="579765"/>
                    <a:pt x="1206080" y="575506"/>
                  </a:cubicBezTo>
                  <a:lnTo>
                    <a:pt x="1161943" y="576833"/>
                  </a:lnTo>
                  <a:lnTo>
                    <a:pt x="1023633" y="580992"/>
                  </a:lnTo>
                  <a:cubicBezTo>
                    <a:pt x="904002" y="596538"/>
                    <a:pt x="789395" y="635281"/>
                    <a:pt x="685941" y="693758"/>
                  </a:cubicBezTo>
                  <a:lnTo>
                    <a:pt x="614229" y="738937"/>
                  </a:lnTo>
                  <a:lnTo>
                    <a:pt x="610540" y="741261"/>
                  </a:lnTo>
                  <a:cubicBezTo>
                    <a:pt x="513047" y="809388"/>
                    <a:pt x="428241" y="896381"/>
                    <a:pt x="362251" y="998776"/>
                  </a:cubicBezTo>
                  <a:cubicBezTo>
                    <a:pt x="360793" y="1001308"/>
                    <a:pt x="359335" y="1003839"/>
                    <a:pt x="357877" y="1006371"/>
                  </a:cubicBezTo>
                  <a:lnTo>
                    <a:pt x="316384" y="1078406"/>
                  </a:lnTo>
                  <a:cubicBezTo>
                    <a:pt x="288284" y="1133346"/>
                    <a:pt x="265273" y="1191919"/>
                    <a:pt x="248115" y="1253692"/>
                  </a:cubicBezTo>
                  <a:cubicBezTo>
                    <a:pt x="230957" y="1315467"/>
                    <a:pt x="220465" y="1377517"/>
                    <a:pt x="216205" y="1439077"/>
                  </a:cubicBezTo>
                  <a:lnTo>
                    <a:pt x="218846" y="1526889"/>
                  </a:lnTo>
                  <a:lnTo>
                    <a:pt x="208734" y="1515681"/>
                  </a:lnTo>
                  <a:cubicBezTo>
                    <a:pt x="150990" y="1444880"/>
                    <a:pt x="104757" y="1366689"/>
                    <a:pt x="70625" y="1284022"/>
                  </a:cubicBezTo>
                  <a:lnTo>
                    <a:pt x="42739" y="1192537"/>
                  </a:lnTo>
                  <a:lnTo>
                    <a:pt x="18671" y="1113577"/>
                  </a:lnTo>
                  <a:cubicBezTo>
                    <a:pt x="-10887" y="968003"/>
                    <a:pt x="-5735" y="815380"/>
                    <a:pt x="36863" y="669189"/>
                  </a:cubicBezTo>
                  <a:lnTo>
                    <a:pt x="52957" y="622722"/>
                  </a:lnTo>
                  <a:lnTo>
                    <a:pt x="66938" y="582355"/>
                  </a:lnTo>
                  <a:cubicBezTo>
                    <a:pt x="90012" y="525123"/>
                    <a:pt x="119165" y="469352"/>
                    <a:pt x="154572" y="415903"/>
                  </a:cubicBezTo>
                  <a:cubicBezTo>
                    <a:pt x="260794" y="255558"/>
                    <a:pt x="408218" y="138889"/>
                    <a:pt x="573555" y="70624"/>
                  </a:cubicBezTo>
                  <a:lnTo>
                    <a:pt x="586219" y="66764"/>
                  </a:lnTo>
                  <a:lnTo>
                    <a:pt x="744000" y="18671"/>
                  </a:lnTo>
                  <a:cubicBezTo>
                    <a:pt x="976919" y="-28621"/>
                    <a:pt x="1227880" y="12943"/>
                    <a:pt x="1441673" y="154572"/>
                  </a:cubicBezTo>
                  <a:close/>
                </a:path>
              </a:pathLst>
            </a:custGeom>
            <a:solidFill>
              <a:srgbClr val="029676"/>
            </a:solidFill>
            <a:ln w="12700">
              <a:solidFill>
                <a:srgbClr val="FFFFFF"/>
              </a:solidFill>
              <a:miter lim="800000"/>
            </a:ln>
          </p:spPr>
          <p:txBody>
            <a:bodyPr lIns="0" tIns="108000" rIns="0" bIns="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0"/>
                </a:spcBef>
                <a:buFontTx/>
                <a:buNone/>
                <a:defRPr/>
              </a:pPr>
              <a:r>
                <a:rPr lang="en-US" altLang="zh-CN" sz="2000">
                  <a:solidFill>
                    <a:srgbClr val="FFFFFF"/>
                  </a:solidFill>
                  <a:latin typeface="+mn-lt"/>
                  <a:ea typeface="+mn-ea"/>
                  <a:cs typeface="+mn-ea"/>
                  <a:sym typeface="+mn-lt"/>
                </a:rPr>
                <a:t>Lorem</a:t>
              </a:r>
              <a:endParaRPr lang="zh-CN" altLang="en-US" sz="2000">
                <a:solidFill>
                  <a:srgbClr val="FFFFFF"/>
                </a:solidFill>
                <a:latin typeface="+mn-lt"/>
                <a:ea typeface="+mn-ea"/>
                <a:cs typeface="+mn-ea"/>
                <a:sym typeface="+mn-lt"/>
              </a:endParaRPr>
            </a:p>
          </p:txBody>
        </p:sp>
        <p:sp>
          <p:nvSpPr>
            <p:cNvPr id="3076" name="MH_SubTitle_1"/>
            <p:cNvSpPr/>
            <p:nvPr>
              <p:custDataLst>
                <p:tags r:id="rId5"/>
              </p:custDataLst>
            </p:nvPr>
          </p:nvSpPr>
          <p:spPr bwMode="auto">
            <a:xfrm rot="974914">
              <a:off x="3843339" y="2959100"/>
              <a:ext cx="1741487" cy="1182688"/>
            </a:xfrm>
            <a:custGeom>
              <a:gdLst>
                <a:gd name="T0" fmla="*/ 476351 w 1857556"/>
                <a:gd name="T1" fmla="*/ 29114 h 1261477"/>
                <a:gd name="T2" fmla="*/ 669448 w 1857556"/>
                <a:gd name="T3" fmla="*/ 0 h 1261477"/>
                <a:gd name="T4" fmla="*/ 677537 w 1857556"/>
                <a:gd name="T5" fmla="*/ 359 h 1261477"/>
                <a:gd name="T6" fmla="*/ 734020 w 1857556"/>
                <a:gd name="T7" fmla="*/ 2864 h 1261477"/>
                <a:gd name="T8" fmla="*/ 1228298 w 1857556"/>
                <a:gd name="T9" fmla="*/ 294084 h 1261477"/>
                <a:gd name="T10" fmla="*/ 1318040 w 1857556"/>
                <a:gd name="T11" fmla="*/ 860758 h 1261477"/>
                <a:gd name="T12" fmla="*/ 1299931 w 1857556"/>
                <a:gd name="T13" fmla="*/ 913474 h 1261477"/>
                <a:gd name="T14" fmla="*/ 1297556 w 1857556"/>
                <a:gd name="T15" fmla="*/ 904887 h 1261477"/>
                <a:gd name="T16" fmla="*/ 1070607 w 1857556"/>
                <a:gd name="T17" fmla="*/ 583879 h 1261477"/>
                <a:gd name="T18" fmla="*/ 955095 w 1857556"/>
                <a:gd name="T19" fmla="*/ 511703 h 1261477"/>
                <a:gd name="T20" fmla="*/ 926694 w 1857556"/>
                <a:gd name="T21" fmla="*/ 499453 h 1261477"/>
                <a:gd name="T22" fmla="*/ 894000 w 1857556"/>
                <a:gd name="T23" fmla="*/ 485350 h 1261477"/>
                <a:gd name="T24" fmla="*/ 574089 w 1857556"/>
                <a:gd name="T25" fmla="*/ 448482 h 1261477"/>
                <a:gd name="T26" fmla="*/ 513651 w 1857556"/>
                <a:gd name="T27" fmla="*/ 459121 h 1261477"/>
                <a:gd name="T28" fmla="*/ 510542 w 1857556"/>
                <a:gd name="T29" fmla="*/ 459669 h 1261477"/>
                <a:gd name="T30" fmla="*/ 273594 w 1857556"/>
                <a:gd name="T31" fmla="*/ 564267 h 1261477"/>
                <a:gd name="T32" fmla="*/ 268579 w 1857556"/>
                <a:gd name="T33" fmla="*/ 568161 h 1261477"/>
                <a:gd name="T34" fmla="*/ 221040 w 1857556"/>
                <a:gd name="T35" fmla="*/ 605080 h 1261477"/>
                <a:gd name="T36" fmla="*/ 127271 w 1857556"/>
                <a:gd name="T37" fmla="*/ 703875 h 1261477"/>
                <a:gd name="T38" fmla="*/ 55105 w 1857556"/>
                <a:gd name="T39" fmla="*/ 819400 h 1261477"/>
                <a:gd name="T40" fmla="*/ 31269 w 1857556"/>
                <a:gd name="T41" fmla="*/ 874673 h 1261477"/>
                <a:gd name="T42" fmla="*/ 29115 w 1857556"/>
                <a:gd name="T43" fmla="*/ 868702 h 1261477"/>
                <a:gd name="T44" fmla="*/ 2868 w 1857556"/>
                <a:gd name="T45" fmla="*/ 611002 h 1261477"/>
                <a:gd name="T46" fmla="*/ 3308 w 1857556"/>
                <a:gd name="T47" fmla="*/ 607875 h 1261477"/>
                <a:gd name="T48" fmla="*/ 11867 w 1857556"/>
                <a:gd name="T49" fmla="*/ 547100 h 1261477"/>
                <a:gd name="T50" fmla="*/ 107444 w 1857556"/>
                <a:gd name="T51" fmla="*/ 307669 h 1261477"/>
                <a:gd name="T52" fmla="*/ 169820 w 1857556"/>
                <a:gd name="T53" fmla="*/ 229258 h 1261477"/>
                <a:gd name="T54" fmla="*/ 189725 w 1857556"/>
                <a:gd name="T55" fmla="*/ 204236 h 1261477"/>
                <a:gd name="T56" fmla="*/ 294054 w 1857556"/>
                <a:gd name="T57" fmla="*/ 116669 h 1261477"/>
                <a:gd name="T58" fmla="*/ 476351 w 1857556"/>
                <a:gd name="T59" fmla="*/ 29114 h 12614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57556"/>
                <a:gd name="T91" fmla="*/ 0 h 1261477"/>
                <a:gd name="T92" fmla="*/ 1857556 w 1857556"/>
                <a:gd name="T93" fmla="*/ 1261477 h 1261477"/>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57556" h="1261477">
                  <a:moveTo>
                    <a:pt x="657901" y="40207"/>
                  </a:moveTo>
                  <a:cubicBezTo>
                    <a:pt x="745285" y="13540"/>
                    <a:pt x="835154" y="322"/>
                    <a:pt x="924592" y="0"/>
                  </a:cubicBezTo>
                  <a:lnTo>
                    <a:pt x="935764" y="496"/>
                  </a:lnTo>
                  <a:lnTo>
                    <a:pt x="1013776" y="3956"/>
                  </a:lnTo>
                  <a:cubicBezTo>
                    <a:pt x="1280247" y="28598"/>
                    <a:pt x="1534068" y="167641"/>
                    <a:pt x="1696434" y="406121"/>
                  </a:cubicBezTo>
                  <a:cubicBezTo>
                    <a:pt x="1858802" y="644602"/>
                    <a:pt x="1895129" y="931722"/>
                    <a:pt x="1820382" y="1188679"/>
                  </a:cubicBezTo>
                  <a:lnTo>
                    <a:pt x="1795369" y="1261477"/>
                  </a:lnTo>
                  <a:cubicBezTo>
                    <a:pt x="1794275" y="1257524"/>
                    <a:pt x="1793182" y="1253572"/>
                    <a:pt x="1792089" y="1249619"/>
                  </a:cubicBezTo>
                  <a:cubicBezTo>
                    <a:pt x="1736202" y="1079699"/>
                    <a:pt x="1630721" y="924073"/>
                    <a:pt x="1478644" y="806316"/>
                  </a:cubicBezTo>
                  <a:cubicBezTo>
                    <a:pt x="1427953" y="767064"/>
                    <a:pt x="1374482" y="733878"/>
                    <a:pt x="1319108" y="706646"/>
                  </a:cubicBezTo>
                  <a:lnTo>
                    <a:pt x="1279882" y="689728"/>
                  </a:lnTo>
                  <a:lnTo>
                    <a:pt x="1234727" y="670252"/>
                  </a:lnTo>
                  <a:cubicBezTo>
                    <a:pt x="1092076" y="616990"/>
                    <a:pt x="940249" y="600598"/>
                    <a:pt x="792891" y="619340"/>
                  </a:cubicBezTo>
                  <a:lnTo>
                    <a:pt x="709417" y="634032"/>
                  </a:lnTo>
                  <a:lnTo>
                    <a:pt x="705122" y="634788"/>
                  </a:lnTo>
                  <a:cubicBezTo>
                    <a:pt x="589103" y="660970"/>
                    <a:pt x="477690" y="709415"/>
                    <a:pt x="377868" y="779235"/>
                  </a:cubicBezTo>
                  <a:lnTo>
                    <a:pt x="370943" y="784612"/>
                  </a:lnTo>
                  <a:lnTo>
                    <a:pt x="305284" y="835596"/>
                  </a:lnTo>
                  <a:cubicBezTo>
                    <a:pt x="258490" y="875822"/>
                    <a:pt x="215030" y="921337"/>
                    <a:pt x="175778" y="972029"/>
                  </a:cubicBezTo>
                  <a:cubicBezTo>
                    <a:pt x="136526" y="1022722"/>
                    <a:pt x="103340" y="1076191"/>
                    <a:pt x="76108" y="1131565"/>
                  </a:cubicBezTo>
                  <a:lnTo>
                    <a:pt x="43186" y="1207894"/>
                  </a:lnTo>
                  <a:cubicBezTo>
                    <a:pt x="42194" y="1205146"/>
                    <a:pt x="41204" y="1202397"/>
                    <a:pt x="40212" y="1199649"/>
                  </a:cubicBezTo>
                  <a:cubicBezTo>
                    <a:pt x="4655" y="1083137"/>
                    <a:pt x="-6991" y="962206"/>
                    <a:pt x="3962" y="843774"/>
                  </a:cubicBezTo>
                  <a:lnTo>
                    <a:pt x="4570" y="839456"/>
                  </a:lnTo>
                  <a:lnTo>
                    <a:pt x="16391" y="755527"/>
                  </a:lnTo>
                  <a:cubicBezTo>
                    <a:pt x="38560" y="638777"/>
                    <a:pt x="82998" y="526255"/>
                    <a:pt x="148392" y="424881"/>
                  </a:cubicBezTo>
                  <a:lnTo>
                    <a:pt x="234543" y="316598"/>
                  </a:lnTo>
                  <a:lnTo>
                    <a:pt x="262035" y="282043"/>
                  </a:lnTo>
                  <a:cubicBezTo>
                    <a:pt x="305046" y="237794"/>
                    <a:pt x="353131" y="197196"/>
                    <a:pt x="406126" y="161115"/>
                  </a:cubicBezTo>
                  <a:cubicBezTo>
                    <a:pt x="485620" y="106993"/>
                    <a:pt x="570518" y="66875"/>
                    <a:pt x="657901" y="40207"/>
                  </a:cubicBezTo>
                  <a:close/>
                </a:path>
              </a:pathLst>
            </a:custGeom>
            <a:solidFill>
              <a:srgbClr val="029676"/>
            </a:solidFill>
            <a:ln w="12700">
              <a:solidFill>
                <a:srgbClr val="FFFFFF"/>
              </a:solidFill>
              <a:miter lim="800000"/>
            </a:ln>
          </p:spPr>
          <p:txBody>
            <a:bodyPr lIns="72000" tIns="108000" rIns="0" bIns="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0"/>
                </a:spcBef>
                <a:buFontTx/>
                <a:buNone/>
                <a:defRPr/>
              </a:pPr>
              <a:r>
                <a:rPr lang="en-US" altLang="zh-CN" sz="2000">
                  <a:solidFill>
                    <a:srgbClr val="FFFFFF"/>
                  </a:solidFill>
                  <a:latin typeface="+mn-lt"/>
                  <a:ea typeface="+mn-ea"/>
                  <a:cs typeface="+mn-ea"/>
                  <a:sym typeface="+mn-lt"/>
                </a:rPr>
                <a:t>Lorem</a:t>
              </a:r>
              <a:endParaRPr lang="zh-CN" altLang="en-US" sz="2000">
                <a:solidFill>
                  <a:srgbClr val="FFFFFF"/>
                </a:solidFill>
                <a:latin typeface="+mn-lt"/>
                <a:ea typeface="+mn-ea"/>
                <a:cs typeface="+mn-ea"/>
                <a:sym typeface="+mn-lt"/>
              </a:endParaRPr>
            </a:p>
          </p:txBody>
        </p:sp>
        <p:sp>
          <p:nvSpPr>
            <p:cNvPr id="3077" name="MH_SubTitle_2"/>
            <p:cNvSpPr/>
            <p:nvPr>
              <p:custDataLst>
                <p:tags r:id="rId6"/>
              </p:custDataLst>
            </p:nvPr>
          </p:nvSpPr>
          <p:spPr bwMode="auto">
            <a:xfrm rot="16521308">
              <a:off x="3841750" y="3771900"/>
              <a:ext cx="1739900" cy="1231900"/>
            </a:xfrm>
            <a:custGeom>
              <a:gdLst>
                <a:gd name="T0" fmla="*/ 1336292 w 1856926"/>
                <a:gd name="T1" fmla="*/ 192943 h 1315239"/>
                <a:gd name="T2" fmla="*/ 1341425 w 1856926"/>
                <a:gd name="T3" fmla="*/ 257135 h 1315239"/>
                <a:gd name="T4" fmla="*/ 1341376 w 1856926"/>
                <a:gd name="T5" fmla="*/ 260281 h 1315239"/>
                <a:gd name="T6" fmla="*/ 1340402 w 1856926"/>
                <a:gd name="T7" fmla="*/ 321410 h 1315239"/>
                <a:gd name="T8" fmla="*/ 1243968 w 1856926"/>
                <a:gd name="T9" fmla="*/ 627439 h 1315239"/>
                <a:gd name="T10" fmla="*/ 1223986 w 1856926"/>
                <a:gd name="T11" fmla="*/ 656768 h 1315239"/>
                <a:gd name="T12" fmla="*/ 1206630 w 1856926"/>
                <a:gd name="T13" fmla="*/ 682246 h 1315239"/>
                <a:gd name="T14" fmla="*/ 1114148 w 1856926"/>
                <a:gd name="T15" fmla="*/ 781665 h 1315239"/>
                <a:gd name="T16" fmla="*/ 756889 w 1856926"/>
                <a:gd name="T17" fmla="*/ 943258 h 1315239"/>
                <a:gd name="T18" fmla="*/ 748030 w 1856926"/>
                <a:gd name="T19" fmla="*/ 943964 h 1315239"/>
                <a:gd name="T20" fmla="*/ 692606 w 1856926"/>
                <a:gd name="T21" fmla="*/ 948386 h 1315239"/>
                <a:gd name="T22" fmla="*/ 167305 w 1856926"/>
                <a:gd name="T23" fmla="*/ 721439 h 1315239"/>
                <a:gd name="T24" fmla="*/ 8517 w 1856926"/>
                <a:gd name="T25" fmla="*/ 172351 h 1315239"/>
                <a:gd name="T26" fmla="*/ 19942 w 1856926"/>
                <a:gd name="T27" fmla="*/ 118012 h 1315239"/>
                <a:gd name="T28" fmla="*/ 23352 w 1856926"/>
                <a:gd name="T29" fmla="*/ 126207 h 1315239"/>
                <a:gd name="T30" fmla="*/ 287661 w 1856926"/>
                <a:gd name="T31" fmla="*/ 415549 h 1315239"/>
                <a:gd name="T32" fmla="*/ 410930 w 1856926"/>
                <a:gd name="T33" fmla="*/ 472654 h 1315239"/>
                <a:gd name="T34" fmla="*/ 440562 w 1856926"/>
                <a:gd name="T35" fmla="*/ 481265 h 1315239"/>
                <a:gd name="T36" fmla="*/ 474670 w 1856926"/>
                <a:gd name="T37" fmla="*/ 491176 h 1315239"/>
                <a:gd name="T38" fmla="*/ 857483 w 1856926"/>
                <a:gd name="T39" fmla="*/ 469299 h 1315239"/>
                <a:gd name="T40" fmla="*/ 857623 w 1856926"/>
                <a:gd name="T41" fmla="*/ 469239 h 1315239"/>
                <a:gd name="T42" fmla="*/ 917034 w 1856926"/>
                <a:gd name="T43" fmla="*/ 444585 h 1315239"/>
                <a:gd name="T44" fmla="*/ 1079161 w 1856926"/>
                <a:gd name="T45" fmla="*/ 336698 h 1315239"/>
                <a:gd name="T46" fmla="*/ 1083645 w 1856926"/>
                <a:gd name="T47" fmla="*/ 332232 h 1315239"/>
                <a:gd name="T48" fmla="*/ 1126157 w 1856926"/>
                <a:gd name="T49" fmla="*/ 289880 h 1315239"/>
                <a:gd name="T50" fmla="*/ 1206798 w 1856926"/>
                <a:gd name="T51" fmla="*/ 180664 h 1315239"/>
                <a:gd name="T52" fmla="*/ 1263989 w 1856926"/>
                <a:gd name="T53" fmla="*/ 57575 h 1315239"/>
                <a:gd name="T54" fmla="*/ 1280766 w 1856926"/>
                <a:gd name="T55" fmla="*/ 0 h 1315239"/>
                <a:gd name="T56" fmla="*/ 1283635 w 1856926"/>
                <a:gd name="T57" fmla="*/ 5638 h 1315239"/>
                <a:gd name="T58" fmla="*/ 1336292 w 1856926"/>
                <a:gd name="T59" fmla="*/ 192943 h 13152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56926"/>
                <a:gd name="T91" fmla="*/ 0 h 1315239"/>
                <a:gd name="T92" fmla="*/ 1856926 w 1856926"/>
                <a:gd name="T93" fmla="*/ 1315239 h 131523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56926" h="1315239">
                  <a:moveTo>
                    <a:pt x="1849819" y="267482"/>
                  </a:moveTo>
                  <a:cubicBezTo>
                    <a:pt x="1853614" y="297053"/>
                    <a:pt x="1855981" y="326752"/>
                    <a:pt x="1856926" y="356471"/>
                  </a:cubicBezTo>
                  <a:lnTo>
                    <a:pt x="1856857" y="360832"/>
                  </a:lnTo>
                  <a:lnTo>
                    <a:pt x="1855509" y="445578"/>
                  </a:lnTo>
                  <a:cubicBezTo>
                    <a:pt x="1846066" y="593823"/>
                    <a:pt x="1801277" y="739816"/>
                    <a:pt x="1722016" y="869831"/>
                  </a:cubicBezTo>
                  <a:lnTo>
                    <a:pt x="1694357" y="910492"/>
                  </a:lnTo>
                  <a:lnTo>
                    <a:pt x="1670330" y="945813"/>
                  </a:lnTo>
                  <a:cubicBezTo>
                    <a:pt x="1633125" y="995043"/>
                    <a:pt x="1590431" y="1041279"/>
                    <a:pt x="1542307" y="1083639"/>
                  </a:cubicBezTo>
                  <a:cubicBezTo>
                    <a:pt x="1397932" y="1210721"/>
                    <a:pt x="1225176" y="1284891"/>
                    <a:pt x="1047757" y="1307658"/>
                  </a:cubicBezTo>
                  <a:lnTo>
                    <a:pt x="1035493" y="1308638"/>
                  </a:lnTo>
                  <a:lnTo>
                    <a:pt x="958769" y="1314767"/>
                  </a:lnTo>
                  <a:cubicBezTo>
                    <a:pt x="691295" y="1323281"/>
                    <a:pt x="422222" y="1216708"/>
                    <a:pt x="231600" y="1000146"/>
                  </a:cubicBezTo>
                  <a:cubicBezTo>
                    <a:pt x="40976" y="783585"/>
                    <a:pt x="-30593" y="503165"/>
                    <a:pt x="11790" y="238934"/>
                  </a:cubicBezTo>
                  <a:lnTo>
                    <a:pt x="27605" y="163603"/>
                  </a:lnTo>
                  <a:lnTo>
                    <a:pt x="32326" y="174964"/>
                  </a:lnTo>
                  <a:cubicBezTo>
                    <a:pt x="108805" y="336664"/>
                    <a:pt x="232729" y="478046"/>
                    <a:pt x="398206" y="576083"/>
                  </a:cubicBezTo>
                  <a:cubicBezTo>
                    <a:pt x="453364" y="608763"/>
                    <a:pt x="510529" y="635079"/>
                    <a:pt x="568847" y="655250"/>
                  </a:cubicBezTo>
                  <a:lnTo>
                    <a:pt x="609866" y="667187"/>
                  </a:lnTo>
                  <a:lnTo>
                    <a:pt x="657083" y="680927"/>
                  </a:lnTo>
                  <a:cubicBezTo>
                    <a:pt x="834856" y="723172"/>
                    <a:pt x="1019173" y="711098"/>
                    <a:pt x="1187007" y="650597"/>
                  </a:cubicBezTo>
                  <a:lnTo>
                    <a:pt x="1187203" y="650516"/>
                  </a:lnTo>
                  <a:lnTo>
                    <a:pt x="1269443" y="616338"/>
                  </a:lnTo>
                  <a:cubicBezTo>
                    <a:pt x="1350293" y="578099"/>
                    <a:pt x="1426064" y="527998"/>
                    <a:pt x="1493876" y="466772"/>
                  </a:cubicBezTo>
                  <a:lnTo>
                    <a:pt x="1500082" y="460581"/>
                  </a:lnTo>
                  <a:lnTo>
                    <a:pt x="1558929" y="401867"/>
                  </a:lnTo>
                  <a:cubicBezTo>
                    <a:pt x="1600388" y="356160"/>
                    <a:pt x="1637882" y="305618"/>
                    <a:pt x="1670562" y="250459"/>
                  </a:cubicBezTo>
                  <a:cubicBezTo>
                    <a:pt x="1703241" y="195301"/>
                    <a:pt x="1729558" y="138136"/>
                    <a:pt x="1749730" y="79818"/>
                  </a:cubicBezTo>
                  <a:lnTo>
                    <a:pt x="1772957" y="0"/>
                  </a:lnTo>
                  <a:lnTo>
                    <a:pt x="1776928" y="7815"/>
                  </a:lnTo>
                  <a:cubicBezTo>
                    <a:pt x="1814201" y="91229"/>
                    <a:pt x="1838435" y="178772"/>
                    <a:pt x="1849819" y="267482"/>
                  </a:cubicBezTo>
                  <a:close/>
                </a:path>
              </a:pathLst>
            </a:custGeom>
            <a:solidFill>
              <a:schemeClr val="accent3"/>
            </a:solidFill>
            <a:ln w="12700">
              <a:solidFill>
                <a:srgbClr val="FFFFFF"/>
              </a:solidFill>
              <a:miter lim="800000"/>
            </a:ln>
          </p:spPr>
          <p:txBody>
            <a:bodyPr lIns="0" tIns="576000" rIns="0" bIns="0" anchor="ctr">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0"/>
                </a:spcBef>
                <a:buFontTx/>
                <a:buNone/>
                <a:defRPr/>
              </a:pPr>
              <a:r>
                <a:rPr lang="en-US" altLang="zh-CN" sz="2000">
                  <a:solidFill>
                    <a:srgbClr val="FFFFFF"/>
                  </a:solidFill>
                  <a:latin typeface="+mn-lt"/>
                  <a:ea typeface="+mn-ea"/>
                  <a:cs typeface="+mn-ea"/>
                  <a:sym typeface="+mn-lt"/>
                </a:rPr>
                <a:t>Lorem</a:t>
              </a:r>
              <a:endParaRPr lang="zh-CN" altLang="en-US" sz="2000">
                <a:solidFill>
                  <a:srgbClr val="FFFFFF"/>
                </a:solidFill>
                <a:latin typeface="+mn-lt"/>
                <a:ea typeface="+mn-ea"/>
                <a:cs typeface="+mn-ea"/>
                <a:sym typeface="+mn-lt"/>
              </a:endParaRPr>
            </a:p>
          </p:txBody>
        </p:sp>
        <p:sp>
          <p:nvSpPr>
            <p:cNvPr id="3078" name="MH_SubTitle_3"/>
            <p:cNvSpPr/>
            <p:nvPr>
              <p:custDataLst>
                <p:tags r:id="rId7"/>
              </p:custDataLst>
            </p:nvPr>
          </p:nvSpPr>
          <p:spPr bwMode="auto">
            <a:xfrm rot="21115618">
              <a:off x="3046413" y="3937000"/>
              <a:ext cx="1739900" cy="1295400"/>
            </a:xfrm>
            <a:custGeom>
              <a:gdLst>
                <a:gd name="T0" fmla="*/ 1255341 w 1857377"/>
                <a:gd name="T1" fmla="*/ 0 h 1381292"/>
                <a:gd name="T2" fmla="*/ 1258647 w 1857377"/>
                <a:gd name="T3" fmla="*/ 5419 h 1381292"/>
                <a:gd name="T4" fmla="*/ 1326022 w 1857377"/>
                <a:gd name="T5" fmla="*/ 188861 h 1381292"/>
                <a:gd name="T6" fmla="*/ 1336231 w 1857377"/>
                <a:gd name="T7" fmla="*/ 252608 h 1381292"/>
                <a:gd name="T8" fmla="*/ 1336255 w 1857377"/>
                <a:gd name="T9" fmla="*/ 252760 h 1381292"/>
                <a:gd name="T10" fmla="*/ 1268732 w 1857377"/>
                <a:gd name="T11" fmla="*/ 631549 h 1381292"/>
                <a:gd name="T12" fmla="*/ 1251174 w 1857377"/>
                <a:gd name="T13" fmla="*/ 662531 h 1381292"/>
                <a:gd name="T14" fmla="*/ 1235919 w 1857377"/>
                <a:gd name="T15" fmla="*/ 689446 h 1381292"/>
                <a:gd name="T16" fmla="*/ 1151750 w 1857377"/>
                <a:gd name="T17" fmla="*/ 796447 h 1381292"/>
                <a:gd name="T18" fmla="*/ 808860 w 1857377"/>
                <a:gd name="T19" fmla="*/ 986919 h 1381292"/>
                <a:gd name="T20" fmla="*/ 800095 w 1857377"/>
                <a:gd name="T21" fmla="*/ 988336 h 1381292"/>
                <a:gd name="T22" fmla="*/ 745252 w 1857377"/>
                <a:gd name="T23" fmla="*/ 997198 h 1381292"/>
                <a:gd name="T24" fmla="*/ 204034 w 1857377"/>
                <a:gd name="T25" fmla="*/ 811851 h 1381292"/>
                <a:gd name="T26" fmla="*/ 2115 w 1857377"/>
                <a:gd name="T27" fmla="*/ 274446 h 1381292"/>
                <a:gd name="T28" fmla="*/ 9159 w 1857377"/>
                <a:gd name="T29" fmla="*/ 219093 h 1381292"/>
                <a:gd name="T30" fmla="*/ 13208 w 1857377"/>
                <a:gd name="T31" fmla="*/ 227028 h 1381292"/>
                <a:gd name="T32" fmla="*/ 299493 w 1857377"/>
                <a:gd name="T33" fmla="*/ 495762 h 1381292"/>
                <a:gd name="T34" fmla="*/ 426806 w 1857377"/>
                <a:gd name="T35" fmla="*/ 543115 h 1381292"/>
                <a:gd name="T36" fmla="*/ 457000 w 1857377"/>
                <a:gd name="T37" fmla="*/ 549370 h 1381292"/>
                <a:gd name="T38" fmla="*/ 491760 w 1857377"/>
                <a:gd name="T39" fmla="*/ 556570 h 1381292"/>
                <a:gd name="T40" fmla="*/ 811463 w 1857377"/>
                <a:gd name="T41" fmla="*/ 527877 h 1381292"/>
                <a:gd name="T42" fmla="*/ 868314 w 1857377"/>
                <a:gd name="T43" fmla="*/ 505197 h 1381292"/>
                <a:gd name="T44" fmla="*/ 871238 w 1857377"/>
                <a:gd name="T45" fmla="*/ 504030 h 1381292"/>
                <a:gd name="T46" fmla="*/ 1034115 w 1857377"/>
                <a:gd name="T47" fmla="*/ 399063 h 1381292"/>
                <a:gd name="T48" fmla="*/ 1080990 w 1857377"/>
                <a:gd name="T49" fmla="*/ 349124 h 1381292"/>
                <a:gd name="T50" fmla="*/ 1124488 w 1857377"/>
                <a:gd name="T51" fmla="*/ 302786 h 1381292"/>
                <a:gd name="T52" fmla="*/ 1196086 w 1857377"/>
                <a:gd name="T53" fmla="*/ 186916 h 1381292"/>
                <a:gd name="T54" fmla="*/ 1243221 w 1857377"/>
                <a:gd name="T55" fmla="*/ 59023 h 138129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57377"/>
                <a:gd name="T85" fmla="*/ 0 h 1381292"/>
                <a:gd name="T86" fmla="*/ 1857377 w 1857377"/>
                <a:gd name="T87" fmla="*/ 1381292 h 1381292"/>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57377" h="1381292">
                  <a:moveTo>
                    <a:pt x="1739448" y="0"/>
                  </a:moveTo>
                  <a:lnTo>
                    <a:pt x="1744029" y="7475"/>
                  </a:lnTo>
                  <a:cubicBezTo>
                    <a:pt x="1787833" y="87651"/>
                    <a:pt x="1818968" y="172985"/>
                    <a:pt x="1837386" y="260505"/>
                  </a:cubicBezTo>
                  <a:lnTo>
                    <a:pt x="1851531" y="348434"/>
                  </a:lnTo>
                  <a:lnTo>
                    <a:pt x="1851565" y="348644"/>
                  </a:lnTo>
                  <a:cubicBezTo>
                    <a:pt x="1871437" y="525939"/>
                    <a:pt x="1840377" y="708021"/>
                    <a:pt x="1758003" y="871124"/>
                  </a:cubicBezTo>
                  <a:lnTo>
                    <a:pt x="1733674" y="913859"/>
                  </a:lnTo>
                  <a:lnTo>
                    <a:pt x="1712537" y="950985"/>
                  </a:lnTo>
                  <a:cubicBezTo>
                    <a:pt x="1679375" y="1003024"/>
                    <a:pt x="1640503" y="1052515"/>
                    <a:pt x="1595908" y="1098576"/>
                  </a:cubicBezTo>
                  <a:cubicBezTo>
                    <a:pt x="1462123" y="1236763"/>
                    <a:pt x="1295828" y="1324466"/>
                    <a:pt x="1120788" y="1361303"/>
                  </a:cubicBezTo>
                  <a:lnTo>
                    <a:pt x="1108641" y="1363257"/>
                  </a:lnTo>
                  <a:lnTo>
                    <a:pt x="1032648" y="1375481"/>
                  </a:lnTo>
                  <a:cubicBezTo>
                    <a:pt x="766706" y="1405288"/>
                    <a:pt x="489995" y="1320501"/>
                    <a:pt x="282716" y="1119823"/>
                  </a:cubicBezTo>
                  <a:cubicBezTo>
                    <a:pt x="75438" y="919146"/>
                    <a:pt x="-18256" y="645323"/>
                    <a:pt x="2931" y="378555"/>
                  </a:cubicBezTo>
                  <a:lnTo>
                    <a:pt x="12690" y="302204"/>
                  </a:lnTo>
                  <a:lnTo>
                    <a:pt x="18302" y="313150"/>
                  </a:lnTo>
                  <a:cubicBezTo>
                    <a:pt x="107426" y="468240"/>
                    <a:pt x="242225" y="599294"/>
                    <a:pt x="414990" y="683828"/>
                  </a:cubicBezTo>
                  <a:cubicBezTo>
                    <a:pt x="472578" y="712007"/>
                    <a:pt x="531659" y="733683"/>
                    <a:pt x="591399" y="749142"/>
                  </a:cubicBezTo>
                  <a:lnTo>
                    <a:pt x="633237" y="757771"/>
                  </a:lnTo>
                  <a:lnTo>
                    <a:pt x="681400" y="767704"/>
                  </a:lnTo>
                  <a:cubicBezTo>
                    <a:pt x="831880" y="790988"/>
                    <a:pt x="983881" y="776308"/>
                    <a:pt x="1124395" y="728125"/>
                  </a:cubicBezTo>
                  <a:lnTo>
                    <a:pt x="1203168" y="696841"/>
                  </a:lnTo>
                  <a:lnTo>
                    <a:pt x="1207220" y="695232"/>
                  </a:lnTo>
                  <a:cubicBezTo>
                    <a:pt x="1288460" y="658388"/>
                    <a:pt x="1364625" y="609806"/>
                    <a:pt x="1432909" y="550446"/>
                  </a:cubicBezTo>
                  <a:lnTo>
                    <a:pt x="1497862" y="481564"/>
                  </a:lnTo>
                  <a:lnTo>
                    <a:pt x="1558134" y="417646"/>
                  </a:lnTo>
                  <a:cubicBezTo>
                    <a:pt x="1595818" y="368781"/>
                    <a:pt x="1629164" y="315411"/>
                    <a:pt x="1657343" y="257823"/>
                  </a:cubicBezTo>
                  <a:cubicBezTo>
                    <a:pt x="1685521" y="200235"/>
                    <a:pt x="1707197" y="141155"/>
                    <a:pt x="1722656" y="81414"/>
                  </a:cubicBezTo>
                  <a:lnTo>
                    <a:pt x="1739448" y="0"/>
                  </a:lnTo>
                  <a:close/>
                </a:path>
              </a:pathLst>
            </a:custGeom>
            <a:solidFill>
              <a:srgbClr val="029676"/>
            </a:solidFill>
            <a:ln w="12700">
              <a:solidFill>
                <a:srgbClr val="FFFFFF"/>
              </a:solidFill>
              <a:miter lim="800000"/>
            </a:ln>
          </p:spPr>
          <p:txBody>
            <a:bodyPr lIns="0" tIns="648000" rIns="0" bIns="0" anchor="ctr">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0"/>
                </a:spcBef>
                <a:buFontTx/>
                <a:buNone/>
                <a:defRPr/>
              </a:pPr>
              <a:r>
                <a:rPr lang="en-US" altLang="zh-CN" sz="2000">
                  <a:solidFill>
                    <a:srgbClr val="FFFFFF"/>
                  </a:solidFill>
                  <a:latin typeface="+mn-lt"/>
                  <a:ea typeface="+mn-ea"/>
                  <a:cs typeface="+mn-ea"/>
                  <a:sym typeface="+mn-lt"/>
                </a:rPr>
                <a:t>Lorem</a:t>
              </a:r>
              <a:endParaRPr lang="zh-CN" altLang="en-US" sz="2000">
                <a:solidFill>
                  <a:srgbClr val="FFFFFF"/>
                </a:solidFill>
                <a:latin typeface="+mn-lt"/>
                <a:ea typeface="+mn-ea"/>
                <a:cs typeface="+mn-ea"/>
                <a:sym typeface="+mn-lt"/>
              </a:endParaRPr>
            </a:p>
          </p:txBody>
        </p:sp>
      </p:grpSp>
      <p:grpSp>
        <p:nvGrpSpPr>
          <p:cNvPr id="5" name="组合 4"/>
          <p:cNvGrpSpPr/>
          <p:nvPr/>
        </p:nvGrpSpPr>
        <p:grpSpPr>
          <a:xfrm>
            <a:off x="6405564" y="2560639"/>
            <a:ext cx="4329905" cy="2725737"/>
            <a:chOff x="6405564" y="2560639"/>
            <a:chExt cx="4329905" cy="2725737"/>
          </a:xfrm>
          <a:solidFill>
            <a:schemeClr val="tx1">
              <a:lumMod val="65000"/>
              <a:lumOff val="35000"/>
            </a:schemeClr>
          </a:solidFill>
        </p:grpSpPr>
        <p:sp>
          <p:nvSpPr>
            <p:cNvPr id="9" name="MH_Other_1"/>
            <p:cNvSpPr>
              <a:spLocks noEditPoints="1"/>
            </p:cNvSpPr>
            <p:nvPr>
              <p:custDataLst>
                <p:tags r:id="rId8"/>
              </p:custDataLst>
            </p:nvPr>
          </p:nvSpPr>
          <p:spPr bwMode="auto">
            <a:xfrm>
              <a:off x="6405564" y="2560639"/>
              <a:ext cx="185737" cy="141287"/>
            </a:xfrm>
            <a:custGeom>
              <a:gdLst>
                <a:gd name="T0" fmla="*/ 4662 w 4811"/>
                <a:gd name="T1" fmla="*/ 0 h 3654"/>
                <a:gd name="T2" fmla="*/ 4662 w 4811"/>
                <a:gd name="T3" fmla="*/ 749 h 3654"/>
                <a:gd name="T4" fmla="*/ 4265 w 4811"/>
                <a:gd name="T5" fmla="*/ 1030 h 3654"/>
                <a:gd name="T6" fmla="*/ 4017 w 4811"/>
                <a:gd name="T7" fmla="*/ 1452 h 3654"/>
                <a:gd name="T8" fmla="*/ 4017 w 4811"/>
                <a:gd name="T9" fmla="*/ 1780 h 3654"/>
                <a:gd name="T10" fmla="*/ 4811 w 4811"/>
                <a:gd name="T11" fmla="*/ 1780 h 3654"/>
                <a:gd name="T12" fmla="*/ 4811 w 4811"/>
                <a:gd name="T13" fmla="*/ 3654 h 3654"/>
                <a:gd name="T14" fmla="*/ 2926 w 4811"/>
                <a:gd name="T15" fmla="*/ 3654 h 3654"/>
                <a:gd name="T16" fmla="*/ 2926 w 4811"/>
                <a:gd name="T17" fmla="*/ 1920 h 3654"/>
                <a:gd name="T18" fmla="*/ 4662 w 4811"/>
                <a:gd name="T19" fmla="*/ 0 h 3654"/>
                <a:gd name="T20" fmla="*/ 1736 w 4811"/>
                <a:gd name="T21" fmla="*/ 0 h 3654"/>
                <a:gd name="T22" fmla="*/ 1736 w 4811"/>
                <a:gd name="T23" fmla="*/ 749 h 3654"/>
                <a:gd name="T24" fmla="*/ 1091 w 4811"/>
                <a:gd name="T25" fmla="*/ 1452 h 3654"/>
                <a:gd name="T26" fmla="*/ 1091 w 4811"/>
                <a:gd name="T27" fmla="*/ 1780 h 3654"/>
                <a:gd name="T28" fmla="*/ 1885 w 4811"/>
                <a:gd name="T29" fmla="*/ 1780 h 3654"/>
                <a:gd name="T30" fmla="*/ 1885 w 4811"/>
                <a:gd name="T31" fmla="*/ 3654 h 3654"/>
                <a:gd name="T32" fmla="*/ 0 w 4811"/>
                <a:gd name="T33" fmla="*/ 3654 h 3654"/>
                <a:gd name="T34" fmla="*/ 0 w 4811"/>
                <a:gd name="T35" fmla="*/ 1920 h 3654"/>
                <a:gd name="T36" fmla="*/ 1736 w 4811"/>
                <a:gd name="T37" fmla="*/ 0 h 36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1" h="3654">
                  <a:moveTo>
                    <a:pt x="4662" y="0"/>
                  </a:moveTo>
                  <a:cubicBezTo>
                    <a:pt x="4662" y="250"/>
                    <a:pt x="4662" y="499"/>
                    <a:pt x="4662" y="749"/>
                  </a:cubicBezTo>
                  <a:cubicBezTo>
                    <a:pt x="4497" y="843"/>
                    <a:pt x="4365" y="937"/>
                    <a:pt x="4265" y="1030"/>
                  </a:cubicBezTo>
                  <a:cubicBezTo>
                    <a:pt x="4067" y="1249"/>
                    <a:pt x="3984" y="1389"/>
                    <a:pt x="4017" y="1452"/>
                  </a:cubicBezTo>
                  <a:cubicBezTo>
                    <a:pt x="4017" y="1561"/>
                    <a:pt x="4017" y="1670"/>
                    <a:pt x="4017" y="1780"/>
                  </a:cubicBezTo>
                  <a:cubicBezTo>
                    <a:pt x="4282" y="1780"/>
                    <a:pt x="4546" y="1780"/>
                    <a:pt x="4811" y="1780"/>
                  </a:cubicBezTo>
                  <a:cubicBezTo>
                    <a:pt x="4811" y="2404"/>
                    <a:pt x="4811" y="3029"/>
                    <a:pt x="4811" y="3654"/>
                  </a:cubicBezTo>
                  <a:cubicBezTo>
                    <a:pt x="4183" y="3654"/>
                    <a:pt x="3555" y="3654"/>
                    <a:pt x="2926" y="3654"/>
                  </a:cubicBezTo>
                  <a:cubicBezTo>
                    <a:pt x="2926" y="3076"/>
                    <a:pt x="2926" y="2498"/>
                    <a:pt x="2926" y="1920"/>
                  </a:cubicBezTo>
                  <a:cubicBezTo>
                    <a:pt x="3026" y="890"/>
                    <a:pt x="3604" y="250"/>
                    <a:pt x="4662" y="0"/>
                  </a:cubicBezTo>
                  <a:close/>
                  <a:moveTo>
                    <a:pt x="1736" y="0"/>
                  </a:moveTo>
                  <a:cubicBezTo>
                    <a:pt x="1736" y="250"/>
                    <a:pt x="1736" y="499"/>
                    <a:pt x="1736" y="749"/>
                  </a:cubicBezTo>
                  <a:cubicBezTo>
                    <a:pt x="1339" y="937"/>
                    <a:pt x="1125" y="1171"/>
                    <a:pt x="1091" y="1452"/>
                  </a:cubicBezTo>
                  <a:cubicBezTo>
                    <a:pt x="1091" y="1561"/>
                    <a:pt x="1091" y="1670"/>
                    <a:pt x="1091" y="1780"/>
                  </a:cubicBezTo>
                  <a:cubicBezTo>
                    <a:pt x="1356" y="1780"/>
                    <a:pt x="1620" y="1780"/>
                    <a:pt x="1885" y="1780"/>
                  </a:cubicBezTo>
                  <a:cubicBezTo>
                    <a:pt x="1885" y="2404"/>
                    <a:pt x="1885" y="3029"/>
                    <a:pt x="1885" y="3654"/>
                  </a:cubicBezTo>
                  <a:cubicBezTo>
                    <a:pt x="1257" y="3654"/>
                    <a:pt x="629" y="3654"/>
                    <a:pt x="0" y="3654"/>
                  </a:cubicBezTo>
                  <a:cubicBezTo>
                    <a:pt x="0" y="3076"/>
                    <a:pt x="0" y="2498"/>
                    <a:pt x="0" y="1920"/>
                  </a:cubicBezTo>
                  <a:cubicBezTo>
                    <a:pt x="166" y="827"/>
                    <a:pt x="744" y="187"/>
                    <a:pt x="1736" y="0"/>
                  </a:cubicBezTo>
                  <a:close/>
                </a:path>
              </a:pathLst>
            </a:custGeom>
            <a:grpFill/>
            <a:ln w="0">
              <a:noFill/>
              <a:prstDash val="solid"/>
              <a:round/>
            </a:ln>
          </p:spPr>
          <p:txBody>
            <a:bodyPr/>
            <a:lstStyle/>
            <a:p>
              <a:pPr>
                <a:defRPr/>
              </a:pPr>
              <a:endParaRPr lang="zh-CN" altLang="en-US">
                <a:cs typeface="+mn-ea"/>
                <a:sym typeface="+mn-lt"/>
              </a:endParaRPr>
            </a:p>
          </p:txBody>
        </p:sp>
        <p:sp>
          <p:nvSpPr>
            <p:cNvPr id="10" name="MH_Other_2"/>
            <p:cNvSpPr>
              <a:spLocks noEditPoints="1"/>
            </p:cNvSpPr>
            <p:nvPr>
              <p:custDataLst>
                <p:tags r:id="rId9"/>
              </p:custDataLst>
            </p:nvPr>
          </p:nvSpPr>
          <p:spPr bwMode="auto">
            <a:xfrm rot="10800000">
              <a:off x="10549732" y="5145089"/>
              <a:ext cx="185737" cy="141287"/>
            </a:xfrm>
            <a:custGeom>
              <a:gdLst>
                <a:gd name="T0" fmla="*/ 4662 w 4811"/>
                <a:gd name="T1" fmla="*/ 0 h 3654"/>
                <a:gd name="T2" fmla="*/ 4662 w 4811"/>
                <a:gd name="T3" fmla="*/ 749 h 3654"/>
                <a:gd name="T4" fmla="*/ 4265 w 4811"/>
                <a:gd name="T5" fmla="*/ 1030 h 3654"/>
                <a:gd name="T6" fmla="*/ 4017 w 4811"/>
                <a:gd name="T7" fmla="*/ 1452 h 3654"/>
                <a:gd name="T8" fmla="*/ 4017 w 4811"/>
                <a:gd name="T9" fmla="*/ 1780 h 3654"/>
                <a:gd name="T10" fmla="*/ 4811 w 4811"/>
                <a:gd name="T11" fmla="*/ 1780 h 3654"/>
                <a:gd name="T12" fmla="*/ 4811 w 4811"/>
                <a:gd name="T13" fmla="*/ 3654 h 3654"/>
                <a:gd name="T14" fmla="*/ 2926 w 4811"/>
                <a:gd name="T15" fmla="*/ 3654 h 3654"/>
                <a:gd name="T16" fmla="*/ 2926 w 4811"/>
                <a:gd name="T17" fmla="*/ 1920 h 3654"/>
                <a:gd name="T18" fmla="*/ 4662 w 4811"/>
                <a:gd name="T19" fmla="*/ 0 h 3654"/>
                <a:gd name="T20" fmla="*/ 1736 w 4811"/>
                <a:gd name="T21" fmla="*/ 0 h 3654"/>
                <a:gd name="T22" fmla="*/ 1736 w 4811"/>
                <a:gd name="T23" fmla="*/ 749 h 3654"/>
                <a:gd name="T24" fmla="*/ 1091 w 4811"/>
                <a:gd name="T25" fmla="*/ 1452 h 3654"/>
                <a:gd name="T26" fmla="*/ 1091 w 4811"/>
                <a:gd name="T27" fmla="*/ 1780 h 3654"/>
                <a:gd name="T28" fmla="*/ 1885 w 4811"/>
                <a:gd name="T29" fmla="*/ 1780 h 3654"/>
                <a:gd name="T30" fmla="*/ 1885 w 4811"/>
                <a:gd name="T31" fmla="*/ 3654 h 3654"/>
                <a:gd name="T32" fmla="*/ 0 w 4811"/>
                <a:gd name="T33" fmla="*/ 3654 h 3654"/>
                <a:gd name="T34" fmla="*/ 0 w 4811"/>
                <a:gd name="T35" fmla="*/ 1920 h 3654"/>
                <a:gd name="T36" fmla="*/ 1736 w 4811"/>
                <a:gd name="T37" fmla="*/ 0 h 36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1" h="3654">
                  <a:moveTo>
                    <a:pt x="4662" y="0"/>
                  </a:moveTo>
                  <a:cubicBezTo>
                    <a:pt x="4662" y="250"/>
                    <a:pt x="4662" y="499"/>
                    <a:pt x="4662" y="749"/>
                  </a:cubicBezTo>
                  <a:cubicBezTo>
                    <a:pt x="4497" y="843"/>
                    <a:pt x="4365" y="937"/>
                    <a:pt x="4265" y="1030"/>
                  </a:cubicBezTo>
                  <a:cubicBezTo>
                    <a:pt x="4067" y="1249"/>
                    <a:pt x="3984" y="1389"/>
                    <a:pt x="4017" y="1452"/>
                  </a:cubicBezTo>
                  <a:cubicBezTo>
                    <a:pt x="4017" y="1561"/>
                    <a:pt x="4017" y="1670"/>
                    <a:pt x="4017" y="1780"/>
                  </a:cubicBezTo>
                  <a:cubicBezTo>
                    <a:pt x="4282" y="1780"/>
                    <a:pt x="4546" y="1780"/>
                    <a:pt x="4811" y="1780"/>
                  </a:cubicBezTo>
                  <a:cubicBezTo>
                    <a:pt x="4811" y="2404"/>
                    <a:pt x="4811" y="3029"/>
                    <a:pt x="4811" y="3654"/>
                  </a:cubicBezTo>
                  <a:cubicBezTo>
                    <a:pt x="4183" y="3654"/>
                    <a:pt x="3555" y="3654"/>
                    <a:pt x="2926" y="3654"/>
                  </a:cubicBezTo>
                  <a:cubicBezTo>
                    <a:pt x="2926" y="3076"/>
                    <a:pt x="2926" y="2498"/>
                    <a:pt x="2926" y="1920"/>
                  </a:cubicBezTo>
                  <a:cubicBezTo>
                    <a:pt x="3026" y="890"/>
                    <a:pt x="3604" y="250"/>
                    <a:pt x="4662" y="0"/>
                  </a:cubicBezTo>
                  <a:close/>
                  <a:moveTo>
                    <a:pt x="1736" y="0"/>
                  </a:moveTo>
                  <a:cubicBezTo>
                    <a:pt x="1736" y="250"/>
                    <a:pt x="1736" y="499"/>
                    <a:pt x="1736" y="749"/>
                  </a:cubicBezTo>
                  <a:cubicBezTo>
                    <a:pt x="1339" y="937"/>
                    <a:pt x="1125" y="1171"/>
                    <a:pt x="1091" y="1452"/>
                  </a:cubicBezTo>
                  <a:cubicBezTo>
                    <a:pt x="1091" y="1561"/>
                    <a:pt x="1091" y="1670"/>
                    <a:pt x="1091" y="1780"/>
                  </a:cubicBezTo>
                  <a:cubicBezTo>
                    <a:pt x="1356" y="1780"/>
                    <a:pt x="1620" y="1780"/>
                    <a:pt x="1885" y="1780"/>
                  </a:cubicBezTo>
                  <a:cubicBezTo>
                    <a:pt x="1885" y="2404"/>
                    <a:pt x="1885" y="3029"/>
                    <a:pt x="1885" y="3654"/>
                  </a:cubicBezTo>
                  <a:cubicBezTo>
                    <a:pt x="1257" y="3654"/>
                    <a:pt x="629" y="3654"/>
                    <a:pt x="0" y="3654"/>
                  </a:cubicBezTo>
                  <a:cubicBezTo>
                    <a:pt x="0" y="3076"/>
                    <a:pt x="0" y="2498"/>
                    <a:pt x="0" y="1920"/>
                  </a:cubicBezTo>
                  <a:cubicBezTo>
                    <a:pt x="166" y="827"/>
                    <a:pt x="744" y="187"/>
                    <a:pt x="1736" y="0"/>
                  </a:cubicBezTo>
                  <a:close/>
                </a:path>
              </a:pathLst>
            </a:custGeom>
            <a:grpFill/>
            <a:ln w="0">
              <a:noFill/>
              <a:prstDash val="solid"/>
              <a:round/>
            </a:ln>
          </p:spPr>
          <p:txBody>
            <a:bodyPr/>
            <a:lstStyle/>
            <a:p>
              <a:pPr>
                <a:defRPr/>
              </a:pPr>
              <a:endParaRPr lang="zh-CN" altLang="en-US">
                <a:cs typeface="+mn-ea"/>
                <a:sym typeface="+mn-lt"/>
              </a:endParaRPr>
            </a:p>
          </p:txBody>
        </p:sp>
      </p:grpSp>
      <p:grpSp>
        <p:nvGrpSpPr>
          <p:cNvPr id="13" name="组合 12"/>
          <p:cNvGrpSpPr/>
          <p:nvPr/>
        </p:nvGrpSpPr>
        <p:grpSpPr>
          <a:xfrm>
            <a:off x="6405565" y="2761503"/>
            <a:ext cx="4237036" cy="2281590"/>
            <a:chOff x="6685961" y="2774478"/>
            <a:chExt cx="4237036" cy="2281590"/>
          </a:xfrm>
        </p:grpSpPr>
        <p:sp>
          <p:nvSpPr>
            <p:cNvPr id="14" name="矩形 13"/>
            <p:cNvSpPr/>
            <p:nvPr/>
          </p:nvSpPr>
          <p:spPr>
            <a:xfrm>
              <a:off x="6685961" y="3171706"/>
              <a:ext cx="4237036" cy="188436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chemeClr val="tx1">
                      <a:lumMod val="50000"/>
                      <a:lumOff val="50000"/>
                    </a:schemeClr>
                  </a:solidFill>
                  <a:cs typeface="+mn-ea"/>
                  <a:sym typeface="+mn-lt"/>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endParaRPr lang="zh-CN" altLang="en-US" sz="1400">
                <a:solidFill>
                  <a:schemeClr val="tx1">
                    <a:lumMod val="50000"/>
                    <a:lumOff val="50000"/>
                  </a:schemeClr>
                </a:solidFill>
                <a:cs typeface="+mn-ea"/>
                <a:sym typeface="+mn-lt"/>
              </a:endParaRPr>
            </a:p>
          </p:txBody>
        </p:sp>
        <p:sp>
          <p:nvSpPr>
            <p:cNvPr id="15" name="矩形 14"/>
            <p:cNvSpPr/>
            <p:nvPr/>
          </p:nvSpPr>
          <p:spPr>
            <a:xfrm>
              <a:off x="6685961" y="2774478"/>
              <a:ext cx="2241974" cy="43037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a:solidFill>
                    <a:srgbClr val="029676"/>
                  </a:solidFill>
                  <a:cs typeface="+mn-ea"/>
                  <a:sym typeface="+mn-lt"/>
                </a:rPr>
                <a:t>标题文字添加</a:t>
              </a:r>
              <a:endParaRPr lang="zh-CN" altLang="en-US" sz="2000" b="1">
                <a:solidFill>
                  <a:srgbClr val="029676"/>
                </a:solidFill>
                <a:cs typeface="+mn-ea"/>
                <a:sym typeface="+mn-lt"/>
              </a:endParaRPr>
            </a:p>
          </p:txBody>
        </p:sp>
      </p:grpSp>
      <p:grpSp>
        <p:nvGrpSpPr>
          <p:cNvPr id="20" name="组合 19"/>
          <p:cNvGrpSpPr/>
          <p:nvPr/>
        </p:nvGrpSpPr>
        <p:grpSpPr>
          <a:xfrm>
            <a:off x="787654" y="609042"/>
            <a:ext cx="7921292" cy="686733"/>
            <a:chOff x="787654" y="609042"/>
            <a:chExt cx="7921292" cy="686733"/>
          </a:xfrm>
        </p:grpSpPr>
        <p:grpSp>
          <p:nvGrpSpPr>
            <p:cNvPr id="21" name="组合 20"/>
            <p:cNvGrpSpPr/>
            <p:nvPr/>
          </p:nvGrpSpPr>
          <p:grpSpPr>
            <a:xfrm>
              <a:off x="787654" y="772555"/>
              <a:ext cx="7921292" cy="523220"/>
              <a:chOff x="1518453" y="330611"/>
              <a:chExt cx="7921292" cy="523220"/>
            </a:xfrm>
          </p:grpSpPr>
          <p:sp>
            <p:nvSpPr>
              <p:cNvPr id="23" name="文本框 22"/>
              <p:cNvSpPr txBox="1"/>
              <p:nvPr/>
            </p:nvSpPr>
            <p:spPr>
              <a:xfrm>
                <a:off x="1518453" y="330611"/>
                <a:ext cx="4475526" cy="523220"/>
              </a:xfrm>
              <a:prstGeom prst="rect">
                <a:avLst/>
              </a:prstGeom>
              <a:noFill/>
            </p:spPr>
            <p:txBody>
              <a:bodyPr wrap="square" rtlCol="0">
                <a:spAutoFit/>
                <a:scene3d>
                  <a:camera prst="orthographicFront"/>
                  <a:lightRig rig="threePt" dir="t"/>
                </a:scene3d>
                <a:sp3d contourW="12700"/>
              </a:bodyPr>
              <a:lstStyle/>
              <a:p>
                <a:r>
                  <a:rPr lang="zh-CN" altLang="en-US" sz="2800" b="1">
                    <a:solidFill>
                      <a:schemeClr val="tx1">
                        <a:lumMod val="75000"/>
                        <a:lumOff val="25000"/>
                      </a:schemeClr>
                    </a:solidFill>
                    <a:cs typeface="+mn-ea"/>
                    <a:sym typeface="+mn-lt"/>
                  </a:rPr>
                  <a:t>标题文字添加此处</a:t>
                </a:r>
                <a:endParaRPr lang="zh-CN" altLang="en-US" sz="2800" b="1">
                  <a:solidFill>
                    <a:schemeClr val="tx1">
                      <a:lumMod val="75000"/>
                      <a:lumOff val="25000"/>
                    </a:schemeClr>
                  </a:solidFill>
                  <a:cs typeface="+mn-ea"/>
                  <a:sym typeface="+mn-lt"/>
                </a:endParaRPr>
              </a:p>
            </p:txBody>
          </p:sp>
          <p:sp>
            <p:nvSpPr>
              <p:cNvPr id="24" name="文本框 23"/>
              <p:cNvSpPr txBox="1"/>
              <p:nvPr/>
            </p:nvSpPr>
            <p:spPr>
              <a:xfrm>
                <a:off x="4553753" y="549973"/>
                <a:ext cx="4885992" cy="261354"/>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00">
                    <a:solidFill>
                      <a:schemeClr val="bg1">
                        <a:lumMod val="50000"/>
                      </a:schemeClr>
                    </a:solidFill>
                    <a:cs typeface="+mn-ea"/>
                    <a:sym typeface="+mn-lt"/>
                  </a:rPr>
                  <a:t>print the presentation and make it into a film to be used in a wider field</a:t>
                </a:r>
                <a:endParaRPr lang="en-US" altLang="zh-CN" sz="1000">
                  <a:solidFill>
                    <a:schemeClr val="bg1">
                      <a:lumMod val="50000"/>
                    </a:schemeClr>
                  </a:solidFill>
                  <a:cs typeface="+mn-ea"/>
                  <a:sym typeface="+mn-lt"/>
                </a:endParaRPr>
              </a:p>
            </p:txBody>
          </p:sp>
        </p:grpSp>
        <p:sp>
          <p:nvSpPr>
            <p:cNvPr id="22" name="矩形 21"/>
            <p:cNvSpPr/>
            <p:nvPr/>
          </p:nvSpPr>
          <p:spPr>
            <a:xfrm>
              <a:off x="874713" y="609042"/>
              <a:ext cx="1370806" cy="139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ustDataLst>
      <p:tags r:id="rId10"/>
    </p:custDataLst>
  </p:cSld>
  <p:clrMapOvr>
    <a:masterClrMapping/>
  </p:clrMapOvr>
  <mc:AlternateContent>
    <mc:Choice xmlns:p14="http://schemas.microsoft.com/office/powerpoint/2010/main" Requires="p14">
      <p:transition advTm="3000" p14:dur="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nodeType="afterGroup">
                            <p:stCondLst>
                              <p:cond delay="1000"/>
                            </p:stCondLst>
                            <p:childTnLst>
                              <p:par>
                                <p:cTn id="12" presetID="53" presetClass="entr" presetSubtype="16"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nodeType="afterGroup">
                            <p:stCondLst>
                              <p:cond delay="1500"/>
                            </p:stCondLst>
                            <p:childTnLst>
                              <p:par>
                                <p:cTn id="18" presetID="14" presetClass="entr" presetSubtype="1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组合 4"/>
          <p:cNvGrpSpPr/>
          <p:nvPr/>
        </p:nvGrpSpPr>
        <p:grpSpPr>
          <a:xfrm>
            <a:off x="1937741" y="2024431"/>
            <a:ext cx="2241974" cy="3706585"/>
            <a:chOff x="1937741" y="2113639"/>
            <a:chExt cx="2241974" cy="3706585"/>
          </a:xfrm>
        </p:grpSpPr>
        <p:sp>
          <p:nvSpPr>
            <p:cNvPr id="3" name="MH_Text_1"/>
            <p:cNvSpPr/>
            <p:nvPr>
              <p:custDataLst>
                <p:tags r:id="rId3"/>
              </p:custDataLst>
            </p:nvPr>
          </p:nvSpPr>
          <p:spPr>
            <a:xfrm>
              <a:off x="1945931" y="2492601"/>
              <a:ext cx="2233784" cy="2510386"/>
            </a:xfrm>
            <a:custGeom>
              <a:gdLst>
                <a:gd name="connsiteX0" fmla="*/ 115088 w 1927180"/>
                <a:gd name="connsiteY0" fmla="*/ 0 h 1438599"/>
                <a:gd name="connsiteX1" fmla="*/ 1812092 w 1927180"/>
                <a:gd name="connsiteY1" fmla="*/ 0 h 1438599"/>
                <a:gd name="connsiteX2" fmla="*/ 1927180 w 1927180"/>
                <a:gd name="connsiteY2" fmla="*/ 115088 h 1438599"/>
                <a:gd name="connsiteX3" fmla="*/ 1927180 w 1927180"/>
                <a:gd name="connsiteY3" fmla="*/ 1438599 h 1438599"/>
                <a:gd name="connsiteX4" fmla="*/ 1927180 w 1927180"/>
                <a:gd name="connsiteY4" fmla="*/ 1438599 h 1438599"/>
                <a:gd name="connsiteX5" fmla="*/ 0 w 1927180"/>
                <a:gd name="connsiteY5" fmla="*/ 1438599 h 1438599"/>
                <a:gd name="connsiteX6" fmla="*/ 0 w 1927180"/>
                <a:gd name="connsiteY6" fmla="*/ 1438599 h 1438599"/>
                <a:gd name="connsiteX7" fmla="*/ 0 w 1927180"/>
                <a:gd name="connsiteY7" fmla="*/ 115088 h 1438599"/>
                <a:gd name="connsiteX8" fmla="*/ 115088 w 1927180"/>
                <a:gd name="connsiteY8" fmla="*/ 0 h 14385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7180" h="1438599">
                  <a:moveTo>
                    <a:pt x="115088" y="0"/>
                  </a:moveTo>
                  <a:lnTo>
                    <a:pt x="1812092" y="0"/>
                  </a:lnTo>
                  <a:cubicBezTo>
                    <a:pt x="1875653" y="0"/>
                    <a:pt x="1927180" y="51527"/>
                    <a:pt x="1927180" y="115088"/>
                  </a:cubicBezTo>
                  <a:lnTo>
                    <a:pt x="1927180" y="1438599"/>
                  </a:lnTo>
                  <a:lnTo>
                    <a:pt x="1927180" y="1438599"/>
                  </a:lnTo>
                  <a:lnTo>
                    <a:pt x="0" y="1438599"/>
                  </a:lnTo>
                  <a:lnTo>
                    <a:pt x="0" y="1438599"/>
                  </a:lnTo>
                  <a:lnTo>
                    <a:pt x="0" y="115088"/>
                  </a:lnTo>
                  <a:cubicBezTo>
                    <a:pt x="0" y="51527"/>
                    <a:pt x="51527" y="0"/>
                    <a:pt x="115088" y="0"/>
                  </a:cubicBezTo>
                  <a:close/>
                </a:path>
              </a:pathLst>
            </a:custGeom>
            <a:solidFill>
              <a:srgbClr val="FFFFFF">
                <a:alpha val="90000"/>
              </a:srgbClr>
            </a:solidFill>
            <a:ln w="19050">
              <a:solidFill>
                <a:srgbClr val="029676"/>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2000" tIns="72000" rIns="72000" bIns="0" anchor="ctr">
              <a:normAutofit/>
            </a:bodyPr>
            <a:lstStyle/>
            <a:p>
              <a:pPr marL="0" lvl="1" algn="ctr" defTabSz="488950">
                <a:lnSpc>
                  <a:spcPct val="130000"/>
                </a:lnSpc>
                <a:spcAft>
                  <a:spcPct val="15000"/>
                </a:spcAft>
                <a:defRPr/>
              </a:pPr>
              <a:endParaRPr lang="zh-CN" altLang="en-US" sz="1400">
                <a:solidFill>
                  <a:srgbClr val="1C1C1C"/>
                </a:solidFill>
                <a:cs typeface="+mn-ea"/>
                <a:sym typeface="+mn-lt"/>
              </a:endParaRPr>
            </a:p>
          </p:txBody>
        </p:sp>
        <p:sp>
          <p:nvSpPr>
            <p:cNvPr id="33" name="MH_SubTitle_1"/>
            <p:cNvSpPr/>
            <p:nvPr>
              <p:custDataLst>
                <p:tags r:id="rId4"/>
              </p:custDataLst>
            </p:nvPr>
          </p:nvSpPr>
          <p:spPr>
            <a:xfrm>
              <a:off x="1945931" y="5002987"/>
              <a:ext cx="2233784" cy="817237"/>
            </a:xfrm>
            <a:custGeom>
              <a:gdLst>
                <a:gd name="connsiteX0" fmla="*/ 0 w 1710000"/>
                <a:gd name="connsiteY0" fmla="*/ 0 h 618597"/>
                <a:gd name="connsiteX1" fmla="*/ 1710000 w 1710000"/>
                <a:gd name="connsiteY1" fmla="*/ 0 h 618597"/>
                <a:gd name="connsiteX2" fmla="*/ 1710000 w 1710000"/>
                <a:gd name="connsiteY2" fmla="*/ 515495 h 618597"/>
                <a:gd name="connsiteX3" fmla="*/ 1606898 w 1710000"/>
                <a:gd name="connsiteY3" fmla="*/ 618597 h 618597"/>
                <a:gd name="connsiteX4" fmla="*/ 103102 w 1710000"/>
                <a:gd name="connsiteY4" fmla="*/ 618597 h 618597"/>
                <a:gd name="connsiteX5" fmla="*/ 0 w 1710000"/>
                <a:gd name="connsiteY5" fmla="*/ 515495 h 61859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0000" h="618597">
                  <a:moveTo>
                    <a:pt x="0" y="0"/>
                  </a:moveTo>
                  <a:lnTo>
                    <a:pt x="1710000" y="0"/>
                  </a:lnTo>
                  <a:lnTo>
                    <a:pt x="1710000" y="515495"/>
                  </a:lnTo>
                  <a:cubicBezTo>
                    <a:pt x="1710000" y="572437"/>
                    <a:pt x="1663840" y="618597"/>
                    <a:pt x="1606898" y="618597"/>
                  </a:cubicBezTo>
                  <a:lnTo>
                    <a:pt x="103102" y="618597"/>
                  </a:lnTo>
                  <a:cubicBezTo>
                    <a:pt x="46160" y="618597"/>
                    <a:pt x="0" y="572437"/>
                    <a:pt x="0" y="515495"/>
                  </a:cubicBezTo>
                  <a:close/>
                </a:path>
              </a:pathLst>
            </a:custGeom>
            <a:solidFill>
              <a:srgbClr val="029676"/>
            </a:solidFill>
            <a:ln w="19050">
              <a:solidFill>
                <a:schemeClr val="accent1"/>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0" tIns="0" rIns="0" bIns="0" anchor="ctr">
              <a:normAutofit/>
            </a:bodyPr>
            <a:lstStyle/>
            <a:p>
              <a:pPr algn="ctr" defTabSz="1066800">
                <a:lnSpc>
                  <a:spcPct val="90000"/>
                </a:lnSpc>
                <a:spcAft>
                  <a:spcPct val="35000"/>
                </a:spcAft>
                <a:defRPr/>
              </a:pPr>
              <a:endParaRPr lang="zh-CN" altLang="en-US" sz="2000">
                <a:solidFill>
                  <a:srgbClr val="FFFFFF"/>
                </a:solidFill>
                <a:cs typeface="+mn-ea"/>
                <a:sym typeface="+mn-lt"/>
              </a:endParaRPr>
            </a:p>
          </p:txBody>
        </p:sp>
        <p:sp>
          <p:nvSpPr>
            <p:cNvPr id="2" name="MH_Other_1"/>
            <p:cNvSpPr/>
            <p:nvPr>
              <p:custDataLst>
                <p:tags r:id="rId5"/>
              </p:custDataLst>
            </p:nvPr>
          </p:nvSpPr>
          <p:spPr>
            <a:xfrm>
              <a:off x="2706592" y="2113639"/>
              <a:ext cx="806760" cy="808855"/>
            </a:xfrm>
            <a:prstGeom prst="ellipse">
              <a:avLst/>
            </a:prstGeom>
            <a:solidFill>
              <a:srgbClr val="029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800" b="1">
                  <a:solidFill>
                    <a:srgbClr val="FFFFFF"/>
                  </a:solidFill>
                  <a:cs typeface="+mn-ea"/>
                  <a:sym typeface="+mn-lt"/>
                </a:rPr>
                <a:t>1</a:t>
              </a:r>
              <a:endParaRPr lang="zh-CN" altLang="en-US" sz="2800" b="1">
                <a:solidFill>
                  <a:srgbClr val="FFFFFF"/>
                </a:solidFill>
                <a:cs typeface="+mn-ea"/>
                <a:sym typeface="+mn-lt"/>
              </a:endParaRPr>
            </a:p>
          </p:txBody>
        </p:sp>
        <p:sp>
          <p:nvSpPr>
            <p:cNvPr id="14" name="矩形 13"/>
            <p:cNvSpPr/>
            <p:nvPr/>
          </p:nvSpPr>
          <p:spPr>
            <a:xfrm>
              <a:off x="2132590" y="3096532"/>
              <a:ext cx="1852276" cy="164352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chemeClr val="tx1">
                      <a:lumMod val="50000"/>
                      <a:lumOff val="50000"/>
                    </a:schemeClr>
                  </a:solidFill>
                  <a:cs typeface="+mn-ea"/>
                  <a:sym typeface="+mn-lt"/>
                </a:rPr>
                <a:t>用户可以在投影仪或者计算机上进行演示也可以将演示文稿打印出来制作成胶片以便应用到更广泛的领域中</a:t>
              </a:r>
              <a:endParaRPr lang="zh-CN" altLang="en-US" sz="1400">
                <a:solidFill>
                  <a:schemeClr val="tx1">
                    <a:lumMod val="50000"/>
                    <a:lumOff val="50000"/>
                  </a:schemeClr>
                </a:solidFill>
                <a:cs typeface="+mn-ea"/>
                <a:sym typeface="+mn-lt"/>
              </a:endParaRPr>
            </a:p>
          </p:txBody>
        </p:sp>
        <p:sp>
          <p:nvSpPr>
            <p:cNvPr id="15" name="矩形 14"/>
            <p:cNvSpPr/>
            <p:nvPr/>
          </p:nvSpPr>
          <p:spPr>
            <a:xfrm>
              <a:off x="1937741" y="5180629"/>
              <a:ext cx="2241974" cy="43037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a:solidFill>
                    <a:schemeClr val="bg1"/>
                  </a:solidFill>
                  <a:cs typeface="+mn-ea"/>
                  <a:sym typeface="+mn-lt"/>
                </a:rPr>
                <a:t>标题文字添加</a:t>
              </a:r>
              <a:endParaRPr lang="zh-CN" altLang="en-US" sz="2000" b="1">
                <a:solidFill>
                  <a:schemeClr val="bg1"/>
                </a:solidFill>
                <a:cs typeface="+mn-ea"/>
                <a:sym typeface="+mn-lt"/>
              </a:endParaRPr>
            </a:p>
          </p:txBody>
        </p:sp>
      </p:grpSp>
      <p:grpSp>
        <p:nvGrpSpPr>
          <p:cNvPr id="6" name="组合 5"/>
          <p:cNvGrpSpPr/>
          <p:nvPr/>
        </p:nvGrpSpPr>
        <p:grpSpPr>
          <a:xfrm>
            <a:off x="4974095" y="2024431"/>
            <a:ext cx="2241974" cy="3706585"/>
            <a:chOff x="4974095" y="2113639"/>
            <a:chExt cx="2241974" cy="3706585"/>
          </a:xfrm>
        </p:grpSpPr>
        <p:sp>
          <p:nvSpPr>
            <p:cNvPr id="20" name="MH_Text_2"/>
            <p:cNvSpPr/>
            <p:nvPr>
              <p:custDataLst>
                <p:tags r:id="rId6"/>
              </p:custDataLst>
            </p:nvPr>
          </p:nvSpPr>
          <p:spPr>
            <a:xfrm>
              <a:off x="4982285" y="2492601"/>
              <a:ext cx="2233784" cy="2510386"/>
            </a:xfrm>
            <a:custGeom>
              <a:gdLst>
                <a:gd name="connsiteX0" fmla="*/ 115088 w 1927180"/>
                <a:gd name="connsiteY0" fmla="*/ 0 h 1438599"/>
                <a:gd name="connsiteX1" fmla="*/ 1812092 w 1927180"/>
                <a:gd name="connsiteY1" fmla="*/ 0 h 1438599"/>
                <a:gd name="connsiteX2" fmla="*/ 1927180 w 1927180"/>
                <a:gd name="connsiteY2" fmla="*/ 115088 h 1438599"/>
                <a:gd name="connsiteX3" fmla="*/ 1927180 w 1927180"/>
                <a:gd name="connsiteY3" fmla="*/ 1438599 h 1438599"/>
                <a:gd name="connsiteX4" fmla="*/ 1927180 w 1927180"/>
                <a:gd name="connsiteY4" fmla="*/ 1438599 h 1438599"/>
                <a:gd name="connsiteX5" fmla="*/ 0 w 1927180"/>
                <a:gd name="connsiteY5" fmla="*/ 1438599 h 1438599"/>
                <a:gd name="connsiteX6" fmla="*/ 0 w 1927180"/>
                <a:gd name="connsiteY6" fmla="*/ 1438599 h 1438599"/>
                <a:gd name="connsiteX7" fmla="*/ 0 w 1927180"/>
                <a:gd name="connsiteY7" fmla="*/ 115088 h 1438599"/>
                <a:gd name="connsiteX8" fmla="*/ 115088 w 1927180"/>
                <a:gd name="connsiteY8" fmla="*/ 0 h 14385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7180" h="1438599">
                  <a:moveTo>
                    <a:pt x="115088" y="0"/>
                  </a:moveTo>
                  <a:lnTo>
                    <a:pt x="1812092" y="0"/>
                  </a:lnTo>
                  <a:cubicBezTo>
                    <a:pt x="1875653" y="0"/>
                    <a:pt x="1927180" y="51527"/>
                    <a:pt x="1927180" y="115088"/>
                  </a:cubicBezTo>
                  <a:lnTo>
                    <a:pt x="1927180" y="1438599"/>
                  </a:lnTo>
                  <a:lnTo>
                    <a:pt x="1927180" y="1438599"/>
                  </a:lnTo>
                  <a:lnTo>
                    <a:pt x="0" y="1438599"/>
                  </a:lnTo>
                  <a:lnTo>
                    <a:pt x="0" y="1438599"/>
                  </a:lnTo>
                  <a:lnTo>
                    <a:pt x="0" y="115088"/>
                  </a:lnTo>
                  <a:cubicBezTo>
                    <a:pt x="0" y="51527"/>
                    <a:pt x="51527" y="0"/>
                    <a:pt x="115088" y="0"/>
                  </a:cubicBezTo>
                  <a:close/>
                </a:path>
              </a:pathLst>
            </a:custGeom>
            <a:solidFill>
              <a:srgbClr val="FFFFFF">
                <a:alpha val="90000"/>
              </a:srgbClr>
            </a:solidFill>
            <a:ln w="19050">
              <a:solidFill>
                <a:srgbClr val="029676"/>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2000" tIns="72000" rIns="72000" bIns="0" anchor="ctr">
              <a:normAutofit/>
            </a:bodyPr>
            <a:lstStyle/>
            <a:p>
              <a:pPr marL="0" lvl="1" algn="ctr" defTabSz="488950">
                <a:lnSpc>
                  <a:spcPct val="130000"/>
                </a:lnSpc>
                <a:spcAft>
                  <a:spcPct val="15000"/>
                </a:spcAft>
                <a:defRPr/>
              </a:pPr>
              <a:endParaRPr lang="zh-CN" altLang="en-US" sz="1400">
                <a:solidFill>
                  <a:srgbClr val="1C1C1C"/>
                </a:solidFill>
                <a:cs typeface="+mn-ea"/>
                <a:sym typeface="+mn-lt"/>
              </a:endParaRPr>
            </a:p>
          </p:txBody>
        </p:sp>
        <p:sp>
          <p:nvSpPr>
            <p:cNvPr id="34" name="MH_SubTitle_2"/>
            <p:cNvSpPr/>
            <p:nvPr>
              <p:custDataLst>
                <p:tags r:id="rId7"/>
              </p:custDataLst>
            </p:nvPr>
          </p:nvSpPr>
          <p:spPr>
            <a:xfrm>
              <a:off x="4982285" y="5002987"/>
              <a:ext cx="2233784" cy="817237"/>
            </a:xfrm>
            <a:custGeom>
              <a:gdLst>
                <a:gd name="connsiteX0" fmla="*/ 0 w 1710000"/>
                <a:gd name="connsiteY0" fmla="*/ 0 h 618597"/>
                <a:gd name="connsiteX1" fmla="*/ 1710000 w 1710000"/>
                <a:gd name="connsiteY1" fmla="*/ 0 h 618597"/>
                <a:gd name="connsiteX2" fmla="*/ 1710000 w 1710000"/>
                <a:gd name="connsiteY2" fmla="*/ 515495 h 618597"/>
                <a:gd name="connsiteX3" fmla="*/ 1606898 w 1710000"/>
                <a:gd name="connsiteY3" fmla="*/ 618597 h 618597"/>
                <a:gd name="connsiteX4" fmla="*/ 103102 w 1710000"/>
                <a:gd name="connsiteY4" fmla="*/ 618597 h 618597"/>
                <a:gd name="connsiteX5" fmla="*/ 0 w 1710000"/>
                <a:gd name="connsiteY5" fmla="*/ 515495 h 61859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0000" h="618597">
                  <a:moveTo>
                    <a:pt x="0" y="0"/>
                  </a:moveTo>
                  <a:lnTo>
                    <a:pt x="1710000" y="0"/>
                  </a:lnTo>
                  <a:lnTo>
                    <a:pt x="1710000" y="515495"/>
                  </a:lnTo>
                  <a:cubicBezTo>
                    <a:pt x="1710000" y="572437"/>
                    <a:pt x="1663840" y="618597"/>
                    <a:pt x="1606898" y="618597"/>
                  </a:cubicBezTo>
                  <a:lnTo>
                    <a:pt x="103102" y="618597"/>
                  </a:lnTo>
                  <a:cubicBezTo>
                    <a:pt x="46160" y="618597"/>
                    <a:pt x="0" y="572437"/>
                    <a:pt x="0" y="515495"/>
                  </a:cubicBezTo>
                  <a:close/>
                </a:path>
              </a:pathLst>
            </a:custGeom>
            <a:solidFill>
              <a:schemeClr val="accent3"/>
            </a:solidFill>
            <a:ln w="19050">
              <a:no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0" tIns="0" rIns="0" bIns="0" anchor="ctr">
              <a:normAutofit/>
            </a:bodyPr>
            <a:lstStyle/>
            <a:p>
              <a:pPr algn="ctr" defTabSz="1066800">
                <a:lnSpc>
                  <a:spcPct val="90000"/>
                </a:lnSpc>
                <a:spcAft>
                  <a:spcPct val="35000"/>
                </a:spcAft>
                <a:defRPr/>
              </a:pPr>
              <a:endParaRPr lang="zh-CN" altLang="en-US" sz="2000">
                <a:solidFill>
                  <a:srgbClr val="FFFFFF"/>
                </a:solidFill>
                <a:cs typeface="+mn-ea"/>
                <a:sym typeface="+mn-lt"/>
              </a:endParaRPr>
            </a:p>
          </p:txBody>
        </p:sp>
        <p:sp>
          <p:nvSpPr>
            <p:cNvPr id="16" name="MH_Other_2"/>
            <p:cNvSpPr/>
            <p:nvPr>
              <p:custDataLst>
                <p:tags r:id="rId8"/>
              </p:custDataLst>
            </p:nvPr>
          </p:nvSpPr>
          <p:spPr>
            <a:xfrm>
              <a:off x="5742944" y="2113639"/>
              <a:ext cx="808856" cy="80885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800" b="1">
                  <a:solidFill>
                    <a:srgbClr val="FFFFFF"/>
                  </a:solidFill>
                  <a:cs typeface="+mn-ea"/>
                  <a:sym typeface="+mn-lt"/>
                </a:rPr>
                <a:t>2</a:t>
              </a:r>
              <a:endParaRPr lang="zh-CN" altLang="en-US" sz="2800" b="1">
                <a:solidFill>
                  <a:srgbClr val="FFFFFF"/>
                </a:solidFill>
                <a:cs typeface="+mn-ea"/>
                <a:sym typeface="+mn-lt"/>
              </a:endParaRPr>
            </a:p>
          </p:txBody>
        </p:sp>
        <p:sp>
          <p:nvSpPr>
            <p:cNvPr id="18" name="矩形 17"/>
            <p:cNvSpPr/>
            <p:nvPr/>
          </p:nvSpPr>
          <p:spPr>
            <a:xfrm>
              <a:off x="4974095" y="5180629"/>
              <a:ext cx="2241974" cy="43037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a:solidFill>
                    <a:schemeClr val="bg1"/>
                  </a:solidFill>
                  <a:cs typeface="+mn-ea"/>
                  <a:sym typeface="+mn-lt"/>
                </a:rPr>
                <a:t>标题文字添加</a:t>
              </a:r>
              <a:endParaRPr lang="zh-CN" altLang="en-US" sz="2000" b="1">
                <a:solidFill>
                  <a:schemeClr val="bg1"/>
                </a:solidFill>
                <a:cs typeface="+mn-ea"/>
                <a:sym typeface="+mn-lt"/>
              </a:endParaRPr>
            </a:p>
          </p:txBody>
        </p:sp>
        <p:sp>
          <p:nvSpPr>
            <p:cNvPr id="21" name="矩形 20"/>
            <p:cNvSpPr/>
            <p:nvPr/>
          </p:nvSpPr>
          <p:spPr>
            <a:xfrm>
              <a:off x="5168944" y="3096532"/>
              <a:ext cx="1852276" cy="164352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chemeClr val="tx1">
                      <a:lumMod val="50000"/>
                      <a:lumOff val="50000"/>
                    </a:schemeClr>
                  </a:solidFill>
                  <a:cs typeface="+mn-ea"/>
                  <a:sym typeface="+mn-lt"/>
                </a:rPr>
                <a:t>用户可以在投影仪或者计算机上进行演示也可以将演示文稿打印出来制作成胶片以便应用到更广泛的领域中</a:t>
              </a:r>
              <a:endParaRPr lang="zh-CN" altLang="en-US" sz="1400">
                <a:solidFill>
                  <a:schemeClr val="tx1">
                    <a:lumMod val="50000"/>
                    <a:lumOff val="50000"/>
                  </a:schemeClr>
                </a:solidFill>
                <a:cs typeface="+mn-ea"/>
                <a:sym typeface="+mn-lt"/>
              </a:endParaRPr>
            </a:p>
          </p:txBody>
        </p:sp>
      </p:grpSp>
      <p:grpSp>
        <p:nvGrpSpPr>
          <p:cNvPr id="7" name="组合 6"/>
          <p:cNvGrpSpPr/>
          <p:nvPr/>
        </p:nvGrpSpPr>
        <p:grpSpPr>
          <a:xfrm>
            <a:off x="8010447" y="2024431"/>
            <a:ext cx="2241974" cy="3706585"/>
            <a:chOff x="8010447" y="2113639"/>
            <a:chExt cx="2241974" cy="3706585"/>
          </a:xfrm>
        </p:grpSpPr>
        <p:sp>
          <p:nvSpPr>
            <p:cNvPr id="22" name="MH_Text_3"/>
            <p:cNvSpPr/>
            <p:nvPr>
              <p:custDataLst>
                <p:tags r:id="rId9"/>
              </p:custDataLst>
            </p:nvPr>
          </p:nvSpPr>
          <p:spPr>
            <a:xfrm>
              <a:off x="8018637" y="2492601"/>
              <a:ext cx="2233784" cy="2510386"/>
            </a:xfrm>
            <a:custGeom>
              <a:gdLst>
                <a:gd name="connsiteX0" fmla="*/ 115088 w 1927180"/>
                <a:gd name="connsiteY0" fmla="*/ 0 h 1438599"/>
                <a:gd name="connsiteX1" fmla="*/ 1812092 w 1927180"/>
                <a:gd name="connsiteY1" fmla="*/ 0 h 1438599"/>
                <a:gd name="connsiteX2" fmla="*/ 1927180 w 1927180"/>
                <a:gd name="connsiteY2" fmla="*/ 115088 h 1438599"/>
                <a:gd name="connsiteX3" fmla="*/ 1927180 w 1927180"/>
                <a:gd name="connsiteY3" fmla="*/ 1438599 h 1438599"/>
                <a:gd name="connsiteX4" fmla="*/ 1927180 w 1927180"/>
                <a:gd name="connsiteY4" fmla="*/ 1438599 h 1438599"/>
                <a:gd name="connsiteX5" fmla="*/ 0 w 1927180"/>
                <a:gd name="connsiteY5" fmla="*/ 1438599 h 1438599"/>
                <a:gd name="connsiteX6" fmla="*/ 0 w 1927180"/>
                <a:gd name="connsiteY6" fmla="*/ 1438599 h 1438599"/>
                <a:gd name="connsiteX7" fmla="*/ 0 w 1927180"/>
                <a:gd name="connsiteY7" fmla="*/ 115088 h 1438599"/>
                <a:gd name="connsiteX8" fmla="*/ 115088 w 1927180"/>
                <a:gd name="connsiteY8" fmla="*/ 0 h 14385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7180" h="1438599">
                  <a:moveTo>
                    <a:pt x="115088" y="0"/>
                  </a:moveTo>
                  <a:lnTo>
                    <a:pt x="1812092" y="0"/>
                  </a:lnTo>
                  <a:cubicBezTo>
                    <a:pt x="1875653" y="0"/>
                    <a:pt x="1927180" y="51527"/>
                    <a:pt x="1927180" y="115088"/>
                  </a:cubicBezTo>
                  <a:lnTo>
                    <a:pt x="1927180" y="1438599"/>
                  </a:lnTo>
                  <a:lnTo>
                    <a:pt x="1927180" y="1438599"/>
                  </a:lnTo>
                  <a:lnTo>
                    <a:pt x="0" y="1438599"/>
                  </a:lnTo>
                  <a:lnTo>
                    <a:pt x="0" y="1438599"/>
                  </a:lnTo>
                  <a:lnTo>
                    <a:pt x="0" y="115088"/>
                  </a:lnTo>
                  <a:cubicBezTo>
                    <a:pt x="0" y="51527"/>
                    <a:pt x="51527" y="0"/>
                    <a:pt x="115088" y="0"/>
                  </a:cubicBezTo>
                  <a:close/>
                </a:path>
              </a:pathLst>
            </a:custGeom>
            <a:solidFill>
              <a:srgbClr val="FFFFFF">
                <a:alpha val="90000"/>
              </a:srgbClr>
            </a:solidFill>
            <a:ln w="19050">
              <a:solidFill>
                <a:schemeClr val="accent3"/>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2000" tIns="72000" rIns="72000" bIns="0" anchor="ctr">
              <a:normAutofit/>
            </a:bodyPr>
            <a:lstStyle/>
            <a:p>
              <a:pPr marL="0" lvl="1" algn="ctr" defTabSz="488950">
                <a:lnSpc>
                  <a:spcPct val="130000"/>
                </a:lnSpc>
                <a:spcAft>
                  <a:spcPct val="15000"/>
                </a:spcAft>
                <a:defRPr/>
              </a:pPr>
              <a:endParaRPr lang="zh-CN" altLang="en-US" sz="1400">
                <a:solidFill>
                  <a:srgbClr val="1C1C1C"/>
                </a:solidFill>
                <a:cs typeface="+mn-ea"/>
                <a:sym typeface="+mn-lt"/>
              </a:endParaRPr>
            </a:p>
          </p:txBody>
        </p:sp>
        <p:sp>
          <p:nvSpPr>
            <p:cNvPr id="35" name="MH_SubTitle_3"/>
            <p:cNvSpPr/>
            <p:nvPr>
              <p:custDataLst>
                <p:tags r:id="rId10"/>
              </p:custDataLst>
            </p:nvPr>
          </p:nvSpPr>
          <p:spPr>
            <a:xfrm>
              <a:off x="8018637" y="5002987"/>
              <a:ext cx="2233784" cy="817237"/>
            </a:xfrm>
            <a:custGeom>
              <a:gdLst>
                <a:gd name="connsiteX0" fmla="*/ 0 w 1710000"/>
                <a:gd name="connsiteY0" fmla="*/ 0 h 618597"/>
                <a:gd name="connsiteX1" fmla="*/ 1710000 w 1710000"/>
                <a:gd name="connsiteY1" fmla="*/ 0 h 618597"/>
                <a:gd name="connsiteX2" fmla="*/ 1710000 w 1710000"/>
                <a:gd name="connsiteY2" fmla="*/ 515495 h 618597"/>
                <a:gd name="connsiteX3" fmla="*/ 1606898 w 1710000"/>
                <a:gd name="connsiteY3" fmla="*/ 618597 h 618597"/>
                <a:gd name="connsiteX4" fmla="*/ 103102 w 1710000"/>
                <a:gd name="connsiteY4" fmla="*/ 618597 h 618597"/>
                <a:gd name="connsiteX5" fmla="*/ 0 w 1710000"/>
                <a:gd name="connsiteY5" fmla="*/ 515495 h 61859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0000" h="618597">
                  <a:moveTo>
                    <a:pt x="0" y="0"/>
                  </a:moveTo>
                  <a:lnTo>
                    <a:pt x="1710000" y="0"/>
                  </a:lnTo>
                  <a:lnTo>
                    <a:pt x="1710000" y="515495"/>
                  </a:lnTo>
                  <a:cubicBezTo>
                    <a:pt x="1710000" y="572437"/>
                    <a:pt x="1663840" y="618597"/>
                    <a:pt x="1606898" y="618597"/>
                  </a:cubicBezTo>
                  <a:lnTo>
                    <a:pt x="103102" y="618597"/>
                  </a:lnTo>
                  <a:cubicBezTo>
                    <a:pt x="46160" y="618597"/>
                    <a:pt x="0" y="572437"/>
                    <a:pt x="0" y="515495"/>
                  </a:cubicBezTo>
                  <a:close/>
                </a:path>
              </a:pathLst>
            </a:custGeom>
            <a:solidFill>
              <a:schemeClr val="accent3"/>
            </a:solidFill>
            <a:ln w="19050">
              <a:solidFill>
                <a:schemeClr val="accent3"/>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0" tIns="0" rIns="0" bIns="0" anchor="ctr">
              <a:normAutofit/>
            </a:bodyPr>
            <a:lstStyle/>
            <a:p>
              <a:pPr algn="ctr" defTabSz="1066800">
                <a:lnSpc>
                  <a:spcPct val="90000"/>
                </a:lnSpc>
                <a:spcAft>
                  <a:spcPct val="35000"/>
                </a:spcAft>
                <a:defRPr/>
              </a:pPr>
              <a:endParaRPr lang="zh-CN" altLang="en-US" sz="2000">
                <a:solidFill>
                  <a:srgbClr val="FFFFFF"/>
                </a:solidFill>
                <a:cs typeface="+mn-ea"/>
                <a:sym typeface="+mn-lt"/>
              </a:endParaRPr>
            </a:p>
          </p:txBody>
        </p:sp>
        <p:sp>
          <p:nvSpPr>
            <p:cNvPr id="17" name="MH_Other_3"/>
            <p:cNvSpPr/>
            <p:nvPr>
              <p:custDataLst>
                <p:tags r:id="rId11"/>
              </p:custDataLst>
            </p:nvPr>
          </p:nvSpPr>
          <p:spPr>
            <a:xfrm>
              <a:off x="8779298" y="2113639"/>
              <a:ext cx="808856" cy="80885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800" b="1">
                  <a:solidFill>
                    <a:srgbClr val="FFFFFF"/>
                  </a:solidFill>
                  <a:cs typeface="+mn-ea"/>
                  <a:sym typeface="+mn-lt"/>
                </a:rPr>
                <a:t>3</a:t>
              </a:r>
              <a:endParaRPr lang="zh-CN" altLang="en-US" sz="2800" b="1">
                <a:solidFill>
                  <a:srgbClr val="FFFFFF"/>
                </a:solidFill>
                <a:cs typeface="+mn-ea"/>
                <a:sym typeface="+mn-lt"/>
              </a:endParaRPr>
            </a:p>
          </p:txBody>
        </p:sp>
        <p:sp>
          <p:nvSpPr>
            <p:cNvPr id="19" name="矩形 18"/>
            <p:cNvSpPr/>
            <p:nvPr/>
          </p:nvSpPr>
          <p:spPr>
            <a:xfrm>
              <a:off x="8010447" y="5180629"/>
              <a:ext cx="2241974" cy="43037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a:solidFill>
                    <a:schemeClr val="bg1"/>
                  </a:solidFill>
                  <a:cs typeface="+mn-ea"/>
                  <a:sym typeface="+mn-lt"/>
                </a:rPr>
                <a:t>标题文字添加</a:t>
              </a:r>
              <a:endParaRPr lang="zh-CN" altLang="en-US" sz="2000" b="1">
                <a:solidFill>
                  <a:schemeClr val="bg1"/>
                </a:solidFill>
                <a:cs typeface="+mn-ea"/>
                <a:sym typeface="+mn-lt"/>
              </a:endParaRPr>
            </a:p>
          </p:txBody>
        </p:sp>
        <p:sp>
          <p:nvSpPr>
            <p:cNvPr id="23" name="矩形 22"/>
            <p:cNvSpPr/>
            <p:nvPr/>
          </p:nvSpPr>
          <p:spPr>
            <a:xfrm>
              <a:off x="8205296" y="3096532"/>
              <a:ext cx="1852276" cy="164352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chemeClr val="tx1">
                      <a:lumMod val="50000"/>
                      <a:lumOff val="50000"/>
                    </a:schemeClr>
                  </a:solidFill>
                  <a:cs typeface="+mn-ea"/>
                  <a:sym typeface="+mn-lt"/>
                </a:rPr>
                <a:t>用户可以在投影仪或者计算机上进行演示也可以将演示文稿打印出来制作成胶片以便应用到更广泛的领域中</a:t>
              </a:r>
              <a:endParaRPr lang="zh-CN" altLang="en-US" sz="1400">
                <a:solidFill>
                  <a:schemeClr val="tx1">
                    <a:lumMod val="50000"/>
                    <a:lumOff val="50000"/>
                  </a:schemeClr>
                </a:solidFill>
                <a:cs typeface="+mn-ea"/>
                <a:sym typeface="+mn-lt"/>
              </a:endParaRPr>
            </a:p>
          </p:txBody>
        </p:sp>
      </p:grpSp>
      <p:grpSp>
        <p:nvGrpSpPr>
          <p:cNvPr id="27" name="组合 26"/>
          <p:cNvGrpSpPr/>
          <p:nvPr/>
        </p:nvGrpSpPr>
        <p:grpSpPr>
          <a:xfrm>
            <a:off x="787654" y="609042"/>
            <a:ext cx="7921292" cy="686733"/>
            <a:chOff x="787654" y="609042"/>
            <a:chExt cx="7921292" cy="686733"/>
          </a:xfrm>
        </p:grpSpPr>
        <p:grpSp>
          <p:nvGrpSpPr>
            <p:cNvPr id="28" name="组合 27"/>
            <p:cNvGrpSpPr/>
            <p:nvPr/>
          </p:nvGrpSpPr>
          <p:grpSpPr>
            <a:xfrm>
              <a:off x="787654" y="772555"/>
              <a:ext cx="7921292" cy="523220"/>
              <a:chOff x="1518453" y="330611"/>
              <a:chExt cx="7921292" cy="523220"/>
            </a:xfrm>
          </p:grpSpPr>
          <p:sp>
            <p:nvSpPr>
              <p:cNvPr id="30" name="文本框 29"/>
              <p:cNvSpPr txBox="1"/>
              <p:nvPr/>
            </p:nvSpPr>
            <p:spPr>
              <a:xfrm>
                <a:off x="1518453" y="330611"/>
                <a:ext cx="4475526" cy="523220"/>
              </a:xfrm>
              <a:prstGeom prst="rect">
                <a:avLst/>
              </a:prstGeom>
              <a:noFill/>
            </p:spPr>
            <p:txBody>
              <a:bodyPr wrap="square" rtlCol="0">
                <a:spAutoFit/>
                <a:scene3d>
                  <a:camera prst="orthographicFront"/>
                  <a:lightRig rig="threePt" dir="t"/>
                </a:scene3d>
                <a:sp3d contourW="12700"/>
              </a:bodyPr>
              <a:lstStyle/>
              <a:p>
                <a:r>
                  <a:rPr lang="zh-CN" altLang="en-US" sz="2800" b="1">
                    <a:solidFill>
                      <a:schemeClr val="tx1">
                        <a:lumMod val="75000"/>
                        <a:lumOff val="25000"/>
                      </a:schemeClr>
                    </a:solidFill>
                    <a:cs typeface="+mn-ea"/>
                    <a:sym typeface="+mn-lt"/>
                  </a:rPr>
                  <a:t>标题文字添加此处</a:t>
                </a:r>
                <a:endParaRPr lang="zh-CN" altLang="en-US" sz="2800" b="1">
                  <a:solidFill>
                    <a:schemeClr val="tx1">
                      <a:lumMod val="75000"/>
                      <a:lumOff val="25000"/>
                    </a:schemeClr>
                  </a:solidFill>
                  <a:cs typeface="+mn-ea"/>
                  <a:sym typeface="+mn-lt"/>
                </a:endParaRPr>
              </a:p>
            </p:txBody>
          </p:sp>
          <p:sp>
            <p:nvSpPr>
              <p:cNvPr id="31" name="文本框 30"/>
              <p:cNvSpPr txBox="1"/>
              <p:nvPr/>
            </p:nvSpPr>
            <p:spPr>
              <a:xfrm>
                <a:off x="4553753" y="549973"/>
                <a:ext cx="4885992" cy="261354"/>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00">
                    <a:solidFill>
                      <a:schemeClr val="bg1">
                        <a:lumMod val="50000"/>
                      </a:schemeClr>
                    </a:solidFill>
                    <a:cs typeface="+mn-ea"/>
                    <a:sym typeface="+mn-lt"/>
                  </a:rPr>
                  <a:t>print the presentation and make it into a film to be used in a wider field</a:t>
                </a:r>
                <a:endParaRPr lang="en-US" altLang="zh-CN" sz="1000">
                  <a:solidFill>
                    <a:schemeClr val="bg1">
                      <a:lumMod val="50000"/>
                    </a:schemeClr>
                  </a:solidFill>
                  <a:cs typeface="+mn-ea"/>
                  <a:sym typeface="+mn-lt"/>
                </a:endParaRPr>
              </a:p>
            </p:txBody>
          </p:sp>
        </p:grpSp>
        <p:sp>
          <p:nvSpPr>
            <p:cNvPr id="29" name="矩形 28"/>
            <p:cNvSpPr/>
            <p:nvPr/>
          </p:nvSpPr>
          <p:spPr>
            <a:xfrm>
              <a:off x="874713" y="609042"/>
              <a:ext cx="1370806" cy="139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ustDataLst>
      <p:tags r:id="rId12"/>
    </p:custDataLst>
  </p:cSld>
  <p:clrMapOvr>
    <a:masterClrMapping/>
  </p:clrMapOvr>
  <mc:AlternateContent>
    <mc:Choice xmlns:p14="http://schemas.microsoft.com/office/powerpoint/2010/main" Requires="p14">
      <p:transition advTm="3000" p14:dur="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3" name="图片占位符 12"/>
          <p:cNvPicPr>
            <a:picLocks noGrp="1" noChangeAspect="1"/>
          </p:cNvPicPr>
          <p:nvPr>
            <p:ph type="pic" sz="quarter" idx="10"/>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18085" b="18085"/>
          <a:stretch>
            <a:fillRect/>
          </a:stretch>
        </p:blipFill>
        <p:spPr/>
      </p:pic>
      <p:sp>
        <p:nvSpPr>
          <p:cNvPr id="4" name="矩形 3"/>
          <p:cNvSpPr/>
          <p:nvPr/>
        </p:nvSpPr>
        <p:spPr>
          <a:xfrm>
            <a:off x="571500" y="608012"/>
            <a:ext cx="11049000" cy="5641976"/>
          </a:xfrm>
          <a:prstGeom prst="rect">
            <a:avLst/>
          </a:prstGeom>
          <a:gradFill>
            <a:gsLst>
              <a:gs pos="0">
                <a:srgbClr val="FFFFFF"/>
              </a:gs>
              <a:gs pos="37000">
                <a:srgbClr val="FFFFFF">
                  <a:alpha val="77000"/>
                </a:srgbClr>
              </a:gs>
              <a:gs pos="70000">
                <a:srgbClr val="FFFFFF">
                  <a:alpha val="43000"/>
                </a:srgbClr>
              </a:gs>
              <a:gs pos="99000">
                <a:srgbClr val="FFFFFF"/>
              </a:gs>
            </a:gsLst>
            <a:lin ang="5400000" scaled="1"/>
          </a:gradFill>
          <a:ln>
            <a:noFill/>
          </a:ln>
          <a:effectLst>
            <a:outerShdw blurRad="279400" sx="102000" sy="102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1839913" y="1671241"/>
            <a:ext cx="2082621" cy="1015663"/>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en-US" altLang="zh-CN" sz="6000" b="1" i="1" u="none" strike="noStrike" kern="1200" cap="none" spc="0" normalizeH="0" baseline="0" noProof="0" smtClean="0">
                <a:ln>
                  <a:noFill/>
                </a:ln>
                <a:solidFill>
                  <a:srgbClr val="029676"/>
                </a:solidFill>
                <a:effectLst/>
                <a:uLnTx/>
                <a:uFillTx/>
                <a:cs typeface="+mn-ea"/>
                <a:sym typeface="+mn-lt"/>
              </a:rPr>
              <a:t>2021</a:t>
            </a:r>
            <a:endParaRPr kumimoji="0" lang="zh-CN" altLang="en-US" sz="6000" b="1" i="1" u="none" strike="noStrike" kern="1200" cap="none" spc="0" normalizeH="0" baseline="0" noProof="0">
              <a:ln>
                <a:noFill/>
              </a:ln>
              <a:solidFill>
                <a:srgbClr val="029676"/>
              </a:solidFill>
              <a:effectLst/>
              <a:uLnTx/>
              <a:uFillTx/>
              <a:cs typeface="+mn-ea"/>
              <a:sym typeface="+mn-lt"/>
            </a:endParaRPr>
          </a:p>
        </p:txBody>
      </p:sp>
      <p:sp>
        <p:nvSpPr>
          <p:cNvPr id="7" name="文本框 6"/>
          <p:cNvSpPr txBox="1"/>
          <p:nvPr/>
        </p:nvSpPr>
        <p:spPr>
          <a:xfrm>
            <a:off x="1839913" y="3009898"/>
            <a:ext cx="3897221" cy="830997"/>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zh-CN" altLang="en-US" sz="4800" b="1" i="0" u="none" strike="noStrike" kern="1200" cap="none" spc="0" normalizeH="0" baseline="0" noProof="0">
                <a:ln>
                  <a:noFill/>
                </a:ln>
                <a:solidFill>
                  <a:schemeClr val="tx1">
                    <a:lumMod val="75000"/>
                    <a:lumOff val="25000"/>
                  </a:schemeClr>
                </a:solidFill>
                <a:effectLst/>
                <a:uLnTx/>
                <a:uFillTx/>
                <a:cs typeface="+mn-ea"/>
                <a:sym typeface="+mn-lt"/>
              </a:rPr>
              <a:t>感谢您的观看</a:t>
            </a:r>
            <a:endParaRPr kumimoji="0" lang="zh-CN" altLang="en-US" sz="4800" b="1" i="0" u="none" strike="noStrike" kern="1200" cap="none" spc="0" normalizeH="0" baseline="0" noProof="0">
              <a:ln>
                <a:noFill/>
              </a:ln>
              <a:solidFill>
                <a:schemeClr val="tx1">
                  <a:lumMod val="75000"/>
                  <a:lumOff val="25000"/>
                </a:schemeClr>
              </a:solidFill>
              <a:effectLst/>
              <a:uLnTx/>
              <a:uFillTx/>
              <a:cs typeface="+mn-ea"/>
              <a:sym typeface="+mn-lt"/>
            </a:endParaRPr>
          </a:p>
        </p:txBody>
      </p:sp>
      <p:sp>
        <p:nvSpPr>
          <p:cNvPr id="8" name="文本框 7"/>
          <p:cNvSpPr txBox="1"/>
          <p:nvPr/>
        </p:nvSpPr>
        <p:spPr>
          <a:xfrm>
            <a:off x="1839913" y="3815495"/>
            <a:ext cx="5945187" cy="584584"/>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lumMod val="65000"/>
                    <a:lumOff val="35000"/>
                  </a:schemeClr>
                </a:solidFill>
                <a:effectLst/>
                <a:uLnTx/>
                <a:uFillTx/>
                <a:cs typeface="+mn-ea"/>
                <a:sym typeface="+mn-lt"/>
              </a:rPr>
              <a:t>The user can demonstrate on a projector or computer or print the it into a film to be used in a wider field</a:t>
            </a:r>
            <a:endParaRPr kumimoji="0" lang="en-US" altLang="zh-CN" sz="1400" b="0" i="0" u="none" strike="noStrike" kern="1200" cap="none" spc="0" normalizeH="0" baseline="0" noProof="0">
              <a:ln>
                <a:noFill/>
              </a:ln>
              <a:solidFill>
                <a:schemeClr val="tx1">
                  <a:lumMod val="65000"/>
                  <a:lumOff val="35000"/>
                </a:schemeClr>
              </a:solidFill>
              <a:effectLst/>
              <a:uLnTx/>
              <a:uFillTx/>
              <a:cs typeface="+mn-ea"/>
              <a:sym typeface="+mn-lt"/>
            </a:endParaRPr>
          </a:p>
        </p:txBody>
      </p:sp>
      <p:sp>
        <p:nvSpPr>
          <p:cNvPr id="14" name="椭圆 8"/>
          <p:cNvSpPr/>
          <p:nvPr/>
        </p:nvSpPr>
        <p:spPr>
          <a:xfrm>
            <a:off x="10185400" y="1191349"/>
            <a:ext cx="774699" cy="728799"/>
          </a:xfrm>
          <a:custGeom>
            <a:gdLst>
              <a:gd name="connsiteX0" fmla="*/ 407966 w 605028"/>
              <a:gd name="connsiteY0" fmla="*/ 148964 h 569181"/>
              <a:gd name="connsiteX1" fmla="*/ 449124 w 605028"/>
              <a:gd name="connsiteY1" fmla="*/ 148964 h 569181"/>
              <a:gd name="connsiteX2" fmla="*/ 450128 w 605028"/>
              <a:gd name="connsiteY2" fmla="*/ 148964 h 569181"/>
              <a:gd name="connsiteX3" fmla="*/ 450702 w 605028"/>
              <a:gd name="connsiteY3" fmla="*/ 149107 h 569181"/>
              <a:gd name="connsiteX4" fmla="*/ 451132 w 605028"/>
              <a:gd name="connsiteY4" fmla="*/ 149107 h 569181"/>
              <a:gd name="connsiteX5" fmla="*/ 451706 w 605028"/>
              <a:gd name="connsiteY5" fmla="*/ 149251 h 569181"/>
              <a:gd name="connsiteX6" fmla="*/ 452136 w 605028"/>
              <a:gd name="connsiteY6" fmla="*/ 149394 h 569181"/>
              <a:gd name="connsiteX7" fmla="*/ 452710 w 605028"/>
              <a:gd name="connsiteY7" fmla="*/ 149537 h 569181"/>
              <a:gd name="connsiteX8" fmla="*/ 453140 w 605028"/>
              <a:gd name="connsiteY8" fmla="*/ 149680 h 569181"/>
              <a:gd name="connsiteX9" fmla="*/ 453570 w 605028"/>
              <a:gd name="connsiteY9" fmla="*/ 149967 h 569181"/>
              <a:gd name="connsiteX10" fmla="*/ 454144 w 605028"/>
              <a:gd name="connsiteY10" fmla="*/ 150110 h 569181"/>
              <a:gd name="connsiteX11" fmla="*/ 454574 w 605028"/>
              <a:gd name="connsiteY11" fmla="*/ 150396 h 569181"/>
              <a:gd name="connsiteX12" fmla="*/ 455004 w 605028"/>
              <a:gd name="connsiteY12" fmla="*/ 150682 h 569181"/>
              <a:gd name="connsiteX13" fmla="*/ 455434 w 605028"/>
              <a:gd name="connsiteY13" fmla="*/ 150969 h 569181"/>
              <a:gd name="connsiteX14" fmla="*/ 455865 w 605028"/>
              <a:gd name="connsiteY14" fmla="*/ 151255 h 569181"/>
              <a:gd name="connsiteX15" fmla="*/ 456582 w 605028"/>
              <a:gd name="connsiteY15" fmla="*/ 151971 h 569181"/>
              <a:gd name="connsiteX16" fmla="*/ 457299 w 605028"/>
              <a:gd name="connsiteY16" fmla="*/ 152830 h 569181"/>
              <a:gd name="connsiteX17" fmla="*/ 457585 w 605028"/>
              <a:gd name="connsiteY17" fmla="*/ 153117 h 569181"/>
              <a:gd name="connsiteX18" fmla="*/ 457872 w 605028"/>
              <a:gd name="connsiteY18" fmla="*/ 153546 h 569181"/>
              <a:gd name="connsiteX19" fmla="*/ 458159 w 605028"/>
              <a:gd name="connsiteY19" fmla="*/ 153976 h 569181"/>
              <a:gd name="connsiteX20" fmla="*/ 458446 w 605028"/>
              <a:gd name="connsiteY20" fmla="*/ 154549 h 569181"/>
              <a:gd name="connsiteX21" fmla="*/ 458589 w 605028"/>
              <a:gd name="connsiteY21" fmla="*/ 154978 h 569181"/>
              <a:gd name="connsiteX22" fmla="*/ 458876 w 605028"/>
              <a:gd name="connsiteY22" fmla="*/ 155408 h 569181"/>
              <a:gd name="connsiteX23" fmla="*/ 459020 w 605028"/>
              <a:gd name="connsiteY23" fmla="*/ 155837 h 569181"/>
              <a:gd name="connsiteX24" fmla="*/ 459163 w 605028"/>
              <a:gd name="connsiteY24" fmla="*/ 156410 h 569181"/>
              <a:gd name="connsiteX25" fmla="*/ 459306 w 605028"/>
              <a:gd name="connsiteY25" fmla="*/ 156840 h 569181"/>
              <a:gd name="connsiteX26" fmla="*/ 459450 w 605028"/>
              <a:gd name="connsiteY26" fmla="*/ 157412 h 569181"/>
              <a:gd name="connsiteX27" fmla="*/ 459593 w 605028"/>
              <a:gd name="connsiteY27" fmla="*/ 157985 h 569181"/>
              <a:gd name="connsiteX28" fmla="*/ 459593 w 605028"/>
              <a:gd name="connsiteY28" fmla="*/ 158415 h 569181"/>
              <a:gd name="connsiteX29" fmla="*/ 459593 w 605028"/>
              <a:gd name="connsiteY29" fmla="*/ 159417 h 569181"/>
              <a:gd name="connsiteX30" fmla="*/ 459593 w 605028"/>
              <a:gd name="connsiteY30" fmla="*/ 200511 h 569181"/>
              <a:gd name="connsiteX31" fmla="*/ 449124 w 605028"/>
              <a:gd name="connsiteY31" fmla="*/ 210964 h 569181"/>
              <a:gd name="connsiteX32" fmla="*/ 438655 w 605028"/>
              <a:gd name="connsiteY32" fmla="*/ 200511 h 569181"/>
              <a:gd name="connsiteX33" fmla="*/ 438655 w 605028"/>
              <a:gd name="connsiteY33" fmla="*/ 184761 h 569181"/>
              <a:gd name="connsiteX34" fmla="*/ 339272 w 605028"/>
              <a:gd name="connsiteY34" fmla="*/ 283989 h 569181"/>
              <a:gd name="connsiteX35" fmla="*/ 331815 w 605028"/>
              <a:gd name="connsiteY35" fmla="*/ 286996 h 569181"/>
              <a:gd name="connsiteX36" fmla="*/ 324357 w 605028"/>
              <a:gd name="connsiteY36" fmla="*/ 283989 h 569181"/>
              <a:gd name="connsiteX37" fmla="*/ 273160 w 605028"/>
              <a:gd name="connsiteY37" fmla="*/ 232872 h 569181"/>
              <a:gd name="connsiteX38" fmla="*/ 163307 w 605028"/>
              <a:gd name="connsiteY38" fmla="*/ 342552 h 569181"/>
              <a:gd name="connsiteX39" fmla="*/ 155850 w 605028"/>
              <a:gd name="connsiteY39" fmla="*/ 345559 h 569181"/>
              <a:gd name="connsiteX40" fmla="*/ 148393 w 605028"/>
              <a:gd name="connsiteY40" fmla="*/ 342552 h 569181"/>
              <a:gd name="connsiteX41" fmla="*/ 148393 w 605028"/>
              <a:gd name="connsiteY41" fmla="*/ 327661 h 569181"/>
              <a:gd name="connsiteX42" fmla="*/ 265702 w 605028"/>
              <a:gd name="connsiteY42" fmla="*/ 210534 h 569181"/>
              <a:gd name="connsiteX43" fmla="*/ 272156 w 605028"/>
              <a:gd name="connsiteY43" fmla="*/ 207528 h 569181"/>
              <a:gd name="connsiteX44" fmla="*/ 273160 w 605028"/>
              <a:gd name="connsiteY44" fmla="*/ 207528 h 569181"/>
              <a:gd name="connsiteX45" fmla="*/ 274164 w 605028"/>
              <a:gd name="connsiteY45" fmla="*/ 207528 h 569181"/>
              <a:gd name="connsiteX46" fmla="*/ 280617 w 605028"/>
              <a:gd name="connsiteY46" fmla="*/ 210534 h 569181"/>
              <a:gd name="connsiteX47" fmla="*/ 331815 w 605028"/>
              <a:gd name="connsiteY47" fmla="*/ 261652 h 569181"/>
              <a:gd name="connsiteX48" fmla="*/ 423741 w 605028"/>
              <a:gd name="connsiteY48" fmla="*/ 169869 h 569181"/>
              <a:gd name="connsiteX49" fmla="*/ 407966 w 605028"/>
              <a:gd name="connsiteY49" fmla="*/ 169869 h 569181"/>
              <a:gd name="connsiteX50" fmla="*/ 397497 w 605028"/>
              <a:gd name="connsiteY50" fmla="*/ 159417 h 569181"/>
              <a:gd name="connsiteX51" fmla="*/ 407966 w 605028"/>
              <a:gd name="connsiteY51" fmla="*/ 148964 h 569181"/>
              <a:gd name="connsiteX52" fmla="*/ 94074 w 605028"/>
              <a:gd name="connsiteY52" fmla="*/ 93909 h 569181"/>
              <a:gd name="connsiteX53" fmla="*/ 94074 w 605028"/>
              <a:gd name="connsiteY53" fmla="*/ 400689 h 569181"/>
              <a:gd name="connsiteX54" fmla="*/ 510954 w 605028"/>
              <a:gd name="connsiteY54" fmla="*/ 400689 h 569181"/>
              <a:gd name="connsiteX55" fmla="*/ 510954 w 605028"/>
              <a:gd name="connsiteY55" fmla="*/ 93909 h 569181"/>
              <a:gd name="connsiteX56" fmla="*/ 302586 w 605028"/>
              <a:gd name="connsiteY56" fmla="*/ 93909 h 569181"/>
              <a:gd name="connsiteX57" fmla="*/ 302586 w 605028"/>
              <a:gd name="connsiteY57" fmla="*/ 0 h 569181"/>
              <a:gd name="connsiteX58" fmla="*/ 313055 w 605028"/>
              <a:gd name="connsiteY58" fmla="*/ 10450 h 569181"/>
              <a:gd name="connsiteX59" fmla="*/ 313055 w 605028"/>
              <a:gd name="connsiteY59" fmla="*/ 72865 h 569181"/>
              <a:gd name="connsiteX60" fmla="*/ 521566 w 605028"/>
              <a:gd name="connsiteY60" fmla="*/ 72865 h 569181"/>
              <a:gd name="connsiteX61" fmla="*/ 594560 w 605028"/>
              <a:gd name="connsiteY61" fmla="*/ 72865 h 569181"/>
              <a:gd name="connsiteX62" fmla="*/ 605028 w 605028"/>
              <a:gd name="connsiteY62" fmla="*/ 83315 h 569181"/>
              <a:gd name="connsiteX63" fmla="*/ 594560 w 605028"/>
              <a:gd name="connsiteY63" fmla="*/ 93909 h 569181"/>
              <a:gd name="connsiteX64" fmla="*/ 532035 w 605028"/>
              <a:gd name="connsiteY64" fmla="*/ 93909 h 569181"/>
              <a:gd name="connsiteX65" fmla="*/ 532035 w 605028"/>
              <a:gd name="connsiteY65" fmla="*/ 411282 h 569181"/>
              <a:gd name="connsiteX66" fmla="*/ 521566 w 605028"/>
              <a:gd name="connsiteY66" fmla="*/ 421732 h 569181"/>
              <a:gd name="connsiteX67" fmla="*/ 327969 w 605028"/>
              <a:gd name="connsiteY67" fmla="*/ 421732 h 569181"/>
              <a:gd name="connsiteX68" fmla="*/ 457607 w 605028"/>
              <a:gd name="connsiteY68" fmla="*/ 551144 h 569181"/>
              <a:gd name="connsiteX69" fmla="*/ 457607 w 605028"/>
              <a:gd name="connsiteY69" fmla="*/ 566032 h 569181"/>
              <a:gd name="connsiteX70" fmla="*/ 450150 w 605028"/>
              <a:gd name="connsiteY70" fmla="*/ 569181 h 569181"/>
              <a:gd name="connsiteX71" fmla="*/ 442693 w 605028"/>
              <a:gd name="connsiteY71" fmla="*/ 566032 h 569181"/>
              <a:gd name="connsiteX72" fmla="*/ 313055 w 605028"/>
              <a:gd name="connsiteY72" fmla="*/ 436620 h 569181"/>
              <a:gd name="connsiteX73" fmla="*/ 313055 w 605028"/>
              <a:gd name="connsiteY73" fmla="*/ 557013 h 569181"/>
              <a:gd name="connsiteX74" fmla="*/ 302586 w 605028"/>
              <a:gd name="connsiteY74" fmla="*/ 567463 h 569181"/>
              <a:gd name="connsiteX75" fmla="*/ 291974 w 605028"/>
              <a:gd name="connsiteY75" fmla="*/ 557013 h 569181"/>
              <a:gd name="connsiteX76" fmla="*/ 291974 w 605028"/>
              <a:gd name="connsiteY76" fmla="*/ 436620 h 569181"/>
              <a:gd name="connsiteX77" fmla="*/ 163913 w 605028"/>
              <a:gd name="connsiteY77" fmla="*/ 564600 h 569181"/>
              <a:gd name="connsiteX78" fmla="*/ 156456 w 605028"/>
              <a:gd name="connsiteY78" fmla="*/ 567607 h 569181"/>
              <a:gd name="connsiteX79" fmla="*/ 148999 w 605028"/>
              <a:gd name="connsiteY79" fmla="*/ 564600 h 569181"/>
              <a:gd name="connsiteX80" fmla="*/ 148999 w 605028"/>
              <a:gd name="connsiteY80" fmla="*/ 549712 h 569181"/>
              <a:gd name="connsiteX81" fmla="*/ 277203 w 605028"/>
              <a:gd name="connsiteY81" fmla="*/ 421732 h 569181"/>
              <a:gd name="connsiteX82" fmla="*/ 83462 w 605028"/>
              <a:gd name="connsiteY82" fmla="*/ 421732 h 569181"/>
              <a:gd name="connsiteX83" fmla="*/ 72993 w 605028"/>
              <a:gd name="connsiteY83" fmla="*/ 411282 h 569181"/>
              <a:gd name="connsiteX84" fmla="*/ 72993 w 605028"/>
              <a:gd name="connsiteY84" fmla="*/ 93909 h 569181"/>
              <a:gd name="connsiteX85" fmla="*/ 10468 w 605028"/>
              <a:gd name="connsiteY85" fmla="*/ 93909 h 569181"/>
              <a:gd name="connsiteX86" fmla="*/ 0 w 605028"/>
              <a:gd name="connsiteY86" fmla="*/ 83315 h 569181"/>
              <a:gd name="connsiteX87" fmla="*/ 10468 w 605028"/>
              <a:gd name="connsiteY87" fmla="*/ 72865 h 569181"/>
              <a:gd name="connsiteX88" fmla="*/ 83462 w 605028"/>
              <a:gd name="connsiteY88" fmla="*/ 72865 h 569181"/>
              <a:gd name="connsiteX89" fmla="*/ 291974 w 605028"/>
              <a:gd name="connsiteY89" fmla="*/ 72865 h 569181"/>
              <a:gd name="connsiteX90" fmla="*/ 291974 w 605028"/>
              <a:gd name="connsiteY90" fmla="*/ 10450 h 569181"/>
              <a:gd name="connsiteX91" fmla="*/ 302586 w 605028"/>
              <a:gd name="connsiteY91" fmla="*/ 0 h 56918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05028" h="569181">
                <a:moveTo>
                  <a:pt x="407966" y="148964"/>
                </a:moveTo>
                <a:lnTo>
                  <a:pt x="449124" y="148964"/>
                </a:lnTo>
                <a:cubicBezTo>
                  <a:pt x="449555" y="148964"/>
                  <a:pt x="449841" y="148964"/>
                  <a:pt x="450128" y="148964"/>
                </a:cubicBezTo>
                <a:cubicBezTo>
                  <a:pt x="450272" y="148964"/>
                  <a:pt x="450415" y="148964"/>
                  <a:pt x="450702" y="149107"/>
                </a:cubicBezTo>
                <a:cubicBezTo>
                  <a:pt x="450845" y="149107"/>
                  <a:pt x="450989" y="149107"/>
                  <a:pt x="451132" y="149107"/>
                </a:cubicBezTo>
                <a:cubicBezTo>
                  <a:pt x="451419" y="149107"/>
                  <a:pt x="451562" y="149251"/>
                  <a:pt x="451706" y="149251"/>
                </a:cubicBezTo>
                <a:cubicBezTo>
                  <a:pt x="451849" y="149251"/>
                  <a:pt x="451992" y="149394"/>
                  <a:pt x="452136" y="149394"/>
                </a:cubicBezTo>
                <a:cubicBezTo>
                  <a:pt x="452423" y="149394"/>
                  <a:pt x="452566" y="149537"/>
                  <a:pt x="452710" y="149537"/>
                </a:cubicBezTo>
                <a:cubicBezTo>
                  <a:pt x="452853" y="149537"/>
                  <a:pt x="452996" y="149680"/>
                  <a:pt x="453140" y="149680"/>
                </a:cubicBezTo>
                <a:cubicBezTo>
                  <a:pt x="453283" y="149823"/>
                  <a:pt x="453427" y="149823"/>
                  <a:pt x="453570" y="149967"/>
                </a:cubicBezTo>
                <a:cubicBezTo>
                  <a:pt x="453713" y="149967"/>
                  <a:pt x="454000" y="150110"/>
                  <a:pt x="454144" y="150110"/>
                </a:cubicBezTo>
                <a:cubicBezTo>
                  <a:pt x="454287" y="150253"/>
                  <a:pt x="454430" y="150396"/>
                  <a:pt x="454574" y="150396"/>
                </a:cubicBezTo>
                <a:cubicBezTo>
                  <a:pt x="454717" y="150539"/>
                  <a:pt x="454861" y="150539"/>
                  <a:pt x="455004" y="150682"/>
                </a:cubicBezTo>
                <a:cubicBezTo>
                  <a:pt x="455148" y="150826"/>
                  <a:pt x="455291" y="150969"/>
                  <a:pt x="455434" y="150969"/>
                </a:cubicBezTo>
                <a:cubicBezTo>
                  <a:pt x="455578" y="151112"/>
                  <a:pt x="455721" y="151255"/>
                  <a:pt x="455865" y="151255"/>
                </a:cubicBezTo>
                <a:cubicBezTo>
                  <a:pt x="456008" y="151542"/>
                  <a:pt x="456295" y="151685"/>
                  <a:pt x="456582" y="151971"/>
                </a:cubicBezTo>
                <a:cubicBezTo>
                  <a:pt x="456868" y="152258"/>
                  <a:pt x="457012" y="152544"/>
                  <a:pt x="457299" y="152830"/>
                </a:cubicBezTo>
                <a:cubicBezTo>
                  <a:pt x="457299" y="152830"/>
                  <a:pt x="457442" y="152973"/>
                  <a:pt x="457585" y="153117"/>
                </a:cubicBezTo>
                <a:cubicBezTo>
                  <a:pt x="457585" y="153260"/>
                  <a:pt x="457729" y="153403"/>
                  <a:pt x="457872" y="153546"/>
                </a:cubicBezTo>
                <a:cubicBezTo>
                  <a:pt x="458016" y="153689"/>
                  <a:pt x="458016" y="153833"/>
                  <a:pt x="458159" y="153976"/>
                </a:cubicBezTo>
                <a:cubicBezTo>
                  <a:pt x="458303" y="154262"/>
                  <a:pt x="458303" y="154262"/>
                  <a:pt x="458446" y="154549"/>
                </a:cubicBezTo>
                <a:cubicBezTo>
                  <a:pt x="458446" y="154692"/>
                  <a:pt x="458589" y="154835"/>
                  <a:pt x="458589" y="154978"/>
                </a:cubicBezTo>
                <a:cubicBezTo>
                  <a:pt x="458733" y="155121"/>
                  <a:pt x="458733" y="155264"/>
                  <a:pt x="458876" y="155408"/>
                </a:cubicBezTo>
                <a:cubicBezTo>
                  <a:pt x="458876" y="155551"/>
                  <a:pt x="459020" y="155694"/>
                  <a:pt x="459020" y="155837"/>
                </a:cubicBezTo>
                <a:cubicBezTo>
                  <a:pt x="459020" y="155980"/>
                  <a:pt x="459163" y="156267"/>
                  <a:pt x="459163" y="156410"/>
                </a:cubicBezTo>
                <a:cubicBezTo>
                  <a:pt x="459306" y="156553"/>
                  <a:pt x="459306" y="156696"/>
                  <a:pt x="459306" y="156840"/>
                </a:cubicBezTo>
                <a:cubicBezTo>
                  <a:pt x="459306" y="156983"/>
                  <a:pt x="459450" y="157269"/>
                  <a:pt x="459450" y="157412"/>
                </a:cubicBezTo>
                <a:cubicBezTo>
                  <a:pt x="459450" y="157555"/>
                  <a:pt x="459450" y="157699"/>
                  <a:pt x="459593" y="157985"/>
                </a:cubicBezTo>
                <a:cubicBezTo>
                  <a:pt x="459593" y="158128"/>
                  <a:pt x="459593" y="158271"/>
                  <a:pt x="459593" y="158415"/>
                </a:cubicBezTo>
                <a:cubicBezTo>
                  <a:pt x="459593" y="158701"/>
                  <a:pt x="459593" y="159130"/>
                  <a:pt x="459593" y="159417"/>
                </a:cubicBezTo>
                <a:lnTo>
                  <a:pt x="459593" y="200511"/>
                </a:lnTo>
                <a:cubicBezTo>
                  <a:pt x="459593" y="206239"/>
                  <a:pt x="455004" y="210964"/>
                  <a:pt x="449124" y="210964"/>
                </a:cubicBezTo>
                <a:cubicBezTo>
                  <a:pt x="443244" y="210964"/>
                  <a:pt x="438655" y="206239"/>
                  <a:pt x="438655" y="200511"/>
                </a:cubicBezTo>
                <a:lnTo>
                  <a:pt x="438655" y="184761"/>
                </a:lnTo>
                <a:lnTo>
                  <a:pt x="339272" y="283989"/>
                </a:lnTo>
                <a:cubicBezTo>
                  <a:pt x="337264" y="285994"/>
                  <a:pt x="334539" y="286996"/>
                  <a:pt x="331815" y="286996"/>
                </a:cubicBezTo>
                <a:cubicBezTo>
                  <a:pt x="329090" y="286996"/>
                  <a:pt x="326508" y="285994"/>
                  <a:pt x="324357" y="283989"/>
                </a:cubicBezTo>
                <a:lnTo>
                  <a:pt x="273160" y="232872"/>
                </a:lnTo>
                <a:lnTo>
                  <a:pt x="163307" y="342552"/>
                </a:lnTo>
                <a:cubicBezTo>
                  <a:pt x="161300" y="344557"/>
                  <a:pt x="158575" y="345559"/>
                  <a:pt x="155850" y="345559"/>
                </a:cubicBezTo>
                <a:cubicBezTo>
                  <a:pt x="153125" y="345559"/>
                  <a:pt x="150544" y="344557"/>
                  <a:pt x="148393" y="342552"/>
                </a:cubicBezTo>
                <a:cubicBezTo>
                  <a:pt x="144377" y="338400"/>
                  <a:pt x="144377" y="331813"/>
                  <a:pt x="148393" y="327661"/>
                </a:cubicBezTo>
                <a:lnTo>
                  <a:pt x="265702" y="210534"/>
                </a:lnTo>
                <a:cubicBezTo>
                  <a:pt x="267567" y="208816"/>
                  <a:pt x="269861" y="207814"/>
                  <a:pt x="272156" y="207528"/>
                </a:cubicBezTo>
                <a:cubicBezTo>
                  <a:pt x="272443" y="207528"/>
                  <a:pt x="272873" y="207528"/>
                  <a:pt x="273160" y="207528"/>
                </a:cubicBezTo>
                <a:cubicBezTo>
                  <a:pt x="273447" y="207528"/>
                  <a:pt x="273877" y="207528"/>
                  <a:pt x="274164" y="207528"/>
                </a:cubicBezTo>
                <a:cubicBezTo>
                  <a:pt x="276602" y="207814"/>
                  <a:pt x="278753" y="208816"/>
                  <a:pt x="280617" y="210534"/>
                </a:cubicBezTo>
                <a:lnTo>
                  <a:pt x="331815" y="261652"/>
                </a:lnTo>
                <a:lnTo>
                  <a:pt x="423741" y="169869"/>
                </a:lnTo>
                <a:lnTo>
                  <a:pt x="407966" y="169869"/>
                </a:lnTo>
                <a:cubicBezTo>
                  <a:pt x="402229" y="169869"/>
                  <a:pt x="397497" y="165288"/>
                  <a:pt x="397497" y="159417"/>
                </a:cubicBezTo>
                <a:cubicBezTo>
                  <a:pt x="397497" y="153689"/>
                  <a:pt x="402229" y="148964"/>
                  <a:pt x="407966" y="148964"/>
                </a:cubicBezTo>
                <a:close/>
                <a:moveTo>
                  <a:pt x="94074" y="93909"/>
                </a:moveTo>
                <a:lnTo>
                  <a:pt x="94074" y="400689"/>
                </a:lnTo>
                <a:lnTo>
                  <a:pt x="510954" y="400689"/>
                </a:lnTo>
                <a:lnTo>
                  <a:pt x="510954" y="93909"/>
                </a:lnTo>
                <a:lnTo>
                  <a:pt x="302586" y="93909"/>
                </a:lnTo>
                <a:close/>
                <a:moveTo>
                  <a:pt x="302586" y="0"/>
                </a:moveTo>
                <a:cubicBezTo>
                  <a:pt x="308322" y="0"/>
                  <a:pt x="313055" y="4581"/>
                  <a:pt x="313055" y="10450"/>
                </a:cubicBezTo>
                <a:lnTo>
                  <a:pt x="313055" y="72865"/>
                </a:lnTo>
                <a:lnTo>
                  <a:pt x="521566" y="72865"/>
                </a:lnTo>
                <a:lnTo>
                  <a:pt x="594560" y="72865"/>
                </a:lnTo>
                <a:cubicBezTo>
                  <a:pt x="600296" y="72865"/>
                  <a:pt x="605028" y="77589"/>
                  <a:pt x="605028" y="83315"/>
                </a:cubicBezTo>
                <a:cubicBezTo>
                  <a:pt x="605028" y="89185"/>
                  <a:pt x="600296" y="93909"/>
                  <a:pt x="594560" y="93909"/>
                </a:cubicBezTo>
                <a:lnTo>
                  <a:pt x="532035" y="93909"/>
                </a:lnTo>
                <a:lnTo>
                  <a:pt x="532035" y="411282"/>
                </a:lnTo>
                <a:cubicBezTo>
                  <a:pt x="532035" y="417008"/>
                  <a:pt x="527302" y="421732"/>
                  <a:pt x="521566" y="421732"/>
                </a:cubicBezTo>
                <a:lnTo>
                  <a:pt x="327969" y="421732"/>
                </a:lnTo>
                <a:lnTo>
                  <a:pt x="457607" y="551144"/>
                </a:lnTo>
                <a:cubicBezTo>
                  <a:pt x="461623" y="555295"/>
                  <a:pt x="461623" y="561880"/>
                  <a:pt x="457607" y="566032"/>
                </a:cubicBezTo>
                <a:cubicBezTo>
                  <a:pt x="455456" y="568036"/>
                  <a:pt x="452875" y="569181"/>
                  <a:pt x="450150" y="569181"/>
                </a:cubicBezTo>
                <a:cubicBezTo>
                  <a:pt x="447426" y="569181"/>
                  <a:pt x="444701" y="568036"/>
                  <a:pt x="442693" y="566032"/>
                </a:cubicBezTo>
                <a:lnTo>
                  <a:pt x="313055" y="436620"/>
                </a:lnTo>
                <a:lnTo>
                  <a:pt x="313055" y="557013"/>
                </a:lnTo>
                <a:cubicBezTo>
                  <a:pt x="313055" y="562882"/>
                  <a:pt x="308322" y="567463"/>
                  <a:pt x="302586" y="567463"/>
                </a:cubicBezTo>
                <a:cubicBezTo>
                  <a:pt x="296706" y="567463"/>
                  <a:pt x="291974" y="562882"/>
                  <a:pt x="291974" y="557013"/>
                </a:cubicBezTo>
                <a:lnTo>
                  <a:pt x="291974" y="436620"/>
                </a:lnTo>
                <a:lnTo>
                  <a:pt x="163913" y="564600"/>
                </a:lnTo>
                <a:cubicBezTo>
                  <a:pt x="161762" y="566604"/>
                  <a:pt x="159180" y="567607"/>
                  <a:pt x="156456" y="567607"/>
                </a:cubicBezTo>
                <a:cubicBezTo>
                  <a:pt x="153731" y="567607"/>
                  <a:pt x="151006" y="566604"/>
                  <a:pt x="148999" y="564600"/>
                </a:cubicBezTo>
                <a:cubicBezTo>
                  <a:pt x="144840" y="560449"/>
                  <a:pt x="144840" y="553721"/>
                  <a:pt x="148999" y="549712"/>
                </a:cubicBezTo>
                <a:lnTo>
                  <a:pt x="277203" y="421732"/>
                </a:lnTo>
                <a:lnTo>
                  <a:pt x="83462" y="421732"/>
                </a:lnTo>
                <a:cubicBezTo>
                  <a:pt x="77726" y="421732"/>
                  <a:pt x="72993" y="417008"/>
                  <a:pt x="72993" y="411282"/>
                </a:cubicBezTo>
                <a:lnTo>
                  <a:pt x="72993" y="93909"/>
                </a:lnTo>
                <a:lnTo>
                  <a:pt x="10468" y="93909"/>
                </a:lnTo>
                <a:cubicBezTo>
                  <a:pt x="4732" y="93909"/>
                  <a:pt x="0" y="89185"/>
                  <a:pt x="0" y="83315"/>
                </a:cubicBezTo>
                <a:cubicBezTo>
                  <a:pt x="0" y="77589"/>
                  <a:pt x="4732" y="72865"/>
                  <a:pt x="10468" y="72865"/>
                </a:cubicBezTo>
                <a:lnTo>
                  <a:pt x="83462" y="72865"/>
                </a:lnTo>
                <a:lnTo>
                  <a:pt x="291974" y="72865"/>
                </a:lnTo>
                <a:lnTo>
                  <a:pt x="291974" y="10450"/>
                </a:lnTo>
                <a:cubicBezTo>
                  <a:pt x="291974" y="4581"/>
                  <a:pt x="296706" y="0"/>
                  <a:pt x="302586" y="0"/>
                </a:cubicBezTo>
                <a:close/>
              </a:path>
            </a:pathLst>
          </a:custGeom>
          <a:solidFill>
            <a:schemeClr val="accent1"/>
          </a:solidFill>
          <a:ln>
            <a:solidFill>
              <a:srgbClr val="02967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Tree>
  </p:cSld>
  <p:clrMapOvr>
    <a:masterClrMapping/>
  </p:clrMapOvr>
  <mc:AlternateContent>
    <mc:Choice xmlns:p14="http://schemas.microsoft.com/office/powerpoint/2010/main" Requires="p14">
      <p:transition advTm="3000" p14:dur="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nodeType="afterGroup">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4" grpId="0" animBg="1"/>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52738" y="2223933"/>
            <a:ext cx="447475" cy="492699"/>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4" name="矩形 3"/>
          <p:cNvSpPr/>
          <p:nvPr/>
        </p:nvSpPr>
        <p:spPr>
          <a:xfrm>
            <a:off x="3694260" y="2226315"/>
            <a:ext cx="7016771" cy="4926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32" tIns="0" rIns="134932"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71141" y="1651500"/>
            <a:ext cx="6981068" cy="5807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52208" y="1647931"/>
            <a:ext cx="640268" cy="58433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38917" name="矩形 11"/>
          <p:cNvSpPr/>
          <p:nvPr/>
        </p:nvSpPr>
        <p:spPr>
          <a:xfrm>
            <a:off x="2961166" y="2954649"/>
            <a:ext cx="6268204" cy="1268639"/>
          </a:xfrm>
          <a:prstGeom prst="rect">
            <a:avLst/>
          </a:prstGeom>
          <a:noFill/>
          <a:ln w="25400">
            <a:noFill/>
          </a:ln>
        </p:spPr>
        <p:txBody>
          <a:bodyPr lIns="91392" tIns="45694" rIns="91392" bIns="45694"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custDataLst>
              <p:tags r:id="rId8"/>
            </p:custDataLst>
          </p:nvPr>
        </p:nvPicPr>
        <p:blipFill>
          <a:blip r:embed="rId7"/>
          <a:stretch>
            <a:fillRect/>
          </a:stretch>
        </p:blipFill>
        <p:spPr>
          <a:xfrm>
            <a:off x="4667756" y="131755"/>
            <a:ext cx="2856217" cy="1428109"/>
          </a:xfrm>
          <a:prstGeom prst="rect">
            <a:avLst/>
          </a:prstGeom>
          <a:noFill/>
          <a:ln w="9525">
            <a:noFill/>
          </a:ln>
        </p:spPr>
      </p:pic>
      <p:pic>
        <p:nvPicPr>
          <p:cNvPr id="2" name="图片 1" descr="wxewm"/>
          <p:cNvPicPr>
            <a:picLocks noChangeAspect="1"/>
          </p:cNvPicPr>
          <p:nvPr>
            <p:custDataLst>
              <p:tags r:id="rId10"/>
            </p:custDataLst>
          </p:nvPr>
        </p:nvPicPr>
        <p:blipFill>
          <a:blip r:embed="rId9"/>
          <a:stretch>
            <a:fillRect/>
          </a:stretch>
        </p:blipFill>
        <p:spPr>
          <a:xfrm>
            <a:off x="4810125" y="3878580"/>
            <a:ext cx="2572385" cy="2572385"/>
          </a:xfrm>
          <a:prstGeom prst="rect">
            <a:avLst/>
          </a:prstGeom>
        </p:spPr>
      </p:pic>
      <p:sp>
        <p:nvSpPr>
          <p:cNvPr id="5" name="文本框 4"/>
          <p:cNvSpPr txBox="1"/>
          <p:nvPr/>
        </p:nvSpPr>
        <p:spPr>
          <a:xfrm>
            <a:off x="3540125" y="6450965"/>
            <a:ext cx="5113020" cy="254000"/>
          </a:xfrm>
          <a:prstGeom prst="rect">
            <a:avLst/>
          </a:prstGeom>
          <a:noFill/>
        </p:spPr>
        <p:txBody>
          <a:bodyPr wrap="square" rtlCol="0">
            <a:spAutoFit/>
          </a:bodyPr>
          <a:lstStyle/>
          <a:p>
            <a:r>
              <a:rPr lang="zh-CN" altLang="en-US" sz="1055" b="1">
                <a:solidFill>
                  <a:srgbClr val="4A452A"/>
                </a:solidFill>
                <a:latin typeface="微软雅黑" panose="020b0503020204020204" pitchFamily="34" charset="-122"/>
                <a:ea typeface="微软雅黑" panose="020b0503020204020204" pitchFamily="34" charset="-122"/>
              </a:rPr>
              <a:t>扫描关注公众号“PPT汇”收藏网站防止遗忘</a:t>
            </a:r>
            <a:r>
              <a:rPr lang="en-US" altLang="zh-CN" sz="1055" b="1">
                <a:solidFill>
                  <a:srgbClr val="4A452A"/>
                </a:solidFill>
                <a:latin typeface="微软雅黑" panose="020b0503020204020204" pitchFamily="34" charset="-122"/>
                <a:ea typeface="微软雅黑" panose="020b0503020204020204" pitchFamily="34" charset="-122"/>
              </a:rPr>
              <a:t>/</a:t>
            </a:r>
            <a:r>
              <a:rPr lang="zh-CN" altLang="en-US" sz="1055" b="1">
                <a:solidFill>
                  <a:srgbClr val="4A452A"/>
                </a:solidFill>
                <a:latin typeface="微软雅黑" panose="020b0503020204020204" pitchFamily="34" charset="-122"/>
                <a:ea typeface="微软雅黑" panose="020b0503020204020204" pitchFamily="34" charset="-122"/>
              </a:rPr>
              <a:t>免费获取更多精选PPT模板下载资源</a:t>
            </a:r>
            <a:endParaRPr lang="zh-CN" altLang="en-US" sz="1055" b="1">
              <a:solidFill>
                <a:srgbClr val="4A452A"/>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sh dir="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a:ea typeface="微软雅黑"/>
                <a:cs typeface="微软雅黑" panose="020b0503020204020204" charset="-122"/>
              </a:rPr>
              <a:t>PPT模板下载：</a:t>
            </a:r>
            <a:r>
              <a:rPr lang="en-US" altLang="zh-CN" sz="1200">
                <a:latin typeface="微软雅黑"/>
                <a:ea typeface="微软雅黑"/>
                <a:cs typeface="微软雅黑" panose="020b0503020204020204" charset="-122"/>
                <a:hlinkClick r:id="rId4"/>
              </a:rPr>
              <a:t>www.ppthui.com/muban/</a:t>
            </a:r>
            <a:r>
              <a:rPr lang="en-US" altLang="zh-CN" sz="1200" b="1">
                <a:solidFill>
                  <a:srgbClr val="FFC000"/>
                </a:solidFill>
                <a:latin typeface="微软雅黑"/>
                <a:ea typeface="微软雅黑"/>
                <a:cs typeface="微软雅黑" panose="020b0503020204020204" charset="-122"/>
              </a:rPr>
              <a:t>            </a:t>
            </a:r>
            <a:r>
              <a:rPr lang="en-US" altLang="zh-CN" sz="1200" b="1">
                <a:latin typeface="微软雅黑"/>
                <a:ea typeface="微软雅黑"/>
                <a:cs typeface="微软雅黑" panose="020b0503020204020204" charset="-122"/>
              </a:rPr>
              <a:t>行业PPT模板：</a:t>
            </a:r>
            <a:r>
              <a:rPr lang="en-US" altLang="zh-CN" sz="1200">
                <a:latin typeface="微软雅黑"/>
                <a:ea typeface="微软雅黑"/>
                <a:cs typeface="微软雅黑" panose="020b0503020204020204" charset="-122"/>
                <a:hlinkClick r:id="rId5"/>
              </a:rPr>
              <a:t>www.ppthui.com/hangye/</a:t>
            </a:r>
            <a:endParaRPr lang="en-US" altLang="zh-CN" sz="1200" b="1">
              <a:solidFill>
                <a:srgbClr val="4A452A"/>
              </a:solidFill>
              <a:latin typeface="微软雅黑"/>
              <a:ea typeface="微软雅黑"/>
              <a:cs typeface="微软雅黑" panose="020b0503020204020204" charset="-122"/>
            </a:endParaRPr>
          </a:p>
          <a:p>
            <a:pPr algn="l" eaLnBrk="0" hangingPunct="0">
              <a:lnSpc>
                <a:spcPts val="2400"/>
              </a:lnSpc>
            </a:pPr>
            <a:r>
              <a:rPr lang="en-US" altLang="zh-CN" sz="1200" b="1">
                <a:latin typeface="微软雅黑"/>
                <a:ea typeface="微软雅黑"/>
                <a:cs typeface="微软雅黑" panose="020b0503020204020204" charset="-122"/>
              </a:rPr>
              <a:t>工作PPT模板：</a:t>
            </a:r>
            <a:r>
              <a:rPr lang="en-US" altLang="zh-CN" sz="1200">
                <a:latin typeface="微软雅黑"/>
                <a:ea typeface="微软雅黑"/>
                <a:cs typeface="微软雅黑" panose="020b0503020204020204" charset="-122"/>
                <a:hlinkClick r:id="rId6"/>
              </a:rPr>
              <a:t>www.ppthui.com/gongzuo/</a:t>
            </a:r>
            <a:r>
              <a:rPr lang="en-US" altLang="zh-CN" sz="1200" b="1">
                <a:solidFill>
                  <a:srgbClr val="4A452A"/>
                </a:solidFill>
                <a:latin typeface="微软雅黑"/>
                <a:ea typeface="微软雅黑"/>
                <a:cs typeface="微软雅黑" panose="020b0503020204020204" charset="-122"/>
              </a:rPr>
              <a:t>         </a:t>
            </a:r>
            <a:r>
              <a:rPr lang="en-US" altLang="zh-CN" sz="1200" b="1">
                <a:latin typeface="微软雅黑"/>
                <a:ea typeface="微软雅黑"/>
                <a:cs typeface="微软雅黑" panose="020b0503020204020204" charset="-122"/>
              </a:rPr>
              <a:t>节日PPT模板：</a:t>
            </a:r>
            <a:r>
              <a:rPr lang="en-US" altLang="zh-CN" sz="1200">
                <a:latin typeface="微软雅黑"/>
                <a:ea typeface="微软雅黑"/>
                <a:cs typeface="微软雅黑" panose="020b0503020204020204" charset="-122"/>
                <a:hlinkClick r:id="rId7"/>
              </a:rPr>
              <a:t>www.ppthui.com/jieri/</a:t>
            </a:r>
            <a:endParaRPr lang="en-US" altLang="zh-CN" sz="1200" b="1">
              <a:solidFill>
                <a:srgbClr val="4A452A"/>
              </a:solidFill>
              <a:latin typeface="微软雅黑"/>
              <a:ea typeface="微软雅黑"/>
              <a:cs typeface="微软雅黑" panose="020b0503020204020204" charset="-122"/>
              <a:hlinkClick r:id="rId7"/>
            </a:endParaRPr>
          </a:p>
          <a:p>
            <a:pPr algn="l" eaLnBrk="0" hangingPunct="0">
              <a:lnSpc>
                <a:spcPts val="2400"/>
              </a:lnSpc>
            </a:pPr>
            <a:r>
              <a:rPr lang="en-US" altLang="zh-CN" sz="1200" b="1">
                <a:latin typeface="微软雅黑"/>
                <a:ea typeface="微软雅黑"/>
                <a:cs typeface="微软雅黑" panose="020b0503020204020204" charset="-122"/>
              </a:rPr>
              <a:t>党政军事PPT：</a:t>
            </a:r>
            <a:r>
              <a:rPr lang="en-US" altLang="zh-CN" sz="1200">
                <a:latin typeface="微软雅黑"/>
                <a:ea typeface="微软雅黑"/>
                <a:cs typeface="微软雅黑" panose="020b0503020204020204" charset="-122"/>
                <a:hlinkClick r:id="rId8"/>
              </a:rPr>
              <a:t>www.ppthui.com/dangzheng/</a:t>
            </a:r>
            <a:r>
              <a:rPr lang="en-US" altLang="zh-CN" sz="1200">
                <a:solidFill>
                  <a:srgbClr val="4A452A"/>
                </a:solidFill>
                <a:latin typeface="微软雅黑"/>
                <a:ea typeface="微软雅黑"/>
                <a:cs typeface="微软雅黑" panose="020b0503020204020204" charset="-122"/>
              </a:rPr>
              <a:t> </a:t>
            </a:r>
            <a:r>
              <a:rPr lang="en-US" altLang="zh-CN" sz="1200" b="1">
                <a:solidFill>
                  <a:srgbClr val="4A452A"/>
                </a:solidFill>
                <a:latin typeface="微软雅黑"/>
                <a:ea typeface="微软雅黑"/>
                <a:cs typeface="微软雅黑" panose="020b0503020204020204" charset="-122"/>
              </a:rPr>
              <a:t>    </a:t>
            </a:r>
            <a:r>
              <a:rPr lang="en-US" altLang="zh-CN" sz="1200" b="1">
                <a:latin typeface="微软雅黑"/>
                <a:ea typeface="微软雅黑"/>
                <a:cs typeface="微软雅黑" panose="020b0503020204020204" charset="-122"/>
              </a:rPr>
              <a:t>教育说课课件：</a:t>
            </a:r>
            <a:r>
              <a:rPr lang="en-US" altLang="zh-CN" sz="1200">
                <a:latin typeface="微软雅黑"/>
                <a:ea typeface="微软雅黑"/>
                <a:cs typeface="微软雅黑" panose="020b0503020204020204" charset="-122"/>
                <a:hlinkClick r:id="rId9"/>
              </a:rPr>
              <a:t>www.ppthui.com/jiaoyu/</a:t>
            </a:r>
            <a:endParaRPr lang="en-US" altLang="zh-CN" sz="1200">
              <a:latin typeface="微软雅黑"/>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a:ea typeface="微软雅黑"/>
                <a:cs typeface="微软雅黑" panose="020b0503020204020204" charset="-122"/>
              </a:rPr>
              <a:t>PPT</a:t>
            </a:r>
            <a:r>
              <a:rPr lang="zh-CN" altLang="en-US" sz="1200" b="1">
                <a:latin typeface="微软雅黑"/>
                <a:ea typeface="微软雅黑"/>
                <a:cs typeface="微软雅黑" panose="020b0503020204020204" charset="-122"/>
              </a:rPr>
              <a:t>模板：</a:t>
            </a:r>
            <a:r>
              <a:rPr lang="zh-CN" altLang="en-US" sz="1200">
                <a:latin typeface="微软雅黑"/>
                <a:ea typeface="微软雅黑"/>
                <a:cs typeface="微软雅黑" panose="020b0503020204020204" charset="-122"/>
                <a:hlinkClick r:id="rId11" action="ppaction://hlinkfile"/>
              </a:rPr>
              <a:t>简洁模板</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2" action="ppaction://hlinkfile"/>
              </a:rPr>
              <a:t>商务模板</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3" action="ppaction://hlinkfile"/>
              </a:rPr>
              <a:t>自然风景</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4" action="ppaction://hlinkfile"/>
              </a:rPr>
              <a:t>时尚模板</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5" action="ppaction://hlinkfile"/>
              </a:rPr>
              <a:t>古典模板</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6" action="ppaction://hlinkfile"/>
              </a:rPr>
              <a:t>浪漫爱情</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7" action="ppaction://hlinkfile"/>
              </a:rPr>
              <a:t>卡通动漫</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8" action="ppaction://hlinkfile"/>
              </a:rPr>
              <a:t>艺术设计</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9" action="ppaction://hlinkfile"/>
              </a:rPr>
              <a:t>主题班会</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0" action="ppaction://hlinkfile"/>
              </a:rPr>
              <a:t>背景图片</a:t>
            </a:r>
            <a:endParaRPr lang="zh-CN" altLang="en-US" sz="1200">
              <a:latin typeface="微软雅黑"/>
              <a:ea typeface="微软雅黑"/>
              <a:cs typeface="微软雅黑" panose="020b0503020204020204" charset="-122"/>
            </a:endParaRPr>
          </a:p>
          <a:p>
            <a:endParaRPr lang="zh-CN" altLang="en-US" sz="1200">
              <a:latin typeface="微软雅黑"/>
              <a:ea typeface="微软雅黑"/>
              <a:cs typeface="微软雅黑" panose="020b0503020204020204" charset="-122"/>
            </a:endParaRPr>
          </a:p>
          <a:p>
            <a:r>
              <a:rPr lang="zh-CN" altLang="en-US" sz="1200" b="1">
                <a:latin typeface="微软雅黑"/>
                <a:ea typeface="微软雅黑"/>
                <a:cs typeface="微软雅黑" panose="020b0503020204020204" charset="-122"/>
              </a:rPr>
              <a:t>行业</a:t>
            </a:r>
            <a:r>
              <a:rPr lang="en-US" altLang="zh-CN" sz="1200" b="1">
                <a:latin typeface="微软雅黑"/>
                <a:ea typeface="微软雅黑"/>
                <a:cs typeface="微软雅黑" panose="020b0503020204020204" charset="-122"/>
              </a:rPr>
              <a:t>PPT</a:t>
            </a:r>
            <a:r>
              <a:rPr lang="zh-CN" altLang="en-US" sz="1200" b="1">
                <a:latin typeface="微软雅黑"/>
                <a:ea typeface="微软雅黑"/>
                <a:cs typeface="微软雅黑" panose="020b0503020204020204" charset="-122"/>
              </a:rPr>
              <a:t>：</a:t>
            </a:r>
            <a:r>
              <a:rPr lang="zh-CN" altLang="en-US" sz="1200">
                <a:latin typeface="微软雅黑"/>
                <a:ea typeface="微软雅黑"/>
                <a:cs typeface="微软雅黑" panose="020b0503020204020204" charset="-122"/>
                <a:hlinkClick r:id="rId21" action="ppaction://hlinkfile"/>
              </a:rPr>
              <a:t>党政军事</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2" action="ppaction://hlinkfile"/>
              </a:rPr>
              <a:t>科技模板</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3" action="ppaction://hlinkfile"/>
              </a:rPr>
              <a:t>工业机械</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4" action="ppaction://hlinkfile"/>
              </a:rPr>
              <a:t>医学医疗</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5" action="ppaction://hlinkfile"/>
              </a:rPr>
              <a:t>旅游旅行</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6" action="ppaction://hlinkfile"/>
              </a:rPr>
              <a:t>金融理财</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7" action="ppaction://hlinkfile"/>
              </a:rPr>
              <a:t>餐饮美食</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8" action="ppaction://hlinkfile"/>
              </a:rPr>
              <a:t>教育培训</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9" action="ppaction://hlinkfile"/>
              </a:rPr>
              <a:t>教学说课</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0" action="ppaction://hlinkfile"/>
              </a:rPr>
              <a:t>营销销售</a:t>
            </a:r>
            <a:endParaRPr lang="zh-CN" altLang="en-US" sz="1200">
              <a:latin typeface="微软雅黑"/>
              <a:ea typeface="微软雅黑"/>
              <a:cs typeface="微软雅黑" panose="020b0503020204020204" charset="-122"/>
            </a:endParaRPr>
          </a:p>
          <a:p>
            <a:endParaRPr lang="zh-CN" altLang="en-US" sz="1200">
              <a:latin typeface="微软雅黑"/>
              <a:ea typeface="微软雅黑"/>
              <a:cs typeface="微软雅黑" panose="020b0503020204020204" charset="-122"/>
            </a:endParaRPr>
          </a:p>
          <a:p>
            <a:r>
              <a:rPr lang="zh-CN" altLang="en-US" sz="1200" b="1">
                <a:latin typeface="微软雅黑"/>
                <a:ea typeface="微软雅黑"/>
                <a:cs typeface="微软雅黑" panose="020b0503020204020204" charset="-122"/>
              </a:rPr>
              <a:t>工作</a:t>
            </a:r>
            <a:r>
              <a:rPr lang="en-US" altLang="zh-CN" sz="1200" b="1">
                <a:latin typeface="微软雅黑"/>
                <a:ea typeface="微软雅黑"/>
                <a:cs typeface="微软雅黑" panose="020b0503020204020204" charset="-122"/>
              </a:rPr>
              <a:t>PPT</a:t>
            </a:r>
            <a:r>
              <a:rPr lang="zh-CN" altLang="en-US" sz="1200" b="1">
                <a:latin typeface="微软雅黑"/>
                <a:ea typeface="微软雅黑"/>
                <a:cs typeface="微软雅黑" panose="020b0503020204020204" charset="-122"/>
              </a:rPr>
              <a:t>：</a:t>
            </a:r>
            <a:r>
              <a:rPr lang="zh-CN" altLang="en-US" sz="1200">
                <a:latin typeface="微软雅黑"/>
                <a:ea typeface="微软雅黑"/>
                <a:cs typeface="微软雅黑" panose="020b0503020204020204" charset="-122"/>
                <a:hlinkClick r:id="rId31" action="ppaction://hlinkfile"/>
              </a:rPr>
              <a:t>工作汇报</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2" action="ppaction://hlinkfile"/>
              </a:rPr>
              <a:t>毕业答辩</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3" action="ppaction://hlinkfile"/>
              </a:rPr>
              <a:t>工作培训</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4" action="ppaction://hlinkfile"/>
              </a:rPr>
              <a:t>述职报告</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5" action="ppaction://hlinkfile"/>
              </a:rPr>
              <a:t>分析报告</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6" action="ppaction://hlinkfile"/>
              </a:rPr>
              <a:t>个人简历</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7" action="ppaction://hlinkfile"/>
              </a:rPr>
              <a:t>公司简介</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6" action="ppaction://hlinkfile"/>
              </a:rPr>
              <a:t>商业金融</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8" action="ppaction://hlinkfile"/>
              </a:rPr>
              <a:t>工作总结</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9" action="ppaction://hlinkfile"/>
              </a:rPr>
              <a:t>团队管理</a:t>
            </a:r>
            <a:endParaRPr lang="zh-CN" altLang="en-US" sz="1000">
              <a:latin typeface="微软雅黑"/>
              <a:ea typeface="微软雅黑"/>
              <a:cs typeface="微软雅黑" panose="020b0503020204020204" charset="-122"/>
            </a:endParaRPr>
          </a:p>
          <a:p>
            <a:endParaRPr lang="zh-CN" altLang="en-US" sz="900">
              <a:latin typeface="微软雅黑"/>
              <a:ea typeface="微软雅黑"/>
              <a:cs typeface="微软雅黑" panose="020b0503020204020204" charset="-122"/>
            </a:endParaRPr>
          </a:p>
          <a:p>
            <a:pPr algn="ctr"/>
            <a:r>
              <a:rPr lang="en-US" altLang="zh-CN" sz="1400" b="1">
                <a:solidFill>
                  <a:schemeClr val="tx1">
                    <a:lumMod val="75000"/>
                    <a:lumOff val="25000"/>
                  </a:schemeClr>
                </a:solidFill>
                <a:latin typeface="微软雅黑"/>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p:cNvSpPr txBox="1"/>
          <p:nvPr/>
        </p:nvSpPr>
        <p:spPr>
          <a:xfrm>
            <a:off x="4559302" y="4168185"/>
            <a:ext cx="5613398" cy="584584"/>
          </a:xfrm>
          <a:prstGeom prst="rect">
            <a:avLst/>
          </a:prstGeom>
          <a:noFill/>
        </p:spPr>
        <p:txBody>
          <a:bodyPr wrap="square" rtlCol="0">
            <a:spAutoFit/>
            <a:scene3d>
              <a:camera prst="orthographicFront"/>
              <a:lightRig rig="threePt" dir="t"/>
            </a:scene3d>
            <a:sp3d contourW="12700"/>
          </a:bodyPr>
          <a:lstStyle/>
          <a:p>
            <a:pPr lvl="0">
              <a:lnSpc>
                <a:spcPct val="120000"/>
              </a:lnSpc>
              <a:defRPr/>
            </a:pPr>
            <a:r>
              <a:rPr lang="en-US" altLang="zh-CN" sz="1400">
                <a:solidFill>
                  <a:prstClr val="white">
                    <a:lumMod val="50000"/>
                  </a:prstClr>
                </a:solidFill>
                <a:cs typeface="+mn-ea"/>
                <a:sym typeface="+mn-lt"/>
              </a:rPr>
              <a:t>The user can demonstrate on a projector or computer or print the it into a film to be used in a wider field</a:t>
            </a:r>
            <a:endParaRPr lang="en-US" altLang="zh-CN" sz="1400">
              <a:solidFill>
                <a:prstClr val="white">
                  <a:lumMod val="50000"/>
                </a:prstClr>
              </a:solidFill>
              <a:cs typeface="+mn-ea"/>
              <a:sym typeface="+mn-lt"/>
            </a:endParaRPr>
          </a:p>
        </p:txBody>
      </p:sp>
      <p:sp>
        <p:nvSpPr>
          <p:cNvPr id="3" name="文本框 2"/>
          <p:cNvSpPr txBox="1"/>
          <p:nvPr/>
        </p:nvSpPr>
        <p:spPr>
          <a:xfrm>
            <a:off x="4559302" y="3435420"/>
            <a:ext cx="3262432" cy="707886"/>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ct val="0"/>
              </a:spcBef>
              <a:spcAft>
                <a:spcPct val="0"/>
              </a:spcAft>
              <a:buClrTx/>
              <a:buSzTx/>
              <a:buFontTx/>
              <a:buNone/>
              <a:defRPr/>
            </a:pPr>
            <a:r>
              <a:rPr lang="zh-CN" altLang="en-US" sz="4000" b="1" noProof="0">
                <a:solidFill>
                  <a:schemeClr val="tx1">
                    <a:lumMod val="75000"/>
                    <a:lumOff val="25000"/>
                  </a:schemeClr>
                </a:solidFill>
                <a:cs typeface="+mn-ea"/>
                <a:sym typeface="+mn-lt"/>
              </a:rPr>
              <a:t>标题文字添加</a:t>
            </a:r>
            <a:endParaRPr kumimoji="0" lang="zh-CN" altLang="en-US" sz="4000" b="1" u="none" strike="noStrike" kern="1200" cap="none" spc="0" normalizeH="0" baseline="0" noProof="0">
              <a:ln>
                <a:noFill/>
              </a:ln>
              <a:solidFill>
                <a:schemeClr val="tx1">
                  <a:lumMod val="75000"/>
                  <a:lumOff val="25000"/>
                </a:schemeClr>
              </a:solidFill>
              <a:effectLst/>
              <a:uLnTx/>
              <a:uFillTx/>
              <a:cs typeface="+mn-ea"/>
              <a:sym typeface="+mn-lt"/>
            </a:endParaRPr>
          </a:p>
        </p:txBody>
      </p:sp>
      <p:sp>
        <p:nvSpPr>
          <p:cNvPr id="4" name="文本框 3"/>
          <p:cNvSpPr txBox="1"/>
          <p:nvPr/>
        </p:nvSpPr>
        <p:spPr>
          <a:xfrm>
            <a:off x="1689100" y="1898058"/>
            <a:ext cx="2235200" cy="1323439"/>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altLang="zh-CN" sz="4000" b="1" i="1">
                <a:solidFill>
                  <a:schemeClr val="bg1"/>
                </a:solidFill>
                <a:cs typeface="+mn-ea"/>
                <a:sym typeface="+mn-lt"/>
              </a:rPr>
              <a:t>PART 01</a:t>
            </a:r>
            <a:endParaRPr kumimoji="0" lang="zh-CN" altLang="en-US" sz="4000" b="1" i="1" u="none" strike="noStrike" kern="1200" cap="none" spc="0" normalizeH="0" baseline="0" noProof="0">
              <a:ln>
                <a:noFill/>
              </a:ln>
              <a:solidFill>
                <a:schemeClr val="bg1"/>
              </a:solidFill>
              <a:effectLst/>
              <a:uLnTx/>
              <a:uFillTx/>
              <a:cs typeface="+mn-ea"/>
              <a:sym typeface="+mn-lt"/>
            </a:endParaRPr>
          </a:p>
        </p:txBody>
      </p:sp>
    </p:spTree>
  </p:cSld>
  <p:clrMapOvr>
    <a:masterClrMapping/>
  </p:clrMapOvr>
  <mc:AlternateContent>
    <mc:Choice xmlns:p14="http://schemas.microsoft.com/office/powerpoint/2010/main" Requires="p14">
      <p:transition advTm="3000" p14:dur="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3" name="图片 6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731" y="2010569"/>
            <a:ext cx="5398293" cy="3598862"/>
          </a:xfrm>
          <a:prstGeom prst="rect">
            <a:avLst/>
          </a:prstGeom>
          <a:ln w="28575">
            <a:solidFill>
              <a:srgbClr val="029676"/>
            </a:solidFill>
          </a:ln>
        </p:spPr>
      </p:pic>
      <p:sp>
        <p:nvSpPr>
          <p:cNvPr id="64" name="矩形 63"/>
          <p:cNvSpPr/>
          <p:nvPr/>
        </p:nvSpPr>
        <p:spPr>
          <a:xfrm>
            <a:off x="5687121" y="3810000"/>
            <a:ext cx="5932450" cy="1587500"/>
          </a:xfrm>
          <a:prstGeom prst="rect">
            <a:avLst/>
          </a:prstGeom>
          <a:solidFill>
            <a:srgbClr val="029676">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8" name="Freeform 341"/>
          <p:cNvSpPr>
            <a:spLocks noEditPoints="1"/>
          </p:cNvSpPr>
          <p:nvPr/>
        </p:nvSpPr>
        <p:spPr bwMode="auto">
          <a:xfrm>
            <a:off x="6995436" y="4238288"/>
            <a:ext cx="341313" cy="263525"/>
          </a:xfrm>
          <a:custGeom>
            <a:gdLst>
              <a:gd name="T0" fmla="*/ 33 w 97"/>
              <a:gd name="T1" fmla="*/ 75 h 75"/>
              <a:gd name="T2" fmla="*/ 44 w 97"/>
              <a:gd name="T3" fmla="*/ 75 h 75"/>
              <a:gd name="T4" fmla="*/ 47 w 97"/>
              <a:gd name="T5" fmla="*/ 73 h 75"/>
              <a:gd name="T6" fmla="*/ 47 w 97"/>
              <a:gd name="T7" fmla="*/ 49 h 75"/>
              <a:gd name="T8" fmla="*/ 39 w 97"/>
              <a:gd name="T9" fmla="*/ 45 h 75"/>
              <a:gd name="T10" fmla="*/ 30 w 97"/>
              <a:gd name="T11" fmla="*/ 50 h 75"/>
              <a:gd name="T12" fmla="*/ 30 w 97"/>
              <a:gd name="T13" fmla="*/ 73 h 75"/>
              <a:gd name="T14" fmla="*/ 33 w 97"/>
              <a:gd name="T15" fmla="*/ 75 h 75"/>
              <a:gd name="T16" fmla="*/ 0 w 97"/>
              <a:gd name="T17" fmla="*/ 49 h 75"/>
              <a:gd name="T18" fmla="*/ 37 w 97"/>
              <a:gd name="T19" fmla="*/ 28 h 75"/>
              <a:gd name="T20" fmla="*/ 39 w 97"/>
              <a:gd name="T21" fmla="*/ 26 h 75"/>
              <a:gd name="T22" fmla="*/ 41 w 97"/>
              <a:gd name="T23" fmla="*/ 28 h 75"/>
              <a:gd name="T24" fmla="*/ 52 w 97"/>
              <a:gd name="T25" fmla="*/ 34 h 75"/>
              <a:gd name="T26" fmla="*/ 81 w 97"/>
              <a:gd name="T27" fmla="*/ 9 h 75"/>
              <a:gd name="T28" fmla="*/ 77 w 97"/>
              <a:gd name="T29" fmla="*/ 4 h 75"/>
              <a:gd name="T30" fmla="*/ 87 w 97"/>
              <a:gd name="T31" fmla="*/ 2 h 75"/>
              <a:gd name="T32" fmla="*/ 97 w 97"/>
              <a:gd name="T33" fmla="*/ 0 h 75"/>
              <a:gd name="T34" fmla="*/ 94 w 97"/>
              <a:gd name="T35" fmla="*/ 10 h 75"/>
              <a:gd name="T36" fmla="*/ 91 w 97"/>
              <a:gd name="T37" fmla="*/ 19 h 75"/>
              <a:gd name="T38" fmla="*/ 87 w 97"/>
              <a:gd name="T39" fmla="*/ 15 h 75"/>
              <a:gd name="T40" fmla="*/ 55 w 97"/>
              <a:gd name="T41" fmla="*/ 42 h 75"/>
              <a:gd name="T42" fmla="*/ 53 w 97"/>
              <a:gd name="T43" fmla="*/ 44 h 75"/>
              <a:gd name="T44" fmla="*/ 50 w 97"/>
              <a:gd name="T45" fmla="*/ 43 h 75"/>
              <a:gd name="T46" fmla="*/ 39 w 97"/>
              <a:gd name="T47" fmla="*/ 36 h 75"/>
              <a:gd name="T48" fmla="*/ 5 w 97"/>
              <a:gd name="T49" fmla="*/ 57 h 75"/>
              <a:gd name="T50" fmla="*/ 0 w 97"/>
              <a:gd name="T51" fmla="*/ 49 h 75"/>
              <a:gd name="T52" fmla="*/ 10 w 97"/>
              <a:gd name="T53" fmla="*/ 75 h 75"/>
              <a:gd name="T54" fmla="*/ 21 w 97"/>
              <a:gd name="T55" fmla="*/ 75 h 75"/>
              <a:gd name="T56" fmla="*/ 23 w 97"/>
              <a:gd name="T57" fmla="*/ 73 h 75"/>
              <a:gd name="T58" fmla="*/ 23 w 97"/>
              <a:gd name="T59" fmla="*/ 54 h 75"/>
              <a:gd name="T60" fmla="*/ 7 w 97"/>
              <a:gd name="T61" fmla="*/ 64 h 75"/>
              <a:gd name="T62" fmla="*/ 7 w 97"/>
              <a:gd name="T63" fmla="*/ 73 h 75"/>
              <a:gd name="T64" fmla="*/ 10 w 97"/>
              <a:gd name="T65" fmla="*/ 75 h 75"/>
              <a:gd name="T66" fmla="*/ 56 w 97"/>
              <a:gd name="T67" fmla="*/ 75 h 75"/>
              <a:gd name="T68" fmla="*/ 67 w 97"/>
              <a:gd name="T69" fmla="*/ 75 h 75"/>
              <a:gd name="T70" fmla="*/ 70 w 97"/>
              <a:gd name="T71" fmla="*/ 73 h 75"/>
              <a:gd name="T72" fmla="*/ 70 w 97"/>
              <a:gd name="T73" fmla="*/ 39 h 75"/>
              <a:gd name="T74" fmla="*/ 70 w 97"/>
              <a:gd name="T75" fmla="*/ 39 h 75"/>
              <a:gd name="T76" fmla="*/ 54 w 97"/>
              <a:gd name="T77" fmla="*/ 53 h 75"/>
              <a:gd name="T78" fmla="*/ 53 w 97"/>
              <a:gd name="T79" fmla="*/ 52 h 75"/>
              <a:gd name="T80" fmla="*/ 53 w 97"/>
              <a:gd name="T81" fmla="*/ 73 h 75"/>
              <a:gd name="T82" fmla="*/ 56 w 97"/>
              <a:gd name="T83" fmla="*/ 75 h 75"/>
              <a:gd name="T84" fmla="*/ 79 w 97"/>
              <a:gd name="T85" fmla="*/ 75 h 75"/>
              <a:gd name="T86" fmla="*/ 90 w 97"/>
              <a:gd name="T87" fmla="*/ 75 h 75"/>
              <a:gd name="T88" fmla="*/ 93 w 97"/>
              <a:gd name="T89" fmla="*/ 73 h 75"/>
              <a:gd name="T90" fmla="*/ 93 w 97"/>
              <a:gd name="T91" fmla="*/ 32 h 75"/>
              <a:gd name="T92" fmla="*/ 86 w 97"/>
              <a:gd name="T93" fmla="*/ 24 h 75"/>
              <a:gd name="T94" fmla="*/ 77 w 97"/>
              <a:gd name="T95" fmla="*/ 33 h 75"/>
              <a:gd name="T96" fmla="*/ 77 w 97"/>
              <a:gd name="T97" fmla="*/ 73 h 75"/>
              <a:gd name="T98" fmla="*/ 79 w 97"/>
              <a:gd name="T99" fmla="*/ 75 h 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75">
                <a:moveTo>
                  <a:pt x="33" y="75"/>
                </a:moveTo>
                <a:cubicBezTo>
                  <a:pt x="37" y="75"/>
                  <a:pt x="40" y="75"/>
                  <a:pt x="44" y="75"/>
                </a:cubicBezTo>
                <a:cubicBezTo>
                  <a:pt x="45" y="75"/>
                  <a:pt x="47" y="74"/>
                  <a:pt x="47" y="73"/>
                </a:cubicBezTo>
                <a:cubicBezTo>
                  <a:pt x="47" y="49"/>
                  <a:pt x="47" y="49"/>
                  <a:pt x="47" y="49"/>
                </a:cubicBezTo>
                <a:cubicBezTo>
                  <a:pt x="39" y="45"/>
                  <a:pt x="39" y="45"/>
                  <a:pt x="39" y="45"/>
                </a:cubicBezTo>
                <a:cubicBezTo>
                  <a:pt x="30" y="50"/>
                  <a:pt x="30" y="50"/>
                  <a:pt x="30" y="50"/>
                </a:cubicBezTo>
                <a:cubicBezTo>
                  <a:pt x="30" y="73"/>
                  <a:pt x="30" y="73"/>
                  <a:pt x="30" y="73"/>
                </a:cubicBezTo>
                <a:cubicBezTo>
                  <a:pt x="30" y="74"/>
                  <a:pt x="31" y="75"/>
                  <a:pt x="33" y="75"/>
                </a:cubicBezTo>
                <a:close/>
                <a:moveTo>
                  <a:pt x="0" y="49"/>
                </a:moveTo>
                <a:cubicBezTo>
                  <a:pt x="37" y="28"/>
                  <a:pt x="37" y="28"/>
                  <a:pt x="37" y="28"/>
                </a:cubicBezTo>
                <a:cubicBezTo>
                  <a:pt x="39" y="26"/>
                  <a:pt x="39" y="26"/>
                  <a:pt x="39" y="26"/>
                </a:cubicBezTo>
                <a:cubicBezTo>
                  <a:pt x="41" y="28"/>
                  <a:pt x="41" y="28"/>
                  <a:pt x="41" y="28"/>
                </a:cubicBezTo>
                <a:cubicBezTo>
                  <a:pt x="52" y="34"/>
                  <a:pt x="52" y="34"/>
                  <a:pt x="52" y="34"/>
                </a:cubicBezTo>
                <a:cubicBezTo>
                  <a:pt x="81" y="9"/>
                  <a:pt x="81" y="9"/>
                  <a:pt x="81" y="9"/>
                </a:cubicBezTo>
                <a:cubicBezTo>
                  <a:pt x="77" y="4"/>
                  <a:pt x="77" y="4"/>
                  <a:pt x="77" y="4"/>
                </a:cubicBezTo>
                <a:cubicBezTo>
                  <a:pt x="87" y="2"/>
                  <a:pt x="87" y="2"/>
                  <a:pt x="87" y="2"/>
                </a:cubicBezTo>
                <a:cubicBezTo>
                  <a:pt x="97" y="0"/>
                  <a:pt x="97" y="0"/>
                  <a:pt x="97" y="0"/>
                </a:cubicBezTo>
                <a:cubicBezTo>
                  <a:pt x="94" y="10"/>
                  <a:pt x="94" y="10"/>
                  <a:pt x="94" y="10"/>
                </a:cubicBezTo>
                <a:cubicBezTo>
                  <a:pt x="91" y="19"/>
                  <a:pt x="91" y="19"/>
                  <a:pt x="91" y="19"/>
                </a:cubicBezTo>
                <a:cubicBezTo>
                  <a:pt x="87" y="15"/>
                  <a:pt x="87" y="15"/>
                  <a:pt x="87" y="15"/>
                </a:cubicBezTo>
                <a:cubicBezTo>
                  <a:pt x="55" y="42"/>
                  <a:pt x="55" y="42"/>
                  <a:pt x="55" y="42"/>
                </a:cubicBezTo>
                <a:cubicBezTo>
                  <a:pt x="53" y="44"/>
                  <a:pt x="53" y="44"/>
                  <a:pt x="53" y="44"/>
                </a:cubicBezTo>
                <a:cubicBezTo>
                  <a:pt x="50" y="43"/>
                  <a:pt x="50" y="43"/>
                  <a:pt x="50" y="43"/>
                </a:cubicBezTo>
                <a:cubicBezTo>
                  <a:pt x="39" y="36"/>
                  <a:pt x="39" y="36"/>
                  <a:pt x="39" y="36"/>
                </a:cubicBezTo>
                <a:cubicBezTo>
                  <a:pt x="5" y="57"/>
                  <a:pt x="5" y="57"/>
                  <a:pt x="5" y="57"/>
                </a:cubicBezTo>
                <a:cubicBezTo>
                  <a:pt x="0" y="49"/>
                  <a:pt x="0" y="49"/>
                  <a:pt x="0" y="49"/>
                </a:cubicBezTo>
                <a:close/>
                <a:moveTo>
                  <a:pt x="10" y="75"/>
                </a:moveTo>
                <a:cubicBezTo>
                  <a:pt x="21" y="75"/>
                  <a:pt x="21" y="75"/>
                  <a:pt x="21" y="75"/>
                </a:cubicBezTo>
                <a:cubicBezTo>
                  <a:pt x="22" y="75"/>
                  <a:pt x="23" y="74"/>
                  <a:pt x="23" y="73"/>
                </a:cubicBezTo>
                <a:cubicBezTo>
                  <a:pt x="23" y="54"/>
                  <a:pt x="23" y="54"/>
                  <a:pt x="23" y="54"/>
                </a:cubicBezTo>
                <a:cubicBezTo>
                  <a:pt x="7" y="64"/>
                  <a:pt x="7" y="64"/>
                  <a:pt x="7" y="64"/>
                </a:cubicBezTo>
                <a:cubicBezTo>
                  <a:pt x="7" y="73"/>
                  <a:pt x="7" y="73"/>
                  <a:pt x="7" y="73"/>
                </a:cubicBezTo>
                <a:cubicBezTo>
                  <a:pt x="7" y="74"/>
                  <a:pt x="8" y="75"/>
                  <a:pt x="10" y="75"/>
                </a:cubicBezTo>
                <a:close/>
                <a:moveTo>
                  <a:pt x="56" y="75"/>
                </a:moveTo>
                <a:cubicBezTo>
                  <a:pt x="60" y="75"/>
                  <a:pt x="63" y="75"/>
                  <a:pt x="67" y="75"/>
                </a:cubicBezTo>
                <a:cubicBezTo>
                  <a:pt x="69" y="75"/>
                  <a:pt x="70" y="74"/>
                  <a:pt x="70" y="73"/>
                </a:cubicBezTo>
                <a:cubicBezTo>
                  <a:pt x="70" y="62"/>
                  <a:pt x="70" y="50"/>
                  <a:pt x="70" y="39"/>
                </a:cubicBezTo>
                <a:cubicBezTo>
                  <a:pt x="70" y="39"/>
                  <a:pt x="70" y="39"/>
                  <a:pt x="70" y="39"/>
                </a:cubicBezTo>
                <a:cubicBezTo>
                  <a:pt x="54" y="53"/>
                  <a:pt x="54" y="53"/>
                  <a:pt x="54" y="53"/>
                </a:cubicBezTo>
                <a:cubicBezTo>
                  <a:pt x="53" y="52"/>
                  <a:pt x="53" y="52"/>
                  <a:pt x="53" y="52"/>
                </a:cubicBezTo>
                <a:cubicBezTo>
                  <a:pt x="53" y="73"/>
                  <a:pt x="53" y="73"/>
                  <a:pt x="53" y="73"/>
                </a:cubicBezTo>
                <a:cubicBezTo>
                  <a:pt x="53" y="74"/>
                  <a:pt x="55" y="75"/>
                  <a:pt x="56" y="75"/>
                </a:cubicBezTo>
                <a:close/>
                <a:moveTo>
                  <a:pt x="79" y="75"/>
                </a:moveTo>
                <a:cubicBezTo>
                  <a:pt x="90" y="75"/>
                  <a:pt x="90" y="75"/>
                  <a:pt x="90" y="75"/>
                </a:cubicBezTo>
                <a:cubicBezTo>
                  <a:pt x="92" y="75"/>
                  <a:pt x="93" y="74"/>
                  <a:pt x="93" y="73"/>
                </a:cubicBezTo>
                <a:cubicBezTo>
                  <a:pt x="93" y="32"/>
                  <a:pt x="93" y="32"/>
                  <a:pt x="93" y="32"/>
                </a:cubicBezTo>
                <a:cubicBezTo>
                  <a:pt x="86" y="24"/>
                  <a:pt x="86" y="24"/>
                  <a:pt x="86" y="24"/>
                </a:cubicBezTo>
                <a:cubicBezTo>
                  <a:pt x="77" y="33"/>
                  <a:pt x="77" y="33"/>
                  <a:pt x="77" y="33"/>
                </a:cubicBezTo>
                <a:cubicBezTo>
                  <a:pt x="77" y="73"/>
                  <a:pt x="77" y="73"/>
                  <a:pt x="77" y="73"/>
                </a:cubicBezTo>
                <a:cubicBezTo>
                  <a:pt x="77" y="74"/>
                  <a:pt x="78" y="75"/>
                  <a:pt x="79" y="75"/>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71" name="Freeform 274"/>
          <p:cNvSpPr>
            <a:spLocks noEditPoints="1"/>
          </p:cNvSpPr>
          <p:nvPr/>
        </p:nvSpPr>
        <p:spPr bwMode="auto">
          <a:xfrm>
            <a:off x="8205069" y="4223087"/>
            <a:ext cx="341313" cy="342900"/>
          </a:xfrm>
          <a:custGeom>
            <a:gdLst>
              <a:gd name="T0" fmla="*/ 49 w 97"/>
              <a:gd name="T1" fmla="*/ 0 h 97"/>
              <a:gd name="T2" fmla="*/ 83 w 97"/>
              <a:gd name="T3" fmla="*/ 14 h 97"/>
              <a:gd name="T4" fmla="*/ 97 w 97"/>
              <a:gd name="T5" fmla="*/ 49 h 97"/>
              <a:gd name="T6" fmla="*/ 83 w 97"/>
              <a:gd name="T7" fmla="*/ 83 h 97"/>
              <a:gd name="T8" fmla="*/ 49 w 97"/>
              <a:gd name="T9" fmla="*/ 97 h 97"/>
              <a:gd name="T10" fmla="*/ 14 w 97"/>
              <a:gd name="T11" fmla="*/ 83 h 97"/>
              <a:gd name="T12" fmla="*/ 0 w 97"/>
              <a:gd name="T13" fmla="*/ 49 h 97"/>
              <a:gd name="T14" fmla="*/ 14 w 97"/>
              <a:gd name="T15" fmla="*/ 14 h 97"/>
              <a:gd name="T16" fmla="*/ 49 w 97"/>
              <a:gd name="T17" fmla="*/ 0 h 97"/>
              <a:gd name="T18" fmla="*/ 55 w 97"/>
              <a:gd name="T19" fmla="*/ 47 h 97"/>
              <a:gd name="T20" fmla="*/ 54 w 97"/>
              <a:gd name="T21" fmla="*/ 45 h 97"/>
              <a:gd name="T22" fmla="*/ 68 w 97"/>
              <a:gd name="T23" fmla="*/ 24 h 97"/>
              <a:gd name="T24" fmla="*/ 65 w 97"/>
              <a:gd name="T25" fmla="*/ 21 h 97"/>
              <a:gd name="T26" fmla="*/ 50 w 97"/>
              <a:gd name="T27" fmla="*/ 43 h 97"/>
              <a:gd name="T28" fmla="*/ 45 w 97"/>
              <a:gd name="T29" fmla="*/ 43 h 97"/>
              <a:gd name="T30" fmla="*/ 42 w 97"/>
              <a:gd name="T31" fmla="*/ 52 h 97"/>
              <a:gd name="T32" fmla="*/ 51 w 97"/>
              <a:gd name="T33" fmla="*/ 56 h 97"/>
              <a:gd name="T34" fmla="*/ 52 w 97"/>
              <a:gd name="T35" fmla="*/ 55 h 97"/>
              <a:gd name="T36" fmla="*/ 69 w 97"/>
              <a:gd name="T37" fmla="*/ 61 h 97"/>
              <a:gd name="T38" fmla="*/ 71 w 97"/>
              <a:gd name="T39" fmla="*/ 56 h 97"/>
              <a:gd name="T40" fmla="*/ 55 w 97"/>
              <a:gd name="T41" fmla="*/ 50 h 97"/>
              <a:gd name="T42" fmla="*/ 55 w 97"/>
              <a:gd name="T43" fmla="*/ 47 h 97"/>
              <a:gd name="T44" fmla="*/ 74 w 97"/>
              <a:gd name="T45" fmla="*/ 24 h 97"/>
              <a:gd name="T46" fmla="*/ 49 w 97"/>
              <a:gd name="T47" fmla="*/ 13 h 97"/>
              <a:gd name="T48" fmla="*/ 23 w 97"/>
              <a:gd name="T49" fmla="*/ 24 h 97"/>
              <a:gd name="T50" fmla="*/ 13 w 97"/>
              <a:gd name="T51" fmla="*/ 49 h 97"/>
              <a:gd name="T52" fmla="*/ 23 w 97"/>
              <a:gd name="T53" fmla="*/ 74 h 97"/>
              <a:gd name="T54" fmla="*/ 49 w 97"/>
              <a:gd name="T55" fmla="*/ 84 h 97"/>
              <a:gd name="T56" fmla="*/ 74 w 97"/>
              <a:gd name="T57" fmla="*/ 74 h 97"/>
              <a:gd name="T58" fmla="*/ 84 w 97"/>
              <a:gd name="T59" fmla="*/ 49 h 97"/>
              <a:gd name="T60" fmla="*/ 74 w 97"/>
              <a:gd name="T61" fmla="*/ 24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7" h="97">
                <a:moveTo>
                  <a:pt x="49" y="0"/>
                </a:moveTo>
                <a:cubicBezTo>
                  <a:pt x="62" y="0"/>
                  <a:pt x="74" y="5"/>
                  <a:pt x="83" y="14"/>
                </a:cubicBezTo>
                <a:cubicBezTo>
                  <a:pt x="92" y="23"/>
                  <a:pt x="97" y="35"/>
                  <a:pt x="97" y="49"/>
                </a:cubicBezTo>
                <a:cubicBezTo>
                  <a:pt x="97" y="62"/>
                  <a:pt x="92" y="74"/>
                  <a:pt x="83" y="83"/>
                </a:cubicBezTo>
                <a:cubicBezTo>
                  <a:pt x="74" y="92"/>
                  <a:pt x="62" y="97"/>
                  <a:pt x="49" y="97"/>
                </a:cubicBezTo>
                <a:cubicBezTo>
                  <a:pt x="35" y="97"/>
                  <a:pt x="23" y="92"/>
                  <a:pt x="14" y="83"/>
                </a:cubicBezTo>
                <a:cubicBezTo>
                  <a:pt x="5" y="74"/>
                  <a:pt x="0" y="62"/>
                  <a:pt x="0" y="49"/>
                </a:cubicBezTo>
                <a:cubicBezTo>
                  <a:pt x="0" y="35"/>
                  <a:pt x="5" y="23"/>
                  <a:pt x="14" y="14"/>
                </a:cubicBezTo>
                <a:cubicBezTo>
                  <a:pt x="23" y="5"/>
                  <a:pt x="35" y="0"/>
                  <a:pt x="49" y="0"/>
                </a:cubicBezTo>
                <a:close/>
                <a:moveTo>
                  <a:pt x="55" y="47"/>
                </a:moveTo>
                <a:cubicBezTo>
                  <a:pt x="54" y="46"/>
                  <a:pt x="54" y="45"/>
                  <a:pt x="54" y="45"/>
                </a:cubicBezTo>
                <a:cubicBezTo>
                  <a:pt x="59" y="38"/>
                  <a:pt x="64" y="31"/>
                  <a:pt x="68" y="24"/>
                </a:cubicBezTo>
                <a:cubicBezTo>
                  <a:pt x="67" y="23"/>
                  <a:pt x="66" y="22"/>
                  <a:pt x="65" y="21"/>
                </a:cubicBezTo>
                <a:cubicBezTo>
                  <a:pt x="59" y="28"/>
                  <a:pt x="54" y="35"/>
                  <a:pt x="50" y="43"/>
                </a:cubicBezTo>
                <a:cubicBezTo>
                  <a:pt x="48" y="42"/>
                  <a:pt x="47" y="43"/>
                  <a:pt x="45" y="43"/>
                </a:cubicBezTo>
                <a:cubicBezTo>
                  <a:pt x="42" y="45"/>
                  <a:pt x="40" y="49"/>
                  <a:pt x="42" y="52"/>
                </a:cubicBezTo>
                <a:cubicBezTo>
                  <a:pt x="43" y="56"/>
                  <a:pt x="47" y="58"/>
                  <a:pt x="51" y="56"/>
                </a:cubicBezTo>
                <a:cubicBezTo>
                  <a:pt x="51" y="56"/>
                  <a:pt x="52" y="56"/>
                  <a:pt x="52" y="55"/>
                </a:cubicBezTo>
                <a:cubicBezTo>
                  <a:pt x="58" y="58"/>
                  <a:pt x="63" y="60"/>
                  <a:pt x="69" y="61"/>
                </a:cubicBezTo>
                <a:cubicBezTo>
                  <a:pt x="70" y="59"/>
                  <a:pt x="71" y="58"/>
                  <a:pt x="71" y="56"/>
                </a:cubicBezTo>
                <a:cubicBezTo>
                  <a:pt x="66" y="54"/>
                  <a:pt x="61" y="51"/>
                  <a:pt x="55" y="50"/>
                </a:cubicBezTo>
                <a:cubicBezTo>
                  <a:pt x="55" y="49"/>
                  <a:pt x="55" y="48"/>
                  <a:pt x="55" y="47"/>
                </a:cubicBezTo>
                <a:close/>
                <a:moveTo>
                  <a:pt x="74" y="24"/>
                </a:moveTo>
                <a:cubicBezTo>
                  <a:pt x="67" y="17"/>
                  <a:pt x="58" y="13"/>
                  <a:pt x="49" y="13"/>
                </a:cubicBezTo>
                <a:cubicBezTo>
                  <a:pt x="39" y="13"/>
                  <a:pt x="30" y="17"/>
                  <a:pt x="23" y="24"/>
                </a:cubicBezTo>
                <a:cubicBezTo>
                  <a:pt x="17" y="30"/>
                  <a:pt x="13" y="39"/>
                  <a:pt x="13" y="49"/>
                </a:cubicBezTo>
                <a:cubicBezTo>
                  <a:pt x="13" y="58"/>
                  <a:pt x="17" y="67"/>
                  <a:pt x="23" y="74"/>
                </a:cubicBezTo>
                <a:cubicBezTo>
                  <a:pt x="30" y="80"/>
                  <a:pt x="39" y="84"/>
                  <a:pt x="49" y="84"/>
                </a:cubicBezTo>
                <a:cubicBezTo>
                  <a:pt x="58" y="84"/>
                  <a:pt x="67" y="80"/>
                  <a:pt x="74" y="74"/>
                </a:cubicBezTo>
                <a:cubicBezTo>
                  <a:pt x="80" y="67"/>
                  <a:pt x="84" y="58"/>
                  <a:pt x="84" y="49"/>
                </a:cubicBezTo>
                <a:cubicBezTo>
                  <a:pt x="84" y="39"/>
                  <a:pt x="80" y="30"/>
                  <a:pt x="74" y="24"/>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74" name="Freeform 329"/>
          <p:cNvSpPr>
            <a:spLocks noEditPoints="1"/>
          </p:cNvSpPr>
          <p:nvPr/>
        </p:nvSpPr>
        <p:spPr bwMode="auto">
          <a:xfrm>
            <a:off x="9414702" y="4233972"/>
            <a:ext cx="352425" cy="249238"/>
          </a:xfrm>
          <a:custGeom>
            <a:gdLst>
              <a:gd name="T0" fmla="*/ 18 w 222"/>
              <a:gd name="T1" fmla="*/ 113 h 157"/>
              <a:gd name="T2" fmla="*/ 94 w 222"/>
              <a:gd name="T3" fmla="*/ 113 h 157"/>
              <a:gd name="T4" fmla="*/ 107 w 222"/>
              <a:gd name="T5" fmla="*/ 157 h 157"/>
              <a:gd name="T6" fmla="*/ 5 w 222"/>
              <a:gd name="T7" fmla="*/ 157 h 157"/>
              <a:gd name="T8" fmla="*/ 18 w 222"/>
              <a:gd name="T9" fmla="*/ 113 h 157"/>
              <a:gd name="T10" fmla="*/ 18 w 222"/>
              <a:gd name="T11" fmla="*/ 113 h 157"/>
              <a:gd name="T12" fmla="*/ 209 w 222"/>
              <a:gd name="T13" fmla="*/ 73 h 157"/>
              <a:gd name="T14" fmla="*/ 209 w 222"/>
              <a:gd name="T15" fmla="*/ 86 h 157"/>
              <a:gd name="T16" fmla="*/ 220 w 222"/>
              <a:gd name="T17" fmla="*/ 95 h 157"/>
              <a:gd name="T18" fmla="*/ 207 w 222"/>
              <a:gd name="T19" fmla="*/ 95 h 157"/>
              <a:gd name="T20" fmla="*/ 200 w 222"/>
              <a:gd name="T21" fmla="*/ 106 h 157"/>
              <a:gd name="T22" fmla="*/ 200 w 222"/>
              <a:gd name="T23" fmla="*/ 93 h 157"/>
              <a:gd name="T24" fmla="*/ 187 w 222"/>
              <a:gd name="T25" fmla="*/ 84 h 157"/>
              <a:gd name="T26" fmla="*/ 200 w 222"/>
              <a:gd name="T27" fmla="*/ 86 h 157"/>
              <a:gd name="T28" fmla="*/ 209 w 222"/>
              <a:gd name="T29" fmla="*/ 73 h 157"/>
              <a:gd name="T30" fmla="*/ 209 w 222"/>
              <a:gd name="T31" fmla="*/ 73 h 157"/>
              <a:gd name="T32" fmla="*/ 20 w 222"/>
              <a:gd name="T33" fmla="*/ 84 h 157"/>
              <a:gd name="T34" fmla="*/ 14 w 222"/>
              <a:gd name="T35" fmla="*/ 95 h 157"/>
              <a:gd name="T36" fmla="*/ 0 w 222"/>
              <a:gd name="T37" fmla="*/ 95 h 157"/>
              <a:gd name="T38" fmla="*/ 11 w 222"/>
              <a:gd name="T39" fmla="*/ 102 h 157"/>
              <a:gd name="T40" fmla="*/ 11 w 222"/>
              <a:gd name="T41" fmla="*/ 115 h 157"/>
              <a:gd name="T42" fmla="*/ 18 w 222"/>
              <a:gd name="T43" fmla="*/ 104 h 157"/>
              <a:gd name="T44" fmla="*/ 34 w 222"/>
              <a:gd name="T45" fmla="*/ 104 h 157"/>
              <a:gd name="T46" fmla="*/ 20 w 222"/>
              <a:gd name="T47" fmla="*/ 97 h 157"/>
              <a:gd name="T48" fmla="*/ 20 w 222"/>
              <a:gd name="T49" fmla="*/ 84 h 157"/>
              <a:gd name="T50" fmla="*/ 20 w 222"/>
              <a:gd name="T51" fmla="*/ 84 h 157"/>
              <a:gd name="T52" fmla="*/ 82 w 222"/>
              <a:gd name="T53" fmla="*/ 0 h 157"/>
              <a:gd name="T54" fmla="*/ 80 w 222"/>
              <a:gd name="T55" fmla="*/ 26 h 157"/>
              <a:gd name="T56" fmla="*/ 105 w 222"/>
              <a:gd name="T57" fmla="*/ 42 h 157"/>
              <a:gd name="T58" fmla="*/ 78 w 222"/>
              <a:gd name="T59" fmla="*/ 39 h 157"/>
              <a:gd name="T60" fmla="*/ 62 w 222"/>
              <a:gd name="T61" fmla="*/ 64 h 157"/>
              <a:gd name="T62" fmla="*/ 65 w 222"/>
              <a:gd name="T63" fmla="*/ 37 h 157"/>
              <a:gd name="T64" fmla="*/ 40 w 222"/>
              <a:gd name="T65" fmla="*/ 22 h 157"/>
              <a:gd name="T66" fmla="*/ 67 w 222"/>
              <a:gd name="T67" fmla="*/ 22 h 157"/>
              <a:gd name="T68" fmla="*/ 82 w 222"/>
              <a:gd name="T69" fmla="*/ 0 h 157"/>
              <a:gd name="T70" fmla="*/ 82 w 222"/>
              <a:gd name="T71" fmla="*/ 0 h 157"/>
              <a:gd name="T72" fmla="*/ 133 w 222"/>
              <a:gd name="T73" fmla="*/ 113 h 157"/>
              <a:gd name="T74" fmla="*/ 209 w 222"/>
              <a:gd name="T75" fmla="*/ 113 h 157"/>
              <a:gd name="T76" fmla="*/ 222 w 222"/>
              <a:gd name="T77" fmla="*/ 157 h 157"/>
              <a:gd name="T78" fmla="*/ 120 w 222"/>
              <a:gd name="T79" fmla="*/ 157 h 157"/>
              <a:gd name="T80" fmla="*/ 133 w 222"/>
              <a:gd name="T81" fmla="*/ 113 h 157"/>
              <a:gd name="T82" fmla="*/ 133 w 222"/>
              <a:gd name="T83" fmla="*/ 113 h 157"/>
              <a:gd name="T84" fmla="*/ 74 w 222"/>
              <a:gd name="T85" fmla="*/ 55 h 157"/>
              <a:gd name="T86" fmla="*/ 60 w 222"/>
              <a:gd name="T87" fmla="*/ 99 h 157"/>
              <a:gd name="T88" fmla="*/ 162 w 222"/>
              <a:gd name="T89" fmla="*/ 99 h 157"/>
              <a:gd name="T90" fmla="*/ 149 w 222"/>
              <a:gd name="T91" fmla="*/ 55 h 157"/>
              <a:gd name="T92" fmla="*/ 74 w 222"/>
              <a:gd name="T93" fmla="*/ 55 h 1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1" h="157">
                <a:moveTo>
                  <a:pt x="18" y="113"/>
                </a:moveTo>
                <a:lnTo>
                  <a:pt x="94" y="113"/>
                </a:lnTo>
                <a:lnTo>
                  <a:pt x="107" y="157"/>
                </a:lnTo>
                <a:lnTo>
                  <a:pt x="5" y="157"/>
                </a:lnTo>
                <a:lnTo>
                  <a:pt x="18" y="113"/>
                </a:lnTo>
                <a:lnTo>
                  <a:pt x="18" y="113"/>
                </a:lnTo>
                <a:close/>
                <a:moveTo>
                  <a:pt x="209" y="73"/>
                </a:moveTo>
                <a:lnTo>
                  <a:pt x="209" y="86"/>
                </a:lnTo>
                <a:lnTo>
                  <a:pt x="220" y="95"/>
                </a:lnTo>
                <a:lnTo>
                  <a:pt x="207" y="95"/>
                </a:lnTo>
                <a:lnTo>
                  <a:pt x="200" y="106"/>
                </a:lnTo>
                <a:lnTo>
                  <a:pt x="200" y="93"/>
                </a:lnTo>
                <a:lnTo>
                  <a:pt x="187" y="84"/>
                </a:lnTo>
                <a:lnTo>
                  <a:pt x="200" y="86"/>
                </a:lnTo>
                <a:lnTo>
                  <a:pt x="209" y="73"/>
                </a:lnTo>
                <a:lnTo>
                  <a:pt x="209" y="73"/>
                </a:lnTo>
                <a:close/>
                <a:moveTo>
                  <a:pt x="20" y="84"/>
                </a:moveTo>
                <a:lnTo>
                  <a:pt x="14" y="95"/>
                </a:lnTo>
                <a:lnTo>
                  <a:pt x="0" y="95"/>
                </a:lnTo>
                <a:lnTo>
                  <a:pt x="11" y="102"/>
                </a:lnTo>
                <a:lnTo>
                  <a:pt x="11" y="115"/>
                </a:lnTo>
                <a:lnTo>
                  <a:pt x="18" y="104"/>
                </a:lnTo>
                <a:lnTo>
                  <a:pt x="34" y="104"/>
                </a:lnTo>
                <a:lnTo>
                  <a:pt x="20" y="97"/>
                </a:lnTo>
                <a:lnTo>
                  <a:pt x="20" y="84"/>
                </a:lnTo>
                <a:lnTo>
                  <a:pt x="20" y="84"/>
                </a:lnTo>
                <a:close/>
                <a:moveTo>
                  <a:pt x="82" y="0"/>
                </a:moveTo>
                <a:lnTo>
                  <a:pt x="80" y="26"/>
                </a:lnTo>
                <a:lnTo>
                  <a:pt x="105" y="42"/>
                </a:lnTo>
                <a:lnTo>
                  <a:pt x="78" y="39"/>
                </a:lnTo>
                <a:lnTo>
                  <a:pt x="62" y="64"/>
                </a:lnTo>
                <a:lnTo>
                  <a:pt x="65" y="37"/>
                </a:lnTo>
                <a:lnTo>
                  <a:pt x="40" y="22"/>
                </a:lnTo>
                <a:lnTo>
                  <a:pt x="67" y="22"/>
                </a:lnTo>
                <a:lnTo>
                  <a:pt x="82" y="0"/>
                </a:lnTo>
                <a:lnTo>
                  <a:pt x="82" y="0"/>
                </a:lnTo>
                <a:close/>
                <a:moveTo>
                  <a:pt x="133" y="113"/>
                </a:moveTo>
                <a:lnTo>
                  <a:pt x="209" y="113"/>
                </a:lnTo>
                <a:lnTo>
                  <a:pt x="222" y="157"/>
                </a:lnTo>
                <a:lnTo>
                  <a:pt x="120" y="157"/>
                </a:lnTo>
                <a:lnTo>
                  <a:pt x="133" y="113"/>
                </a:lnTo>
                <a:lnTo>
                  <a:pt x="133" y="113"/>
                </a:lnTo>
                <a:close/>
                <a:moveTo>
                  <a:pt x="74" y="55"/>
                </a:moveTo>
                <a:lnTo>
                  <a:pt x="60" y="99"/>
                </a:lnTo>
                <a:lnTo>
                  <a:pt x="162" y="99"/>
                </a:lnTo>
                <a:lnTo>
                  <a:pt x="149" y="55"/>
                </a:lnTo>
                <a:lnTo>
                  <a:pt x="74" y="55"/>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77" name="Freeform 264"/>
          <p:cNvSpPr>
            <a:spLocks noEditPoints="1"/>
          </p:cNvSpPr>
          <p:nvPr/>
        </p:nvSpPr>
        <p:spPr bwMode="auto">
          <a:xfrm>
            <a:off x="10635446" y="4202905"/>
            <a:ext cx="298450" cy="334963"/>
          </a:xfrm>
          <a:custGeom>
            <a:gdLst>
              <a:gd name="T0" fmla="*/ 50 w 85"/>
              <a:gd name="T1" fmla="*/ 91 h 95"/>
              <a:gd name="T2" fmla="*/ 58 w 85"/>
              <a:gd name="T3" fmla="*/ 80 h 95"/>
              <a:gd name="T4" fmla="*/ 57 w 85"/>
              <a:gd name="T5" fmla="*/ 74 h 95"/>
              <a:gd name="T6" fmla="*/ 44 w 85"/>
              <a:gd name="T7" fmla="*/ 62 h 95"/>
              <a:gd name="T8" fmla="*/ 38 w 85"/>
              <a:gd name="T9" fmla="*/ 61 h 95"/>
              <a:gd name="T10" fmla="*/ 30 w 85"/>
              <a:gd name="T11" fmla="*/ 66 h 95"/>
              <a:gd name="T12" fmla="*/ 18 w 85"/>
              <a:gd name="T13" fmla="*/ 35 h 95"/>
              <a:gd name="T14" fmla="*/ 26 w 85"/>
              <a:gd name="T15" fmla="*/ 30 h 95"/>
              <a:gd name="T16" fmla="*/ 28 w 85"/>
              <a:gd name="T17" fmla="*/ 24 h 95"/>
              <a:gd name="T18" fmla="*/ 23 w 85"/>
              <a:gd name="T19" fmla="*/ 7 h 95"/>
              <a:gd name="T20" fmla="*/ 19 w 85"/>
              <a:gd name="T21" fmla="*/ 4 h 95"/>
              <a:gd name="T22" fmla="*/ 5 w 85"/>
              <a:gd name="T23" fmla="*/ 5 h 95"/>
              <a:gd name="T24" fmla="*/ 0 w 85"/>
              <a:gd name="T25" fmla="*/ 10 h 95"/>
              <a:gd name="T26" fmla="*/ 43 w 85"/>
              <a:gd name="T27" fmla="*/ 93 h 95"/>
              <a:gd name="T28" fmla="*/ 50 w 85"/>
              <a:gd name="T29" fmla="*/ 91 h 95"/>
              <a:gd name="T30" fmla="*/ 46 w 85"/>
              <a:gd name="T31" fmla="*/ 52 h 95"/>
              <a:gd name="T32" fmla="*/ 32 w 85"/>
              <a:gd name="T33" fmla="*/ 52 h 95"/>
              <a:gd name="T34" fmla="*/ 33 w 85"/>
              <a:gd name="T35" fmla="*/ 49 h 95"/>
              <a:gd name="T36" fmla="*/ 41 w 85"/>
              <a:gd name="T37" fmla="*/ 37 h 95"/>
              <a:gd name="T38" fmla="*/ 42 w 85"/>
              <a:gd name="T39" fmla="*/ 31 h 95"/>
              <a:gd name="T40" fmla="*/ 41 w 85"/>
              <a:gd name="T41" fmla="*/ 29 h 95"/>
              <a:gd name="T42" fmla="*/ 40 w 85"/>
              <a:gd name="T43" fmla="*/ 31 h 95"/>
              <a:gd name="T44" fmla="*/ 39 w 85"/>
              <a:gd name="T45" fmla="*/ 35 h 95"/>
              <a:gd name="T46" fmla="*/ 34 w 85"/>
              <a:gd name="T47" fmla="*/ 35 h 95"/>
              <a:gd name="T48" fmla="*/ 35 w 85"/>
              <a:gd name="T49" fmla="*/ 30 h 95"/>
              <a:gd name="T50" fmla="*/ 42 w 85"/>
              <a:gd name="T51" fmla="*/ 25 h 95"/>
              <a:gd name="T52" fmla="*/ 47 w 85"/>
              <a:gd name="T53" fmla="*/ 27 h 95"/>
              <a:gd name="T54" fmla="*/ 48 w 85"/>
              <a:gd name="T55" fmla="*/ 33 h 95"/>
              <a:gd name="T56" fmla="*/ 47 w 85"/>
              <a:gd name="T57" fmla="*/ 36 h 95"/>
              <a:gd name="T58" fmla="*/ 39 w 85"/>
              <a:gd name="T59" fmla="*/ 49 h 95"/>
              <a:gd name="T60" fmla="*/ 46 w 85"/>
              <a:gd name="T61" fmla="*/ 49 h 95"/>
              <a:gd name="T62" fmla="*/ 46 w 85"/>
              <a:gd name="T63" fmla="*/ 52 h 95"/>
              <a:gd name="T64" fmla="*/ 63 w 85"/>
              <a:gd name="T65" fmla="*/ 49 h 95"/>
              <a:gd name="T66" fmla="*/ 60 w 85"/>
              <a:gd name="T67" fmla="*/ 49 h 95"/>
              <a:gd name="T68" fmla="*/ 60 w 85"/>
              <a:gd name="T69" fmla="*/ 52 h 95"/>
              <a:gd name="T70" fmla="*/ 54 w 85"/>
              <a:gd name="T71" fmla="*/ 52 h 95"/>
              <a:gd name="T72" fmla="*/ 55 w 85"/>
              <a:gd name="T73" fmla="*/ 49 h 95"/>
              <a:gd name="T74" fmla="*/ 47 w 85"/>
              <a:gd name="T75" fmla="*/ 49 h 95"/>
              <a:gd name="T76" fmla="*/ 47 w 85"/>
              <a:gd name="T77" fmla="*/ 45 h 95"/>
              <a:gd name="T78" fmla="*/ 55 w 85"/>
              <a:gd name="T79" fmla="*/ 26 h 95"/>
              <a:gd name="T80" fmla="*/ 63 w 85"/>
              <a:gd name="T81" fmla="*/ 26 h 95"/>
              <a:gd name="T82" fmla="*/ 61 w 85"/>
              <a:gd name="T83" fmla="*/ 45 h 95"/>
              <a:gd name="T84" fmla="*/ 64 w 85"/>
              <a:gd name="T85" fmla="*/ 45 h 95"/>
              <a:gd name="T86" fmla="*/ 63 w 85"/>
              <a:gd name="T87" fmla="*/ 49 h 95"/>
              <a:gd name="T88" fmla="*/ 55 w 85"/>
              <a:gd name="T89" fmla="*/ 45 h 95"/>
              <a:gd name="T90" fmla="*/ 52 w 85"/>
              <a:gd name="T91" fmla="*/ 45 h 95"/>
              <a:gd name="T92" fmla="*/ 56 w 85"/>
              <a:gd name="T93" fmla="*/ 34 h 95"/>
              <a:gd name="T94" fmla="*/ 55 w 85"/>
              <a:gd name="T95" fmla="*/ 45 h 95"/>
              <a:gd name="T96" fmla="*/ 43 w 85"/>
              <a:gd name="T97" fmla="*/ 0 h 95"/>
              <a:gd name="T98" fmla="*/ 72 w 85"/>
              <a:gd name="T99" fmla="*/ 12 h 95"/>
              <a:gd name="T100" fmla="*/ 85 w 85"/>
              <a:gd name="T101" fmla="*/ 41 h 95"/>
              <a:gd name="T102" fmla="*/ 72 w 85"/>
              <a:gd name="T103" fmla="*/ 70 h 95"/>
              <a:gd name="T104" fmla="*/ 65 w 85"/>
              <a:gd name="T105" fmla="*/ 75 h 95"/>
              <a:gd name="T106" fmla="*/ 64 w 85"/>
              <a:gd name="T107" fmla="*/ 72 h 95"/>
              <a:gd name="T108" fmla="*/ 59 w 85"/>
              <a:gd name="T109" fmla="*/ 68 h 95"/>
              <a:gd name="T110" fmla="*/ 66 w 85"/>
              <a:gd name="T111" fmla="*/ 63 h 95"/>
              <a:gd name="T112" fmla="*/ 75 w 85"/>
              <a:gd name="T113" fmla="*/ 41 h 95"/>
              <a:gd name="T114" fmla="*/ 66 w 85"/>
              <a:gd name="T115" fmla="*/ 18 h 95"/>
              <a:gd name="T116" fmla="*/ 43 w 85"/>
              <a:gd name="T117" fmla="*/ 9 h 95"/>
              <a:gd name="T118" fmla="*/ 31 w 85"/>
              <a:gd name="T119" fmla="*/ 11 h 95"/>
              <a:gd name="T120" fmla="*/ 30 w 85"/>
              <a:gd name="T121" fmla="*/ 5 h 95"/>
              <a:gd name="T122" fmla="*/ 28 w 85"/>
              <a:gd name="T123" fmla="*/ 2 h 95"/>
              <a:gd name="T124" fmla="*/ 43 w 85"/>
              <a:gd name="T125" fmla="*/ 0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 h="95">
                <a:moveTo>
                  <a:pt x="50" y="91"/>
                </a:moveTo>
                <a:cubicBezTo>
                  <a:pt x="53" y="87"/>
                  <a:pt x="55" y="83"/>
                  <a:pt x="58" y="80"/>
                </a:cubicBezTo>
                <a:cubicBezTo>
                  <a:pt x="59" y="78"/>
                  <a:pt x="58" y="76"/>
                  <a:pt x="57" y="74"/>
                </a:cubicBezTo>
                <a:cubicBezTo>
                  <a:pt x="52" y="70"/>
                  <a:pt x="48" y="66"/>
                  <a:pt x="44" y="62"/>
                </a:cubicBezTo>
                <a:cubicBezTo>
                  <a:pt x="42" y="60"/>
                  <a:pt x="40" y="60"/>
                  <a:pt x="38" y="61"/>
                </a:cubicBezTo>
                <a:cubicBezTo>
                  <a:pt x="36" y="62"/>
                  <a:pt x="33" y="64"/>
                  <a:pt x="30" y="66"/>
                </a:cubicBezTo>
                <a:cubicBezTo>
                  <a:pt x="21" y="52"/>
                  <a:pt x="20" y="45"/>
                  <a:pt x="18" y="35"/>
                </a:cubicBezTo>
                <a:cubicBezTo>
                  <a:pt x="20" y="33"/>
                  <a:pt x="23" y="31"/>
                  <a:pt x="26" y="30"/>
                </a:cubicBezTo>
                <a:cubicBezTo>
                  <a:pt x="28" y="29"/>
                  <a:pt x="28" y="27"/>
                  <a:pt x="28" y="24"/>
                </a:cubicBezTo>
                <a:cubicBezTo>
                  <a:pt x="26" y="19"/>
                  <a:pt x="24" y="13"/>
                  <a:pt x="23" y="7"/>
                </a:cubicBezTo>
                <a:cubicBezTo>
                  <a:pt x="22" y="5"/>
                  <a:pt x="21" y="3"/>
                  <a:pt x="19" y="4"/>
                </a:cubicBezTo>
                <a:cubicBezTo>
                  <a:pt x="14" y="4"/>
                  <a:pt x="9" y="4"/>
                  <a:pt x="5" y="5"/>
                </a:cubicBezTo>
                <a:cubicBezTo>
                  <a:pt x="1" y="5"/>
                  <a:pt x="0" y="7"/>
                  <a:pt x="0" y="10"/>
                </a:cubicBezTo>
                <a:cubicBezTo>
                  <a:pt x="2" y="45"/>
                  <a:pt x="15" y="77"/>
                  <a:pt x="43" y="93"/>
                </a:cubicBezTo>
                <a:cubicBezTo>
                  <a:pt x="46" y="95"/>
                  <a:pt x="48" y="95"/>
                  <a:pt x="50" y="91"/>
                </a:cubicBezTo>
                <a:close/>
                <a:moveTo>
                  <a:pt x="46" y="52"/>
                </a:moveTo>
                <a:cubicBezTo>
                  <a:pt x="32" y="52"/>
                  <a:pt x="32" y="52"/>
                  <a:pt x="32" y="52"/>
                </a:cubicBezTo>
                <a:cubicBezTo>
                  <a:pt x="33" y="49"/>
                  <a:pt x="33" y="49"/>
                  <a:pt x="33" y="49"/>
                </a:cubicBezTo>
                <a:cubicBezTo>
                  <a:pt x="41" y="37"/>
                  <a:pt x="41" y="37"/>
                  <a:pt x="41" y="37"/>
                </a:cubicBezTo>
                <a:cubicBezTo>
                  <a:pt x="41" y="35"/>
                  <a:pt x="42" y="34"/>
                  <a:pt x="42" y="31"/>
                </a:cubicBezTo>
                <a:cubicBezTo>
                  <a:pt x="42" y="30"/>
                  <a:pt x="42" y="29"/>
                  <a:pt x="41" y="29"/>
                </a:cubicBezTo>
                <a:cubicBezTo>
                  <a:pt x="41" y="29"/>
                  <a:pt x="40" y="30"/>
                  <a:pt x="40" y="31"/>
                </a:cubicBezTo>
                <a:cubicBezTo>
                  <a:pt x="39" y="35"/>
                  <a:pt x="39" y="35"/>
                  <a:pt x="39" y="35"/>
                </a:cubicBezTo>
                <a:cubicBezTo>
                  <a:pt x="34" y="35"/>
                  <a:pt x="34" y="35"/>
                  <a:pt x="34" y="35"/>
                </a:cubicBezTo>
                <a:cubicBezTo>
                  <a:pt x="35" y="30"/>
                  <a:pt x="35" y="30"/>
                  <a:pt x="35" y="30"/>
                </a:cubicBezTo>
                <a:cubicBezTo>
                  <a:pt x="35" y="27"/>
                  <a:pt x="38" y="25"/>
                  <a:pt x="42" y="25"/>
                </a:cubicBezTo>
                <a:cubicBezTo>
                  <a:pt x="45" y="25"/>
                  <a:pt x="46" y="26"/>
                  <a:pt x="47" y="27"/>
                </a:cubicBezTo>
                <a:cubicBezTo>
                  <a:pt x="48" y="28"/>
                  <a:pt x="48" y="31"/>
                  <a:pt x="48" y="33"/>
                </a:cubicBezTo>
                <a:cubicBezTo>
                  <a:pt x="48" y="35"/>
                  <a:pt x="47" y="36"/>
                  <a:pt x="47" y="36"/>
                </a:cubicBezTo>
                <a:cubicBezTo>
                  <a:pt x="39" y="49"/>
                  <a:pt x="39" y="49"/>
                  <a:pt x="39" y="49"/>
                </a:cubicBezTo>
                <a:cubicBezTo>
                  <a:pt x="46" y="49"/>
                  <a:pt x="46" y="49"/>
                  <a:pt x="46" y="49"/>
                </a:cubicBezTo>
                <a:cubicBezTo>
                  <a:pt x="46" y="52"/>
                  <a:pt x="46" y="52"/>
                  <a:pt x="46" y="52"/>
                </a:cubicBezTo>
                <a:close/>
                <a:moveTo>
                  <a:pt x="63" y="49"/>
                </a:moveTo>
                <a:cubicBezTo>
                  <a:pt x="60" y="49"/>
                  <a:pt x="60" y="49"/>
                  <a:pt x="60" y="49"/>
                </a:cubicBezTo>
                <a:cubicBezTo>
                  <a:pt x="60" y="52"/>
                  <a:pt x="60" y="52"/>
                  <a:pt x="60" y="52"/>
                </a:cubicBezTo>
                <a:cubicBezTo>
                  <a:pt x="54" y="52"/>
                  <a:pt x="54" y="52"/>
                  <a:pt x="54" y="52"/>
                </a:cubicBezTo>
                <a:cubicBezTo>
                  <a:pt x="55" y="49"/>
                  <a:pt x="55" y="49"/>
                  <a:pt x="55" y="49"/>
                </a:cubicBezTo>
                <a:cubicBezTo>
                  <a:pt x="47" y="49"/>
                  <a:pt x="47" y="49"/>
                  <a:pt x="47" y="49"/>
                </a:cubicBezTo>
                <a:cubicBezTo>
                  <a:pt x="47" y="45"/>
                  <a:pt x="47" y="45"/>
                  <a:pt x="47" y="45"/>
                </a:cubicBezTo>
                <a:cubicBezTo>
                  <a:pt x="55" y="26"/>
                  <a:pt x="55" y="26"/>
                  <a:pt x="55" y="26"/>
                </a:cubicBezTo>
                <a:cubicBezTo>
                  <a:pt x="63" y="26"/>
                  <a:pt x="63" y="26"/>
                  <a:pt x="63" y="26"/>
                </a:cubicBezTo>
                <a:cubicBezTo>
                  <a:pt x="61" y="45"/>
                  <a:pt x="61" y="45"/>
                  <a:pt x="61" y="45"/>
                </a:cubicBezTo>
                <a:cubicBezTo>
                  <a:pt x="64" y="45"/>
                  <a:pt x="64" y="45"/>
                  <a:pt x="64" y="45"/>
                </a:cubicBezTo>
                <a:cubicBezTo>
                  <a:pt x="63" y="49"/>
                  <a:pt x="63" y="49"/>
                  <a:pt x="63" y="49"/>
                </a:cubicBezTo>
                <a:close/>
                <a:moveTo>
                  <a:pt x="55" y="45"/>
                </a:moveTo>
                <a:cubicBezTo>
                  <a:pt x="52" y="45"/>
                  <a:pt x="52" y="45"/>
                  <a:pt x="52" y="45"/>
                </a:cubicBezTo>
                <a:cubicBezTo>
                  <a:pt x="56" y="34"/>
                  <a:pt x="56" y="34"/>
                  <a:pt x="56" y="34"/>
                </a:cubicBezTo>
                <a:cubicBezTo>
                  <a:pt x="55" y="45"/>
                  <a:pt x="55" y="45"/>
                  <a:pt x="55" y="45"/>
                </a:cubicBezTo>
                <a:close/>
                <a:moveTo>
                  <a:pt x="43" y="0"/>
                </a:moveTo>
                <a:cubicBezTo>
                  <a:pt x="55" y="0"/>
                  <a:pt x="65" y="4"/>
                  <a:pt x="72" y="12"/>
                </a:cubicBezTo>
                <a:cubicBezTo>
                  <a:pt x="80" y="19"/>
                  <a:pt x="85" y="29"/>
                  <a:pt x="85" y="41"/>
                </a:cubicBezTo>
                <a:cubicBezTo>
                  <a:pt x="85" y="52"/>
                  <a:pt x="80" y="62"/>
                  <a:pt x="72" y="70"/>
                </a:cubicBezTo>
                <a:cubicBezTo>
                  <a:pt x="70" y="72"/>
                  <a:pt x="68" y="74"/>
                  <a:pt x="65" y="75"/>
                </a:cubicBezTo>
                <a:cubicBezTo>
                  <a:pt x="65" y="74"/>
                  <a:pt x="65" y="73"/>
                  <a:pt x="64" y="72"/>
                </a:cubicBezTo>
                <a:cubicBezTo>
                  <a:pt x="59" y="68"/>
                  <a:pt x="59" y="68"/>
                  <a:pt x="59" y="68"/>
                </a:cubicBezTo>
                <a:cubicBezTo>
                  <a:pt x="62" y="67"/>
                  <a:pt x="64" y="65"/>
                  <a:pt x="66" y="63"/>
                </a:cubicBezTo>
                <a:cubicBezTo>
                  <a:pt x="72" y="57"/>
                  <a:pt x="75" y="49"/>
                  <a:pt x="75" y="41"/>
                </a:cubicBezTo>
                <a:cubicBezTo>
                  <a:pt x="75" y="32"/>
                  <a:pt x="72" y="24"/>
                  <a:pt x="66" y="18"/>
                </a:cubicBezTo>
                <a:cubicBezTo>
                  <a:pt x="60" y="12"/>
                  <a:pt x="52" y="9"/>
                  <a:pt x="43" y="9"/>
                </a:cubicBezTo>
                <a:cubicBezTo>
                  <a:pt x="39" y="9"/>
                  <a:pt x="35" y="10"/>
                  <a:pt x="31" y="11"/>
                </a:cubicBezTo>
                <a:cubicBezTo>
                  <a:pt x="30" y="5"/>
                  <a:pt x="30" y="5"/>
                  <a:pt x="30" y="5"/>
                </a:cubicBezTo>
                <a:cubicBezTo>
                  <a:pt x="29" y="4"/>
                  <a:pt x="29" y="3"/>
                  <a:pt x="28" y="2"/>
                </a:cubicBezTo>
                <a:cubicBezTo>
                  <a:pt x="33" y="1"/>
                  <a:pt x="38" y="0"/>
                  <a:pt x="43" y="0"/>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nvGrpSpPr>
          <p:cNvPr id="21" name="组合 20"/>
          <p:cNvGrpSpPr/>
          <p:nvPr/>
        </p:nvGrpSpPr>
        <p:grpSpPr>
          <a:xfrm>
            <a:off x="6988960" y="2205738"/>
            <a:ext cx="4294417" cy="1187331"/>
            <a:chOff x="4265655" y="1851119"/>
            <a:chExt cx="4516612" cy="1187331"/>
          </a:xfrm>
        </p:grpSpPr>
        <p:sp>
          <p:nvSpPr>
            <p:cNvPr id="22" name="矩形 21"/>
            <p:cNvSpPr/>
            <p:nvPr/>
          </p:nvSpPr>
          <p:spPr>
            <a:xfrm>
              <a:off x="4265656" y="2281320"/>
              <a:ext cx="4516611" cy="757130"/>
            </a:xfrm>
            <a:prstGeom prst="rect">
              <a:avLst/>
            </a:prstGeom>
          </p:spPr>
          <p:txBody>
            <a:bodyPr wrap="square">
              <a:spAutoFit/>
              <a:scene3d>
                <a:camera prst="orthographicFront"/>
                <a:lightRig rig="threePt" dir="t"/>
              </a:scene3d>
              <a:sp3d contourW="12700"/>
            </a:bodyPr>
            <a:lstStyle/>
            <a:p>
              <a:pPr lvl="0" eaLnBrk="0" fontAlgn="base" hangingPunct="0">
                <a:lnSpc>
                  <a:spcPct val="120000"/>
                </a:lnSpc>
                <a:spcBef>
                  <a:spcPct val="0"/>
                </a:spcBef>
                <a:spcAft>
                  <a:spcPct val="0"/>
                </a:spcAft>
              </a:pPr>
              <a:r>
                <a:rPr kumimoji="0" lang="zh-CN" altLang="en-US" sz="1200" b="0" i="0" u="none" strike="noStrike" kern="1200" cap="none" spc="0" normalizeH="0" baseline="0" noProof="0">
                  <a:ln>
                    <a:noFill/>
                  </a:ln>
                  <a:solidFill>
                    <a:schemeClr val="tx1">
                      <a:lumMod val="65000"/>
                      <a:lumOff val="35000"/>
                    </a:schemeClr>
                  </a:solidFill>
                  <a:effectLst/>
                  <a:uLnTx/>
                  <a:uFillTx/>
                  <a:cs typeface="+mn-ea"/>
                  <a:sym typeface="+mn-lt"/>
                </a:rPr>
                <a:t>您的内容打在这里，</a:t>
              </a:r>
              <a:r>
                <a:rPr lang="zh-CN" altLang="en-US" sz="1200">
                  <a:solidFill>
                    <a:schemeClr val="tx1">
                      <a:lumMod val="65000"/>
                      <a:lumOff val="35000"/>
                    </a:schemeClr>
                  </a:solidFill>
                  <a:cs typeface="+mn-ea"/>
                  <a:sym typeface="+mn-lt"/>
                </a:rPr>
                <a:t>或者通您的文本后过</a:t>
              </a:r>
              <a:r>
                <a:rPr kumimoji="0" lang="zh-CN" altLang="en-US" sz="1200" b="0" i="0" u="none" strike="noStrike" kern="1200" cap="none" spc="0" normalizeH="0" baseline="0" noProof="0">
                  <a:ln>
                    <a:noFill/>
                  </a:ln>
                  <a:solidFill>
                    <a:schemeClr val="tx1">
                      <a:lumMod val="65000"/>
                      <a:lumOff val="35000"/>
                    </a:schemeClr>
                  </a:solidFill>
                  <a:effectLst/>
                  <a:uLnTx/>
                  <a:uFillTx/>
                  <a:cs typeface="+mn-ea"/>
                  <a:sym typeface="+mn-lt"/>
                </a:rPr>
                <a:t>复您的文本后，在此框中选择粘贴并选择只</a:t>
              </a:r>
              <a:r>
                <a:rPr lang="zh-CN" altLang="en-US" sz="1200">
                  <a:solidFill>
                    <a:schemeClr val="tx1">
                      <a:lumMod val="65000"/>
                      <a:lumOff val="35000"/>
                    </a:schemeClr>
                  </a:solidFill>
                  <a:cs typeface="+mn-ea"/>
                  <a:sym typeface="+mn-lt"/>
                </a:rPr>
                <a:t>保留文字您的内容打在这里，或者通过复您的文本后</a:t>
              </a:r>
              <a:endParaRPr lang="zh-CN" altLang="en-US" sz="1200">
                <a:solidFill>
                  <a:schemeClr val="tx1">
                    <a:lumMod val="65000"/>
                    <a:lumOff val="35000"/>
                  </a:schemeClr>
                </a:solidFill>
                <a:cs typeface="+mn-ea"/>
                <a:sym typeface="+mn-lt"/>
              </a:endParaRPr>
            </a:p>
          </p:txBody>
        </p:sp>
        <p:sp>
          <p:nvSpPr>
            <p:cNvPr id="26" name="矩形 25"/>
            <p:cNvSpPr/>
            <p:nvPr/>
          </p:nvSpPr>
          <p:spPr>
            <a:xfrm>
              <a:off x="4265655" y="1851119"/>
              <a:ext cx="3458556" cy="499624"/>
            </a:xfrm>
            <a:prstGeom prst="rect">
              <a:avLst/>
            </a:prstGeom>
          </p:spPr>
          <p:txBody>
            <a:bodyPr wrap="square">
              <a:spAutoFit/>
              <a:scene3d>
                <a:camera prst="orthographicFront"/>
                <a:lightRig rig="threePt" dir="t"/>
              </a:scene3d>
              <a:sp3d contourW="12700"/>
            </a:bodyPr>
            <a:lstStyle/>
            <a:p>
              <a:pPr marL="0" marR="0" lvl="0" indent="0" defTabSz="914400" rtl="0" eaLnBrk="0" fontAlgn="base" latinLnBrk="0" hangingPunct="0">
                <a:lnSpc>
                  <a:spcPct val="15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029676"/>
                  </a:solidFill>
                  <a:effectLst/>
                  <a:uLnTx/>
                  <a:uFillTx/>
                  <a:cs typeface="+mn-ea"/>
                  <a:sym typeface="+mn-lt"/>
                </a:rPr>
                <a:t>标题文字添加此处</a:t>
              </a:r>
              <a:endParaRPr kumimoji="0" lang="zh-CN" altLang="en-US" sz="2000" b="1" i="0" u="none" strike="noStrike" kern="1200" cap="none" spc="0" normalizeH="0" baseline="0" noProof="0">
                <a:ln>
                  <a:noFill/>
                </a:ln>
                <a:solidFill>
                  <a:srgbClr val="029676"/>
                </a:solidFill>
                <a:effectLst/>
                <a:uLnTx/>
                <a:uFillTx/>
                <a:cs typeface="+mn-ea"/>
                <a:sym typeface="+mn-lt"/>
              </a:endParaRPr>
            </a:p>
          </p:txBody>
        </p:sp>
      </p:grpSp>
      <p:sp>
        <p:nvSpPr>
          <p:cNvPr id="27" name="矩形 26"/>
          <p:cNvSpPr/>
          <p:nvPr/>
        </p:nvSpPr>
        <p:spPr>
          <a:xfrm>
            <a:off x="6525769" y="4551443"/>
            <a:ext cx="1280645" cy="461665"/>
          </a:xfrm>
          <a:prstGeom prst="rect">
            <a:avLst/>
          </a:prstGeom>
        </p:spPr>
        <p:txBody>
          <a:bodyPr wrap="square">
            <a:spAutoFit/>
            <a:scene3d>
              <a:camera prst="orthographicFront"/>
              <a:lightRig rig="threePt" dir="t"/>
            </a:scene3d>
            <a:sp3d contourW="12700"/>
          </a:bodyPr>
          <a:lstStyle/>
          <a:p>
            <a:pPr marL="0" marR="0" lvl="0" indent="0" algn="ctr" defTabSz="914400" rtl="0" eaLnBrk="0" fontAlgn="base" latinLnBrk="0" hangingPunct="0">
              <a:spcBef>
                <a:spcPct val="0"/>
              </a:spcBef>
              <a:spcAft>
                <a:spcPct val="0"/>
              </a:spcAft>
              <a:buClrTx/>
              <a:buSzTx/>
              <a:buFontTx/>
              <a:buNone/>
              <a:defRPr/>
            </a:pPr>
            <a:r>
              <a:rPr kumimoji="0" lang="zh-CN" altLang="en-US" sz="1200" i="0" u="none" strike="noStrike" kern="1200" cap="none" spc="0" normalizeH="0" baseline="0" noProof="0">
                <a:ln>
                  <a:noFill/>
                </a:ln>
                <a:solidFill>
                  <a:schemeClr val="bg1"/>
                </a:solidFill>
                <a:effectLst/>
                <a:uLnTx/>
                <a:uFillTx/>
                <a:cs typeface="+mn-ea"/>
                <a:sym typeface="+mn-lt"/>
              </a:rPr>
              <a:t>文字添加</a:t>
            </a:r>
            <a:endParaRPr kumimoji="0" lang="en-US" altLang="zh-CN" sz="1200" i="0" u="none" strike="noStrike" kern="1200" cap="none" spc="0" normalizeH="0" baseline="0" noProof="0">
              <a:ln>
                <a:noFill/>
              </a:ln>
              <a:solidFill>
                <a:schemeClr val="bg1"/>
              </a:solidFill>
              <a:effectLst/>
              <a:uLnTx/>
              <a:uFillTx/>
              <a:cs typeface="+mn-ea"/>
              <a:sym typeface="+mn-lt"/>
            </a:endParaRPr>
          </a:p>
          <a:p>
            <a:pPr marL="0" marR="0" lvl="0" indent="0" algn="ctr" defTabSz="914400" rtl="0" eaLnBrk="0" fontAlgn="base" latinLnBrk="0" hangingPunct="0">
              <a:spcBef>
                <a:spcPct val="0"/>
              </a:spcBef>
              <a:spcAft>
                <a:spcPct val="0"/>
              </a:spcAft>
              <a:buClrTx/>
              <a:buSzTx/>
              <a:buFontTx/>
              <a:buNone/>
              <a:defRPr/>
            </a:pPr>
            <a:r>
              <a:rPr kumimoji="0" lang="zh-CN" altLang="en-US" sz="1200" i="0" u="none" strike="noStrike" kern="1200" cap="none" spc="0" normalizeH="0" baseline="0" noProof="0">
                <a:ln>
                  <a:noFill/>
                </a:ln>
                <a:solidFill>
                  <a:schemeClr val="bg1"/>
                </a:solidFill>
                <a:effectLst/>
                <a:uLnTx/>
                <a:uFillTx/>
                <a:cs typeface="+mn-ea"/>
                <a:sym typeface="+mn-lt"/>
              </a:rPr>
              <a:t>此处</a:t>
            </a:r>
            <a:endParaRPr kumimoji="0" lang="zh-CN" altLang="en-US" sz="1200" i="0" u="none" strike="noStrike" kern="1200" cap="none" spc="0" normalizeH="0" baseline="0" noProof="0">
              <a:ln>
                <a:noFill/>
              </a:ln>
              <a:solidFill>
                <a:schemeClr val="bg1"/>
              </a:solidFill>
              <a:effectLst/>
              <a:uLnTx/>
              <a:uFillTx/>
              <a:cs typeface="+mn-ea"/>
              <a:sym typeface="+mn-lt"/>
            </a:endParaRPr>
          </a:p>
        </p:txBody>
      </p:sp>
      <p:sp>
        <p:nvSpPr>
          <p:cNvPr id="28" name="矩形 27"/>
          <p:cNvSpPr/>
          <p:nvPr/>
        </p:nvSpPr>
        <p:spPr>
          <a:xfrm>
            <a:off x="7735402" y="4551443"/>
            <a:ext cx="1280645" cy="461665"/>
          </a:xfrm>
          <a:prstGeom prst="rect">
            <a:avLst/>
          </a:prstGeom>
        </p:spPr>
        <p:txBody>
          <a:bodyPr wrap="square">
            <a:spAutoFit/>
            <a:scene3d>
              <a:camera prst="orthographicFront"/>
              <a:lightRig rig="threePt" dir="t"/>
            </a:scene3d>
            <a:sp3d contourW="12700"/>
          </a:bodyPr>
          <a:lstStyle/>
          <a:p>
            <a:pPr marL="0" marR="0" lvl="0" indent="0" algn="ctr" defTabSz="914400" rtl="0" eaLnBrk="0" fontAlgn="base" latinLnBrk="0" hangingPunct="0">
              <a:spcBef>
                <a:spcPct val="0"/>
              </a:spcBef>
              <a:spcAft>
                <a:spcPct val="0"/>
              </a:spcAft>
              <a:buClrTx/>
              <a:buSzTx/>
              <a:buFontTx/>
              <a:buNone/>
              <a:defRPr/>
            </a:pPr>
            <a:r>
              <a:rPr kumimoji="0" lang="zh-CN" altLang="en-US" sz="1200" i="0" u="none" strike="noStrike" kern="1200" cap="none" spc="0" normalizeH="0" baseline="0" noProof="0">
                <a:ln>
                  <a:noFill/>
                </a:ln>
                <a:solidFill>
                  <a:schemeClr val="bg1"/>
                </a:solidFill>
                <a:effectLst/>
                <a:uLnTx/>
                <a:uFillTx/>
                <a:cs typeface="+mn-ea"/>
                <a:sym typeface="+mn-lt"/>
              </a:rPr>
              <a:t>文字添加</a:t>
            </a:r>
            <a:endParaRPr kumimoji="0" lang="en-US" altLang="zh-CN" sz="1200" i="0" u="none" strike="noStrike" kern="1200" cap="none" spc="0" normalizeH="0" baseline="0" noProof="0">
              <a:ln>
                <a:noFill/>
              </a:ln>
              <a:solidFill>
                <a:schemeClr val="bg1"/>
              </a:solidFill>
              <a:effectLst/>
              <a:uLnTx/>
              <a:uFillTx/>
              <a:cs typeface="+mn-ea"/>
              <a:sym typeface="+mn-lt"/>
            </a:endParaRPr>
          </a:p>
          <a:p>
            <a:pPr marL="0" marR="0" lvl="0" indent="0" algn="ctr" defTabSz="914400" rtl="0" eaLnBrk="0" fontAlgn="base" latinLnBrk="0" hangingPunct="0">
              <a:spcBef>
                <a:spcPct val="0"/>
              </a:spcBef>
              <a:spcAft>
                <a:spcPct val="0"/>
              </a:spcAft>
              <a:buClrTx/>
              <a:buSzTx/>
              <a:buFontTx/>
              <a:buNone/>
              <a:defRPr/>
            </a:pPr>
            <a:r>
              <a:rPr kumimoji="0" lang="zh-CN" altLang="en-US" sz="1200" i="0" u="none" strike="noStrike" kern="1200" cap="none" spc="0" normalizeH="0" baseline="0" noProof="0">
                <a:ln>
                  <a:noFill/>
                </a:ln>
                <a:solidFill>
                  <a:schemeClr val="bg1"/>
                </a:solidFill>
                <a:effectLst/>
                <a:uLnTx/>
                <a:uFillTx/>
                <a:cs typeface="+mn-ea"/>
                <a:sym typeface="+mn-lt"/>
              </a:rPr>
              <a:t>此处</a:t>
            </a:r>
            <a:endParaRPr kumimoji="0" lang="zh-CN" altLang="en-US" sz="1200" i="0" u="none" strike="noStrike" kern="1200" cap="none" spc="0" normalizeH="0" baseline="0" noProof="0">
              <a:ln>
                <a:noFill/>
              </a:ln>
              <a:solidFill>
                <a:schemeClr val="bg1"/>
              </a:solidFill>
              <a:effectLst/>
              <a:uLnTx/>
              <a:uFillTx/>
              <a:cs typeface="+mn-ea"/>
              <a:sym typeface="+mn-lt"/>
            </a:endParaRPr>
          </a:p>
        </p:txBody>
      </p:sp>
      <p:sp>
        <p:nvSpPr>
          <p:cNvPr id="29" name="矩形 28"/>
          <p:cNvSpPr/>
          <p:nvPr/>
        </p:nvSpPr>
        <p:spPr>
          <a:xfrm>
            <a:off x="8945037" y="4551443"/>
            <a:ext cx="1280645" cy="461665"/>
          </a:xfrm>
          <a:prstGeom prst="rect">
            <a:avLst/>
          </a:prstGeom>
        </p:spPr>
        <p:txBody>
          <a:bodyPr wrap="square">
            <a:spAutoFit/>
            <a:scene3d>
              <a:camera prst="orthographicFront"/>
              <a:lightRig rig="threePt" dir="t"/>
            </a:scene3d>
            <a:sp3d contourW="12700"/>
          </a:bodyPr>
          <a:lstStyle/>
          <a:p>
            <a:pPr marL="0" marR="0" lvl="0" indent="0" algn="ctr" defTabSz="914400" rtl="0" eaLnBrk="0" fontAlgn="base" latinLnBrk="0" hangingPunct="0">
              <a:spcBef>
                <a:spcPct val="0"/>
              </a:spcBef>
              <a:spcAft>
                <a:spcPct val="0"/>
              </a:spcAft>
              <a:buClrTx/>
              <a:buSzTx/>
              <a:buFontTx/>
              <a:buNone/>
              <a:defRPr/>
            </a:pPr>
            <a:r>
              <a:rPr kumimoji="0" lang="zh-CN" altLang="en-US" sz="1200" i="0" u="none" strike="noStrike" kern="1200" cap="none" spc="0" normalizeH="0" baseline="0" noProof="0">
                <a:ln>
                  <a:noFill/>
                </a:ln>
                <a:solidFill>
                  <a:schemeClr val="bg1"/>
                </a:solidFill>
                <a:effectLst/>
                <a:uLnTx/>
                <a:uFillTx/>
                <a:cs typeface="+mn-ea"/>
                <a:sym typeface="+mn-lt"/>
              </a:rPr>
              <a:t>文字添加</a:t>
            </a:r>
            <a:endParaRPr kumimoji="0" lang="en-US" altLang="zh-CN" sz="1200" i="0" u="none" strike="noStrike" kern="1200" cap="none" spc="0" normalizeH="0" baseline="0" noProof="0">
              <a:ln>
                <a:noFill/>
              </a:ln>
              <a:solidFill>
                <a:schemeClr val="bg1"/>
              </a:solidFill>
              <a:effectLst/>
              <a:uLnTx/>
              <a:uFillTx/>
              <a:cs typeface="+mn-ea"/>
              <a:sym typeface="+mn-lt"/>
            </a:endParaRPr>
          </a:p>
          <a:p>
            <a:pPr marL="0" marR="0" lvl="0" indent="0" algn="ctr" defTabSz="914400" rtl="0" eaLnBrk="0" fontAlgn="base" latinLnBrk="0" hangingPunct="0">
              <a:spcBef>
                <a:spcPct val="0"/>
              </a:spcBef>
              <a:spcAft>
                <a:spcPct val="0"/>
              </a:spcAft>
              <a:buClrTx/>
              <a:buSzTx/>
              <a:buFontTx/>
              <a:buNone/>
              <a:defRPr/>
            </a:pPr>
            <a:r>
              <a:rPr kumimoji="0" lang="zh-CN" altLang="en-US" sz="1200" i="0" u="none" strike="noStrike" kern="1200" cap="none" spc="0" normalizeH="0" baseline="0" noProof="0">
                <a:ln>
                  <a:noFill/>
                </a:ln>
                <a:solidFill>
                  <a:schemeClr val="bg1"/>
                </a:solidFill>
                <a:effectLst/>
                <a:uLnTx/>
                <a:uFillTx/>
                <a:cs typeface="+mn-ea"/>
                <a:sym typeface="+mn-lt"/>
              </a:rPr>
              <a:t>此处</a:t>
            </a:r>
            <a:endParaRPr kumimoji="0" lang="zh-CN" altLang="en-US" sz="1200" i="0" u="none" strike="noStrike" kern="1200" cap="none" spc="0" normalizeH="0" baseline="0" noProof="0">
              <a:ln>
                <a:noFill/>
              </a:ln>
              <a:solidFill>
                <a:schemeClr val="bg1"/>
              </a:solidFill>
              <a:effectLst/>
              <a:uLnTx/>
              <a:uFillTx/>
              <a:cs typeface="+mn-ea"/>
              <a:sym typeface="+mn-lt"/>
            </a:endParaRPr>
          </a:p>
        </p:txBody>
      </p:sp>
      <p:sp>
        <p:nvSpPr>
          <p:cNvPr id="30" name="矩形 29"/>
          <p:cNvSpPr/>
          <p:nvPr/>
        </p:nvSpPr>
        <p:spPr>
          <a:xfrm>
            <a:off x="10144348" y="4551443"/>
            <a:ext cx="1280645" cy="461665"/>
          </a:xfrm>
          <a:prstGeom prst="rect">
            <a:avLst/>
          </a:prstGeom>
        </p:spPr>
        <p:txBody>
          <a:bodyPr wrap="square">
            <a:spAutoFit/>
            <a:scene3d>
              <a:camera prst="orthographicFront"/>
              <a:lightRig rig="threePt" dir="t"/>
            </a:scene3d>
            <a:sp3d contourW="12700"/>
          </a:bodyPr>
          <a:lstStyle/>
          <a:p>
            <a:pPr marL="0" marR="0" lvl="0" indent="0" algn="ctr" defTabSz="914400" rtl="0" eaLnBrk="0" fontAlgn="base" latinLnBrk="0" hangingPunct="0">
              <a:spcBef>
                <a:spcPct val="0"/>
              </a:spcBef>
              <a:spcAft>
                <a:spcPct val="0"/>
              </a:spcAft>
              <a:buClrTx/>
              <a:buSzTx/>
              <a:buFontTx/>
              <a:buNone/>
              <a:defRPr/>
            </a:pPr>
            <a:r>
              <a:rPr kumimoji="0" lang="zh-CN" altLang="en-US" sz="1200" i="0" u="none" strike="noStrike" kern="1200" cap="none" spc="0" normalizeH="0" baseline="0" noProof="0">
                <a:ln>
                  <a:noFill/>
                </a:ln>
                <a:solidFill>
                  <a:schemeClr val="bg1"/>
                </a:solidFill>
                <a:effectLst/>
                <a:uLnTx/>
                <a:uFillTx/>
                <a:cs typeface="+mn-ea"/>
                <a:sym typeface="+mn-lt"/>
              </a:rPr>
              <a:t>文字添加</a:t>
            </a:r>
            <a:endParaRPr kumimoji="0" lang="en-US" altLang="zh-CN" sz="1200" i="0" u="none" strike="noStrike" kern="1200" cap="none" spc="0" normalizeH="0" baseline="0" noProof="0">
              <a:ln>
                <a:noFill/>
              </a:ln>
              <a:solidFill>
                <a:schemeClr val="bg1"/>
              </a:solidFill>
              <a:effectLst/>
              <a:uLnTx/>
              <a:uFillTx/>
              <a:cs typeface="+mn-ea"/>
              <a:sym typeface="+mn-lt"/>
            </a:endParaRPr>
          </a:p>
          <a:p>
            <a:pPr marL="0" marR="0" lvl="0" indent="0" algn="ctr" defTabSz="914400" rtl="0" eaLnBrk="0" fontAlgn="base" latinLnBrk="0" hangingPunct="0">
              <a:spcBef>
                <a:spcPct val="0"/>
              </a:spcBef>
              <a:spcAft>
                <a:spcPct val="0"/>
              </a:spcAft>
              <a:buClrTx/>
              <a:buSzTx/>
              <a:buFontTx/>
              <a:buNone/>
              <a:defRPr/>
            </a:pPr>
            <a:r>
              <a:rPr kumimoji="0" lang="zh-CN" altLang="en-US" sz="1200" i="0" u="none" strike="noStrike" kern="1200" cap="none" spc="0" normalizeH="0" baseline="0" noProof="0">
                <a:ln>
                  <a:noFill/>
                </a:ln>
                <a:solidFill>
                  <a:schemeClr val="bg1"/>
                </a:solidFill>
                <a:effectLst/>
                <a:uLnTx/>
                <a:uFillTx/>
                <a:cs typeface="+mn-ea"/>
                <a:sym typeface="+mn-lt"/>
              </a:rPr>
              <a:t>此处</a:t>
            </a:r>
            <a:endParaRPr kumimoji="0" lang="zh-CN" altLang="en-US" sz="1200" i="0" u="none" strike="noStrike" kern="1200" cap="none" spc="0" normalizeH="0" baseline="0" noProof="0">
              <a:ln>
                <a:noFill/>
              </a:ln>
              <a:solidFill>
                <a:schemeClr val="bg1"/>
              </a:solidFill>
              <a:effectLst/>
              <a:uLnTx/>
              <a:uFillTx/>
              <a:cs typeface="+mn-ea"/>
              <a:sym typeface="+mn-lt"/>
            </a:endParaRPr>
          </a:p>
        </p:txBody>
      </p:sp>
      <p:grpSp>
        <p:nvGrpSpPr>
          <p:cNvPr id="20" name="组合 19"/>
          <p:cNvGrpSpPr/>
          <p:nvPr/>
        </p:nvGrpSpPr>
        <p:grpSpPr>
          <a:xfrm>
            <a:off x="787654" y="609042"/>
            <a:ext cx="7921292" cy="686733"/>
            <a:chOff x="787654" y="609042"/>
            <a:chExt cx="7921292" cy="686733"/>
          </a:xfrm>
        </p:grpSpPr>
        <p:grpSp>
          <p:nvGrpSpPr>
            <p:cNvPr id="23" name="组合 22"/>
            <p:cNvGrpSpPr/>
            <p:nvPr/>
          </p:nvGrpSpPr>
          <p:grpSpPr>
            <a:xfrm>
              <a:off x="787654" y="772555"/>
              <a:ext cx="7921292" cy="523220"/>
              <a:chOff x="1518453" y="330611"/>
              <a:chExt cx="7921292" cy="523220"/>
            </a:xfrm>
          </p:grpSpPr>
          <p:sp>
            <p:nvSpPr>
              <p:cNvPr id="25" name="文本框 24"/>
              <p:cNvSpPr txBox="1"/>
              <p:nvPr/>
            </p:nvSpPr>
            <p:spPr>
              <a:xfrm>
                <a:off x="1518453" y="330611"/>
                <a:ext cx="4475526" cy="523220"/>
              </a:xfrm>
              <a:prstGeom prst="rect">
                <a:avLst/>
              </a:prstGeom>
              <a:noFill/>
            </p:spPr>
            <p:txBody>
              <a:bodyPr wrap="square" rtlCol="0">
                <a:spAutoFit/>
                <a:scene3d>
                  <a:camera prst="orthographicFront"/>
                  <a:lightRig rig="threePt" dir="t"/>
                </a:scene3d>
                <a:sp3d contourW="12700"/>
              </a:bodyPr>
              <a:lstStyle/>
              <a:p>
                <a:r>
                  <a:rPr lang="zh-CN" altLang="en-US" sz="2800" b="1">
                    <a:solidFill>
                      <a:schemeClr val="tx1">
                        <a:lumMod val="75000"/>
                        <a:lumOff val="25000"/>
                      </a:schemeClr>
                    </a:solidFill>
                    <a:cs typeface="+mn-ea"/>
                    <a:sym typeface="+mn-lt"/>
                  </a:rPr>
                  <a:t>标题文字添加此处</a:t>
                </a:r>
                <a:endParaRPr lang="zh-CN" altLang="en-US" sz="2800" b="1">
                  <a:solidFill>
                    <a:schemeClr val="tx1">
                      <a:lumMod val="75000"/>
                      <a:lumOff val="25000"/>
                    </a:schemeClr>
                  </a:solidFill>
                  <a:cs typeface="+mn-ea"/>
                  <a:sym typeface="+mn-lt"/>
                </a:endParaRPr>
              </a:p>
            </p:txBody>
          </p:sp>
          <p:sp>
            <p:nvSpPr>
              <p:cNvPr id="36" name="文本框 35"/>
              <p:cNvSpPr txBox="1"/>
              <p:nvPr/>
            </p:nvSpPr>
            <p:spPr>
              <a:xfrm>
                <a:off x="4553753" y="549973"/>
                <a:ext cx="4885992" cy="261354"/>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00">
                    <a:solidFill>
                      <a:schemeClr val="bg1">
                        <a:lumMod val="50000"/>
                      </a:schemeClr>
                    </a:solidFill>
                    <a:cs typeface="+mn-ea"/>
                    <a:sym typeface="+mn-lt"/>
                  </a:rPr>
                  <a:t>print the presentation and make it into a film to be used in a wider field</a:t>
                </a:r>
                <a:endParaRPr lang="en-US" altLang="zh-CN" sz="1000">
                  <a:solidFill>
                    <a:schemeClr val="bg1">
                      <a:lumMod val="50000"/>
                    </a:schemeClr>
                  </a:solidFill>
                  <a:cs typeface="+mn-ea"/>
                  <a:sym typeface="+mn-lt"/>
                </a:endParaRPr>
              </a:p>
            </p:txBody>
          </p:sp>
        </p:grpSp>
        <p:sp>
          <p:nvSpPr>
            <p:cNvPr id="24" name="矩形 23"/>
            <p:cNvSpPr/>
            <p:nvPr/>
          </p:nvSpPr>
          <p:spPr>
            <a:xfrm>
              <a:off x="874713" y="609042"/>
              <a:ext cx="1370806" cy="139700"/>
            </a:xfrm>
            <a:prstGeom prst="rect">
              <a:avLst/>
            </a:prstGeom>
            <a:solidFill>
              <a:srgbClr val="029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mc:Choice xmlns:p14="http://schemas.microsoft.com/office/powerpoint/2010/main" Requires="p14">
      <p:transition advTm="3000" p14:dur="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childTnLst>
                                </p:cTn>
                              </p:par>
                            </p:childTnLst>
                          </p:cTn>
                        </p:par>
                        <p:par>
                          <p:cTn id="10" fill="hold" nodeType="afterGroup">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additive="base">
                                        <p:cTn id="13" dur="500" fill="hold"/>
                                        <p:tgtEl>
                                          <p:spTgt spid="64"/>
                                        </p:tgtEl>
                                        <p:attrNameLst>
                                          <p:attrName>ppt_x</p:attrName>
                                        </p:attrNameLst>
                                      </p:cBhvr>
                                      <p:tavLst>
                                        <p:tav tm="0">
                                          <p:val>
                                            <p:strVal val="1+#ppt_w/2"/>
                                          </p:val>
                                        </p:tav>
                                        <p:tav tm="100000">
                                          <p:val>
                                            <p:strVal val="#ppt_x"/>
                                          </p:val>
                                        </p:tav>
                                      </p:tavLst>
                                    </p:anim>
                                    <p:anim calcmode="lin" valueType="num">
                                      <p:cBhvr additive="base">
                                        <p:cTn id="14" dur="500" fill="hold"/>
                                        <p:tgtEl>
                                          <p:spTgt spid="64"/>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68"/>
                                        </p:tgtEl>
                                        <p:attrNameLst>
                                          <p:attrName>style.visibility</p:attrName>
                                        </p:attrNameLst>
                                      </p:cBhvr>
                                      <p:to>
                                        <p:strVal val="visible"/>
                                      </p:to>
                                    </p:set>
                                    <p:anim calcmode="lin" valueType="num">
                                      <p:cBhvr>
                                        <p:cTn id="18" dur="500" fill="hold"/>
                                        <p:tgtEl>
                                          <p:spTgt spid="68"/>
                                        </p:tgtEl>
                                        <p:attrNameLst>
                                          <p:attrName>ppt_w</p:attrName>
                                        </p:attrNameLst>
                                      </p:cBhvr>
                                      <p:tavLst>
                                        <p:tav tm="0">
                                          <p:val>
                                            <p:fltVal val="0"/>
                                          </p:val>
                                        </p:tav>
                                        <p:tav tm="100000">
                                          <p:val>
                                            <p:strVal val="#ppt_w"/>
                                          </p:val>
                                        </p:tav>
                                      </p:tavLst>
                                    </p:anim>
                                    <p:anim calcmode="lin" valueType="num">
                                      <p:cBhvr>
                                        <p:cTn id="19" dur="500" fill="hold"/>
                                        <p:tgtEl>
                                          <p:spTgt spid="68"/>
                                        </p:tgtEl>
                                        <p:attrNameLst>
                                          <p:attrName>ppt_h</p:attrName>
                                        </p:attrNameLst>
                                      </p:cBhvr>
                                      <p:tavLst>
                                        <p:tav tm="0">
                                          <p:val>
                                            <p:fltVal val="0"/>
                                          </p:val>
                                        </p:tav>
                                        <p:tav tm="100000">
                                          <p:val>
                                            <p:strVal val="#ppt_h"/>
                                          </p:val>
                                        </p:tav>
                                      </p:tavLst>
                                    </p:anim>
                                    <p:animEffect transition="in" filter="fade">
                                      <p:cBhvr>
                                        <p:cTn id="20" dur="500"/>
                                        <p:tgtEl>
                                          <p:spTgt spid="68"/>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500" fill="hold"/>
                                        <p:tgtEl>
                                          <p:spTgt spid="71"/>
                                        </p:tgtEl>
                                        <p:attrNameLst>
                                          <p:attrName>ppt_w</p:attrName>
                                        </p:attrNameLst>
                                      </p:cBhvr>
                                      <p:tavLst>
                                        <p:tav tm="0">
                                          <p:val>
                                            <p:fltVal val="0"/>
                                          </p:val>
                                        </p:tav>
                                        <p:tav tm="100000">
                                          <p:val>
                                            <p:strVal val="#ppt_w"/>
                                          </p:val>
                                        </p:tav>
                                      </p:tavLst>
                                    </p:anim>
                                    <p:anim calcmode="lin" valueType="num">
                                      <p:cBhvr>
                                        <p:cTn id="24" dur="500" fill="hold"/>
                                        <p:tgtEl>
                                          <p:spTgt spid="71"/>
                                        </p:tgtEl>
                                        <p:attrNameLst>
                                          <p:attrName>ppt_h</p:attrName>
                                        </p:attrNameLst>
                                      </p:cBhvr>
                                      <p:tavLst>
                                        <p:tav tm="0">
                                          <p:val>
                                            <p:fltVal val="0"/>
                                          </p:val>
                                        </p:tav>
                                        <p:tav tm="100000">
                                          <p:val>
                                            <p:strVal val="#ppt_h"/>
                                          </p:val>
                                        </p:tav>
                                      </p:tavLst>
                                    </p:anim>
                                    <p:animEffect transition="in" filter="fade">
                                      <p:cBhvr>
                                        <p:cTn id="25" dur="500"/>
                                        <p:tgtEl>
                                          <p:spTgt spid="71"/>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74"/>
                                        </p:tgtEl>
                                        <p:attrNameLst>
                                          <p:attrName>style.visibility</p:attrName>
                                        </p:attrNameLst>
                                      </p:cBhvr>
                                      <p:to>
                                        <p:strVal val="visible"/>
                                      </p:to>
                                    </p:set>
                                    <p:anim calcmode="lin" valueType="num">
                                      <p:cBhvr>
                                        <p:cTn id="28" dur="500" fill="hold"/>
                                        <p:tgtEl>
                                          <p:spTgt spid="74"/>
                                        </p:tgtEl>
                                        <p:attrNameLst>
                                          <p:attrName>ppt_w</p:attrName>
                                        </p:attrNameLst>
                                      </p:cBhvr>
                                      <p:tavLst>
                                        <p:tav tm="0">
                                          <p:val>
                                            <p:fltVal val="0"/>
                                          </p:val>
                                        </p:tav>
                                        <p:tav tm="100000">
                                          <p:val>
                                            <p:strVal val="#ppt_w"/>
                                          </p:val>
                                        </p:tav>
                                      </p:tavLst>
                                    </p:anim>
                                    <p:anim calcmode="lin" valueType="num">
                                      <p:cBhvr>
                                        <p:cTn id="29" dur="500" fill="hold"/>
                                        <p:tgtEl>
                                          <p:spTgt spid="74"/>
                                        </p:tgtEl>
                                        <p:attrNameLst>
                                          <p:attrName>ppt_h</p:attrName>
                                        </p:attrNameLst>
                                      </p:cBhvr>
                                      <p:tavLst>
                                        <p:tav tm="0">
                                          <p:val>
                                            <p:fltVal val="0"/>
                                          </p:val>
                                        </p:tav>
                                        <p:tav tm="100000">
                                          <p:val>
                                            <p:strVal val="#ppt_h"/>
                                          </p:val>
                                        </p:tav>
                                      </p:tavLst>
                                    </p:anim>
                                    <p:animEffect transition="in" filter="fade">
                                      <p:cBhvr>
                                        <p:cTn id="30" dur="500"/>
                                        <p:tgtEl>
                                          <p:spTgt spid="74"/>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Effect transition="in" filter="fade">
                                      <p:cBhvr>
                                        <p:cTn id="40" dur="500"/>
                                        <p:tgtEl>
                                          <p:spTgt spid="27"/>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500" fill="hold"/>
                                        <p:tgtEl>
                                          <p:spTgt spid="29"/>
                                        </p:tgtEl>
                                        <p:attrNameLst>
                                          <p:attrName>ppt_w</p:attrName>
                                        </p:attrNameLst>
                                      </p:cBhvr>
                                      <p:tavLst>
                                        <p:tav tm="0">
                                          <p:val>
                                            <p:fltVal val="0"/>
                                          </p:val>
                                        </p:tav>
                                        <p:tav tm="100000">
                                          <p:val>
                                            <p:strVal val="#ppt_w"/>
                                          </p:val>
                                        </p:tav>
                                      </p:tavLst>
                                    </p:anim>
                                    <p:anim calcmode="lin" valueType="num">
                                      <p:cBhvr>
                                        <p:cTn id="49" dur="500" fill="hold"/>
                                        <p:tgtEl>
                                          <p:spTgt spid="29"/>
                                        </p:tgtEl>
                                        <p:attrNameLst>
                                          <p:attrName>ppt_h</p:attrName>
                                        </p:attrNameLst>
                                      </p:cBhvr>
                                      <p:tavLst>
                                        <p:tav tm="0">
                                          <p:val>
                                            <p:fltVal val="0"/>
                                          </p:val>
                                        </p:tav>
                                        <p:tav tm="100000">
                                          <p:val>
                                            <p:strVal val="#ppt_h"/>
                                          </p:val>
                                        </p:tav>
                                      </p:tavLst>
                                    </p:anim>
                                    <p:animEffect transition="in" filter="fade">
                                      <p:cBhvr>
                                        <p:cTn id="50" dur="500"/>
                                        <p:tgtEl>
                                          <p:spTgt spid="2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childTnLst>
                                </p:cTn>
                              </p:par>
                            </p:childTnLst>
                          </p:cTn>
                        </p:par>
                        <p:par>
                          <p:cTn id="56" fill="hold" nodeType="afterGroup">
                            <p:stCondLst>
                              <p:cond delay="1500"/>
                            </p:stCondLst>
                            <p:childTnLst>
                              <p:par>
                                <p:cTn id="57" presetID="22" presetClass="entr" presetSubtype="8"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left)">
                                      <p:cBhvr>
                                        <p:cTn id="5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8" grpId="0" animBg="1"/>
      <p:bldP spid="71" grpId="0" animBg="1"/>
      <p:bldP spid="74" grpId="0" animBg="1"/>
      <p:bldP spid="77" grpId="0" animBg="1"/>
      <p:bldP spid="27" grpId="0"/>
      <p:bldP spid="28" grpId="0"/>
      <p:bldP spid="29" grpId="0"/>
      <p:bldP spid="30"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4cf2d32b-bbe3-4c51-a0fc-8e6ad24a62e5"/>
          <p:cNvGrpSpPr>
            <a:grpSpLocks noChangeAspect="1"/>
          </p:cNvGrpSpPr>
          <p:nvPr/>
        </p:nvGrpSpPr>
        <p:grpSpPr>
          <a:xfrm>
            <a:off x="3385652" y="3594384"/>
            <a:ext cx="5383490" cy="298002"/>
            <a:chOff x="3698450" y="3351896"/>
            <a:chExt cx="4852917" cy="268632"/>
          </a:xfrm>
        </p:grpSpPr>
        <p:cxnSp>
          <p:nvCxnSpPr>
            <p:cNvPr id="8" name="Straight Connector 17"/>
            <p:cNvCxnSpPr/>
            <p:nvPr/>
          </p:nvCxnSpPr>
          <p:spPr>
            <a:xfrm>
              <a:off x="5849105" y="3351896"/>
              <a:ext cx="626968" cy="268632"/>
            </a:xfrm>
            <a:prstGeom prst="line">
              <a:avLst/>
            </a:prstGeom>
            <a:ln w="12700" cap="flat" cmpd="sng" algn="ctr">
              <a:solidFill>
                <a:srgbClr val="029676"/>
              </a:solidFill>
              <a:prstDash val="solid"/>
              <a:miter lim="80000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 name="Straight Connector 18"/>
            <p:cNvCxnSpPr/>
            <p:nvPr/>
          </p:nvCxnSpPr>
          <p:spPr>
            <a:xfrm flipH="1">
              <a:off x="3698450" y="3351896"/>
              <a:ext cx="626968" cy="268632"/>
            </a:xfrm>
            <a:prstGeom prst="line">
              <a:avLst/>
            </a:prstGeom>
            <a:ln w="12700" cap="flat" cmpd="sng" algn="ctr">
              <a:solidFill>
                <a:srgbClr val="029676"/>
              </a:solidFill>
              <a:prstDash val="solid"/>
              <a:miter lim="80000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Connector 19"/>
            <p:cNvCxnSpPr/>
            <p:nvPr/>
          </p:nvCxnSpPr>
          <p:spPr>
            <a:xfrm flipH="1">
              <a:off x="7924399" y="3351896"/>
              <a:ext cx="626968" cy="268632"/>
            </a:xfrm>
            <a:prstGeom prst="line">
              <a:avLst/>
            </a:prstGeom>
            <a:ln w="12700" cap="flat" cmpd="sng" algn="ctr">
              <a:solidFill>
                <a:srgbClr val="029676"/>
              </a:solidFill>
              <a:prstDash val="solid"/>
              <a:miter lim="800000"/>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1304468" y="2059334"/>
            <a:ext cx="2551596" cy="888155"/>
            <a:chOff x="6685961" y="2819082"/>
            <a:chExt cx="2551596" cy="888155"/>
          </a:xfrm>
        </p:grpSpPr>
        <p:sp>
          <p:nvSpPr>
            <p:cNvPr id="24" name="矩形 23"/>
            <p:cNvSpPr/>
            <p:nvPr/>
          </p:nvSpPr>
          <p:spPr>
            <a:xfrm>
              <a:off x="6685961" y="3171706"/>
              <a:ext cx="2551596"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a:solidFill>
                    <a:schemeClr val="tx1">
                      <a:lumMod val="65000"/>
                      <a:lumOff val="35000"/>
                    </a:schemeClr>
                  </a:solidFill>
                  <a:cs typeface="+mn-ea"/>
                  <a:sym typeface="+mn-lt"/>
                </a:rPr>
                <a:t>用户可以在投影仪或者计算机上进行演示也可以将演示文稿打印出来</a:t>
              </a:r>
              <a:endParaRPr lang="zh-CN" altLang="en-US" sz="1200">
                <a:solidFill>
                  <a:schemeClr val="tx1">
                    <a:lumMod val="65000"/>
                    <a:lumOff val="35000"/>
                  </a:schemeClr>
                </a:solidFill>
                <a:cs typeface="+mn-ea"/>
                <a:sym typeface="+mn-lt"/>
              </a:endParaRPr>
            </a:p>
          </p:txBody>
        </p:sp>
        <p:sp>
          <p:nvSpPr>
            <p:cNvPr id="25" name="矩形 24"/>
            <p:cNvSpPr/>
            <p:nvPr/>
          </p:nvSpPr>
          <p:spPr>
            <a:xfrm>
              <a:off x="6685961" y="2819082"/>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rgbClr val="029676"/>
                  </a:solidFill>
                  <a:cs typeface="+mn-ea"/>
                  <a:sym typeface="+mn-lt"/>
                </a:rPr>
                <a:t>标题文字添加</a:t>
              </a:r>
              <a:endParaRPr lang="zh-CN" altLang="en-US" b="1">
                <a:solidFill>
                  <a:srgbClr val="029676"/>
                </a:solidFill>
                <a:cs typeface="+mn-ea"/>
                <a:sym typeface="+mn-lt"/>
              </a:endParaRPr>
            </a:p>
          </p:txBody>
        </p:sp>
      </p:grpSp>
      <p:grpSp>
        <p:nvGrpSpPr>
          <p:cNvPr id="26" name="组合 25"/>
          <p:cNvGrpSpPr/>
          <p:nvPr/>
        </p:nvGrpSpPr>
        <p:grpSpPr>
          <a:xfrm>
            <a:off x="5993220" y="2059334"/>
            <a:ext cx="2551596" cy="888155"/>
            <a:chOff x="6685961" y="2819082"/>
            <a:chExt cx="2551596" cy="888155"/>
          </a:xfrm>
        </p:grpSpPr>
        <p:sp>
          <p:nvSpPr>
            <p:cNvPr id="27" name="矩形 26"/>
            <p:cNvSpPr/>
            <p:nvPr/>
          </p:nvSpPr>
          <p:spPr>
            <a:xfrm>
              <a:off x="6685961" y="3171706"/>
              <a:ext cx="2551596"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a:solidFill>
                    <a:schemeClr val="tx1">
                      <a:lumMod val="65000"/>
                      <a:lumOff val="35000"/>
                    </a:schemeClr>
                  </a:solidFill>
                  <a:cs typeface="+mn-ea"/>
                  <a:sym typeface="+mn-lt"/>
                </a:rPr>
                <a:t>用户可以在投影仪或者计算机上进行演示也可以将演示文稿打印出来</a:t>
              </a:r>
              <a:endParaRPr lang="zh-CN" altLang="en-US" sz="1200">
                <a:solidFill>
                  <a:schemeClr val="tx1">
                    <a:lumMod val="65000"/>
                    <a:lumOff val="35000"/>
                  </a:schemeClr>
                </a:solidFill>
                <a:cs typeface="+mn-ea"/>
                <a:sym typeface="+mn-lt"/>
              </a:endParaRPr>
            </a:p>
          </p:txBody>
        </p:sp>
        <p:sp>
          <p:nvSpPr>
            <p:cNvPr id="28" name="矩形 27"/>
            <p:cNvSpPr/>
            <p:nvPr/>
          </p:nvSpPr>
          <p:spPr>
            <a:xfrm>
              <a:off x="6685961" y="2819082"/>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rgbClr val="029676"/>
                  </a:solidFill>
                  <a:cs typeface="+mn-ea"/>
                  <a:sym typeface="+mn-lt"/>
                </a:rPr>
                <a:t>标题文字添加</a:t>
              </a:r>
              <a:endParaRPr lang="zh-CN" altLang="en-US" b="1">
                <a:solidFill>
                  <a:srgbClr val="029676"/>
                </a:solidFill>
                <a:cs typeface="+mn-ea"/>
                <a:sym typeface="+mn-lt"/>
              </a:endParaRPr>
            </a:p>
          </p:txBody>
        </p:sp>
      </p:grpSp>
      <p:grpSp>
        <p:nvGrpSpPr>
          <p:cNvPr id="29" name="组合 28"/>
          <p:cNvGrpSpPr/>
          <p:nvPr/>
        </p:nvGrpSpPr>
        <p:grpSpPr>
          <a:xfrm>
            <a:off x="3650505" y="4536359"/>
            <a:ext cx="2551596" cy="888155"/>
            <a:chOff x="6685961" y="2819082"/>
            <a:chExt cx="2551596" cy="888155"/>
          </a:xfrm>
        </p:grpSpPr>
        <p:sp>
          <p:nvSpPr>
            <p:cNvPr id="30" name="矩形 29"/>
            <p:cNvSpPr/>
            <p:nvPr/>
          </p:nvSpPr>
          <p:spPr>
            <a:xfrm>
              <a:off x="6685961" y="3171706"/>
              <a:ext cx="2551596"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a:solidFill>
                    <a:schemeClr val="tx1">
                      <a:lumMod val="65000"/>
                      <a:lumOff val="35000"/>
                    </a:schemeClr>
                  </a:solidFill>
                  <a:cs typeface="+mn-ea"/>
                  <a:sym typeface="+mn-lt"/>
                </a:rPr>
                <a:t>用户可以在投影仪或者计算机上进行演示也可以将演示文稿打印出来</a:t>
              </a:r>
              <a:endParaRPr lang="zh-CN" altLang="en-US" sz="1200">
                <a:solidFill>
                  <a:schemeClr val="tx1">
                    <a:lumMod val="65000"/>
                    <a:lumOff val="35000"/>
                  </a:schemeClr>
                </a:solidFill>
                <a:cs typeface="+mn-ea"/>
                <a:sym typeface="+mn-lt"/>
              </a:endParaRPr>
            </a:p>
          </p:txBody>
        </p:sp>
        <p:sp>
          <p:nvSpPr>
            <p:cNvPr id="31" name="矩形 30"/>
            <p:cNvSpPr/>
            <p:nvPr/>
          </p:nvSpPr>
          <p:spPr>
            <a:xfrm>
              <a:off x="6685961" y="2819082"/>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rgbClr val="029676"/>
                  </a:solidFill>
                  <a:cs typeface="+mn-ea"/>
                  <a:sym typeface="+mn-lt"/>
                </a:rPr>
                <a:t>标题文字添加</a:t>
              </a:r>
              <a:endParaRPr lang="zh-CN" altLang="en-US" b="1">
                <a:solidFill>
                  <a:srgbClr val="029676"/>
                </a:solidFill>
                <a:cs typeface="+mn-ea"/>
                <a:sym typeface="+mn-lt"/>
              </a:endParaRPr>
            </a:p>
          </p:txBody>
        </p:sp>
      </p:grpSp>
      <p:grpSp>
        <p:nvGrpSpPr>
          <p:cNvPr id="32" name="组合 31"/>
          <p:cNvGrpSpPr/>
          <p:nvPr/>
        </p:nvGrpSpPr>
        <p:grpSpPr>
          <a:xfrm>
            <a:off x="8335936" y="4536359"/>
            <a:ext cx="2551596" cy="888155"/>
            <a:chOff x="6685961" y="2819082"/>
            <a:chExt cx="2551596" cy="888155"/>
          </a:xfrm>
        </p:grpSpPr>
        <p:sp>
          <p:nvSpPr>
            <p:cNvPr id="33" name="矩形 32"/>
            <p:cNvSpPr/>
            <p:nvPr/>
          </p:nvSpPr>
          <p:spPr>
            <a:xfrm>
              <a:off x="6685961" y="3171706"/>
              <a:ext cx="2551596"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a:solidFill>
                    <a:schemeClr val="tx1">
                      <a:lumMod val="65000"/>
                      <a:lumOff val="35000"/>
                    </a:schemeClr>
                  </a:solidFill>
                  <a:cs typeface="+mn-ea"/>
                  <a:sym typeface="+mn-lt"/>
                </a:rPr>
                <a:t>用户可以在投影仪或者计算机上进行演示也可以将演示文稿打印出来</a:t>
              </a:r>
              <a:endParaRPr lang="zh-CN" altLang="en-US" sz="1200">
                <a:solidFill>
                  <a:schemeClr val="tx1">
                    <a:lumMod val="65000"/>
                    <a:lumOff val="35000"/>
                  </a:schemeClr>
                </a:solidFill>
                <a:cs typeface="+mn-ea"/>
                <a:sym typeface="+mn-lt"/>
              </a:endParaRPr>
            </a:p>
          </p:txBody>
        </p:sp>
        <p:sp>
          <p:nvSpPr>
            <p:cNvPr id="34" name="矩形 33"/>
            <p:cNvSpPr/>
            <p:nvPr/>
          </p:nvSpPr>
          <p:spPr>
            <a:xfrm>
              <a:off x="6685961" y="2819082"/>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rgbClr val="029676"/>
                  </a:solidFill>
                  <a:cs typeface="+mn-ea"/>
                  <a:sym typeface="+mn-lt"/>
                </a:rPr>
                <a:t>标题文字添加</a:t>
              </a:r>
              <a:endParaRPr lang="zh-CN" altLang="en-US" b="1">
                <a:solidFill>
                  <a:srgbClr val="029676"/>
                </a:solidFill>
                <a:cs typeface="+mn-ea"/>
                <a:sym typeface="+mn-lt"/>
              </a:endParaRPr>
            </a:p>
          </p:txBody>
        </p:sp>
      </p:grpSp>
      <p:pic>
        <p:nvPicPr>
          <p:cNvPr id="39" name="图片占位符 38"/>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62" r="62"/>
          <a:stretch>
            <a:fillRect/>
          </a:stretch>
        </p:blipFill>
        <p:spPr/>
      </p:pic>
      <p:pic>
        <p:nvPicPr>
          <p:cNvPr id="40" name="图片占位符 39"/>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62" r="62"/>
          <a:stretch>
            <a:fillRect/>
          </a:stretch>
        </p:blipFill>
        <p:spPr/>
      </p:pic>
      <p:pic>
        <p:nvPicPr>
          <p:cNvPr id="41" name="图片占位符 40"/>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62" r="62"/>
          <a:stretch>
            <a:fillRect/>
          </a:stretch>
        </p:blipFill>
        <p:spPr/>
      </p:pic>
      <p:pic>
        <p:nvPicPr>
          <p:cNvPr id="42" name="图片占位符 41"/>
          <p:cNvPicPr>
            <a:picLocks noGrp="1" noChangeAspect="1"/>
          </p:cNvPicPr>
          <p:nvPr>
            <p:ph type="pic" sz="quarter" idx="13"/>
          </p:nvPr>
        </p:nvPicPr>
        <p:blipFill>
          <a:blip r:embed="rId6">
            <a:extLst>
              <a:ext uri="{28A0092B-C50C-407E-A947-70E740481C1C}">
                <a14:useLocalDpi xmlns:a14="http://schemas.microsoft.com/office/drawing/2010/main" val="0"/>
              </a:ext>
            </a:extLst>
          </a:blip>
          <a:srcRect t="56" b="56"/>
          <a:stretch>
            <a:fillRect/>
          </a:stretch>
        </p:blipFill>
        <p:spPr/>
      </p:pic>
      <p:grpSp>
        <p:nvGrpSpPr>
          <p:cNvPr id="35" name="组合 34"/>
          <p:cNvGrpSpPr/>
          <p:nvPr/>
        </p:nvGrpSpPr>
        <p:grpSpPr>
          <a:xfrm>
            <a:off x="787654" y="609042"/>
            <a:ext cx="7921292" cy="686733"/>
            <a:chOff x="787654" y="609042"/>
            <a:chExt cx="7921292" cy="686733"/>
          </a:xfrm>
        </p:grpSpPr>
        <p:grpSp>
          <p:nvGrpSpPr>
            <p:cNvPr id="36" name="组合 35"/>
            <p:cNvGrpSpPr/>
            <p:nvPr/>
          </p:nvGrpSpPr>
          <p:grpSpPr>
            <a:xfrm>
              <a:off x="787654" y="772555"/>
              <a:ext cx="7921292" cy="523220"/>
              <a:chOff x="1518453" y="330611"/>
              <a:chExt cx="7921292" cy="523220"/>
            </a:xfrm>
          </p:grpSpPr>
          <p:sp>
            <p:nvSpPr>
              <p:cNvPr id="38" name="文本框 37"/>
              <p:cNvSpPr txBox="1"/>
              <p:nvPr/>
            </p:nvSpPr>
            <p:spPr>
              <a:xfrm>
                <a:off x="1518453" y="330611"/>
                <a:ext cx="4475526" cy="523220"/>
              </a:xfrm>
              <a:prstGeom prst="rect">
                <a:avLst/>
              </a:prstGeom>
              <a:noFill/>
            </p:spPr>
            <p:txBody>
              <a:bodyPr wrap="square" rtlCol="0">
                <a:spAutoFit/>
                <a:scene3d>
                  <a:camera prst="orthographicFront"/>
                  <a:lightRig rig="threePt" dir="t"/>
                </a:scene3d>
                <a:sp3d contourW="12700"/>
              </a:bodyPr>
              <a:lstStyle/>
              <a:p>
                <a:r>
                  <a:rPr lang="zh-CN" altLang="en-US" sz="2800" b="1">
                    <a:solidFill>
                      <a:schemeClr val="tx1">
                        <a:lumMod val="75000"/>
                        <a:lumOff val="25000"/>
                      </a:schemeClr>
                    </a:solidFill>
                    <a:cs typeface="+mn-ea"/>
                    <a:sym typeface="+mn-lt"/>
                  </a:rPr>
                  <a:t>标题文字添加此处</a:t>
                </a:r>
                <a:endParaRPr lang="zh-CN" altLang="en-US" sz="2800" b="1">
                  <a:solidFill>
                    <a:schemeClr val="tx1">
                      <a:lumMod val="75000"/>
                      <a:lumOff val="25000"/>
                    </a:schemeClr>
                  </a:solidFill>
                  <a:cs typeface="+mn-ea"/>
                  <a:sym typeface="+mn-lt"/>
                </a:endParaRPr>
              </a:p>
            </p:txBody>
          </p:sp>
          <p:sp>
            <p:nvSpPr>
              <p:cNvPr id="43" name="文本框 42"/>
              <p:cNvSpPr txBox="1"/>
              <p:nvPr/>
            </p:nvSpPr>
            <p:spPr>
              <a:xfrm>
                <a:off x="4553753" y="549973"/>
                <a:ext cx="4885992" cy="261354"/>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00">
                    <a:solidFill>
                      <a:schemeClr val="bg1">
                        <a:lumMod val="50000"/>
                      </a:schemeClr>
                    </a:solidFill>
                    <a:cs typeface="+mn-ea"/>
                    <a:sym typeface="+mn-lt"/>
                  </a:rPr>
                  <a:t>print the presentation and make it into a film to be used in a wider field</a:t>
                </a:r>
                <a:endParaRPr lang="en-US" altLang="zh-CN" sz="1000">
                  <a:solidFill>
                    <a:schemeClr val="bg1">
                      <a:lumMod val="50000"/>
                    </a:schemeClr>
                  </a:solidFill>
                  <a:cs typeface="+mn-ea"/>
                  <a:sym typeface="+mn-lt"/>
                </a:endParaRPr>
              </a:p>
            </p:txBody>
          </p:sp>
        </p:grpSp>
        <p:sp>
          <p:nvSpPr>
            <p:cNvPr id="37" name="矩形 36"/>
            <p:cNvSpPr/>
            <p:nvPr/>
          </p:nvSpPr>
          <p:spPr>
            <a:xfrm>
              <a:off x="874713" y="609042"/>
              <a:ext cx="1370806" cy="139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mc:Choice xmlns:p14="http://schemas.microsoft.com/office/powerpoint/2010/main" Requires="p14">
      <p:transition advTm="3000" p14:dur="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par>
                                <p:cTn id="10" presetID="53" presetClass="entr" presetSubtype="16" fill="hold" nodeType="with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par>
                                <p:cTn id="15" presetID="53" presetClass="entr" presetSubtype="16"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par>
                                <p:cTn id="20" presetID="53" presetClass="entr" presetSubtype="16"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nodeType="afterGroup">
                            <p:stCondLst>
                              <p:cond delay="500"/>
                            </p:stCondLst>
                            <p:childTnLst>
                              <p:par>
                                <p:cTn id="26" presetID="2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par>
                          <p:cTn id="29" fill="hold" nodeType="afterGroup">
                            <p:stCondLst>
                              <p:cond delay="1000"/>
                            </p:stCondLst>
                            <p:childTnLst>
                              <p:par>
                                <p:cTn id="30" presetID="12" presetClass="entr" presetSubtype="8"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p:tgtEl>
                                          <p:spTgt spid="23"/>
                                        </p:tgtEl>
                                        <p:attrNameLst>
                                          <p:attrName>ppt_x</p:attrName>
                                        </p:attrNameLst>
                                      </p:cBhvr>
                                      <p:tavLst>
                                        <p:tav tm="0">
                                          <p:val>
                                            <p:strVal val="#ppt_x-#ppt_w*1.125000"/>
                                          </p:val>
                                        </p:tav>
                                        <p:tav tm="100000">
                                          <p:val>
                                            <p:strVal val="#ppt_x"/>
                                          </p:val>
                                        </p:tav>
                                      </p:tavLst>
                                    </p:anim>
                                    <p:animEffect transition="in" filter="wipe(right)">
                                      <p:cBhvr>
                                        <p:cTn id="33" dur="500"/>
                                        <p:tgtEl>
                                          <p:spTgt spid="23"/>
                                        </p:tgtEl>
                                      </p:cBhvr>
                                    </p:animEffect>
                                  </p:childTnLst>
                                </p:cTn>
                              </p:par>
                            </p:childTnLst>
                          </p:cTn>
                        </p:par>
                        <p:par>
                          <p:cTn id="34" fill="hold" nodeType="afterGroup">
                            <p:stCondLst>
                              <p:cond delay="1500"/>
                            </p:stCondLst>
                            <p:childTnLst>
                              <p:par>
                                <p:cTn id="35" presetID="12" presetClass="entr" presetSubtype="8"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p:tgtEl>
                                          <p:spTgt spid="29"/>
                                        </p:tgtEl>
                                        <p:attrNameLst>
                                          <p:attrName>ppt_x</p:attrName>
                                        </p:attrNameLst>
                                      </p:cBhvr>
                                      <p:tavLst>
                                        <p:tav tm="0">
                                          <p:val>
                                            <p:strVal val="#ppt_x-#ppt_w*1.125000"/>
                                          </p:val>
                                        </p:tav>
                                        <p:tav tm="100000">
                                          <p:val>
                                            <p:strVal val="#ppt_x"/>
                                          </p:val>
                                        </p:tav>
                                      </p:tavLst>
                                    </p:anim>
                                    <p:animEffect transition="in" filter="wipe(right)">
                                      <p:cBhvr>
                                        <p:cTn id="38" dur="500"/>
                                        <p:tgtEl>
                                          <p:spTgt spid="29"/>
                                        </p:tgtEl>
                                      </p:cBhvr>
                                    </p:animEffect>
                                  </p:childTnLst>
                                </p:cTn>
                              </p:par>
                            </p:childTnLst>
                          </p:cTn>
                        </p:par>
                        <p:par>
                          <p:cTn id="39" fill="hold" nodeType="afterGroup">
                            <p:stCondLst>
                              <p:cond delay="2000"/>
                            </p:stCondLst>
                            <p:childTnLst>
                              <p:par>
                                <p:cTn id="40" presetID="12" presetClass="entr" presetSubtype="8"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p:tgtEl>
                                          <p:spTgt spid="26"/>
                                        </p:tgtEl>
                                        <p:attrNameLst>
                                          <p:attrName>ppt_x</p:attrName>
                                        </p:attrNameLst>
                                      </p:cBhvr>
                                      <p:tavLst>
                                        <p:tav tm="0">
                                          <p:val>
                                            <p:strVal val="#ppt_x-#ppt_w*1.125000"/>
                                          </p:val>
                                        </p:tav>
                                        <p:tav tm="100000">
                                          <p:val>
                                            <p:strVal val="#ppt_x"/>
                                          </p:val>
                                        </p:tav>
                                      </p:tavLst>
                                    </p:anim>
                                    <p:animEffect transition="in" filter="wipe(right)">
                                      <p:cBhvr>
                                        <p:cTn id="43" dur="500"/>
                                        <p:tgtEl>
                                          <p:spTgt spid="26"/>
                                        </p:tgtEl>
                                      </p:cBhvr>
                                    </p:animEffect>
                                  </p:childTnLst>
                                </p:cTn>
                              </p:par>
                            </p:childTnLst>
                          </p:cTn>
                        </p:par>
                        <p:par>
                          <p:cTn id="44" fill="hold" nodeType="afterGroup">
                            <p:stCondLst>
                              <p:cond delay="2500"/>
                            </p:stCondLst>
                            <p:childTnLst>
                              <p:par>
                                <p:cTn id="45" presetID="12" presetClass="entr" presetSubtype="8" fill="hold"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p:tgtEl>
                                          <p:spTgt spid="32"/>
                                        </p:tgtEl>
                                        <p:attrNameLst>
                                          <p:attrName>ppt_x</p:attrName>
                                        </p:attrNameLst>
                                      </p:cBhvr>
                                      <p:tavLst>
                                        <p:tav tm="0">
                                          <p:val>
                                            <p:strVal val="#ppt_x-#ppt_w*1.125000"/>
                                          </p:val>
                                        </p:tav>
                                        <p:tav tm="100000">
                                          <p:val>
                                            <p:strVal val="#ppt_x"/>
                                          </p:val>
                                        </p:tav>
                                      </p:tavLst>
                                    </p:anim>
                                    <p:animEffect transition="in" filter="wipe(right)">
                                      <p:cBhvr>
                                        <p:cTn id="4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Group 2"/>
          <p:cNvGrpSpPr/>
          <p:nvPr/>
        </p:nvGrpSpPr>
        <p:grpSpPr>
          <a:xfrm>
            <a:off x="1072367" y="1871312"/>
            <a:ext cx="4947699" cy="3836102"/>
            <a:chOff x="3697515" y="2117034"/>
            <a:chExt cx="4796970" cy="3719237"/>
          </a:xfrm>
        </p:grpSpPr>
        <p:sp>
          <p:nvSpPr>
            <p:cNvPr id="48" name="Freeform: Shape 46"/>
            <p:cNvSpPr/>
            <p:nvPr/>
          </p:nvSpPr>
          <p:spPr bwMode="auto">
            <a:xfrm>
              <a:off x="4905059" y="5113253"/>
              <a:ext cx="2381881" cy="723018"/>
            </a:xfrm>
            <a:custGeom>
              <a:gdLst>
                <a:gd name="T0" fmla="*/ 0 w 142"/>
                <a:gd name="T1" fmla="*/ 38 h 43"/>
                <a:gd name="T2" fmla="*/ 2 w 142"/>
                <a:gd name="T3" fmla="*/ 36 h 43"/>
                <a:gd name="T4" fmla="*/ 20 w 142"/>
                <a:gd name="T5" fmla="*/ 36 h 43"/>
                <a:gd name="T6" fmla="*/ 50 w 142"/>
                <a:gd name="T7" fmla="*/ 14 h 43"/>
                <a:gd name="T8" fmla="*/ 50 w 142"/>
                <a:gd name="T9" fmla="*/ 7 h 43"/>
                <a:gd name="T10" fmla="*/ 50 w 142"/>
                <a:gd name="T11" fmla="*/ 0 h 43"/>
                <a:gd name="T12" fmla="*/ 92 w 142"/>
                <a:gd name="T13" fmla="*/ 0 h 43"/>
                <a:gd name="T14" fmla="*/ 92 w 142"/>
                <a:gd name="T15" fmla="*/ 7 h 43"/>
                <a:gd name="T16" fmla="*/ 92 w 142"/>
                <a:gd name="T17" fmla="*/ 14 h 43"/>
                <a:gd name="T18" fmla="*/ 122 w 142"/>
                <a:gd name="T19" fmla="*/ 36 h 43"/>
                <a:gd name="T20" fmla="*/ 140 w 142"/>
                <a:gd name="T21" fmla="*/ 36 h 43"/>
                <a:gd name="T22" fmla="*/ 142 w 142"/>
                <a:gd name="T23" fmla="*/ 38 h 43"/>
                <a:gd name="T24" fmla="*/ 142 w 142"/>
                <a:gd name="T25" fmla="*/ 43 h 43"/>
                <a:gd name="T26" fmla="*/ 0 w 142"/>
                <a:gd name="T27" fmla="*/ 43 h 43"/>
                <a:gd name="T28" fmla="*/ 0 w 142"/>
                <a:gd name="T29" fmla="*/ 38 h 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 h="43">
                  <a:moveTo>
                    <a:pt x="0" y="38"/>
                  </a:moveTo>
                  <a:cubicBezTo>
                    <a:pt x="0" y="36"/>
                    <a:pt x="1" y="36"/>
                    <a:pt x="2" y="36"/>
                  </a:cubicBezTo>
                  <a:cubicBezTo>
                    <a:pt x="20" y="36"/>
                    <a:pt x="20" y="36"/>
                    <a:pt x="20" y="36"/>
                  </a:cubicBezTo>
                  <a:cubicBezTo>
                    <a:pt x="39" y="36"/>
                    <a:pt x="50" y="27"/>
                    <a:pt x="50" y="14"/>
                  </a:cubicBezTo>
                  <a:cubicBezTo>
                    <a:pt x="50" y="7"/>
                    <a:pt x="50" y="7"/>
                    <a:pt x="50" y="7"/>
                  </a:cubicBezTo>
                  <a:cubicBezTo>
                    <a:pt x="50" y="0"/>
                    <a:pt x="50" y="0"/>
                    <a:pt x="50" y="0"/>
                  </a:cubicBezTo>
                  <a:cubicBezTo>
                    <a:pt x="92" y="0"/>
                    <a:pt x="92" y="0"/>
                    <a:pt x="92" y="0"/>
                  </a:cubicBezTo>
                  <a:cubicBezTo>
                    <a:pt x="92" y="7"/>
                    <a:pt x="92" y="7"/>
                    <a:pt x="92" y="7"/>
                  </a:cubicBezTo>
                  <a:cubicBezTo>
                    <a:pt x="92" y="14"/>
                    <a:pt x="92" y="14"/>
                    <a:pt x="92" y="14"/>
                  </a:cubicBezTo>
                  <a:cubicBezTo>
                    <a:pt x="92" y="27"/>
                    <a:pt x="103" y="36"/>
                    <a:pt x="122" y="36"/>
                  </a:cubicBezTo>
                  <a:cubicBezTo>
                    <a:pt x="140" y="36"/>
                    <a:pt x="140" y="36"/>
                    <a:pt x="140" y="36"/>
                  </a:cubicBezTo>
                  <a:cubicBezTo>
                    <a:pt x="142" y="36"/>
                    <a:pt x="142" y="36"/>
                    <a:pt x="142" y="38"/>
                  </a:cubicBezTo>
                  <a:cubicBezTo>
                    <a:pt x="142" y="43"/>
                    <a:pt x="142" y="43"/>
                    <a:pt x="142" y="43"/>
                  </a:cubicBezTo>
                  <a:cubicBezTo>
                    <a:pt x="0" y="43"/>
                    <a:pt x="0" y="43"/>
                    <a:pt x="0" y="43"/>
                  </a:cubicBezTo>
                  <a:cubicBezTo>
                    <a:pt x="0" y="38"/>
                    <a:pt x="0" y="38"/>
                    <a:pt x="0" y="38"/>
                  </a:cubicBezTo>
                  <a:close/>
                </a:path>
              </a:pathLst>
            </a:custGeom>
            <a:solidFill>
              <a:schemeClr val="tx1">
                <a:lumMod val="50000"/>
                <a:lumOff val="50000"/>
              </a:schemeClr>
            </a:solidFill>
            <a:ln>
              <a:noFill/>
            </a:ln>
          </p:spPr>
          <p:txBody>
            <a:bodyPr anchor="ctr"/>
            <a:lstStyle/>
            <a:p>
              <a:pPr algn="ctr"/>
              <a:endParaRPr>
                <a:cs typeface="+mn-ea"/>
                <a:sym typeface="+mn-lt"/>
              </a:endParaRPr>
            </a:p>
          </p:txBody>
        </p:sp>
        <p:sp>
          <p:nvSpPr>
            <p:cNvPr id="49" name="Freeform: Shape 47"/>
            <p:cNvSpPr/>
            <p:nvPr/>
          </p:nvSpPr>
          <p:spPr bwMode="auto">
            <a:xfrm>
              <a:off x="4905059" y="5718535"/>
              <a:ext cx="2381881" cy="117736"/>
            </a:xfrm>
            <a:custGeom>
              <a:gdLst>
                <a:gd name="T0" fmla="*/ 0 w 142"/>
                <a:gd name="T1" fmla="*/ 2 h 7"/>
                <a:gd name="T2" fmla="*/ 2 w 142"/>
                <a:gd name="T3" fmla="*/ 0 h 7"/>
                <a:gd name="T4" fmla="*/ 140 w 142"/>
                <a:gd name="T5" fmla="*/ 0 h 7"/>
                <a:gd name="T6" fmla="*/ 142 w 142"/>
                <a:gd name="T7" fmla="*/ 2 h 7"/>
                <a:gd name="T8" fmla="*/ 142 w 142"/>
                <a:gd name="T9" fmla="*/ 7 h 7"/>
                <a:gd name="T10" fmla="*/ 0 w 142"/>
                <a:gd name="T11" fmla="*/ 7 h 7"/>
                <a:gd name="T12" fmla="*/ 0 w 142"/>
                <a:gd name="T13" fmla="*/ 2 h 7"/>
              </a:gdLst>
              <a:cxnLst>
                <a:cxn ang="0">
                  <a:pos x="T0" y="T1"/>
                </a:cxn>
                <a:cxn ang="0">
                  <a:pos x="T2" y="T3"/>
                </a:cxn>
                <a:cxn ang="0">
                  <a:pos x="T4" y="T5"/>
                </a:cxn>
                <a:cxn ang="0">
                  <a:pos x="T6" y="T7"/>
                </a:cxn>
                <a:cxn ang="0">
                  <a:pos x="T8" y="T9"/>
                </a:cxn>
                <a:cxn ang="0">
                  <a:pos x="T10" y="T11"/>
                </a:cxn>
                <a:cxn ang="0">
                  <a:pos x="T12" y="T13"/>
                </a:cxn>
              </a:cxnLst>
              <a:rect l="0" t="0" r="r" b="b"/>
              <a:pathLst>
                <a:path w="142" h="7">
                  <a:moveTo>
                    <a:pt x="0" y="2"/>
                  </a:moveTo>
                  <a:cubicBezTo>
                    <a:pt x="0" y="0"/>
                    <a:pt x="1" y="0"/>
                    <a:pt x="2" y="0"/>
                  </a:cubicBezTo>
                  <a:cubicBezTo>
                    <a:pt x="140" y="0"/>
                    <a:pt x="140" y="0"/>
                    <a:pt x="140" y="0"/>
                  </a:cubicBezTo>
                  <a:cubicBezTo>
                    <a:pt x="142" y="0"/>
                    <a:pt x="142" y="0"/>
                    <a:pt x="142" y="2"/>
                  </a:cubicBezTo>
                  <a:cubicBezTo>
                    <a:pt x="142" y="7"/>
                    <a:pt x="142" y="7"/>
                    <a:pt x="142" y="7"/>
                  </a:cubicBezTo>
                  <a:cubicBezTo>
                    <a:pt x="0" y="7"/>
                    <a:pt x="0" y="7"/>
                    <a:pt x="0" y="7"/>
                  </a:cubicBezTo>
                  <a:cubicBezTo>
                    <a:pt x="0" y="2"/>
                    <a:pt x="0" y="2"/>
                    <a:pt x="0" y="2"/>
                  </a:cubicBezTo>
                  <a:close/>
                </a:path>
              </a:pathLst>
            </a:custGeom>
            <a:solidFill>
              <a:schemeClr val="tx1">
                <a:lumMod val="50000"/>
                <a:lumOff val="50000"/>
              </a:schemeClr>
            </a:solidFill>
            <a:ln>
              <a:noFill/>
            </a:ln>
          </p:spPr>
          <p:txBody>
            <a:bodyPr anchor="ctr"/>
            <a:lstStyle/>
            <a:p>
              <a:pPr algn="ctr"/>
              <a:endParaRPr>
                <a:cs typeface="+mn-ea"/>
                <a:sym typeface="+mn-lt"/>
              </a:endParaRPr>
            </a:p>
          </p:txBody>
        </p:sp>
        <p:sp>
          <p:nvSpPr>
            <p:cNvPr id="50" name="Freeform: Shape 48"/>
            <p:cNvSpPr/>
            <p:nvPr/>
          </p:nvSpPr>
          <p:spPr bwMode="auto">
            <a:xfrm>
              <a:off x="3697515" y="2117034"/>
              <a:ext cx="4796970" cy="3113956"/>
            </a:xfrm>
            <a:custGeom>
              <a:gdLst>
                <a:gd name="T0" fmla="*/ 277 w 286"/>
                <a:gd name="T1" fmla="*/ 0 h 185"/>
                <a:gd name="T2" fmla="*/ 10 w 286"/>
                <a:gd name="T3" fmla="*/ 0 h 185"/>
                <a:gd name="T4" fmla="*/ 0 w 286"/>
                <a:gd name="T5" fmla="*/ 9 h 185"/>
                <a:gd name="T6" fmla="*/ 0 w 286"/>
                <a:gd name="T7" fmla="*/ 176 h 185"/>
                <a:gd name="T8" fmla="*/ 10 w 286"/>
                <a:gd name="T9" fmla="*/ 185 h 185"/>
                <a:gd name="T10" fmla="*/ 277 w 286"/>
                <a:gd name="T11" fmla="*/ 185 h 185"/>
                <a:gd name="T12" fmla="*/ 286 w 286"/>
                <a:gd name="T13" fmla="*/ 176 h 185"/>
                <a:gd name="T14" fmla="*/ 286 w 286"/>
                <a:gd name="T15" fmla="*/ 9 h 185"/>
                <a:gd name="T16" fmla="*/ 277 w 286"/>
                <a:gd name="T17" fmla="*/ 0 h 185"/>
                <a:gd name="T18" fmla="*/ 275 w 286"/>
                <a:gd name="T19" fmla="*/ 168 h 185"/>
                <a:gd name="T20" fmla="*/ 12 w 286"/>
                <a:gd name="T21" fmla="*/ 168 h 185"/>
                <a:gd name="T22" fmla="*/ 12 w 286"/>
                <a:gd name="T23" fmla="*/ 11 h 185"/>
                <a:gd name="T24" fmla="*/ 275 w 286"/>
                <a:gd name="T25" fmla="*/ 11 h 185"/>
                <a:gd name="T26" fmla="*/ 275 w 286"/>
                <a:gd name="T27" fmla="*/ 168 h 1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6" h="185">
                  <a:moveTo>
                    <a:pt x="277" y="0"/>
                  </a:moveTo>
                  <a:cubicBezTo>
                    <a:pt x="10" y="0"/>
                    <a:pt x="10" y="0"/>
                    <a:pt x="10" y="0"/>
                  </a:cubicBezTo>
                  <a:cubicBezTo>
                    <a:pt x="5" y="0"/>
                    <a:pt x="0" y="4"/>
                    <a:pt x="0" y="9"/>
                  </a:cubicBezTo>
                  <a:cubicBezTo>
                    <a:pt x="0" y="176"/>
                    <a:pt x="0" y="176"/>
                    <a:pt x="0" y="176"/>
                  </a:cubicBezTo>
                  <a:cubicBezTo>
                    <a:pt x="0" y="181"/>
                    <a:pt x="5" y="185"/>
                    <a:pt x="10" y="185"/>
                  </a:cubicBezTo>
                  <a:cubicBezTo>
                    <a:pt x="277" y="185"/>
                    <a:pt x="277" y="185"/>
                    <a:pt x="277" y="185"/>
                  </a:cubicBezTo>
                  <a:cubicBezTo>
                    <a:pt x="282" y="185"/>
                    <a:pt x="286" y="181"/>
                    <a:pt x="286" y="176"/>
                  </a:cubicBezTo>
                  <a:cubicBezTo>
                    <a:pt x="286" y="9"/>
                    <a:pt x="286" y="9"/>
                    <a:pt x="286" y="9"/>
                  </a:cubicBezTo>
                  <a:cubicBezTo>
                    <a:pt x="286" y="4"/>
                    <a:pt x="282" y="0"/>
                    <a:pt x="277" y="0"/>
                  </a:cubicBezTo>
                  <a:close/>
                  <a:moveTo>
                    <a:pt x="275" y="168"/>
                  </a:moveTo>
                  <a:cubicBezTo>
                    <a:pt x="12" y="168"/>
                    <a:pt x="12" y="168"/>
                    <a:pt x="12" y="168"/>
                  </a:cubicBezTo>
                  <a:cubicBezTo>
                    <a:pt x="12" y="11"/>
                    <a:pt x="12" y="11"/>
                    <a:pt x="12" y="11"/>
                  </a:cubicBezTo>
                  <a:cubicBezTo>
                    <a:pt x="275" y="11"/>
                    <a:pt x="275" y="11"/>
                    <a:pt x="275" y="11"/>
                  </a:cubicBezTo>
                  <a:lnTo>
                    <a:pt x="275" y="168"/>
                  </a:lnTo>
                  <a:close/>
                </a:path>
              </a:pathLst>
            </a:custGeom>
            <a:solidFill>
              <a:schemeClr val="tx1">
                <a:lumMod val="65000"/>
                <a:lumOff val="35000"/>
              </a:schemeClr>
            </a:solidFill>
            <a:ln>
              <a:noFill/>
            </a:ln>
          </p:spPr>
          <p:txBody>
            <a:bodyPr anchor="ctr"/>
            <a:lstStyle/>
            <a:p>
              <a:pPr algn="ctr"/>
              <a:endParaRPr>
                <a:cs typeface="+mn-ea"/>
                <a:sym typeface="+mn-lt"/>
              </a:endParaRPr>
            </a:p>
          </p:txBody>
        </p:sp>
      </p:grpSp>
      <p:grpSp>
        <p:nvGrpSpPr>
          <p:cNvPr id="55" name="组合 54"/>
          <p:cNvGrpSpPr/>
          <p:nvPr/>
        </p:nvGrpSpPr>
        <p:grpSpPr>
          <a:xfrm>
            <a:off x="6658440" y="1973979"/>
            <a:ext cx="4542959" cy="962022"/>
            <a:chOff x="5133154" y="1649255"/>
            <a:chExt cx="4542959" cy="962022"/>
          </a:xfrm>
        </p:grpSpPr>
        <p:sp>
          <p:nvSpPr>
            <p:cNvPr id="56" name="矩形 55"/>
            <p:cNvSpPr/>
            <p:nvPr/>
          </p:nvSpPr>
          <p:spPr>
            <a:xfrm>
              <a:off x="5133154" y="2001879"/>
              <a:ext cx="4542959"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chemeClr val="tx1">
                      <a:lumMod val="65000"/>
                      <a:lumOff val="35000"/>
                    </a:schemeClr>
                  </a:solidFill>
                  <a:cs typeface="+mn-ea"/>
                  <a:sym typeface="+mn-lt"/>
                </a:rPr>
                <a:t>用户可以在投影仪或者计算机上进行演示也可以将演示文稿打印出来制作成胶片以便应用到更广泛的领域中</a:t>
              </a:r>
              <a:endParaRPr lang="zh-CN" altLang="en-US" sz="1400">
                <a:solidFill>
                  <a:schemeClr val="tx1">
                    <a:lumMod val="65000"/>
                    <a:lumOff val="35000"/>
                  </a:schemeClr>
                </a:solidFill>
                <a:cs typeface="+mn-ea"/>
                <a:sym typeface="+mn-lt"/>
              </a:endParaRPr>
            </a:p>
          </p:txBody>
        </p:sp>
        <p:sp>
          <p:nvSpPr>
            <p:cNvPr id="57" name="矩形 56"/>
            <p:cNvSpPr/>
            <p:nvPr/>
          </p:nvSpPr>
          <p:spPr>
            <a:xfrm>
              <a:off x="5133155" y="1649255"/>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rgbClr val="029676"/>
                  </a:solidFill>
                  <a:cs typeface="+mn-ea"/>
                  <a:sym typeface="+mn-lt"/>
                </a:rPr>
                <a:t>标题文字添加</a:t>
              </a:r>
              <a:endParaRPr lang="zh-CN" altLang="en-US" b="1">
                <a:solidFill>
                  <a:srgbClr val="029676"/>
                </a:solidFill>
                <a:cs typeface="+mn-ea"/>
                <a:sym typeface="+mn-lt"/>
              </a:endParaRPr>
            </a:p>
          </p:txBody>
        </p:sp>
      </p:grpSp>
      <p:grpSp>
        <p:nvGrpSpPr>
          <p:cNvPr id="58" name="组合 57"/>
          <p:cNvGrpSpPr/>
          <p:nvPr/>
        </p:nvGrpSpPr>
        <p:grpSpPr>
          <a:xfrm>
            <a:off x="6658440" y="3344817"/>
            <a:ext cx="4542959" cy="962022"/>
            <a:chOff x="5133154" y="1649255"/>
            <a:chExt cx="4542959" cy="962022"/>
          </a:xfrm>
        </p:grpSpPr>
        <p:sp>
          <p:nvSpPr>
            <p:cNvPr id="59" name="矩形 58"/>
            <p:cNvSpPr/>
            <p:nvPr/>
          </p:nvSpPr>
          <p:spPr>
            <a:xfrm>
              <a:off x="5133154" y="2001879"/>
              <a:ext cx="4542959"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chemeClr val="tx1">
                      <a:lumMod val="65000"/>
                      <a:lumOff val="35000"/>
                    </a:schemeClr>
                  </a:solidFill>
                  <a:cs typeface="+mn-ea"/>
                  <a:sym typeface="+mn-lt"/>
                </a:rPr>
                <a:t>用户可以在投影仪或者计算机上进行演示也可以将演示文稿打印出来制作成胶片以便应用到更广泛的领域中</a:t>
              </a:r>
              <a:endParaRPr lang="zh-CN" altLang="en-US" sz="1400">
                <a:solidFill>
                  <a:schemeClr val="tx1">
                    <a:lumMod val="65000"/>
                    <a:lumOff val="35000"/>
                  </a:schemeClr>
                </a:solidFill>
                <a:cs typeface="+mn-ea"/>
                <a:sym typeface="+mn-lt"/>
              </a:endParaRPr>
            </a:p>
          </p:txBody>
        </p:sp>
        <p:sp>
          <p:nvSpPr>
            <p:cNvPr id="60" name="矩形 59"/>
            <p:cNvSpPr/>
            <p:nvPr/>
          </p:nvSpPr>
          <p:spPr>
            <a:xfrm>
              <a:off x="5133155" y="1649255"/>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rgbClr val="029676"/>
                  </a:solidFill>
                  <a:cs typeface="+mn-ea"/>
                  <a:sym typeface="+mn-lt"/>
                </a:rPr>
                <a:t>标题文字添加</a:t>
              </a:r>
              <a:endParaRPr lang="zh-CN" altLang="en-US" b="1">
                <a:solidFill>
                  <a:srgbClr val="029676"/>
                </a:solidFill>
                <a:cs typeface="+mn-ea"/>
                <a:sym typeface="+mn-lt"/>
              </a:endParaRPr>
            </a:p>
          </p:txBody>
        </p:sp>
      </p:grpSp>
      <p:grpSp>
        <p:nvGrpSpPr>
          <p:cNvPr id="61" name="组合 60"/>
          <p:cNvGrpSpPr/>
          <p:nvPr/>
        </p:nvGrpSpPr>
        <p:grpSpPr>
          <a:xfrm>
            <a:off x="6658440" y="4715655"/>
            <a:ext cx="4542959" cy="962022"/>
            <a:chOff x="5133154" y="1649255"/>
            <a:chExt cx="4542959" cy="962022"/>
          </a:xfrm>
        </p:grpSpPr>
        <p:sp>
          <p:nvSpPr>
            <p:cNvPr id="62" name="矩形 61"/>
            <p:cNvSpPr/>
            <p:nvPr/>
          </p:nvSpPr>
          <p:spPr>
            <a:xfrm>
              <a:off x="5133154" y="2001879"/>
              <a:ext cx="4542959"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chemeClr val="tx1">
                      <a:lumMod val="65000"/>
                      <a:lumOff val="35000"/>
                    </a:schemeClr>
                  </a:solidFill>
                  <a:cs typeface="+mn-ea"/>
                  <a:sym typeface="+mn-lt"/>
                </a:rPr>
                <a:t>用户可以在投影仪或者计算机上进行演示也可以将演示文稿打印出来制作成胶片以便应用到更广泛的领域中</a:t>
              </a:r>
              <a:endParaRPr lang="zh-CN" altLang="en-US" sz="1400">
                <a:solidFill>
                  <a:schemeClr val="tx1">
                    <a:lumMod val="65000"/>
                    <a:lumOff val="35000"/>
                  </a:schemeClr>
                </a:solidFill>
                <a:cs typeface="+mn-ea"/>
                <a:sym typeface="+mn-lt"/>
              </a:endParaRPr>
            </a:p>
          </p:txBody>
        </p:sp>
        <p:sp>
          <p:nvSpPr>
            <p:cNvPr id="63" name="矩形 62"/>
            <p:cNvSpPr/>
            <p:nvPr/>
          </p:nvSpPr>
          <p:spPr>
            <a:xfrm>
              <a:off x="5133155" y="1649255"/>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rgbClr val="029676"/>
                  </a:solidFill>
                  <a:cs typeface="+mn-ea"/>
                  <a:sym typeface="+mn-lt"/>
                </a:rPr>
                <a:t>标题文字添加</a:t>
              </a:r>
              <a:endParaRPr lang="zh-CN" altLang="en-US" b="1">
                <a:solidFill>
                  <a:srgbClr val="029676"/>
                </a:solidFill>
                <a:cs typeface="+mn-ea"/>
                <a:sym typeface="+mn-lt"/>
              </a:endParaRPr>
            </a:p>
          </p:txBody>
        </p:sp>
      </p:grpSp>
      <p:grpSp>
        <p:nvGrpSpPr>
          <p:cNvPr id="24" name="组合 23"/>
          <p:cNvGrpSpPr/>
          <p:nvPr/>
        </p:nvGrpSpPr>
        <p:grpSpPr>
          <a:xfrm>
            <a:off x="787654" y="609042"/>
            <a:ext cx="7921292" cy="686733"/>
            <a:chOff x="787654" y="609042"/>
            <a:chExt cx="7921292" cy="686733"/>
          </a:xfrm>
        </p:grpSpPr>
        <p:grpSp>
          <p:nvGrpSpPr>
            <p:cNvPr id="25" name="组合 24"/>
            <p:cNvGrpSpPr/>
            <p:nvPr/>
          </p:nvGrpSpPr>
          <p:grpSpPr>
            <a:xfrm>
              <a:off x="787654" y="772555"/>
              <a:ext cx="7921292" cy="523220"/>
              <a:chOff x="1518453" y="330611"/>
              <a:chExt cx="7921292" cy="523220"/>
            </a:xfrm>
          </p:grpSpPr>
          <p:sp>
            <p:nvSpPr>
              <p:cNvPr id="27" name="文本框 26"/>
              <p:cNvSpPr txBox="1"/>
              <p:nvPr/>
            </p:nvSpPr>
            <p:spPr>
              <a:xfrm>
                <a:off x="1518453" y="330611"/>
                <a:ext cx="4475526" cy="523220"/>
              </a:xfrm>
              <a:prstGeom prst="rect">
                <a:avLst/>
              </a:prstGeom>
              <a:noFill/>
            </p:spPr>
            <p:txBody>
              <a:bodyPr wrap="square" rtlCol="0">
                <a:spAutoFit/>
                <a:scene3d>
                  <a:camera prst="orthographicFront"/>
                  <a:lightRig rig="threePt" dir="t"/>
                </a:scene3d>
                <a:sp3d contourW="12700"/>
              </a:bodyPr>
              <a:lstStyle/>
              <a:p>
                <a:r>
                  <a:rPr lang="zh-CN" altLang="en-US" sz="2800" b="1">
                    <a:solidFill>
                      <a:schemeClr val="tx1">
                        <a:lumMod val="75000"/>
                        <a:lumOff val="25000"/>
                      </a:schemeClr>
                    </a:solidFill>
                    <a:cs typeface="+mn-ea"/>
                    <a:sym typeface="+mn-lt"/>
                  </a:rPr>
                  <a:t>标题文字添加此处</a:t>
                </a:r>
                <a:endParaRPr lang="zh-CN" altLang="en-US" sz="2800" b="1">
                  <a:solidFill>
                    <a:schemeClr val="tx1">
                      <a:lumMod val="75000"/>
                      <a:lumOff val="25000"/>
                    </a:schemeClr>
                  </a:solidFill>
                  <a:cs typeface="+mn-ea"/>
                  <a:sym typeface="+mn-lt"/>
                </a:endParaRPr>
              </a:p>
            </p:txBody>
          </p:sp>
          <p:sp>
            <p:nvSpPr>
              <p:cNvPr id="28" name="文本框 27"/>
              <p:cNvSpPr txBox="1"/>
              <p:nvPr/>
            </p:nvSpPr>
            <p:spPr>
              <a:xfrm>
                <a:off x="4553753" y="549973"/>
                <a:ext cx="4885992" cy="261354"/>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00">
                    <a:solidFill>
                      <a:schemeClr val="bg1">
                        <a:lumMod val="50000"/>
                      </a:schemeClr>
                    </a:solidFill>
                    <a:cs typeface="+mn-ea"/>
                    <a:sym typeface="+mn-lt"/>
                  </a:rPr>
                  <a:t>print the presentation and make it into a film to be used in a wider field</a:t>
                </a:r>
                <a:endParaRPr lang="en-US" altLang="zh-CN" sz="1000">
                  <a:solidFill>
                    <a:schemeClr val="bg1">
                      <a:lumMod val="50000"/>
                    </a:schemeClr>
                  </a:solidFill>
                  <a:cs typeface="+mn-ea"/>
                  <a:sym typeface="+mn-lt"/>
                </a:endParaRPr>
              </a:p>
            </p:txBody>
          </p:sp>
        </p:grpSp>
        <p:sp>
          <p:nvSpPr>
            <p:cNvPr id="26" name="矩形 25"/>
            <p:cNvSpPr/>
            <p:nvPr/>
          </p:nvSpPr>
          <p:spPr>
            <a:xfrm>
              <a:off x="874713" y="609042"/>
              <a:ext cx="1370806" cy="139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73" name="图片占位符 72"/>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6" b="66"/>
          <a:stretch>
            <a:fillRect/>
          </a:stretch>
        </p:blipFill>
        <p:spPr/>
      </p:pic>
      <p:pic>
        <p:nvPicPr>
          <p:cNvPr id="74" name="图片占位符 73"/>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4" b="4"/>
          <a:stretch>
            <a:fillRect/>
          </a:stretch>
        </p:blipFill>
        <p:spPr/>
      </p:pic>
      <p:pic>
        <p:nvPicPr>
          <p:cNvPr id="75" name="图片占位符 7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p:pic>
      <p:pic>
        <p:nvPicPr>
          <p:cNvPr id="70" name="图片占位符 69"/>
          <p:cNvPicPr>
            <a:picLocks noGrp="1" noChangeAspect="1"/>
          </p:cNvPicPr>
          <p:nvPr>
            <p:ph type="pic" sz="quarter" idx="10"/>
          </p:nvPr>
        </p:nvPicPr>
        <p:blipFill>
          <a:blip r:embed="rId6">
            <a:extLst>
              <a:ext uri="{28A0092B-C50C-407E-A947-70E740481C1C}">
                <a14:useLocalDpi xmlns:a14="http://schemas.microsoft.com/office/drawing/2010/main" val="0"/>
              </a:ext>
            </a:extLst>
          </a:blip>
          <a:srcRect l="17" r="17"/>
          <a:stretch>
            <a:fillRect/>
          </a:stretch>
        </p:blipFill>
        <p:spPr/>
      </p:pic>
      <p:pic>
        <p:nvPicPr>
          <p:cNvPr id="71" name="图片占位符 70"/>
          <p:cNvPicPr>
            <a:picLocks noGrp="1" noChangeAspect="1"/>
          </p:cNvPicPr>
          <p:nvPr>
            <p:ph type="pic" sz="quarter" idx="11"/>
          </p:nvPr>
        </p:nvPicPr>
        <p:blipFill>
          <a:blip r:embed="rId7">
            <a:extLst>
              <a:ext uri="{28A0092B-C50C-407E-A947-70E740481C1C}">
                <a14:useLocalDpi xmlns:a14="http://schemas.microsoft.com/office/drawing/2010/main" val="0"/>
              </a:ext>
            </a:extLst>
          </a:blip>
          <a:srcRect t="4" b="4"/>
          <a:stretch>
            <a:fillRect/>
          </a:stretch>
        </p:blipFill>
        <p:spPr/>
      </p:pic>
      <p:pic>
        <p:nvPicPr>
          <p:cNvPr id="72" name="图片占位符 71"/>
          <p:cNvPicPr>
            <a:picLocks noGrp="1" noChangeAspect="1"/>
          </p:cNvPicPr>
          <p:nvPr>
            <p:ph type="pic" sz="quarter" idx="12"/>
          </p:nvPr>
        </p:nvPicPr>
        <p:blipFill>
          <a:blip r:embed="rId8">
            <a:extLst>
              <a:ext uri="{28A0092B-C50C-407E-A947-70E740481C1C}">
                <a14:useLocalDpi xmlns:a14="http://schemas.microsoft.com/office/drawing/2010/main" val="0"/>
              </a:ext>
            </a:extLst>
          </a:blip>
          <a:srcRect t="81" b="81"/>
          <a:stretch>
            <a:fillRect/>
          </a:stretch>
        </p:blipFill>
        <p:spPr/>
      </p:pic>
    </p:spTree>
  </p:cSld>
  <p:clrMapOvr>
    <a:masterClrMapping/>
  </p:clrMapOvr>
  <mc:AlternateContent>
    <mc:Choice xmlns:p14="http://schemas.microsoft.com/office/powerpoint/2010/main" Requires="p14">
      <p:transition advTm="3000" p14:dur="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1000"/>
                                        <p:tgtEl>
                                          <p:spTgt spid="70"/>
                                        </p:tgtEl>
                                      </p:cBhvr>
                                    </p:animEffect>
                                    <p:anim calcmode="lin" valueType="num">
                                      <p:cBhvr>
                                        <p:cTn id="13" dur="1000" fill="hold"/>
                                        <p:tgtEl>
                                          <p:spTgt spid="70"/>
                                        </p:tgtEl>
                                        <p:attrNameLst>
                                          <p:attrName>ppt_x</p:attrName>
                                        </p:attrNameLst>
                                      </p:cBhvr>
                                      <p:tavLst>
                                        <p:tav tm="0">
                                          <p:val>
                                            <p:strVal val="#ppt_x"/>
                                          </p:val>
                                        </p:tav>
                                        <p:tav tm="100000">
                                          <p:val>
                                            <p:strVal val="#ppt_x"/>
                                          </p:val>
                                        </p:tav>
                                      </p:tavLst>
                                    </p:anim>
                                    <p:anim calcmode="lin" valueType="num">
                                      <p:cBhvr>
                                        <p:cTn id="14" dur="1000" fill="hold"/>
                                        <p:tgtEl>
                                          <p:spTgt spid="7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1000"/>
                                        <p:tgtEl>
                                          <p:spTgt spid="72"/>
                                        </p:tgtEl>
                                      </p:cBhvr>
                                    </p:animEffect>
                                    <p:anim calcmode="lin" valueType="num">
                                      <p:cBhvr>
                                        <p:cTn id="23" dur="1000" fill="hold"/>
                                        <p:tgtEl>
                                          <p:spTgt spid="72"/>
                                        </p:tgtEl>
                                        <p:attrNameLst>
                                          <p:attrName>ppt_x</p:attrName>
                                        </p:attrNameLst>
                                      </p:cBhvr>
                                      <p:tavLst>
                                        <p:tav tm="0">
                                          <p:val>
                                            <p:strVal val="#ppt_x"/>
                                          </p:val>
                                        </p:tav>
                                        <p:tav tm="100000">
                                          <p:val>
                                            <p:strVal val="#ppt_x"/>
                                          </p:val>
                                        </p:tav>
                                      </p:tavLst>
                                    </p:anim>
                                    <p:anim calcmode="lin" valueType="num">
                                      <p:cBhvr>
                                        <p:cTn id="24" dur="1000" fill="hold"/>
                                        <p:tgtEl>
                                          <p:spTgt spid="7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1000"/>
                                        <p:tgtEl>
                                          <p:spTgt spid="73"/>
                                        </p:tgtEl>
                                      </p:cBhvr>
                                    </p:animEffect>
                                    <p:anim calcmode="lin" valueType="num">
                                      <p:cBhvr>
                                        <p:cTn id="28" dur="1000" fill="hold"/>
                                        <p:tgtEl>
                                          <p:spTgt spid="73"/>
                                        </p:tgtEl>
                                        <p:attrNameLst>
                                          <p:attrName>ppt_x</p:attrName>
                                        </p:attrNameLst>
                                      </p:cBhvr>
                                      <p:tavLst>
                                        <p:tav tm="0">
                                          <p:val>
                                            <p:strVal val="#ppt_x"/>
                                          </p:val>
                                        </p:tav>
                                        <p:tav tm="100000">
                                          <p:val>
                                            <p:strVal val="#ppt_x"/>
                                          </p:val>
                                        </p:tav>
                                      </p:tavLst>
                                    </p:anim>
                                    <p:anim calcmode="lin" valueType="num">
                                      <p:cBhvr>
                                        <p:cTn id="29" dur="1000" fill="hold"/>
                                        <p:tgtEl>
                                          <p:spTgt spid="7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1000"/>
                                        <p:tgtEl>
                                          <p:spTgt spid="74"/>
                                        </p:tgtEl>
                                      </p:cBhvr>
                                    </p:animEffect>
                                    <p:anim calcmode="lin" valueType="num">
                                      <p:cBhvr>
                                        <p:cTn id="33" dur="1000" fill="hold"/>
                                        <p:tgtEl>
                                          <p:spTgt spid="74"/>
                                        </p:tgtEl>
                                        <p:attrNameLst>
                                          <p:attrName>ppt_x</p:attrName>
                                        </p:attrNameLst>
                                      </p:cBhvr>
                                      <p:tavLst>
                                        <p:tav tm="0">
                                          <p:val>
                                            <p:strVal val="#ppt_x"/>
                                          </p:val>
                                        </p:tav>
                                        <p:tav tm="100000">
                                          <p:val>
                                            <p:strVal val="#ppt_x"/>
                                          </p:val>
                                        </p:tav>
                                      </p:tavLst>
                                    </p:anim>
                                    <p:anim calcmode="lin" valueType="num">
                                      <p:cBhvr>
                                        <p:cTn id="34" dur="1000" fill="hold"/>
                                        <p:tgtEl>
                                          <p:spTgt spid="7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1000"/>
                                        <p:tgtEl>
                                          <p:spTgt spid="75"/>
                                        </p:tgtEl>
                                      </p:cBhvr>
                                    </p:animEffect>
                                    <p:anim calcmode="lin" valueType="num">
                                      <p:cBhvr>
                                        <p:cTn id="38" dur="1000" fill="hold"/>
                                        <p:tgtEl>
                                          <p:spTgt spid="75"/>
                                        </p:tgtEl>
                                        <p:attrNameLst>
                                          <p:attrName>ppt_x</p:attrName>
                                        </p:attrNameLst>
                                      </p:cBhvr>
                                      <p:tavLst>
                                        <p:tav tm="0">
                                          <p:val>
                                            <p:strVal val="#ppt_x"/>
                                          </p:val>
                                        </p:tav>
                                        <p:tav tm="100000">
                                          <p:val>
                                            <p:strVal val="#ppt_x"/>
                                          </p:val>
                                        </p:tav>
                                      </p:tavLst>
                                    </p:anim>
                                    <p:anim calcmode="lin" valueType="num">
                                      <p:cBhvr>
                                        <p:cTn id="39" dur="1000" fill="hold"/>
                                        <p:tgtEl>
                                          <p:spTgt spid="75"/>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1000"/>
                            </p:stCondLst>
                            <p:childTnLst>
                              <p:par>
                                <p:cTn id="41" presetID="1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 calcmode="lin" valueType="num">
                                      <p:cBhvr additive="base">
                                        <p:cTn id="43" dur="500"/>
                                        <p:tgtEl>
                                          <p:spTgt spid="55"/>
                                        </p:tgtEl>
                                        <p:attrNameLst>
                                          <p:attrName>ppt_x</p:attrName>
                                        </p:attrNameLst>
                                      </p:cBhvr>
                                      <p:tavLst>
                                        <p:tav tm="0">
                                          <p:val>
                                            <p:strVal val="#ppt_x-#ppt_w*1.125000"/>
                                          </p:val>
                                        </p:tav>
                                        <p:tav tm="100000">
                                          <p:val>
                                            <p:strVal val="#ppt_x"/>
                                          </p:val>
                                        </p:tav>
                                      </p:tavLst>
                                    </p:anim>
                                    <p:animEffect transition="in" filter="wipe(right)">
                                      <p:cBhvr>
                                        <p:cTn id="44" dur="500"/>
                                        <p:tgtEl>
                                          <p:spTgt spid="55"/>
                                        </p:tgtEl>
                                      </p:cBhvr>
                                    </p:animEffect>
                                  </p:childTnLst>
                                </p:cTn>
                              </p:par>
                            </p:childTnLst>
                          </p:cTn>
                        </p:par>
                        <p:par>
                          <p:cTn id="45" fill="hold" nodeType="afterGroup">
                            <p:stCondLst>
                              <p:cond delay="1500"/>
                            </p:stCondLst>
                            <p:childTnLst>
                              <p:par>
                                <p:cTn id="46" presetID="12" presetClass="entr" presetSubtype="8" fill="hold"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additive="base">
                                        <p:cTn id="48" dur="500"/>
                                        <p:tgtEl>
                                          <p:spTgt spid="58"/>
                                        </p:tgtEl>
                                        <p:attrNameLst>
                                          <p:attrName>ppt_x</p:attrName>
                                        </p:attrNameLst>
                                      </p:cBhvr>
                                      <p:tavLst>
                                        <p:tav tm="0">
                                          <p:val>
                                            <p:strVal val="#ppt_x-#ppt_w*1.125000"/>
                                          </p:val>
                                        </p:tav>
                                        <p:tav tm="100000">
                                          <p:val>
                                            <p:strVal val="#ppt_x"/>
                                          </p:val>
                                        </p:tav>
                                      </p:tavLst>
                                    </p:anim>
                                    <p:animEffect transition="in" filter="wipe(right)">
                                      <p:cBhvr>
                                        <p:cTn id="49" dur="500"/>
                                        <p:tgtEl>
                                          <p:spTgt spid="58"/>
                                        </p:tgtEl>
                                      </p:cBhvr>
                                    </p:animEffect>
                                  </p:childTnLst>
                                </p:cTn>
                              </p:par>
                            </p:childTnLst>
                          </p:cTn>
                        </p:par>
                        <p:par>
                          <p:cTn id="50" fill="hold" nodeType="afterGroup">
                            <p:stCondLst>
                              <p:cond delay="2000"/>
                            </p:stCondLst>
                            <p:childTnLst>
                              <p:par>
                                <p:cTn id="51" presetID="12" presetClass="entr" presetSubtype="8" fill="hold"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p:tgtEl>
                                          <p:spTgt spid="61"/>
                                        </p:tgtEl>
                                        <p:attrNameLst>
                                          <p:attrName>ppt_x</p:attrName>
                                        </p:attrNameLst>
                                      </p:cBhvr>
                                      <p:tavLst>
                                        <p:tav tm="0">
                                          <p:val>
                                            <p:strVal val="#ppt_x-#ppt_w*1.125000"/>
                                          </p:val>
                                        </p:tav>
                                        <p:tav tm="100000">
                                          <p:val>
                                            <p:strVal val="#ppt_x"/>
                                          </p:val>
                                        </p:tav>
                                      </p:tavLst>
                                    </p:anim>
                                    <p:animEffect transition="in" filter="wipe(right)">
                                      <p:cBhvr>
                                        <p:cTn id="5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3" name="组合 12"/>
          <p:cNvGrpSpPr/>
          <p:nvPr/>
        </p:nvGrpSpPr>
        <p:grpSpPr>
          <a:xfrm>
            <a:off x="1079500" y="4249338"/>
            <a:ext cx="2921000" cy="1220554"/>
            <a:chOff x="874713" y="3325188"/>
            <a:chExt cx="2921000" cy="1220554"/>
          </a:xfrm>
        </p:grpSpPr>
        <p:sp>
          <p:nvSpPr>
            <p:cNvPr id="11" name="矩形 10"/>
            <p:cNvSpPr/>
            <p:nvPr/>
          </p:nvSpPr>
          <p:spPr>
            <a:xfrm>
              <a:off x="874713" y="3677812"/>
              <a:ext cx="292100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a:solidFill>
                    <a:schemeClr val="tx1">
                      <a:lumMod val="65000"/>
                      <a:lumOff val="35000"/>
                    </a:schemeClr>
                  </a:solidFill>
                  <a:cs typeface="+mn-ea"/>
                  <a:sym typeface="+mn-lt"/>
                </a:rPr>
                <a:t>用户可以在投影仪或者计算机上进行演示也将演示文稿打印出来制作成胶片以便应用到更广泛的领域中</a:t>
              </a:r>
              <a:endParaRPr lang="zh-CN" altLang="en-US" sz="1400">
                <a:solidFill>
                  <a:schemeClr val="tx1">
                    <a:lumMod val="65000"/>
                    <a:lumOff val="35000"/>
                  </a:schemeClr>
                </a:solidFill>
                <a:cs typeface="+mn-ea"/>
                <a:sym typeface="+mn-lt"/>
              </a:endParaRPr>
            </a:p>
          </p:txBody>
        </p:sp>
        <p:sp>
          <p:nvSpPr>
            <p:cNvPr id="12" name="矩形 11"/>
            <p:cNvSpPr/>
            <p:nvPr/>
          </p:nvSpPr>
          <p:spPr>
            <a:xfrm>
              <a:off x="874713" y="3325188"/>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rgbClr val="029676"/>
                  </a:solidFill>
                  <a:cs typeface="+mn-ea"/>
                  <a:sym typeface="+mn-lt"/>
                </a:rPr>
                <a:t>标题文字添加</a:t>
              </a:r>
              <a:endParaRPr lang="zh-CN" altLang="en-US" b="1">
                <a:solidFill>
                  <a:srgbClr val="029676"/>
                </a:solidFill>
                <a:cs typeface="+mn-ea"/>
                <a:sym typeface="+mn-lt"/>
              </a:endParaRPr>
            </a:p>
          </p:txBody>
        </p:sp>
      </p:grpSp>
      <p:grpSp>
        <p:nvGrpSpPr>
          <p:cNvPr id="17" name="组合 16"/>
          <p:cNvGrpSpPr/>
          <p:nvPr/>
        </p:nvGrpSpPr>
        <p:grpSpPr>
          <a:xfrm>
            <a:off x="4635500" y="4249338"/>
            <a:ext cx="2921000" cy="1220554"/>
            <a:chOff x="874713" y="3325188"/>
            <a:chExt cx="2921000" cy="1220554"/>
          </a:xfrm>
        </p:grpSpPr>
        <p:sp>
          <p:nvSpPr>
            <p:cNvPr id="18" name="矩形 17"/>
            <p:cNvSpPr/>
            <p:nvPr/>
          </p:nvSpPr>
          <p:spPr>
            <a:xfrm>
              <a:off x="874713" y="3677812"/>
              <a:ext cx="292100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a:solidFill>
                    <a:schemeClr val="tx1">
                      <a:lumMod val="65000"/>
                      <a:lumOff val="35000"/>
                    </a:schemeClr>
                  </a:solidFill>
                  <a:cs typeface="+mn-ea"/>
                  <a:sym typeface="+mn-lt"/>
                </a:rPr>
                <a:t>用户可以在投影仪或者计算机上进行演示也将演示文稿打印出来制作成胶片以便应用到更广泛的领域中</a:t>
              </a:r>
              <a:endParaRPr lang="zh-CN" altLang="en-US" sz="1400">
                <a:solidFill>
                  <a:schemeClr val="tx1">
                    <a:lumMod val="65000"/>
                    <a:lumOff val="35000"/>
                  </a:schemeClr>
                </a:solidFill>
                <a:cs typeface="+mn-ea"/>
                <a:sym typeface="+mn-lt"/>
              </a:endParaRPr>
            </a:p>
          </p:txBody>
        </p:sp>
        <p:sp>
          <p:nvSpPr>
            <p:cNvPr id="19" name="矩形 18"/>
            <p:cNvSpPr/>
            <p:nvPr/>
          </p:nvSpPr>
          <p:spPr>
            <a:xfrm>
              <a:off x="874713" y="3325188"/>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rgbClr val="029676"/>
                  </a:solidFill>
                  <a:cs typeface="+mn-ea"/>
                  <a:sym typeface="+mn-lt"/>
                </a:rPr>
                <a:t>标题文字添加</a:t>
              </a:r>
              <a:endParaRPr lang="zh-CN" altLang="en-US" b="1">
                <a:solidFill>
                  <a:srgbClr val="029676"/>
                </a:solidFill>
                <a:cs typeface="+mn-ea"/>
                <a:sym typeface="+mn-lt"/>
              </a:endParaRPr>
            </a:p>
          </p:txBody>
        </p:sp>
      </p:grpSp>
      <p:grpSp>
        <p:nvGrpSpPr>
          <p:cNvPr id="20" name="组合 19"/>
          <p:cNvGrpSpPr/>
          <p:nvPr/>
        </p:nvGrpSpPr>
        <p:grpSpPr>
          <a:xfrm>
            <a:off x="8191500" y="4249338"/>
            <a:ext cx="2921000" cy="1220554"/>
            <a:chOff x="874713" y="3325188"/>
            <a:chExt cx="2921000" cy="1220554"/>
          </a:xfrm>
        </p:grpSpPr>
        <p:sp>
          <p:nvSpPr>
            <p:cNvPr id="21" name="矩形 20"/>
            <p:cNvSpPr/>
            <p:nvPr/>
          </p:nvSpPr>
          <p:spPr>
            <a:xfrm>
              <a:off x="874713" y="3677812"/>
              <a:ext cx="292100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a:solidFill>
                    <a:schemeClr val="tx1">
                      <a:lumMod val="65000"/>
                      <a:lumOff val="35000"/>
                    </a:schemeClr>
                  </a:solidFill>
                  <a:cs typeface="+mn-ea"/>
                  <a:sym typeface="+mn-lt"/>
                </a:rPr>
                <a:t>用户可以在投影仪或者计算机上进行演示也将演示文稿打印出来制作成胶片以便应用到更广泛的领域中</a:t>
              </a:r>
              <a:endParaRPr lang="zh-CN" altLang="en-US" sz="1400">
                <a:solidFill>
                  <a:schemeClr val="tx1">
                    <a:lumMod val="65000"/>
                    <a:lumOff val="35000"/>
                  </a:schemeClr>
                </a:solidFill>
                <a:cs typeface="+mn-ea"/>
                <a:sym typeface="+mn-lt"/>
              </a:endParaRPr>
            </a:p>
          </p:txBody>
        </p:sp>
        <p:sp>
          <p:nvSpPr>
            <p:cNvPr id="22" name="矩形 21"/>
            <p:cNvSpPr/>
            <p:nvPr/>
          </p:nvSpPr>
          <p:spPr>
            <a:xfrm>
              <a:off x="874713" y="3325188"/>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rgbClr val="029676"/>
                  </a:solidFill>
                  <a:cs typeface="+mn-ea"/>
                  <a:sym typeface="+mn-lt"/>
                </a:rPr>
                <a:t>标题文字添加</a:t>
              </a:r>
              <a:endParaRPr lang="zh-CN" altLang="en-US" b="1">
                <a:solidFill>
                  <a:srgbClr val="029676"/>
                </a:solidFill>
                <a:cs typeface="+mn-ea"/>
                <a:sym typeface="+mn-lt"/>
              </a:endParaRPr>
            </a:p>
          </p:txBody>
        </p:sp>
      </p:grpSp>
      <p:pic>
        <p:nvPicPr>
          <p:cNvPr id="29" name="图片占位符 28"/>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937" r="1937"/>
          <a:stretch>
            <a:fillRect/>
          </a:stretch>
        </p:blipFill>
        <p:spPr/>
      </p:pic>
      <p:pic>
        <p:nvPicPr>
          <p:cNvPr id="30" name="图片占位符 29"/>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1937" r="1937"/>
          <a:stretch>
            <a:fillRect/>
          </a:stretch>
        </p:blipFill>
        <p:spPr/>
      </p:pic>
      <p:pic>
        <p:nvPicPr>
          <p:cNvPr id="31" name="图片占位符 30"/>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1937" r="1937"/>
          <a:stretch>
            <a:fillRect/>
          </a:stretch>
        </p:blipFill>
        <p:spPr/>
      </p:pic>
      <p:grpSp>
        <p:nvGrpSpPr>
          <p:cNvPr id="23" name="组合 22"/>
          <p:cNvGrpSpPr/>
          <p:nvPr/>
        </p:nvGrpSpPr>
        <p:grpSpPr>
          <a:xfrm>
            <a:off x="787654" y="609042"/>
            <a:ext cx="7921292" cy="686733"/>
            <a:chOff x="787654" y="609042"/>
            <a:chExt cx="7921292" cy="686733"/>
          </a:xfrm>
        </p:grpSpPr>
        <p:grpSp>
          <p:nvGrpSpPr>
            <p:cNvPr id="24" name="组合 23"/>
            <p:cNvGrpSpPr/>
            <p:nvPr/>
          </p:nvGrpSpPr>
          <p:grpSpPr>
            <a:xfrm>
              <a:off x="787654" y="772555"/>
              <a:ext cx="7921292" cy="523220"/>
              <a:chOff x="1518453" y="330611"/>
              <a:chExt cx="7921292" cy="523220"/>
            </a:xfrm>
          </p:grpSpPr>
          <p:sp>
            <p:nvSpPr>
              <p:cNvPr id="26" name="文本框 25"/>
              <p:cNvSpPr txBox="1"/>
              <p:nvPr/>
            </p:nvSpPr>
            <p:spPr>
              <a:xfrm>
                <a:off x="1518453" y="330611"/>
                <a:ext cx="4475526" cy="523220"/>
              </a:xfrm>
              <a:prstGeom prst="rect">
                <a:avLst/>
              </a:prstGeom>
              <a:noFill/>
            </p:spPr>
            <p:txBody>
              <a:bodyPr wrap="square" rtlCol="0">
                <a:spAutoFit/>
                <a:scene3d>
                  <a:camera prst="orthographicFront"/>
                  <a:lightRig rig="threePt" dir="t"/>
                </a:scene3d>
                <a:sp3d contourW="12700"/>
              </a:bodyPr>
              <a:lstStyle/>
              <a:p>
                <a:r>
                  <a:rPr lang="zh-CN" altLang="en-US" sz="2800" b="1">
                    <a:solidFill>
                      <a:schemeClr val="tx1">
                        <a:lumMod val="75000"/>
                        <a:lumOff val="25000"/>
                      </a:schemeClr>
                    </a:solidFill>
                    <a:cs typeface="+mn-ea"/>
                    <a:sym typeface="+mn-lt"/>
                  </a:rPr>
                  <a:t>标题文字添加此处</a:t>
                </a:r>
                <a:endParaRPr lang="zh-CN" altLang="en-US" sz="2800" b="1">
                  <a:solidFill>
                    <a:schemeClr val="tx1">
                      <a:lumMod val="75000"/>
                      <a:lumOff val="25000"/>
                    </a:schemeClr>
                  </a:solidFill>
                  <a:cs typeface="+mn-ea"/>
                  <a:sym typeface="+mn-lt"/>
                </a:endParaRPr>
              </a:p>
            </p:txBody>
          </p:sp>
          <p:sp>
            <p:nvSpPr>
              <p:cNvPr id="27" name="文本框 26"/>
              <p:cNvSpPr txBox="1"/>
              <p:nvPr/>
            </p:nvSpPr>
            <p:spPr>
              <a:xfrm>
                <a:off x="4553753" y="549973"/>
                <a:ext cx="4885992" cy="261354"/>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00">
                    <a:solidFill>
                      <a:schemeClr val="bg1">
                        <a:lumMod val="50000"/>
                      </a:schemeClr>
                    </a:solidFill>
                    <a:cs typeface="+mn-ea"/>
                    <a:sym typeface="+mn-lt"/>
                  </a:rPr>
                  <a:t>print the presentation and make it into a film to be used in a wider field</a:t>
                </a:r>
                <a:endParaRPr lang="en-US" altLang="zh-CN" sz="1000">
                  <a:solidFill>
                    <a:schemeClr val="bg1">
                      <a:lumMod val="50000"/>
                    </a:schemeClr>
                  </a:solidFill>
                  <a:cs typeface="+mn-ea"/>
                  <a:sym typeface="+mn-lt"/>
                </a:endParaRPr>
              </a:p>
            </p:txBody>
          </p:sp>
        </p:grpSp>
        <p:sp>
          <p:nvSpPr>
            <p:cNvPr id="25" name="矩形 24"/>
            <p:cNvSpPr/>
            <p:nvPr/>
          </p:nvSpPr>
          <p:spPr>
            <a:xfrm>
              <a:off x="874713" y="609042"/>
              <a:ext cx="1370806" cy="139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mc:Choice xmlns:p14="http://schemas.microsoft.com/office/powerpoint/2010/main" Requires="p14">
      <p:transition advTm="3000" p14:dur="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12"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trips(downLeft)">
                                      <p:cBhvr>
                                        <p:cTn id="7" dur="500"/>
                                        <p:tgtEl>
                                          <p:spTgt spid="29"/>
                                        </p:tgtEl>
                                      </p:cBhvr>
                                    </p:animEffect>
                                  </p:childTnLst>
                                </p:cTn>
                              </p:par>
                              <p:par>
                                <p:cTn id="8" presetID="18" presetClass="entr" presetSubtype="12"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strips(downLeft)">
                                      <p:cBhvr>
                                        <p:cTn id="10" dur="500"/>
                                        <p:tgtEl>
                                          <p:spTgt spid="30"/>
                                        </p:tgtEl>
                                      </p:cBhvr>
                                    </p:animEffect>
                                  </p:childTnLst>
                                </p:cTn>
                              </p:par>
                              <p:par>
                                <p:cTn id="11" presetID="18" presetClass="entr" presetSubtype="12"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strips(downLeft)">
                                      <p:cBhvr>
                                        <p:cTn id="13" dur="500"/>
                                        <p:tgtEl>
                                          <p:spTgt spid="31"/>
                                        </p:tgtEl>
                                      </p:cBhvr>
                                    </p:animEffect>
                                  </p:childTnLst>
                                </p:cTn>
                              </p:par>
                            </p:childTnLst>
                          </p:cTn>
                        </p:par>
                        <p:par>
                          <p:cTn id="14" fill="hold" nodeType="afterGroup">
                            <p:stCondLst>
                              <p:cond delay="500"/>
                            </p:stCondLst>
                            <p:childTnLst>
                              <p:par>
                                <p:cTn id="15" presetID="37"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900" decel="100000" fill="hold"/>
                                        <p:tgtEl>
                                          <p:spTgt spid="1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25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900" decel="100000" fill="hold"/>
                                        <p:tgtEl>
                                          <p:spTgt spid="1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50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900" decel="100000" fill="hold"/>
                                        <p:tgtEl>
                                          <p:spTgt spid="20"/>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9" name="组合 18"/>
          <p:cNvGrpSpPr/>
          <p:nvPr/>
        </p:nvGrpSpPr>
        <p:grpSpPr>
          <a:xfrm>
            <a:off x="3251261" y="2004149"/>
            <a:ext cx="2552639" cy="1479086"/>
            <a:chOff x="6685960" y="2819082"/>
            <a:chExt cx="2552639" cy="1479086"/>
          </a:xfrm>
        </p:grpSpPr>
        <p:sp>
          <p:nvSpPr>
            <p:cNvPr id="20" name="矩形 19"/>
            <p:cNvSpPr/>
            <p:nvPr/>
          </p:nvSpPr>
          <p:spPr>
            <a:xfrm>
              <a:off x="6685960" y="3171706"/>
              <a:ext cx="2552639" cy="112646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chemeClr val="tx1">
                      <a:lumMod val="50000"/>
                      <a:lumOff val="50000"/>
                    </a:schemeClr>
                  </a:solidFill>
                  <a:cs typeface="+mn-ea"/>
                  <a:sym typeface="+mn-lt"/>
                </a:rPr>
                <a:t>用户可以在投影仪或者计算机上进行演示也可以将演示文稿打印出来制作成胶片以便应用到更广泛的领域中</a:t>
              </a:r>
              <a:endParaRPr lang="zh-CN" altLang="en-US" sz="1400">
                <a:solidFill>
                  <a:schemeClr val="tx1">
                    <a:lumMod val="50000"/>
                    <a:lumOff val="50000"/>
                  </a:schemeClr>
                </a:solidFill>
                <a:cs typeface="+mn-ea"/>
                <a:sym typeface="+mn-lt"/>
              </a:endParaRPr>
            </a:p>
          </p:txBody>
        </p:sp>
        <p:sp>
          <p:nvSpPr>
            <p:cNvPr id="21" name="矩形 20"/>
            <p:cNvSpPr/>
            <p:nvPr/>
          </p:nvSpPr>
          <p:spPr>
            <a:xfrm>
              <a:off x="6685961" y="2819082"/>
              <a:ext cx="2241974" cy="43037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a:solidFill>
                    <a:srgbClr val="029676"/>
                  </a:solidFill>
                  <a:cs typeface="+mn-ea"/>
                  <a:sym typeface="+mn-lt"/>
                </a:rPr>
                <a:t>标题文字添加</a:t>
              </a:r>
              <a:endParaRPr lang="zh-CN" altLang="en-US" sz="2000" b="1">
                <a:solidFill>
                  <a:srgbClr val="029676"/>
                </a:solidFill>
                <a:cs typeface="+mn-ea"/>
                <a:sym typeface="+mn-lt"/>
              </a:endParaRPr>
            </a:p>
          </p:txBody>
        </p:sp>
      </p:grpSp>
      <p:grpSp>
        <p:nvGrpSpPr>
          <p:cNvPr id="22" name="组合 21"/>
          <p:cNvGrpSpPr/>
          <p:nvPr/>
        </p:nvGrpSpPr>
        <p:grpSpPr>
          <a:xfrm>
            <a:off x="3251261" y="4139940"/>
            <a:ext cx="2552639" cy="1479086"/>
            <a:chOff x="6685960" y="2819082"/>
            <a:chExt cx="2552639" cy="1479086"/>
          </a:xfrm>
        </p:grpSpPr>
        <p:sp>
          <p:nvSpPr>
            <p:cNvPr id="23" name="矩形 22"/>
            <p:cNvSpPr/>
            <p:nvPr/>
          </p:nvSpPr>
          <p:spPr>
            <a:xfrm>
              <a:off x="6685960" y="3171706"/>
              <a:ext cx="2552639" cy="112646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chemeClr val="tx1">
                      <a:lumMod val="50000"/>
                      <a:lumOff val="50000"/>
                    </a:schemeClr>
                  </a:solidFill>
                  <a:cs typeface="+mn-ea"/>
                  <a:sym typeface="+mn-lt"/>
                </a:rPr>
                <a:t>用户可以在投影仪或者计算机上进行演示也可以将演示文稿打印出来制作成胶片以便应用到更广泛的领域中</a:t>
              </a:r>
              <a:endParaRPr lang="zh-CN" altLang="en-US" sz="1400">
                <a:solidFill>
                  <a:schemeClr val="tx1">
                    <a:lumMod val="50000"/>
                    <a:lumOff val="50000"/>
                  </a:schemeClr>
                </a:solidFill>
                <a:cs typeface="+mn-ea"/>
                <a:sym typeface="+mn-lt"/>
              </a:endParaRPr>
            </a:p>
          </p:txBody>
        </p:sp>
        <p:sp>
          <p:nvSpPr>
            <p:cNvPr id="24" name="矩形 23"/>
            <p:cNvSpPr/>
            <p:nvPr/>
          </p:nvSpPr>
          <p:spPr>
            <a:xfrm>
              <a:off x="6685961" y="2819082"/>
              <a:ext cx="2241974" cy="43037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a:solidFill>
                    <a:srgbClr val="029676"/>
                  </a:solidFill>
                  <a:cs typeface="+mn-ea"/>
                  <a:sym typeface="+mn-lt"/>
                </a:rPr>
                <a:t>标题文字添加</a:t>
              </a:r>
              <a:endParaRPr lang="zh-CN" altLang="en-US" sz="2000" b="1">
                <a:solidFill>
                  <a:srgbClr val="029676"/>
                </a:solidFill>
                <a:cs typeface="+mn-ea"/>
                <a:sym typeface="+mn-lt"/>
              </a:endParaRPr>
            </a:p>
          </p:txBody>
        </p:sp>
      </p:grpSp>
      <p:grpSp>
        <p:nvGrpSpPr>
          <p:cNvPr id="25" name="组合 24"/>
          <p:cNvGrpSpPr/>
          <p:nvPr/>
        </p:nvGrpSpPr>
        <p:grpSpPr>
          <a:xfrm>
            <a:off x="8515133" y="2004149"/>
            <a:ext cx="2552639" cy="1479086"/>
            <a:chOff x="6685960" y="2819082"/>
            <a:chExt cx="2552639" cy="1479086"/>
          </a:xfrm>
        </p:grpSpPr>
        <p:sp>
          <p:nvSpPr>
            <p:cNvPr id="26" name="矩形 25"/>
            <p:cNvSpPr/>
            <p:nvPr/>
          </p:nvSpPr>
          <p:spPr>
            <a:xfrm>
              <a:off x="6685960" y="3171706"/>
              <a:ext cx="2552639" cy="112646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chemeClr val="tx1">
                      <a:lumMod val="50000"/>
                      <a:lumOff val="50000"/>
                    </a:schemeClr>
                  </a:solidFill>
                  <a:cs typeface="+mn-ea"/>
                  <a:sym typeface="+mn-lt"/>
                </a:rPr>
                <a:t>用户可以在投影仪或者计算机上进行演示也可以将演示文稿打印出来制作成胶片以便应用到更广泛的领域中</a:t>
              </a:r>
              <a:endParaRPr lang="zh-CN" altLang="en-US" sz="1400">
                <a:solidFill>
                  <a:schemeClr val="tx1">
                    <a:lumMod val="50000"/>
                    <a:lumOff val="50000"/>
                  </a:schemeClr>
                </a:solidFill>
                <a:cs typeface="+mn-ea"/>
                <a:sym typeface="+mn-lt"/>
              </a:endParaRPr>
            </a:p>
          </p:txBody>
        </p:sp>
        <p:sp>
          <p:nvSpPr>
            <p:cNvPr id="27" name="矩形 26"/>
            <p:cNvSpPr/>
            <p:nvPr/>
          </p:nvSpPr>
          <p:spPr>
            <a:xfrm>
              <a:off x="6685961" y="2819082"/>
              <a:ext cx="2241974" cy="43037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a:solidFill>
                    <a:srgbClr val="029676"/>
                  </a:solidFill>
                  <a:cs typeface="+mn-ea"/>
                  <a:sym typeface="+mn-lt"/>
                </a:rPr>
                <a:t>标题文字添加</a:t>
              </a:r>
              <a:endParaRPr lang="zh-CN" altLang="en-US" sz="2000" b="1">
                <a:solidFill>
                  <a:srgbClr val="029676"/>
                </a:solidFill>
                <a:cs typeface="+mn-ea"/>
                <a:sym typeface="+mn-lt"/>
              </a:endParaRPr>
            </a:p>
          </p:txBody>
        </p:sp>
      </p:grpSp>
      <p:grpSp>
        <p:nvGrpSpPr>
          <p:cNvPr id="28" name="组合 27"/>
          <p:cNvGrpSpPr/>
          <p:nvPr/>
        </p:nvGrpSpPr>
        <p:grpSpPr>
          <a:xfrm>
            <a:off x="8515133" y="4139940"/>
            <a:ext cx="2552639" cy="1479086"/>
            <a:chOff x="6685960" y="2819082"/>
            <a:chExt cx="2552639" cy="1479086"/>
          </a:xfrm>
        </p:grpSpPr>
        <p:sp>
          <p:nvSpPr>
            <p:cNvPr id="29" name="矩形 28"/>
            <p:cNvSpPr/>
            <p:nvPr/>
          </p:nvSpPr>
          <p:spPr>
            <a:xfrm>
              <a:off x="6685960" y="3171706"/>
              <a:ext cx="2552639" cy="112646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chemeClr val="tx1">
                      <a:lumMod val="50000"/>
                      <a:lumOff val="50000"/>
                    </a:schemeClr>
                  </a:solidFill>
                  <a:cs typeface="+mn-ea"/>
                  <a:sym typeface="+mn-lt"/>
                </a:rPr>
                <a:t>用户可以在投影仪或者计算机上进行演示也可以将演示文稿打印出来制作成胶片以便应用到更广泛的领域中</a:t>
              </a:r>
              <a:endParaRPr lang="zh-CN" altLang="en-US" sz="1400">
                <a:solidFill>
                  <a:schemeClr val="tx1">
                    <a:lumMod val="50000"/>
                    <a:lumOff val="50000"/>
                  </a:schemeClr>
                </a:solidFill>
                <a:cs typeface="+mn-ea"/>
                <a:sym typeface="+mn-lt"/>
              </a:endParaRPr>
            </a:p>
          </p:txBody>
        </p:sp>
        <p:sp>
          <p:nvSpPr>
            <p:cNvPr id="30" name="矩形 29"/>
            <p:cNvSpPr/>
            <p:nvPr/>
          </p:nvSpPr>
          <p:spPr>
            <a:xfrm>
              <a:off x="6685961" y="2819082"/>
              <a:ext cx="2241974" cy="43037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a:solidFill>
                    <a:srgbClr val="029676"/>
                  </a:solidFill>
                  <a:cs typeface="+mn-ea"/>
                  <a:sym typeface="+mn-lt"/>
                </a:rPr>
                <a:t>标题文字添加</a:t>
              </a:r>
              <a:endParaRPr lang="zh-CN" altLang="en-US" sz="2000" b="1">
                <a:solidFill>
                  <a:srgbClr val="029676"/>
                </a:solidFill>
                <a:cs typeface="+mn-ea"/>
                <a:sym typeface="+mn-lt"/>
              </a:endParaRPr>
            </a:p>
          </p:txBody>
        </p:sp>
      </p:grpSp>
      <p:pic>
        <p:nvPicPr>
          <p:cNvPr id="7" name="图片占位符 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57" b="57"/>
          <a:stretch>
            <a:fillRect/>
          </a:stretch>
        </p:blipFill>
        <p:spPr/>
      </p:pic>
      <p:pic>
        <p:nvPicPr>
          <p:cNvPr id="8" name="图片占位符 7"/>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57" b="57"/>
          <a:stretch>
            <a:fillRect/>
          </a:stretch>
        </p:blipFill>
        <p:spPr/>
      </p:pic>
      <p:pic>
        <p:nvPicPr>
          <p:cNvPr id="9" name="图片占位符 8"/>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95" b="95"/>
          <a:stretch>
            <a:fillRect/>
          </a:stretch>
        </p:blipFill>
        <p:spPr/>
      </p:pic>
      <p:pic>
        <p:nvPicPr>
          <p:cNvPr id="10" name="图片占位符 9"/>
          <p:cNvPicPr>
            <a:picLocks noGrp="1" noChangeAspect="1"/>
          </p:cNvPicPr>
          <p:nvPr>
            <p:ph type="pic" sz="quarter" idx="13"/>
          </p:nvPr>
        </p:nvPicPr>
        <p:blipFill>
          <a:blip r:embed="rId6">
            <a:extLst>
              <a:ext uri="{28A0092B-C50C-407E-A947-70E740481C1C}">
                <a14:useLocalDpi xmlns:a14="http://schemas.microsoft.com/office/drawing/2010/main" val="0"/>
              </a:ext>
            </a:extLst>
          </a:blip>
          <a:srcRect t="95" b="95"/>
          <a:stretch>
            <a:fillRect/>
          </a:stretch>
        </p:blipFill>
        <p:spPr/>
      </p:pic>
      <p:grpSp>
        <p:nvGrpSpPr>
          <p:cNvPr id="31" name="组合 30"/>
          <p:cNvGrpSpPr/>
          <p:nvPr/>
        </p:nvGrpSpPr>
        <p:grpSpPr>
          <a:xfrm>
            <a:off x="787654" y="609042"/>
            <a:ext cx="7921292" cy="686733"/>
            <a:chOff x="787654" y="609042"/>
            <a:chExt cx="7921292" cy="686733"/>
          </a:xfrm>
        </p:grpSpPr>
        <p:grpSp>
          <p:nvGrpSpPr>
            <p:cNvPr id="32" name="组合 31"/>
            <p:cNvGrpSpPr/>
            <p:nvPr/>
          </p:nvGrpSpPr>
          <p:grpSpPr>
            <a:xfrm>
              <a:off x="787654" y="772555"/>
              <a:ext cx="7921292" cy="523220"/>
              <a:chOff x="1518453" y="330611"/>
              <a:chExt cx="7921292" cy="523220"/>
            </a:xfrm>
          </p:grpSpPr>
          <p:sp>
            <p:nvSpPr>
              <p:cNvPr id="37" name="文本框 36"/>
              <p:cNvSpPr txBox="1"/>
              <p:nvPr/>
            </p:nvSpPr>
            <p:spPr>
              <a:xfrm>
                <a:off x="1518453" y="330611"/>
                <a:ext cx="4475526" cy="523220"/>
              </a:xfrm>
              <a:prstGeom prst="rect">
                <a:avLst/>
              </a:prstGeom>
              <a:noFill/>
            </p:spPr>
            <p:txBody>
              <a:bodyPr wrap="square" rtlCol="0">
                <a:spAutoFit/>
                <a:scene3d>
                  <a:camera prst="orthographicFront"/>
                  <a:lightRig rig="threePt" dir="t"/>
                </a:scene3d>
                <a:sp3d contourW="12700"/>
              </a:bodyPr>
              <a:lstStyle/>
              <a:p>
                <a:r>
                  <a:rPr lang="zh-CN" altLang="en-US" sz="2800" b="1">
                    <a:solidFill>
                      <a:schemeClr val="tx1">
                        <a:lumMod val="75000"/>
                        <a:lumOff val="25000"/>
                      </a:schemeClr>
                    </a:solidFill>
                    <a:cs typeface="+mn-ea"/>
                    <a:sym typeface="+mn-lt"/>
                  </a:rPr>
                  <a:t>标题文字添加此处</a:t>
                </a:r>
                <a:endParaRPr lang="zh-CN" altLang="en-US" sz="2800" b="1">
                  <a:solidFill>
                    <a:schemeClr val="tx1">
                      <a:lumMod val="75000"/>
                      <a:lumOff val="25000"/>
                    </a:schemeClr>
                  </a:solidFill>
                  <a:cs typeface="+mn-ea"/>
                  <a:sym typeface="+mn-lt"/>
                </a:endParaRPr>
              </a:p>
            </p:txBody>
          </p:sp>
          <p:sp>
            <p:nvSpPr>
              <p:cNvPr id="38" name="文本框 37"/>
              <p:cNvSpPr txBox="1"/>
              <p:nvPr/>
            </p:nvSpPr>
            <p:spPr>
              <a:xfrm>
                <a:off x="4553753" y="549973"/>
                <a:ext cx="4885992" cy="261354"/>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00">
                    <a:solidFill>
                      <a:schemeClr val="bg1">
                        <a:lumMod val="50000"/>
                      </a:schemeClr>
                    </a:solidFill>
                    <a:cs typeface="+mn-ea"/>
                    <a:sym typeface="+mn-lt"/>
                  </a:rPr>
                  <a:t>print the presentation and make it into a film to be used in a wider field</a:t>
                </a:r>
                <a:endParaRPr lang="en-US" altLang="zh-CN" sz="1000">
                  <a:solidFill>
                    <a:schemeClr val="bg1">
                      <a:lumMod val="50000"/>
                    </a:schemeClr>
                  </a:solidFill>
                  <a:cs typeface="+mn-ea"/>
                  <a:sym typeface="+mn-lt"/>
                </a:endParaRPr>
              </a:p>
            </p:txBody>
          </p:sp>
        </p:grpSp>
        <p:sp>
          <p:nvSpPr>
            <p:cNvPr id="36" name="矩形 35"/>
            <p:cNvSpPr/>
            <p:nvPr/>
          </p:nvSpPr>
          <p:spPr>
            <a:xfrm>
              <a:off x="874713" y="609042"/>
              <a:ext cx="1370806" cy="139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ustDataLst>
      <p:tags r:id="rId7"/>
    </p:custDataLst>
  </p:cSld>
  <p:clrMapOvr>
    <a:masterClrMapping/>
  </p:clrMapOvr>
  <mc:AlternateContent>
    <mc:Choice xmlns:p14="http://schemas.microsoft.com/office/powerpoint/2010/main" Requires="p14">
      <p:transition advTm="3000" p14:dur="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42" presetClass="entr" presetSubtype="0"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1000"/>
                                        <p:tgtEl>
                                          <p:spTgt spid="25"/>
                                        </p:tgtEl>
                                      </p:cBhvr>
                                    </p:animEffect>
                                    <p:anim calcmode="lin" valueType="num">
                                      <p:cBhvr>
                                        <p:cTn id="19" dur="1000" fill="hold"/>
                                        <p:tgtEl>
                                          <p:spTgt spid="25"/>
                                        </p:tgtEl>
                                        <p:attrNameLst>
                                          <p:attrName>ppt_x</p:attrName>
                                        </p:attrNameLst>
                                      </p:cBhvr>
                                      <p:tavLst>
                                        <p:tav tm="0">
                                          <p:val>
                                            <p:strVal val="#ppt_x"/>
                                          </p:val>
                                        </p:tav>
                                        <p:tav tm="100000">
                                          <p:val>
                                            <p:strVal val="#ppt_x"/>
                                          </p:val>
                                        </p:tav>
                                      </p:tavLst>
                                    </p:anim>
                                    <p:anim calcmode="lin" valueType="num">
                                      <p:cBhvr>
                                        <p:cTn id="20" dur="1000" fill="hold"/>
                                        <p:tgtEl>
                                          <p:spTgt spid="2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2000"/>
                            </p:stCondLst>
                            <p:childTnLst>
                              <p:par>
                                <p:cTn id="27" presetID="42"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3000"/>
                            </p:stCondLst>
                            <p:childTnLst>
                              <p:par>
                                <p:cTn id="38" presetID="42" presetClass="entr" presetSubtype="0" fill="hold"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1000"/>
                                        <p:tgtEl>
                                          <p:spTgt spid="28"/>
                                        </p:tgtEl>
                                      </p:cBhvr>
                                    </p:animEffect>
                                    <p:anim calcmode="lin" valueType="num">
                                      <p:cBhvr>
                                        <p:cTn id="41" dur="1000" fill="hold"/>
                                        <p:tgtEl>
                                          <p:spTgt spid="28"/>
                                        </p:tgtEl>
                                        <p:attrNameLst>
                                          <p:attrName>ppt_x</p:attrName>
                                        </p:attrNameLst>
                                      </p:cBhvr>
                                      <p:tavLst>
                                        <p:tav tm="0">
                                          <p:val>
                                            <p:strVal val="#ppt_x"/>
                                          </p:val>
                                        </p:tav>
                                        <p:tav tm="100000">
                                          <p:val>
                                            <p:strVal val="#ppt_x"/>
                                          </p:val>
                                        </p:tav>
                                      </p:tavLst>
                                    </p:anim>
                                    <p:anim calcmode="lin" valueType="num">
                                      <p:cBhvr>
                                        <p:cTn id="42" dur="1000" fill="hold"/>
                                        <p:tgtEl>
                                          <p:spTgt spid="28"/>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p:cNvSpPr txBox="1"/>
          <p:nvPr/>
        </p:nvSpPr>
        <p:spPr>
          <a:xfrm>
            <a:off x="4559302" y="4168185"/>
            <a:ext cx="5613398" cy="584584"/>
          </a:xfrm>
          <a:prstGeom prst="rect">
            <a:avLst/>
          </a:prstGeom>
          <a:noFill/>
        </p:spPr>
        <p:txBody>
          <a:bodyPr wrap="square" rtlCol="0">
            <a:spAutoFit/>
            <a:scene3d>
              <a:camera prst="orthographicFront"/>
              <a:lightRig rig="threePt" dir="t"/>
            </a:scene3d>
            <a:sp3d contourW="12700"/>
          </a:bodyPr>
          <a:lstStyle/>
          <a:p>
            <a:pPr lvl="0">
              <a:lnSpc>
                <a:spcPct val="120000"/>
              </a:lnSpc>
              <a:defRPr/>
            </a:pPr>
            <a:r>
              <a:rPr lang="en-US" altLang="zh-CN" sz="1400">
                <a:solidFill>
                  <a:prstClr val="white">
                    <a:lumMod val="50000"/>
                  </a:prstClr>
                </a:solidFill>
                <a:cs typeface="+mn-ea"/>
                <a:sym typeface="+mn-lt"/>
              </a:rPr>
              <a:t>The user can demonstrate on a projector or computer or print the it into a film to be used in a wider field</a:t>
            </a:r>
            <a:endParaRPr lang="en-US" altLang="zh-CN" sz="1400">
              <a:solidFill>
                <a:prstClr val="white">
                  <a:lumMod val="50000"/>
                </a:prstClr>
              </a:solidFill>
              <a:cs typeface="+mn-ea"/>
              <a:sym typeface="+mn-lt"/>
            </a:endParaRPr>
          </a:p>
        </p:txBody>
      </p:sp>
      <p:sp>
        <p:nvSpPr>
          <p:cNvPr id="3" name="文本框 2"/>
          <p:cNvSpPr txBox="1"/>
          <p:nvPr/>
        </p:nvSpPr>
        <p:spPr>
          <a:xfrm>
            <a:off x="4559302" y="3435420"/>
            <a:ext cx="3262432" cy="707886"/>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ct val="0"/>
              </a:spcBef>
              <a:spcAft>
                <a:spcPct val="0"/>
              </a:spcAft>
              <a:buClrTx/>
              <a:buSzTx/>
              <a:buFontTx/>
              <a:buNone/>
              <a:defRPr/>
            </a:pPr>
            <a:r>
              <a:rPr lang="zh-CN" altLang="en-US" sz="4000" b="1" noProof="0">
                <a:solidFill>
                  <a:schemeClr val="tx1">
                    <a:lumMod val="75000"/>
                    <a:lumOff val="25000"/>
                  </a:schemeClr>
                </a:solidFill>
                <a:cs typeface="+mn-ea"/>
                <a:sym typeface="+mn-lt"/>
              </a:rPr>
              <a:t>标题文字添加</a:t>
            </a:r>
            <a:endParaRPr kumimoji="0" lang="zh-CN" altLang="en-US" sz="4000" b="1" u="none" strike="noStrike" kern="1200" cap="none" spc="0" normalizeH="0" baseline="0" noProof="0">
              <a:ln>
                <a:noFill/>
              </a:ln>
              <a:solidFill>
                <a:schemeClr val="tx1">
                  <a:lumMod val="75000"/>
                  <a:lumOff val="25000"/>
                </a:schemeClr>
              </a:solidFill>
              <a:effectLst/>
              <a:uLnTx/>
              <a:uFillTx/>
              <a:cs typeface="+mn-ea"/>
              <a:sym typeface="+mn-lt"/>
            </a:endParaRPr>
          </a:p>
        </p:txBody>
      </p:sp>
      <p:sp>
        <p:nvSpPr>
          <p:cNvPr id="4" name="文本框 3"/>
          <p:cNvSpPr txBox="1"/>
          <p:nvPr/>
        </p:nvSpPr>
        <p:spPr>
          <a:xfrm>
            <a:off x="1689100" y="1898058"/>
            <a:ext cx="2235200" cy="1323439"/>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altLang="zh-CN" sz="4000" b="1" i="1">
                <a:solidFill>
                  <a:schemeClr val="bg1"/>
                </a:solidFill>
                <a:cs typeface="+mn-ea"/>
                <a:sym typeface="+mn-lt"/>
              </a:rPr>
              <a:t>PART 02</a:t>
            </a:r>
            <a:endParaRPr kumimoji="0" lang="zh-CN" altLang="en-US" sz="4000" b="1" i="1" u="none" strike="noStrike" kern="1200" cap="none" spc="0" normalizeH="0" baseline="0" noProof="0">
              <a:ln>
                <a:noFill/>
              </a:ln>
              <a:solidFill>
                <a:schemeClr val="bg1"/>
              </a:solidFill>
              <a:effectLst/>
              <a:uLnTx/>
              <a:uFillTx/>
              <a:cs typeface="+mn-ea"/>
              <a:sym typeface="+mn-lt"/>
            </a:endParaRPr>
          </a:p>
        </p:txBody>
      </p:sp>
    </p:spTree>
  </p:cSld>
  <p:clrMapOvr>
    <a:masterClrMapping/>
  </p:clrMapOvr>
  <mc:AlternateContent>
    <mc:Choice xmlns:p14="http://schemas.microsoft.com/office/powerpoint/2010/main" Requires="p14">
      <p:transition advTm="3000" p14:dur="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00.xml><?xml version="1.0" encoding="utf-8"?>
<p:tagLst xmlns:p="http://schemas.openxmlformats.org/presentationml/2006/main">
  <p:tag name="MH" val="20170704192109"/>
  <p:tag name="MH_CATEGORY" val="#BingLLB#"/>
  <p:tag name="MH_LAYOUT" val="SubTitleDesc"/>
  <p:tag name="MH_LIBRARY" val="GRAPHIC"/>
  <p:tag name="MH_NUMBER" val="2"/>
  <p:tag name="MH_TYPE" val="#NeiR#"/>
</p:tagLst>
</file>

<file path=ppt/tags/tag101.xml><?xml version="1.0" encoding="utf-8"?>
<p:tagLst xmlns:p="http://schemas.openxmlformats.org/presentationml/2006/main">
  <p:tag name="MH" val="20170704192450"/>
  <p:tag name="MH_LIBRARY" val="GRAPHIC"/>
  <p:tag name="MH_ORDER" val="PageTitle"/>
  <p:tag name="MH_TYPE" val="PageTitle"/>
</p:tagLst>
</file>

<file path=ppt/tags/tag102.xml><?xml version="1.0" encoding="utf-8"?>
<p:tagLst xmlns:p="http://schemas.openxmlformats.org/presentationml/2006/main">
  <p:tag name="MH" val="20170704192450"/>
  <p:tag name="MH_CATEGORY" val="#TuWHP#"/>
  <p:tag name="MH_LAYOUT" val="SubTitleText"/>
  <p:tag name="MH_LIBRARY" val="GRAPHIC"/>
  <p:tag name="MH_NUMBER" val="2"/>
  <p:tag name="MH_TYPE" val="#NeiR#"/>
</p:tagLst>
</file>

<file path=ppt/tags/tag103.xml><?xml version="1.0" encoding="utf-8"?>
<p:tagLst xmlns:p="http://schemas.openxmlformats.org/presentationml/2006/main">
  <p:tag name="MH" val="20170705174403"/>
  <p:tag name="MH_LIBRARY" val="GRAPHIC"/>
  <p:tag name="MH_ORDER" val="4"/>
  <p:tag name="MH_TYPE" val="SubTitle"/>
</p:tagLst>
</file>

<file path=ppt/tags/tag104.xml><?xml version="1.0" encoding="utf-8"?>
<p:tagLst xmlns:p="http://schemas.openxmlformats.org/presentationml/2006/main">
  <p:tag name="MH" val="20170705174403"/>
  <p:tag name="MH_LIBRARY" val="GRAPHIC"/>
  <p:tag name="MH_ORDER" val="5"/>
  <p:tag name="MH_TYPE" val="SubTitle"/>
</p:tagLst>
</file>

<file path=ppt/tags/tag105.xml><?xml version="1.0" encoding="utf-8"?>
<p:tagLst xmlns:p="http://schemas.openxmlformats.org/presentationml/2006/main">
  <p:tag name="MH" val="20170705174403"/>
  <p:tag name="MH_LIBRARY" val="GRAPHIC"/>
  <p:tag name="MH_ORDER" val="1"/>
  <p:tag name="MH_TYPE" val="SubTitle"/>
</p:tagLst>
</file>

<file path=ppt/tags/tag106.xml><?xml version="1.0" encoding="utf-8"?>
<p:tagLst xmlns:p="http://schemas.openxmlformats.org/presentationml/2006/main">
  <p:tag name="MH" val="20170705174403"/>
  <p:tag name="MH_LIBRARY" val="GRAPHIC"/>
  <p:tag name="MH_ORDER" val="2"/>
  <p:tag name="MH_TYPE" val="SubTitle"/>
</p:tagLst>
</file>

<file path=ppt/tags/tag107.xml><?xml version="1.0" encoding="utf-8"?>
<p:tagLst xmlns:p="http://schemas.openxmlformats.org/presentationml/2006/main">
  <p:tag name="MH" val="20170705174403"/>
  <p:tag name="MH_LIBRARY" val="GRAPHIC"/>
  <p:tag name="MH_ORDER" val="3"/>
  <p:tag name="MH_TYPE" val="SubTitle"/>
</p:tagLst>
</file>

<file path=ppt/tags/tag108.xml><?xml version="1.0" encoding="utf-8"?>
<p:tagLst xmlns:p="http://schemas.openxmlformats.org/presentationml/2006/main">
  <p:tag name="MH" val="20170705174403"/>
  <p:tag name="MH_LIBRARY" val="GRAPHIC"/>
  <p:tag name="MH_ORDER" val="1"/>
  <p:tag name="MH_TYPE" val="Other"/>
</p:tagLst>
</file>

<file path=ppt/tags/tag109.xml><?xml version="1.0" encoding="utf-8"?>
<p:tagLst xmlns:p="http://schemas.openxmlformats.org/presentationml/2006/main">
  <p:tag name="MH" val="20170705174403"/>
  <p:tag name="MH_LIBRARY" val="GRAPHIC"/>
  <p:tag name="MH_ORDER" val="2"/>
  <p:tag name="MH_TYPE" val="Other"/>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10.xml><?xml version="1.0" encoding="utf-8"?>
<p:tagLst xmlns:p="http://schemas.openxmlformats.org/presentationml/2006/main">
  <p:tag name="MH" val="20170705174403"/>
  <p:tag name="MH_CATEGORY" val="#XunHChF#"/>
  <p:tag name="MH_LAYOUT" val="SubTitleDesc"/>
  <p:tag name="MH_LIBRARY" val="GRAPHIC"/>
  <p:tag name="MH_NUMBER" val="5"/>
  <p:tag name="MH_TYPE" val="#NeiR#"/>
</p:tagLst>
</file>

<file path=ppt/tags/tag111.xml><?xml version="1.0" encoding="utf-8"?>
<p:tagLst xmlns:p="http://schemas.openxmlformats.org/presentationml/2006/main">
  <p:tag name="MH" val="20170705174546"/>
  <p:tag name="MH_LIBRARY" val="GRAPHIC"/>
  <p:tag name="MH_ORDER" val="1"/>
  <p:tag name="MH_TYPE" val="Text"/>
</p:tagLst>
</file>

<file path=ppt/tags/tag112.xml><?xml version="1.0" encoding="utf-8"?>
<p:tagLst xmlns:p="http://schemas.openxmlformats.org/presentationml/2006/main">
  <p:tag name="MH" val="20170705174546"/>
  <p:tag name="MH_LIBRARY" val="GRAPHIC"/>
  <p:tag name="MH_ORDER" val="1"/>
  <p:tag name="MH_TYPE" val="SubTitle"/>
</p:tagLst>
</file>

<file path=ppt/tags/tag113.xml><?xml version="1.0" encoding="utf-8"?>
<p:tagLst xmlns:p="http://schemas.openxmlformats.org/presentationml/2006/main">
  <p:tag name="MH" val="20170705174546"/>
  <p:tag name="MH_LIBRARY" val="GRAPHIC"/>
  <p:tag name="MH_ORDER" val="1"/>
  <p:tag name="MH_TYPE" val="Other"/>
</p:tagLst>
</file>

<file path=ppt/tags/tag114.xml><?xml version="1.0" encoding="utf-8"?>
<p:tagLst xmlns:p="http://schemas.openxmlformats.org/presentationml/2006/main">
  <p:tag name="MH" val="20170705174546"/>
  <p:tag name="MH_LIBRARY" val="GRAPHIC"/>
  <p:tag name="MH_ORDER" val="2"/>
  <p:tag name="MH_TYPE" val="Text"/>
</p:tagLst>
</file>

<file path=ppt/tags/tag115.xml><?xml version="1.0" encoding="utf-8"?>
<p:tagLst xmlns:p="http://schemas.openxmlformats.org/presentationml/2006/main">
  <p:tag name="MH" val="20170705174546"/>
  <p:tag name="MH_LIBRARY" val="GRAPHIC"/>
  <p:tag name="MH_ORDER" val="2"/>
  <p:tag name="MH_TYPE" val="SubTitle"/>
</p:tagLst>
</file>

<file path=ppt/tags/tag116.xml><?xml version="1.0" encoding="utf-8"?>
<p:tagLst xmlns:p="http://schemas.openxmlformats.org/presentationml/2006/main">
  <p:tag name="MH" val="20170705174546"/>
  <p:tag name="MH_LIBRARY" val="GRAPHIC"/>
  <p:tag name="MH_ORDER" val="2"/>
  <p:tag name="MH_TYPE" val="Other"/>
</p:tagLst>
</file>

<file path=ppt/tags/tag117.xml><?xml version="1.0" encoding="utf-8"?>
<p:tagLst xmlns:p="http://schemas.openxmlformats.org/presentationml/2006/main">
  <p:tag name="MH" val="20170705174546"/>
  <p:tag name="MH_LIBRARY" val="GRAPHIC"/>
  <p:tag name="MH_ORDER" val="3"/>
  <p:tag name="MH_TYPE" val="Text"/>
</p:tagLst>
</file>

<file path=ppt/tags/tag118.xml><?xml version="1.0" encoding="utf-8"?>
<p:tagLst xmlns:p="http://schemas.openxmlformats.org/presentationml/2006/main">
  <p:tag name="MH" val="20170705174546"/>
  <p:tag name="MH_LIBRARY" val="GRAPHIC"/>
  <p:tag name="MH_ORDER" val="3"/>
  <p:tag name="MH_TYPE" val="SubTitle"/>
</p:tagLst>
</file>

<file path=ppt/tags/tag119.xml><?xml version="1.0" encoding="utf-8"?>
<p:tagLst xmlns:p="http://schemas.openxmlformats.org/presentationml/2006/main">
  <p:tag name="MH" val="20170705174546"/>
  <p:tag name="MH_LIBRARY" val="GRAPHIC"/>
  <p:tag name="MH_ORDER" val="3"/>
  <p:tag name="MH_TYPE" val="Other"/>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0.xml><?xml version="1.0" encoding="utf-8"?>
<p:tagLst xmlns:p="http://schemas.openxmlformats.org/presentationml/2006/main">
  <p:tag name="MH" val="20170705174546"/>
  <p:tag name="MH_CATEGORY" val="#BingLLB#"/>
  <p:tag name="MH_LAYOUT" val="SubTitleText"/>
  <p:tag name="MH_LIBRARY" val="GRAPHIC"/>
  <p:tag name="MH_NUMBER" val="3"/>
  <p:tag name="MH_TYPE" val="#NeiR#"/>
</p:tagLst>
</file>

<file path=ppt/tags/tag121.xml><?xml version="1.0" encoding="utf-8"?>
<p:tagLst xmlns:p="http://schemas.openxmlformats.org/presentationml/2006/main">
  <p:tag name="KSO_WM_UNIT_PLACING_PICTURE_USER_VIEWPORT" val="{&quot;height&quot;:2248.9905511811025,&quot;width&quot;:4497.979527559055}"/>
</p:tagLst>
</file>

<file path=ppt/tags/tag122.xml><?xml version="1.0" encoding="utf-8"?>
<p:tagLst xmlns:p="http://schemas.openxmlformats.org/presentationml/2006/main">
  <p:tag name="KSO_WM_UNIT_PLACING_PICTURE_USER_VIEWPORT" val="{&quot;height&quot;:3870,&quot;width&quot;:3870}"/>
</p:tagLst>
</file>

<file path=ppt/tags/tag123.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PRESENTATION_TITLE" val="简约商务城市建设规划汇报PPT模板"/>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MH" val="20170705174639"/>
  <p:tag name="MH_CATEGORY" val="#TuWHP#"/>
  <p:tag name="MH_LAYOUT" val="SubTitleTextDesc"/>
  <p:tag name="MH_LIBRARY" val="GRAPHIC"/>
  <p:tag name="MH_NUMBER" val="4"/>
  <p:tag name="MH_TYPE" val="#NeiR#"/>
</p:tagLst>
</file>

<file path=ppt/tags/tag62.xml><?xml version="1.0" encoding="utf-8"?>
<p:tagLst xmlns:p="http://schemas.openxmlformats.org/presentationml/2006/main">
  <p:tag name="MH" val="20170704192125"/>
  <p:tag name="MH_LIBRARY" val="GRAPHIC"/>
  <p:tag name="MH_ORDER" val="1"/>
  <p:tag name="MH_TYPE" val="SubTitle"/>
</p:tagLst>
</file>

<file path=ppt/tags/tag63.xml><?xml version="1.0" encoding="utf-8"?>
<p:tagLst xmlns:p="http://schemas.openxmlformats.org/presentationml/2006/main">
  <p:tag name="MH" val="20170704192125"/>
  <p:tag name="MH_LIBRARY" val="GRAPHIC"/>
  <p:tag name="MH_ORDER" val="2"/>
  <p:tag name="MH_TYPE" val="SubTitle"/>
</p:tagLst>
</file>

<file path=ppt/tags/tag64.xml><?xml version="1.0" encoding="utf-8"?>
<p:tagLst xmlns:p="http://schemas.openxmlformats.org/presentationml/2006/main">
  <p:tag name="MH" val="20170704192125"/>
  <p:tag name="MH_LIBRARY" val="GRAPHIC"/>
  <p:tag name="MH_ORDER" val="3"/>
  <p:tag name="MH_TYPE" val="SubTitle"/>
</p:tagLst>
</file>

<file path=ppt/tags/tag65.xml><?xml version="1.0" encoding="utf-8"?>
<p:tagLst xmlns:p="http://schemas.openxmlformats.org/presentationml/2006/main">
  <p:tag name="MH" val="20170704192125"/>
  <p:tag name="MH_LIBRARY" val="GRAPHIC"/>
  <p:tag name="MH_ORDER" val="4"/>
  <p:tag name="MH_TYPE" val="SubTitle"/>
</p:tagLst>
</file>

<file path=ppt/tags/tag66.xml><?xml version="1.0" encoding="utf-8"?>
<p:tagLst xmlns:p="http://schemas.openxmlformats.org/presentationml/2006/main">
  <p:tag name="MH" val="20170704192125"/>
  <p:tag name="MH_LIBRARY" val="GRAPHIC"/>
  <p:tag name="MH_ORDER" val="5"/>
  <p:tag name="MH_TYPE" val="SubTitle"/>
</p:tagLst>
</file>

<file path=ppt/tags/tag67.xml><?xml version="1.0" encoding="utf-8"?>
<p:tagLst xmlns:p="http://schemas.openxmlformats.org/presentationml/2006/main">
  <p:tag name="MH" val="20170704192125"/>
  <p:tag name="MH_LIBRARY" val="GRAPHIC"/>
  <p:tag name="MH_ORDER" val="1"/>
  <p:tag name="MH_TYPE" val="Other"/>
</p:tagLst>
</file>

<file path=ppt/tags/tag68.xml><?xml version="1.0" encoding="utf-8"?>
<p:tagLst xmlns:p="http://schemas.openxmlformats.org/presentationml/2006/main">
  <p:tag name="MH" val="20170704192125"/>
  <p:tag name="MH_LIBRARY" val="GRAPHIC"/>
  <p:tag name="MH_ORDER" val="2"/>
  <p:tag name="MH_TYPE" val="Other"/>
</p:tagLst>
</file>

<file path=ppt/tags/tag69.xml><?xml version="1.0" encoding="utf-8"?>
<p:tagLst xmlns:p="http://schemas.openxmlformats.org/presentationml/2006/main">
  <p:tag name="MH" val="20170704192125"/>
  <p:tag name="MH_LIBRARY" val="GRAPHIC"/>
  <p:tag name="MH_ORDER" val="3"/>
  <p:tag name="MH_TYPE" val="Other"/>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MH" val="20170704192125"/>
  <p:tag name="MH_LIBRARY" val="GRAPHIC"/>
  <p:tag name="MH_ORDER" val="4"/>
  <p:tag name="MH_TYPE" val="Other"/>
</p:tagLst>
</file>

<file path=ppt/tags/tag71.xml><?xml version="1.0" encoding="utf-8"?>
<p:tagLst xmlns:p="http://schemas.openxmlformats.org/presentationml/2006/main">
  <p:tag name="MH" val="20170704192125"/>
  <p:tag name="MH_LIBRARY" val="GRAPHIC"/>
  <p:tag name="MH_ORDER" val="5"/>
  <p:tag name="MH_TYPE" val="Other"/>
</p:tagLst>
</file>

<file path=ppt/tags/tag72.xml><?xml version="1.0" encoding="utf-8"?>
<p:tagLst xmlns:p="http://schemas.openxmlformats.org/presentationml/2006/main">
  <p:tag name="MH" val="20170704192125"/>
  <p:tag name="MH_CATEGORY" val="#LiuChBZh#"/>
  <p:tag name="MH_LAYOUT" val="SubTitleText"/>
  <p:tag name="MH_LIBRARY" val="GRAPHIC"/>
  <p:tag name="MH_NUMBER" val="5"/>
  <p:tag name="MH_TYPE" val="#NeiR#"/>
</p:tagLst>
</file>

<file path=ppt/tags/tag73.xml><?xml version="1.0" encoding="utf-8"?>
<p:tagLst xmlns:p="http://schemas.openxmlformats.org/presentationml/2006/main">
  <p:tag name="MH" val="20170704192254"/>
  <p:tag name="MH_LIBRARY" val="GRAPHIC"/>
  <p:tag name="MH_ORDER" val="1"/>
  <p:tag name="MH_TYPE" val="Other"/>
</p:tagLst>
</file>

<file path=ppt/tags/tag74.xml><?xml version="1.0" encoding="utf-8"?>
<p:tagLst xmlns:p="http://schemas.openxmlformats.org/presentationml/2006/main">
  <p:tag name="MH" val="20170704192254"/>
  <p:tag name="MH_LIBRARY" val="GRAPHIC"/>
  <p:tag name="MH_ORDER" val="1"/>
  <p:tag name="MH_TYPE" val="SubTitle"/>
</p:tagLst>
</file>

<file path=ppt/tags/tag75.xml><?xml version="1.0" encoding="utf-8"?>
<p:tagLst xmlns:p="http://schemas.openxmlformats.org/presentationml/2006/main">
  <p:tag name="MH" val="20170704192254"/>
  <p:tag name="MH_LIBRARY" val="GRAPHIC"/>
  <p:tag name="MH_ORDER" val="2"/>
  <p:tag name="MH_TYPE" val="Other"/>
</p:tagLst>
</file>

<file path=ppt/tags/tag76.xml><?xml version="1.0" encoding="utf-8"?>
<p:tagLst xmlns:p="http://schemas.openxmlformats.org/presentationml/2006/main">
  <p:tag name="MH" val="20170704192254"/>
  <p:tag name="MH_LIBRARY" val="GRAPHIC"/>
  <p:tag name="MH_ORDER" val="3"/>
  <p:tag name="MH_TYPE" val="SubTitle"/>
</p:tagLst>
</file>

<file path=ppt/tags/tag77.xml><?xml version="1.0" encoding="utf-8"?>
<p:tagLst xmlns:p="http://schemas.openxmlformats.org/presentationml/2006/main">
  <p:tag name="MH" val="20170704192254"/>
  <p:tag name="MH_LIBRARY" val="GRAPHIC"/>
  <p:tag name="MH_ORDER" val="3"/>
  <p:tag name="MH_TYPE" val="Other"/>
</p:tagLst>
</file>

<file path=ppt/tags/tag78.xml><?xml version="1.0" encoding="utf-8"?>
<p:tagLst xmlns:p="http://schemas.openxmlformats.org/presentationml/2006/main">
  <p:tag name="MH" val="20170704192254"/>
  <p:tag name="MH_LIBRARY" val="GRAPHIC"/>
  <p:tag name="MH_ORDER" val="1"/>
  <p:tag name="MH_TYPE" val="Title"/>
</p:tagLst>
</file>

<file path=ppt/tags/tag79.xml><?xml version="1.0" encoding="utf-8"?>
<p:tagLst xmlns:p="http://schemas.openxmlformats.org/presentationml/2006/main">
  <p:tag name="MH" val="20170704192254"/>
  <p:tag name="MH_LIBRARY" val="GRAPHIC"/>
  <p:tag name="MH_ORDER" val="4"/>
  <p:tag name="MH_TYPE" val="Other"/>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MH" val="20170704192254"/>
  <p:tag name="MH_LIBRARY" val="GRAPHIC"/>
  <p:tag name="MH_ORDER" val="2"/>
  <p:tag name="MH_TYPE" val="Title"/>
</p:tagLst>
</file>

<file path=ppt/tags/tag81.xml><?xml version="1.0" encoding="utf-8"?>
<p:tagLst xmlns:p="http://schemas.openxmlformats.org/presentationml/2006/main">
  <p:tag name="MH" val="20170704192254"/>
  <p:tag name="MH_LIBRARY" val="GRAPHIC"/>
  <p:tag name="MH_ORDER" val="5"/>
  <p:tag name="MH_TYPE" val="Other"/>
</p:tagLst>
</file>

<file path=ppt/tags/tag82.xml><?xml version="1.0" encoding="utf-8"?>
<p:tagLst xmlns:p="http://schemas.openxmlformats.org/presentationml/2006/main">
  <p:tag name="MH" val="20170704192254"/>
  <p:tag name="MH_LIBRARY" val="GRAPHIC"/>
  <p:tag name="MH_ORDER" val="4"/>
  <p:tag name="MH_TYPE" val="SubTitle"/>
</p:tagLst>
</file>

<file path=ppt/tags/tag83.xml><?xml version="1.0" encoding="utf-8"?>
<p:tagLst xmlns:p="http://schemas.openxmlformats.org/presentationml/2006/main">
  <p:tag name="MH" val="20170704192254"/>
  <p:tag name="MH_LIBRARY" val="GRAPHIC"/>
  <p:tag name="MH_ORDER" val="6"/>
  <p:tag name="MH_TYPE" val="Other"/>
</p:tagLst>
</file>

<file path=ppt/tags/tag84.xml><?xml version="1.0" encoding="utf-8"?>
<p:tagLst xmlns:p="http://schemas.openxmlformats.org/presentationml/2006/main">
  <p:tag name="MH" val="20170704192254"/>
  <p:tag name="MH_LIBRARY" val="GRAPHIC"/>
  <p:tag name="MH_ORDER" val="2"/>
  <p:tag name="MH_TYPE" val="SubTitle"/>
</p:tagLst>
</file>

<file path=ppt/tags/tag85.xml><?xml version="1.0" encoding="utf-8"?>
<p:tagLst xmlns:p="http://schemas.openxmlformats.org/presentationml/2006/main">
  <p:tag name="MH" val="20170704192254"/>
  <p:tag name="MH_CATEGORY" val="#YinZJG#"/>
  <p:tag name="MH_LAYOUT" val="TitleSubTitle"/>
  <p:tag name="MH_LIBRARY" val="GRAPHIC"/>
  <p:tag name="MH_NUMBER" val="2"/>
  <p:tag name="MH_TYPE" val="#NeiR#"/>
</p:tagLst>
</file>

<file path=ppt/tags/tag86.xml><?xml version="1.0" encoding="utf-8"?>
<p:tagLst xmlns:p="http://schemas.openxmlformats.org/presentationml/2006/main">
  <p:tag name="MH" val="20170704192109"/>
  <p:tag name="MH_LIBRARY" val="GRAPHIC"/>
  <p:tag name="MH_ORDER" val="1"/>
  <p:tag name="MH_TYPE" val="Other"/>
</p:tagLst>
</file>

<file path=ppt/tags/tag87.xml><?xml version="1.0" encoding="utf-8"?>
<p:tagLst xmlns:p="http://schemas.openxmlformats.org/presentationml/2006/main">
  <p:tag name="MH" val="20170704192109"/>
  <p:tag name="MH_LIBRARY" val="GRAPHIC"/>
  <p:tag name="MH_ORDER" val="2"/>
  <p:tag name="MH_TYPE" val="Other"/>
</p:tagLst>
</file>

<file path=ppt/tags/tag88.xml><?xml version="1.0" encoding="utf-8"?>
<p:tagLst xmlns:p="http://schemas.openxmlformats.org/presentationml/2006/main">
  <p:tag name="MH" val="20170704192109"/>
  <p:tag name="MH_LIBRARY" val="GRAPHIC"/>
  <p:tag name="MH_ORDER" val="3"/>
  <p:tag name="MH_TYPE" val="Other"/>
</p:tagLst>
</file>

<file path=ppt/tags/tag89.xml><?xml version="1.0" encoding="utf-8"?>
<p:tagLst xmlns:p="http://schemas.openxmlformats.org/presentationml/2006/main">
  <p:tag name="MH" val="20170704192109"/>
  <p:tag name="MH_LIBRARY" val="GRAPHIC"/>
  <p:tag name="MH_ORDER" val="4"/>
  <p:tag name="MH_TYPE" val="Other"/>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0.xml><?xml version="1.0" encoding="utf-8"?>
<p:tagLst xmlns:p="http://schemas.openxmlformats.org/presentationml/2006/main">
  <p:tag name="MH" val="20170704192109"/>
  <p:tag name="MH_LIBRARY" val="GRAPHIC"/>
  <p:tag name="MH_ORDER" val="5"/>
  <p:tag name="MH_TYPE" val="Other"/>
</p:tagLst>
</file>

<file path=ppt/tags/tag91.xml><?xml version="1.0" encoding="utf-8"?>
<p:tagLst xmlns:p="http://schemas.openxmlformats.org/presentationml/2006/main">
  <p:tag name="MH" val="20170704192109"/>
  <p:tag name="MH_LIBRARY" val="GRAPHIC"/>
  <p:tag name="MH_ORDER" val="6"/>
  <p:tag name="MH_TYPE" val="Other"/>
</p:tagLst>
</file>

<file path=ppt/tags/tag92.xml><?xml version="1.0" encoding="utf-8"?>
<p:tagLst xmlns:p="http://schemas.openxmlformats.org/presentationml/2006/main">
  <p:tag name="MH" val="20170704192109"/>
  <p:tag name="MH_LIBRARY" val="GRAPHIC"/>
  <p:tag name="MH_ORDER" val="7"/>
  <p:tag name="MH_TYPE" val="Other"/>
</p:tagLst>
</file>

<file path=ppt/tags/tag93.xml><?xml version="1.0" encoding="utf-8"?>
<p:tagLst xmlns:p="http://schemas.openxmlformats.org/presentationml/2006/main">
  <p:tag name="MH" val="20170704192109"/>
  <p:tag name="MH_LIBRARY" val="GRAPHIC"/>
  <p:tag name="MH_ORDER" val="8"/>
  <p:tag name="MH_TYPE" val="Other"/>
</p:tagLst>
</file>

<file path=ppt/tags/tag94.xml><?xml version="1.0" encoding="utf-8"?>
<p:tagLst xmlns:p="http://schemas.openxmlformats.org/presentationml/2006/main">
  <p:tag name="MH" val="20170704192109"/>
  <p:tag name="MH_LIBRARY" val="GRAPHIC"/>
  <p:tag name="MH_ORDER" val="9"/>
  <p:tag name="MH_TYPE" val="Other"/>
</p:tagLst>
</file>

<file path=ppt/tags/tag95.xml><?xml version="1.0" encoding="utf-8"?>
<p:tagLst xmlns:p="http://schemas.openxmlformats.org/presentationml/2006/main">
  <p:tag name="MH" val="20170704192109"/>
  <p:tag name="MH_LIBRARY" val="GRAPHIC"/>
  <p:tag name="MH_ORDER" val="1"/>
  <p:tag name="MH_TYPE" val="SubTitle"/>
</p:tagLst>
</file>

<file path=ppt/tags/tag96.xml><?xml version="1.0" encoding="utf-8"?>
<p:tagLst xmlns:p="http://schemas.openxmlformats.org/presentationml/2006/main">
  <p:tag name="MH" val="20170704192109"/>
  <p:tag name="MH_LIBRARY" val="GRAPHIC"/>
  <p:tag name="MH_ORDER" val="10"/>
  <p:tag name="MH_TYPE" val="Other"/>
</p:tagLst>
</file>

<file path=ppt/tags/tag97.xml><?xml version="1.0" encoding="utf-8"?>
<p:tagLst xmlns:p="http://schemas.openxmlformats.org/presentationml/2006/main">
  <p:tag name="MH" val="20170704192109"/>
  <p:tag name="MH_LIBRARY" val="GRAPHIC"/>
  <p:tag name="MH_ORDER" val="2"/>
  <p:tag name="MH_TYPE" val="SubTitle"/>
</p:tagLst>
</file>

<file path=ppt/tags/tag98.xml><?xml version="1.0" encoding="utf-8"?>
<p:tagLst xmlns:p="http://schemas.openxmlformats.org/presentationml/2006/main">
  <p:tag name="MH" val="20170704192109"/>
  <p:tag name="MH_LIBRARY" val="GRAPHIC"/>
  <p:tag name="MH_ORDER" val="11"/>
  <p:tag name="MH_TYPE" val="Other"/>
</p:tagLst>
</file>

<file path=ppt/tags/tag99.xml><?xml version="1.0" encoding="utf-8"?>
<p:tagLst xmlns:p="http://schemas.openxmlformats.org/presentationml/2006/main">
  <p:tag name="MH" val="20170704192109"/>
  <p:tag name="MH_LIBRARY" val="GRAPHIC"/>
  <p:tag name="MH_ORDER" val="12"/>
  <p:tag name="MH_TYPE" val="Other"/>
</p:tagLst>
</file>

<file path=ppt/theme/_rels/theme1.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image" Target="../media/image3.jpeg" /></Relationships>
</file>

<file path=ppt/theme/theme1.xml><?xml version="1.0" encoding="utf-8"?>
<a:theme xmlns:r="http://schemas.openxmlformats.org/officeDocument/2006/relationships" xmlns:a="http://schemas.openxmlformats.org/drawingml/2006/main" name="第一PPT，www.1ppt.com">
  <a:themeElements>
    <a:clrScheme name="环保">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vujnctym">
      <a:majorFont>
        <a:latin typeface="微软雅黑"/>
        <a:ea typeface="微软雅黑"/>
        <a:cs typeface="Arial"/>
      </a:majorFont>
      <a:minorFont>
        <a:latin typeface="微软雅黑"/>
        <a:ea typeface="微软雅黑"/>
        <a:cs typeface="Arial"/>
      </a:minorFont>
    </a:fontScheme>
    <a:fmtScheme name="环保">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r:embed="rId2"/>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包图主题2</Template>
  <Company/>
  <PresentationFormat>宽屏</PresentationFormat>
  <Paragraphs>233</Paragraphs>
  <Slides>27</Slides>
  <Notes>27</Notes>
  <TotalTime>0</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27</vt:i4>
      </vt:variant>
    </vt:vector>
  </HeadingPairs>
  <TitlesOfParts>
    <vt:vector baseType="lpstr" size="37">
      <vt:lpstr>Arial</vt:lpstr>
      <vt:lpstr>微软雅黑</vt:lpstr>
      <vt:lpstr>Calibri</vt:lpstr>
      <vt:lpstr>等线 Light</vt:lpstr>
      <vt:lpstr>等线</vt:lpstr>
      <vt:lpstr>宋体</vt:lpstr>
      <vt:lpstr>Arial Narrow</vt:lpstr>
      <vt:lpstr>Meiryo</vt:lpstr>
      <vt:lpstr>Wingdings</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keywords>——</cp:keywords>
  <cp:lastModifiedBy>xiaoke</cp:lastModifiedBy>
  <cp:revision>71</cp:revision>
  <dcterms:created xsi:type="dcterms:W3CDTF">2017-08-22T00:27:00Z</dcterms:created>
  <dcterms:modified xsi:type="dcterms:W3CDTF">2023-05-08T04:17:29Z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91CAC7A6B8DE422D884A0EDFCE30635C</vt:lpwstr>
  </property>
  <property fmtid="{D5CDD505-2E9C-101B-9397-08002B2CF9AE}" pid="3" name="KSOProductBuildVer">
    <vt:lpwstr>2052-11.1.0.10495</vt:lpwstr>
  </property>
</Properties>
</file>